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5143500" type="screen16x9"/>
  <p:notesSz cx="6858000" cy="9144000"/>
  <p:embeddedFontLst>
    <p:embeddedFont>
      <p:font typeface="Barlow" pitchFamily="2" charset="77"/>
      <p:regular r:id="rId48"/>
      <p:bold r:id="rId49"/>
      <p:italic r:id="rId50"/>
      <p:boldItalic r:id="rId51"/>
    </p:embeddedFont>
    <p:embeddedFont>
      <p:font typeface="Barlow Medium" panose="020F0502020204030204" pitchFamily="34" charset="0"/>
      <p:regular r:id="rId52"/>
      <p:bold r:id="rId53"/>
      <p:italic r:id="rId54"/>
      <p:boldItalic r:id="rId55"/>
    </p:embeddedFont>
    <p:embeddedFont>
      <p:font typeface="Poppins" pitchFamily="2" charset="77"/>
      <p:regular r:id="rId56"/>
      <p:bold r:id="rId57"/>
      <p:italic r:id="rId58"/>
      <p:boldItalic r:id="rId59"/>
    </p:embeddedFont>
    <p:embeddedFont>
      <p:font typeface="Poppins SemiBold" panose="020B0604020202020204" pitchFamily="34" charset="0"/>
      <p:regular r:id="rId60"/>
      <p:bold r:id="rId61"/>
      <p:italic r:id="rId62"/>
      <p:boldItalic r:id="rId63"/>
    </p:embeddedFont>
    <p:embeddedFont>
      <p:font typeface="Proxima Nova" panose="02000506030000020004" pitchFamily="2" charset="0"/>
      <p:regular r:id="rId64"/>
      <p:bold r:id="rId65"/>
      <p:italic r:id="rId66"/>
      <p:boldItalic r:id="rId67"/>
    </p:embeddedFont>
    <p:embeddedFont>
      <p:font typeface="Roboto" panose="02000000000000000000" pitchFamily="2" charset="0"/>
      <p:regular r:id="rId68"/>
      <p:bold r:id="rId69"/>
      <p:italic r:id="rId70"/>
      <p:boldItalic r:id="rId71"/>
    </p:embeddedFont>
    <p:embeddedFont>
      <p:font typeface="Staatliches" pitchFamily="2" charset="0"/>
      <p:regular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 Zho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72" Type="http://schemas.openxmlformats.org/officeDocument/2006/relationships/font" Target="fonts/font2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04T11:45:56.606" idx="1">
    <p:pos x="393" y="632"/>
    <p:text>another thing that could be good to mention is: "we realized it was possible to incorporate the ideas inspired by the augmented reality medium (and other concepts) into the familiar mobile app experience"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25be1f928_0_3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1125be1f928_0_3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125be1f928_0_8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125be1f928_0_8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125be1f928_0_8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125be1f928_0_8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125be1f928_0_8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1125be1f928_0_8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125be1f928_0_8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1125be1f928_0_8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chat history - the appeal of the app is to feel in the moment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Scrolling through past messages might lead to pressure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125be1f928_0_8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1125be1f928_0_8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125be1f928_0_8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1125be1f928_0_8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goals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1125be1f928_0_8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1125be1f928_0_8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125be1f928_0_8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125be1f928_0_8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125be1f928_0_9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125be1f928_0_9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1125be1f928_0_9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1125be1f928_0_9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125be1f928_0_5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125be1f928_0_5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125be1f928_0_9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1125be1f928_0_9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125be1f928_0_9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1125be1f928_0_9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1125be1f928_0_9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1125be1f928_0_9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1125be1f928_0_9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1125be1f928_0_9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125be1f928_0_9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1125be1f928_0_9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1125be1f928_0_9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1125be1f928_0_9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125be1f928_0_9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125be1f928_0_9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125be1f928_0_9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1125be1f928_0_9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125be1f928_0_9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125be1f928_0_9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125be1f928_0_9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125be1f928_0_9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125be1f928_0_6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125be1f928_0_6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125be1f928_0_11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125be1f928_0_11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125be1f928_0_12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125be1f928_0_12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1125be1f928_0_1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1125be1f928_0_1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125be1f928_0_14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125be1f928_0_14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Pain point: too exhausted or avoidant to communicate with loved one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125be1f928_0_1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125be1f928_0_1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-"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You’re used to looking at a heart (e.g. “like” on social media symbolized by love, 3 friends symbolize friends/followers, “send” button is a paper plane) and there’s alr a meaning attached to it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1125be1f928_0_14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1125be1f928_0_14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-"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You’re used to looking at a heart (e.g. “like” on social media symbolized by love, 3 friends symbolize friends/followers, “send” button is a paper plane) and there’s alr a meaning attached to it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1125be1f928_0_14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1125be1f928_0_14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Char char="-"/>
            </a:pPr>
            <a:r>
              <a:rPr lang="en">
                <a:solidFill>
                  <a:srgbClr val="0000FF"/>
                </a:solidFill>
                <a:highlight>
                  <a:srgbClr val="FFFF00"/>
                </a:highlight>
              </a:rPr>
              <a:t>You’re used to looking at a heart (e.g. “like” on social media symbolized by love, 3 friends symbolize friends/followers, “send” button is a paper plane) and there’s alr a meaning attached to it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125be1f928_0_9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5" name="Google Shape;1545;g1125be1f928_0_9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1125be1f928_0_14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1125be1f928_0_14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find a way to make it look less of a messaging thread between three people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1125be1f928_0_14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1125be1f928_0_14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125be1f928_0_14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125be1f928_0_14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63B389"/>
                </a:solidFill>
                <a:latin typeface="Barlow"/>
                <a:ea typeface="Barlow"/>
                <a:cs typeface="Barlow"/>
                <a:sym typeface="Barlow"/>
              </a:rPr>
              <a:t>We met</a:t>
            </a:r>
            <a:r>
              <a:rPr lang="en" sz="1300" b="1">
                <a:solidFill>
                  <a:srgbClr val="4285F4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300">
                <a:solidFill>
                  <a:srgbClr val="212121"/>
                </a:solidFill>
                <a:latin typeface="Barlow Medium"/>
                <a:ea typeface="Barlow Medium"/>
                <a:cs typeface="Barlow Medium"/>
                <a:sym typeface="Barlow Medium"/>
              </a:rPr>
              <a:t>Abby, 24, who moved to college and has recently moved back home to NYC, leaving behind the close friends she lived with over the past 4 years.</a:t>
            </a:r>
            <a:endParaRPr sz="1300">
              <a:solidFill>
                <a:srgbClr val="21212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21212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63B389"/>
                </a:solidFill>
                <a:latin typeface="Barlow"/>
                <a:ea typeface="Barlow"/>
                <a:cs typeface="Barlow"/>
                <a:sym typeface="Barlow"/>
              </a:rPr>
              <a:t>We were surprised to notice</a:t>
            </a:r>
            <a:r>
              <a:rPr lang="en" sz="1300">
                <a:solidFill>
                  <a:srgbClr val="4285F4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300">
                <a:solidFill>
                  <a:srgbClr val="302320"/>
                </a:solidFill>
                <a:latin typeface="Barlow Medium"/>
                <a:ea typeface="Barlow Medium"/>
                <a:cs typeface="Barlow Medium"/>
                <a:sym typeface="Barlow Medium"/>
              </a:rPr>
              <a:t>she gave up Snapchatting, which she felt best emulated the daily communication she used to have with her roommates.</a:t>
            </a: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63B389"/>
                </a:solidFill>
                <a:latin typeface="Barlow"/>
                <a:ea typeface="Barlow"/>
                <a:cs typeface="Barlow"/>
                <a:sym typeface="Barlow"/>
              </a:rPr>
              <a:t>We wonder if this means </a:t>
            </a:r>
            <a:r>
              <a:rPr lang="en" sz="1300">
                <a:solidFill>
                  <a:srgbClr val="302320"/>
                </a:solidFill>
                <a:latin typeface="Barlow Medium"/>
                <a:ea typeface="Barlow Medium"/>
                <a:cs typeface="Barlow Medium"/>
                <a:sym typeface="Barlow Medium"/>
              </a:rPr>
              <a:t>she was embarrassed that her frequent Snapchats made her seem more committed to the long-distance relationship than her friends.</a:t>
            </a:r>
            <a:endParaRPr sz="1300">
              <a:solidFill>
                <a:srgbClr val="30232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63B389"/>
                </a:solidFill>
                <a:latin typeface="Barlow"/>
                <a:ea typeface="Barlow"/>
                <a:cs typeface="Barlow"/>
                <a:sym typeface="Barlow"/>
              </a:rPr>
              <a:t>It would be game-changing to </a:t>
            </a:r>
            <a:r>
              <a:rPr lang="en" sz="1300">
                <a:solidFill>
                  <a:srgbClr val="302320"/>
                </a:solidFill>
                <a:latin typeface="Barlow Medium"/>
                <a:ea typeface="Barlow Medium"/>
                <a:cs typeface="Barlow Medium"/>
                <a:sym typeface="Barlow Medium"/>
              </a:rPr>
              <a:t>facilitate a way for Abby to comfortably share her new life with a long distance friend without comparing efforts.</a:t>
            </a:r>
            <a:endParaRPr sz="1300">
              <a:solidFill>
                <a:srgbClr val="302320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63B38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1125be1f928_0_14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1125be1f928_0_14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1125be1f928_0_14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1125be1f928_0_14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also want the experience of viewing ur garden more dynamic, and not just a list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1125be1f928_0_14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1125be1f928_0_14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1125be1f928_0_14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1125be1f928_0_14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125be1f928_0_13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125be1f928_0_13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25be1f928_0_14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25be1f928_0_14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125be1f928_0_14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125be1f928_0_14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1125be1f928_0_7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1125be1f928_0_7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125be1f928_0_13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125be1f928_0_13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125be1f928_0_7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1125be1f928_0_7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 OF VR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-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Users would have to buy a physical device (having AR is less accessible)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-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Current technical capacity would make visuals clunky and the physical glasses might be uncomfortable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-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Greater learning curve as most users will not be used to AR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-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Could be obtrusive to have AR visuals block physical scenes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 OF PHONE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Restricted with what u can send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icon.com/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freepik.com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46675" y="832038"/>
            <a:ext cx="3705600" cy="26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74700" y="3601288"/>
            <a:ext cx="32655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 rot="4402603">
            <a:off x="7604422" y="-261305"/>
            <a:ext cx="1962784" cy="1517090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1682925" y="491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4050425" y="43546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8766487" y="3168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4944812" y="6714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117547" y="1522983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6954262" y="9796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512606">
            <a:off x="-219065" y="-379547"/>
            <a:ext cx="1780947" cy="143115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rgbClr val="0EA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-490277" flipH="1">
            <a:off x="7181037" y="3842674"/>
            <a:ext cx="2771254" cy="1614427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rgbClr val="FD91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6213134">
            <a:off x="-727997" y="4030493"/>
            <a:ext cx="1706190" cy="2036650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41525" y="2531475"/>
            <a:ext cx="34416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124152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481225" y="3446475"/>
            <a:ext cx="2962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70" name="Google Shape;70;p15"/>
          <p:cNvSpPr/>
          <p:nvPr/>
        </p:nvSpPr>
        <p:spPr>
          <a:xfrm rot="3403931">
            <a:off x="7602338" y="-532795"/>
            <a:ext cx="1382181" cy="1376909"/>
          </a:xfrm>
          <a:custGeom>
            <a:avLst/>
            <a:gdLst/>
            <a:ahLst/>
            <a:cxnLst/>
            <a:rect l="l" t="t" r="r" b="b"/>
            <a:pathLst>
              <a:path w="4823" h="4805" fill="none" extrusionOk="0">
                <a:moveTo>
                  <a:pt x="4776" y="1"/>
                </a:moveTo>
                <a:cubicBezTo>
                  <a:pt x="4822" y="1264"/>
                  <a:pt x="4321" y="2537"/>
                  <a:pt x="3429" y="3420"/>
                </a:cubicBezTo>
                <a:cubicBezTo>
                  <a:pt x="2537" y="4312"/>
                  <a:pt x="1255" y="4804"/>
                  <a:pt x="0" y="4748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7875626" y="3441522"/>
            <a:ext cx="2089715" cy="1799619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-523650" y="-586626"/>
            <a:ext cx="2148703" cy="2133126"/>
          </a:xfrm>
          <a:custGeom>
            <a:avLst/>
            <a:gdLst/>
            <a:ahLst/>
            <a:cxnLst/>
            <a:rect l="l" t="t" r="r" b="b"/>
            <a:pathLst>
              <a:path w="2480" h="2462" extrusionOk="0">
                <a:moveTo>
                  <a:pt x="1365" y="1"/>
                </a:moveTo>
                <a:cubicBezTo>
                  <a:pt x="1268" y="1"/>
                  <a:pt x="1176" y="15"/>
                  <a:pt x="1097" y="46"/>
                </a:cubicBezTo>
                <a:cubicBezTo>
                  <a:pt x="474" y="278"/>
                  <a:pt x="0" y="1021"/>
                  <a:pt x="47" y="1672"/>
                </a:cubicBezTo>
                <a:cubicBezTo>
                  <a:pt x="65" y="1886"/>
                  <a:pt x="140" y="2108"/>
                  <a:pt x="279" y="2266"/>
                </a:cubicBezTo>
                <a:cubicBezTo>
                  <a:pt x="390" y="2385"/>
                  <a:pt x="553" y="2461"/>
                  <a:pt x="714" y="2461"/>
                </a:cubicBezTo>
                <a:cubicBezTo>
                  <a:pt x="768" y="2461"/>
                  <a:pt x="822" y="2452"/>
                  <a:pt x="874" y="2434"/>
                </a:cubicBezTo>
                <a:cubicBezTo>
                  <a:pt x="1227" y="2313"/>
                  <a:pt x="1301" y="1848"/>
                  <a:pt x="1552" y="1570"/>
                </a:cubicBezTo>
                <a:cubicBezTo>
                  <a:pt x="1784" y="1328"/>
                  <a:pt x="2174" y="1226"/>
                  <a:pt x="2286" y="910"/>
                </a:cubicBezTo>
                <a:cubicBezTo>
                  <a:pt x="2480" y="374"/>
                  <a:pt x="1857" y="1"/>
                  <a:pt x="13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744750" y="539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424397" y="23844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990235" y="9794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8489647" y="15464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963325" y="4505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 rot="977322">
            <a:off x="-834939" y="3974466"/>
            <a:ext cx="2649442" cy="981797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/>
          <p:nvPr/>
        </p:nvSpPr>
        <p:spPr>
          <a:xfrm rot="-249229" flipH="1">
            <a:off x="-631170" y="3682119"/>
            <a:ext cx="1659827" cy="1923456"/>
          </a:xfrm>
          <a:custGeom>
            <a:avLst/>
            <a:gdLst/>
            <a:ahLst/>
            <a:cxnLst/>
            <a:rect l="l" t="t" r="r" b="b"/>
            <a:pathLst>
              <a:path w="7889" h="9142" extrusionOk="0">
                <a:moveTo>
                  <a:pt x="6252" y="1"/>
                </a:moveTo>
                <a:cubicBezTo>
                  <a:pt x="5808" y="1"/>
                  <a:pt x="5365" y="92"/>
                  <a:pt x="4962" y="274"/>
                </a:cubicBezTo>
                <a:cubicBezTo>
                  <a:pt x="4097" y="664"/>
                  <a:pt x="3438" y="1482"/>
                  <a:pt x="3224" y="2401"/>
                </a:cubicBezTo>
                <a:cubicBezTo>
                  <a:pt x="3057" y="3107"/>
                  <a:pt x="3113" y="3916"/>
                  <a:pt x="2630" y="4445"/>
                </a:cubicBezTo>
                <a:cubicBezTo>
                  <a:pt x="2165" y="4947"/>
                  <a:pt x="1403" y="5003"/>
                  <a:pt x="855" y="5402"/>
                </a:cubicBezTo>
                <a:cubicBezTo>
                  <a:pt x="195" y="5895"/>
                  <a:pt x="0" y="6870"/>
                  <a:pt x="316" y="7632"/>
                </a:cubicBezTo>
                <a:cubicBezTo>
                  <a:pt x="641" y="8385"/>
                  <a:pt x="1394" y="8914"/>
                  <a:pt x="2202" y="9081"/>
                </a:cubicBezTo>
                <a:cubicBezTo>
                  <a:pt x="2413" y="9123"/>
                  <a:pt x="2625" y="9142"/>
                  <a:pt x="2839" y="9142"/>
                </a:cubicBezTo>
                <a:cubicBezTo>
                  <a:pt x="3444" y="9142"/>
                  <a:pt x="4052" y="8987"/>
                  <a:pt x="4608" y="8747"/>
                </a:cubicBezTo>
                <a:cubicBezTo>
                  <a:pt x="6299" y="7994"/>
                  <a:pt x="7572" y="6359"/>
                  <a:pt x="7888" y="4529"/>
                </a:cubicBezTo>
                <a:lnTo>
                  <a:pt x="7712" y="357"/>
                </a:lnTo>
                <a:cubicBezTo>
                  <a:pt x="7266" y="120"/>
                  <a:pt x="6759" y="1"/>
                  <a:pt x="62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 rot="5959254" flipH="1">
            <a:off x="7585787" y="-689097"/>
            <a:ext cx="1659824" cy="2199012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 flipH="1">
            <a:off x="-698655" y="-402948"/>
            <a:ext cx="2015158" cy="1355528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1156875" y="7302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8160672" y="27694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382122" y="33385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6555300" y="46527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2684647" y="46353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 rot="-1382715" flipH="1">
            <a:off x="7090959" y="4033070"/>
            <a:ext cx="2649496" cy="981817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1870500" y="34597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2"/>
          </p:nvPr>
        </p:nvSpPr>
        <p:spPr>
          <a:xfrm>
            <a:off x="1870500" y="29468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3"/>
          </p:nvPr>
        </p:nvSpPr>
        <p:spPr>
          <a:xfrm>
            <a:off x="4800900" y="34597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800900" y="29468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/>
          <p:nvPr/>
        </p:nvSpPr>
        <p:spPr>
          <a:xfrm flipH="1">
            <a:off x="7598737" y="-379550"/>
            <a:ext cx="2135446" cy="1716052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 flipH="1">
            <a:off x="-1078091" y="2998201"/>
            <a:ext cx="2572485" cy="2981046"/>
          </a:xfrm>
          <a:custGeom>
            <a:avLst/>
            <a:gdLst/>
            <a:ahLst/>
            <a:cxnLst/>
            <a:rect l="l" t="t" r="r" b="b"/>
            <a:pathLst>
              <a:path w="7889" h="9142" extrusionOk="0">
                <a:moveTo>
                  <a:pt x="6252" y="1"/>
                </a:moveTo>
                <a:cubicBezTo>
                  <a:pt x="5808" y="1"/>
                  <a:pt x="5365" y="92"/>
                  <a:pt x="4962" y="274"/>
                </a:cubicBezTo>
                <a:cubicBezTo>
                  <a:pt x="4097" y="664"/>
                  <a:pt x="3438" y="1482"/>
                  <a:pt x="3224" y="2401"/>
                </a:cubicBezTo>
                <a:cubicBezTo>
                  <a:pt x="3057" y="3107"/>
                  <a:pt x="3113" y="3916"/>
                  <a:pt x="2630" y="4445"/>
                </a:cubicBezTo>
                <a:cubicBezTo>
                  <a:pt x="2165" y="4947"/>
                  <a:pt x="1403" y="5003"/>
                  <a:pt x="855" y="5402"/>
                </a:cubicBezTo>
                <a:cubicBezTo>
                  <a:pt x="195" y="5895"/>
                  <a:pt x="0" y="6870"/>
                  <a:pt x="316" y="7632"/>
                </a:cubicBezTo>
                <a:cubicBezTo>
                  <a:pt x="641" y="8385"/>
                  <a:pt x="1394" y="8914"/>
                  <a:pt x="2202" y="9081"/>
                </a:cubicBezTo>
                <a:cubicBezTo>
                  <a:pt x="2413" y="9123"/>
                  <a:pt x="2625" y="9142"/>
                  <a:pt x="2839" y="9142"/>
                </a:cubicBezTo>
                <a:cubicBezTo>
                  <a:pt x="3444" y="9142"/>
                  <a:pt x="4052" y="8987"/>
                  <a:pt x="4608" y="8747"/>
                </a:cubicBezTo>
                <a:cubicBezTo>
                  <a:pt x="6299" y="7994"/>
                  <a:pt x="7572" y="6359"/>
                  <a:pt x="7888" y="4529"/>
                </a:cubicBezTo>
                <a:lnTo>
                  <a:pt x="7712" y="357"/>
                </a:lnTo>
                <a:cubicBezTo>
                  <a:pt x="7266" y="120"/>
                  <a:pt x="6759" y="1"/>
                  <a:pt x="62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 rot="-10140242">
            <a:off x="-326715" y="-682313"/>
            <a:ext cx="1706183" cy="2036657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 rot="10435955">
            <a:off x="7522051" y="3730172"/>
            <a:ext cx="1962780" cy="1517101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7500825" y="8188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506610" y="18730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8365397" y="32636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966197" y="37359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868300" y="1336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6993550" y="46584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/>
          <p:nvPr/>
        </p:nvSpPr>
        <p:spPr>
          <a:xfrm rot="4402603">
            <a:off x="7585122" y="-219055"/>
            <a:ext cx="1962784" cy="1517090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/>
          <p:nvPr/>
        </p:nvSpPr>
        <p:spPr>
          <a:xfrm rot="5265153">
            <a:off x="-802344" y="4051622"/>
            <a:ext cx="1706191" cy="2036646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flipH="1">
            <a:off x="-606146" y="-960009"/>
            <a:ext cx="1872697" cy="2481189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10582301">
            <a:off x="7644532" y="4360357"/>
            <a:ext cx="3261308" cy="2808547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1507075" y="3903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1141572" y="4719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75297" y="18072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8302297" y="712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8713850" y="40461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576850" y="4737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4222500" cy="10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713225" y="2065600"/>
            <a:ext cx="42225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 rot="5133220">
            <a:off x="-717123" y="4131293"/>
            <a:ext cx="1706193" cy="2036648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 rot="866202">
            <a:off x="8008665" y="3403619"/>
            <a:ext cx="1891431" cy="2391604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 rot="-6134121">
            <a:off x="-1514201" y="-1871384"/>
            <a:ext cx="2911730" cy="3857569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1262175" y="45994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5364497" y="41808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8588597" y="21198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8316437" y="38187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530300" y="12246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 rot="1040614">
            <a:off x="7112973" y="-195299"/>
            <a:ext cx="2649516" cy="981825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1651950" y="1377000"/>
            <a:ext cx="5840100" cy="2389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33" name="Google Shape;133;p20"/>
          <p:cNvSpPr/>
          <p:nvPr/>
        </p:nvSpPr>
        <p:spPr>
          <a:xfrm rot="-5909732">
            <a:off x="7510279" y="-478826"/>
            <a:ext cx="1706187" cy="2036643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695409" y="-1431813"/>
            <a:ext cx="2457328" cy="3015551"/>
          </a:xfrm>
          <a:custGeom>
            <a:avLst/>
            <a:gdLst/>
            <a:ahLst/>
            <a:cxnLst/>
            <a:rect l="l" t="t" r="r" b="b"/>
            <a:pathLst>
              <a:path w="3438" h="4219" extrusionOk="0">
                <a:moveTo>
                  <a:pt x="75" y="2370"/>
                </a:moveTo>
                <a:cubicBezTo>
                  <a:pt x="121" y="2964"/>
                  <a:pt x="381" y="3559"/>
                  <a:pt x="855" y="3921"/>
                </a:cubicBezTo>
                <a:cubicBezTo>
                  <a:pt x="1106" y="4116"/>
                  <a:pt x="1496" y="4219"/>
                  <a:pt x="1728" y="3996"/>
                </a:cubicBezTo>
                <a:cubicBezTo>
                  <a:pt x="1933" y="3791"/>
                  <a:pt x="1886" y="3448"/>
                  <a:pt x="2035" y="3206"/>
                </a:cubicBezTo>
                <a:cubicBezTo>
                  <a:pt x="2258" y="2844"/>
                  <a:pt x="2797" y="2853"/>
                  <a:pt x="3113" y="2574"/>
                </a:cubicBezTo>
                <a:cubicBezTo>
                  <a:pt x="3438" y="2295"/>
                  <a:pt x="3438" y="1766"/>
                  <a:pt x="3224" y="1385"/>
                </a:cubicBezTo>
                <a:cubicBezTo>
                  <a:pt x="3020" y="1013"/>
                  <a:pt x="2639" y="762"/>
                  <a:pt x="2267" y="540"/>
                </a:cubicBezTo>
                <a:cubicBezTo>
                  <a:pt x="1961" y="363"/>
                  <a:pt x="1635" y="186"/>
                  <a:pt x="1282" y="149"/>
                </a:cubicBezTo>
                <a:cubicBezTo>
                  <a:pt x="93" y="1"/>
                  <a:pt x="0" y="1496"/>
                  <a:pt x="75" y="2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 rot="-8100006">
            <a:off x="7660638" y="3573350"/>
            <a:ext cx="1897759" cy="2262001"/>
          </a:xfrm>
          <a:custGeom>
            <a:avLst/>
            <a:gdLst/>
            <a:ahLst/>
            <a:cxnLst/>
            <a:rect l="l" t="t" r="r" b="b"/>
            <a:pathLst>
              <a:path w="2001" h="2385" extrusionOk="0">
                <a:moveTo>
                  <a:pt x="940" y="0"/>
                </a:moveTo>
                <a:cubicBezTo>
                  <a:pt x="122" y="0"/>
                  <a:pt x="1" y="1071"/>
                  <a:pt x="179" y="1696"/>
                </a:cubicBezTo>
                <a:cubicBezTo>
                  <a:pt x="280" y="2054"/>
                  <a:pt x="589" y="2384"/>
                  <a:pt x="963" y="2384"/>
                </a:cubicBezTo>
                <a:cubicBezTo>
                  <a:pt x="968" y="2384"/>
                  <a:pt x="973" y="2384"/>
                  <a:pt x="978" y="2384"/>
                </a:cubicBezTo>
                <a:cubicBezTo>
                  <a:pt x="1303" y="2384"/>
                  <a:pt x="1582" y="2133"/>
                  <a:pt x="1740" y="1845"/>
                </a:cubicBezTo>
                <a:cubicBezTo>
                  <a:pt x="1935" y="1511"/>
                  <a:pt x="2000" y="1092"/>
                  <a:pt x="1879" y="721"/>
                </a:cubicBezTo>
                <a:cubicBezTo>
                  <a:pt x="1759" y="358"/>
                  <a:pt x="1424" y="52"/>
                  <a:pt x="1043" y="5"/>
                </a:cubicBezTo>
                <a:cubicBezTo>
                  <a:pt x="1008" y="2"/>
                  <a:pt x="973" y="0"/>
                  <a:pt x="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615325" y="26467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6677922" y="6439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7185197" y="44310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1308197" y="9238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377747" y="37664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3833875" y="491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8110725" y="26467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4332400" y="4448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 rot="1311902">
            <a:off x="-688110" y="3688453"/>
            <a:ext cx="3025643" cy="1121205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156975" y="1298475"/>
            <a:ext cx="4045200" cy="831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4156975" y="2316650"/>
            <a:ext cx="40452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148" name="Google Shape;148;p21"/>
          <p:cNvSpPr/>
          <p:nvPr/>
        </p:nvSpPr>
        <p:spPr>
          <a:xfrm rot="-10342274">
            <a:off x="7362895" y="3918915"/>
            <a:ext cx="1962791" cy="1517101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 rot="-9874690">
            <a:off x="-568734" y="-801538"/>
            <a:ext cx="1706192" cy="2036652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-749539" y="4154448"/>
            <a:ext cx="2733553" cy="1592442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 rot="-512606" flipH="1">
            <a:off x="7540310" y="-379547"/>
            <a:ext cx="1780947" cy="143115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rgbClr val="0EA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7891700" y="41544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303072" y="43260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8606172" y="17634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498547" y="12984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3125075" y="6560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664275" y="3306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6891500" y="491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6115550" y="1628250"/>
            <a:ext cx="2488800" cy="1887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/>
          <p:nvPr/>
        </p:nvSpPr>
        <p:spPr>
          <a:xfrm rot="2318080">
            <a:off x="7645129" y="3925621"/>
            <a:ext cx="1706194" cy="2036640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 rot="8100000">
            <a:off x="7802918" y="-865423"/>
            <a:ext cx="1799913" cy="2208689"/>
          </a:xfrm>
          <a:custGeom>
            <a:avLst/>
            <a:gdLst/>
            <a:ahLst/>
            <a:cxnLst/>
            <a:rect l="l" t="t" r="r" b="b"/>
            <a:pathLst>
              <a:path w="3438" h="4219" extrusionOk="0">
                <a:moveTo>
                  <a:pt x="75" y="2370"/>
                </a:moveTo>
                <a:cubicBezTo>
                  <a:pt x="121" y="2964"/>
                  <a:pt x="381" y="3559"/>
                  <a:pt x="855" y="3921"/>
                </a:cubicBezTo>
                <a:cubicBezTo>
                  <a:pt x="1106" y="4116"/>
                  <a:pt x="1496" y="4219"/>
                  <a:pt x="1728" y="3996"/>
                </a:cubicBezTo>
                <a:cubicBezTo>
                  <a:pt x="1933" y="3791"/>
                  <a:pt x="1886" y="3448"/>
                  <a:pt x="2035" y="3206"/>
                </a:cubicBezTo>
                <a:cubicBezTo>
                  <a:pt x="2258" y="2844"/>
                  <a:pt x="2797" y="2853"/>
                  <a:pt x="3113" y="2574"/>
                </a:cubicBezTo>
                <a:cubicBezTo>
                  <a:pt x="3438" y="2295"/>
                  <a:pt x="3438" y="1766"/>
                  <a:pt x="3224" y="1385"/>
                </a:cubicBezTo>
                <a:cubicBezTo>
                  <a:pt x="3020" y="1013"/>
                  <a:pt x="2639" y="762"/>
                  <a:pt x="2267" y="540"/>
                </a:cubicBezTo>
                <a:cubicBezTo>
                  <a:pt x="1961" y="363"/>
                  <a:pt x="1635" y="186"/>
                  <a:pt x="1282" y="149"/>
                </a:cubicBezTo>
                <a:cubicBezTo>
                  <a:pt x="93" y="1"/>
                  <a:pt x="0" y="1496"/>
                  <a:pt x="75" y="23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 rot="-10652301" flipH="1">
            <a:off x="-347902" y="4031123"/>
            <a:ext cx="1628198" cy="130836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5645822" y="12474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8604347" y="38650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3785247" y="44677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1563747" y="17652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3687350" y="8713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1054775" y="40374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5792775" y="35152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7065272" y="46194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 rot="1311858">
            <a:off x="-414305" y="130683"/>
            <a:ext cx="2649425" cy="981791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 hasCustomPrompt="1"/>
          </p:nvPr>
        </p:nvSpPr>
        <p:spPr>
          <a:xfrm>
            <a:off x="713250" y="1100900"/>
            <a:ext cx="7717500" cy="169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175" name="Google Shape;175;p23"/>
          <p:cNvSpPr/>
          <p:nvPr/>
        </p:nvSpPr>
        <p:spPr>
          <a:xfrm rot="-8484671">
            <a:off x="7321293" y="3637654"/>
            <a:ext cx="2218962" cy="1715086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 rot="4577619">
            <a:off x="7511976" y="-995208"/>
            <a:ext cx="2076004" cy="2547473"/>
          </a:xfrm>
          <a:custGeom>
            <a:avLst/>
            <a:gdLst/>
            <a:ahLst/>
            <a:cxnLst/>
            <a:rect l="l" t="t" r="r" b="b"/>
            <a:pathLst>
              <a:path w="3438" h="4219" extrusionOk="0">
                <a:moveTo>
                  <a:pt x="75" y="2370"/>
                </a:moveTo>
                <a:cubicBezTo>
                  <a:pt x="121" y="2964"/>
                  <a:pt x="381" y="3559"/>
                  <a:pt x="855" y="3921"/>
                </a:cubicBezTo>
                <a:cubicBezTo>
                  <a:pt x="1106" y="4116"/>
                  <a:pt x="1496" y="4219"/>
                  <a:pt x="1728" y="3996"/>
                </a:cubicBezTo>
                <a:cubicBezTo>
                  <a:pt x="1933" y="3791"/>
                  <a:pt x="1886" y="3448"/>
                  <a:pt x="2035" y="3206"/>
                </a:cubicBezTo>
                <a:cubicBezTo>
                  <a:pt x="2258" y="2844"/>
                  <a:pt x="2797" y="2853"/>
                  <a:pt x="3113" y="2574"/>
                </a:cubicBezTo>
                <a:cubicBezTo>
                  <a:pt x="3438" y="2295"/>
                  <a:pt x="3438" y="1766"/>
                  <a:pt x="3224" y="1385"/>
                </a:cubicBezTo>
                <a:cubicBezTo>
                  <a:pt x="3020" y="1013"/>
                  <a:pt x="2639" y="762"/>
                  <a:pt x="2267" y="540"/>
                </a:cubicBezTo>
                <a:cubicBezTo>
                  <a:pt x="1961" y="363"/>
                  <a:pt x="1635" y="186"/>
                  <a:pt x="1282" y="149"/>
                </a:cubicBezTo>
                <a:cubicBezTo>
                  <a:pt x="93" y="1"/>
                  <a:pt x="0" y="1496"/>
                  <a:pt x="75" y="23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 rot="-8537190">
            <a:off x="-232752" y="-419219"/>
            <a:ext cx="1399989" cy="1798956"/>
          </a:xfrm>
          <a:custGeom>
            <a:avLst/>
            <a:gdLst/>
            <a:ahLst/>
            <a:cxnLst/>
            <a:rect l="l" t="t" r="r" b="b"/>
            <a:pathLst>
              <a:path w="3689" h="4740" fill="none" extrusionOk="0">
                <a:moveTo>
                  <a:pt x="3689" y="484"/>
                </a:moveTo>
                <a:cubicBezTo>
                  <a:pt x="2918" y="1"/>
                  <a:pt x="1858" y="38"/>
                  <a:pt x="1115" y="558"/>
                </a:cubicBezTo>
                <a:cubicBezTo>
                  <a:pt x="381" y="1079"/>
                  <a:pt x="0" y="2063"/>
                  <a:pt x="195" y="2955"/>
                </a:cubicBezTo>
                <a:cubicBezTo>
                  <a:pt x="390" y="3838"/>
                  <a:pt x="1152" y="4572"/>
                  <a:pt x="2044" y="4739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 flipH="1">
            <a:off x="-704064" y="3502524"/>
            <a:ext cx="2342627" cy="2017392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1804425" y="6702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6179347" y="4684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6403022" y="6702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516897" y="2495433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2198000" y="41949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8332837" y="34057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8054675" y="16200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1"/>
          </p:nvPr>
        </p:nvSpPr>
        <p:spPr>
          <a:xfrm>
            <a:off x="1995900" y="3081075"/>
            <a:ext cx="51522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2416487" y="2132426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2"/>
          </p:nvPr>
        </p:nvSpPr>
        <p:spPr>
          <a:xfrm>
            <a:off x="2416475" y="1728144"/>
            <a:ext cx="1796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2416487" y="3520251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4"/>
          </p:nvPr>
        </p:nvSpPr>
        <p:spPr>
          <a:xfrm>
            <a:off x="2416475" y="3115969"/>
            <a:ext cx="1796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6032587" y="2132426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6"/>
          </p:nvPr>
        </p:nvSpPr>
        <p:spPr>
          <a:xfrm>
            <a:off x="6032575" y="1728144"/>
            <a:ext cx="1796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7"/>
          </p:nvPr>
        </p:nvSpPr>
        <p:spPr>
          <a:xfrm>
            <a:off x="6032587" y="3520251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8"/>
          </p:nvPr>
        </p:nvSpPr>
        <p:spPr>
          <a:xfrm>
            <a:off x="6032575" y="3115969"/>
            <a:ext cx="1796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 idx="9" hasCustomPrompt="1"/>
          </p:nvPr>
        </p:nvSpPr>
        <p:spPr>
          <a:xfrm>
            <a:off x="1297613" y="1917715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 idx="13" hasCustomPrompt="1"/>
          </p:nvPr>
        </p:nvSpPr>
        <p:spPr>
          <a:xfrm>
            <a:off x="1297613" y="3305217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 idx="14" hasCustomPrompt="1"/>
          </p:nvPr>
        </p:nvSpPr>
        <p:spPr>
          <a:xfrm>
            <a:off x="4896187" y="1917715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15" hasCustomPrompt="1"/>
          </p:nvPr>
        </p:nvSpPr>
        <p:spPr>
          <a:xfrm>
            <a:off x="4896187" y="3305217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/>
          <p:nvPr/>
        </p:nvSpPr>
        <p:spPr>
          <a:xfrm>
            <a:off x="-578348" y="4222826"/>
            <a:ext cx="2382469" cy="1387921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7826729" y="-575884"/>
            <a:ext cx="1872697" cy="2481189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 rot="627277">
            <a:off x="-268157" y="-398287"/>
            <a:ext cx="1962775" cy="1517088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563937" y="35655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7885125" y="1102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2218947" y="4682158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390697" y="1559958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1509512" y="5395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8532212" y="28325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5919237" y="45994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9575637" flipH="1">
            <a:off x="7755483" y="3921667"/>
            <a:ext cx="2015168" cy="1355534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3004050" y="3505125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1"/>
          </p:nvPr>
        </p:nvSpPr>
        <p:spPr>
          <a:xfrm>
            <a:off x="1306350" y="1937801"/>
            <a:ext cx="6531300" cy="1307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6" name="Google Shape;216;p26"/>
          <p:cNvSpPr/>
          <p:nvPr/>
        </p:nvSpPr>
        <p:spPr>
          <a:xfrm rot="-8750376">
            <a:off x="7241769" y="3940359"/>
            <a:ext cx="1962787" cy="1517091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 rot="-790074" flipH="1">
            <a:off x="-472933" y="-138254"/>
            <a:ext cx="2015156" cy="1355527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 rot="-6732933">
            <a:off x="6717234" y="-1339401"/>
            <a:ext cx="3261303" cy="2808557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-765699" y="3929650"/>
            <a:ext cx="3388981" cy="1974273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396300" y="17022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7837647" y="13751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2209822" y="7191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713222" y="32992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6529372" y="44013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5993800" y="539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8579450" y="31546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2340600" y="43045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4991275" y="2531475"/>
            <a:ext cx="3441600" cy="841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title" idx="2" hasCustomPrompt="1"/>
          </p:nvPr>
        </p:nvSpPr>
        <p:spPr>
          <a:xfrm>
            <a:off x="499127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rt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r>
              <a:t>xx%</a:t>
            </a: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1"/>
          </p:nvPr>
        </p:nvSpPr>
        <p:spPr>
          <a:xfrm>
            <a:off x="5230975" y="3446475"/>
            <a:ext cx="29622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232" name="Google Shape;232;p27"/>
          <p:cNvSpPr/>
          <p:nvPr/>
        </p:nvSpPr>
        <p:spPr>
          <a:xfrm rot="4001311" flipH="1">
            <a:off x="7423191" y="-349657"/>
            <a:ext cx="2015165" cy="1355541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1187642">
            <a:off x="-469324" y="4208572"/>
            <a:ext cx="2076013" cy="961883"/>
          </a:xfrm>
          <a:custGeom>
            <a:avLst/>
            <a:gdLst/>
            <a:ahLst/>
            <a:cxnLst/>
            <a:rect l="l" t="t" r="r" b="b"/>
            <a:pathLst>
              <a:path w="7875" h="3649" extrusionOk="0">
                <a:moveTo>
                  <a:pt x="1807" y="1"/>
                </a:moveTo>
                <a:cubicBezTo>
                  <a:pt x="1167" y="1"/>
                  <a:pt x="587" y="472"/>
                  <a:pt x="117" y="890"/>
                </a:cubicBezTo>
                <a:cubicBezTo>
                  <a:pt x="0" y="985"/>
                  <a:pt x="107" y="1131"/>
                  <a:pt x="226" y="1131"/>
                </a:cubicBezTo>
                <a:cubicBezTo>
                  <a:pt x="258" y="1131"/>
                  <a:pt x="291" y="1120"/>
                  <a:pt x="321" y="1095"/>
                </a:cubicBezTo>
                <a:cubicBezTo>
                  <a:pt x="756" y="708"/>
                  <a:pt x="1335" y="324"/>
                  <a:pt x="1830" y="324"/>
                </a:cubicBezTo>
                <a:cubicBezTo>
                  <a:pt x="2204" y="324"/>
                  <a:pt x="2529" y="542"/>
                  <a:pt x="2709" y="1141"/>
                </a:cubicBezTo>
                <a:cubicBezTo>
                  <a:pt x="2858" y="1643"/>
                  <a:pt x="3053" y="2005"/>
                  <a:pt x="3610" y="2098"/>
                </a:cubicBezTo>
                <a:cubicBezTo>
                  <a:pt x="3696" y="2112"/>
                  <a:pt x="3780" y="2119"/>
                  <a:pt x="3862" y="2119"/>
                </a:cubicBezTo>
                <a:cubicBezTo>
                  <a:pt x="4463" y="2119"/>
                  <a:pt x="4968" y="1765"/>
                  <a:pt x="5524" y="1568"/>
                </a:cubicBezTo>
                <a:cubicBezTo>
                  <a:pt x="5698" y="1509"/>
                  <a:pt x="5871" y="1482"/>
                  <a:pt x="6038" y="1482"/>
                </a:cubicBezTo>
                <a:cubicBezTo>
                  <a:pt x="7004" y="1482"/>
                  <a:pt x="7763" y="2397"/>
                  <a:pt x="7280" y="3426"/>
                </a:cubicBezTo>
                <a:cubicBezTo>
                  <a:pt x="7222" y="3542"/>
                  <a:pt x="7324" y="3648"/>
                  <a:pt x="7420" y="3648"/>
                </a:cubicBezTo>
                <a:cubicBezTo>
                  <a:pt x="7463" y="3648"/>
                  <a:pt x="7505" y="3627"/>
                  <a:pt x="7531" y="3575"/>
                </a:cubicBezTo>
                <a:cubicBezTo>
                  <a:pt x="7875" y="2832"/>
                  <a:pt x="7735" y="1959"/>
                  <a:pt x="7048" y="1466"/>
                </a:cubicBezTo>
                <a:cubicBezTo>
                  <a:pt x="6753" y="1260"/>
                  <a:pt x="6469" y="1182"/>
                  <a:pt x="6188" y="1182"/>
                </a:cubicBezTo>
                <a:cubicBezTo>
                  <a:pt x="5610" y="1182"/>
                  <a:pt x="5050" y="1511"/>
                  <a:pt x="4456" y="1717"/>
                </a:cubicBezTo>
                <a:cubicBezTo>
                  <a:pt x="4274" y="1782"/>
                  <a:pt x="4078" y="1829"/>
                  <a:pt x="3885" y="1829"/>
                </a:cubicBezTo>
                <a:cubicBezTo>
                  <a:pt x="3802" y="1829"/>
                  <a:pt x="3719" y="1820"/>
                  <a:pt x="3638" y="1801"/>
                </a:cubicBezTo>
                <a:cubicBezTo>
                  <a:pt x="3146" y="1689"/>
                  <a:pt x="3081" y="1317"/>
                  <a:pt x="2941" y="890"/>
                </a:cubicBezTo>
                <a:cubicBezTo>
                  <a:pt x="2839" y="537"/>
                  <a:pt x="2672" y="268"/>
                  <a:pt x="2328" y="110"/>
                </a:cubicBezTo>
                <a:cubicBezTo>
                  <a:pt x="2151" y="34"/>
                  <a:pt x="1977" y="1"/>
                  <a:pt x="1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>
            <a:off x="7753999" y="3812087"/>
            <a:ext cx="2037823" cy="1754853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 rot="512623">
            <a:off x="-420020" y="-541037"/>
            <a:ext cx="2182861" cy="1754134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rgbClr val="0EA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2234872" y="4078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5173572" y="43545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8537497" y="18246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5968400" y="5744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397800" y="17813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2365662" y="464114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 hasCustomPrompt="1"/>
          </p:nvPr>
        </p:nvSpPr>
        <p:spPr>
          <a:xfrm>
            <a:off x="713226" y="501425"/>
            <a:ext cx="4262700" cy="773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44" name="Google Shape;244;p28"/>
          <p:cNvSpPr txBox="1">
            <a:spLocks noGrp="1"/>
          </p:cNvSpPr>
          <p:nvPr>
            <p:ph type="subTitle" idx="1"/>
          </p:nvPr>
        </p:nvSpPr>
        <p:spPr>
          <a:xfrm>
            <a:off x="713226" y="1359975"/>
            <a:ext cx="4262700" cy="309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3459575"/>
            <a:ext cx="4262700" cy="773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46" name="Google Shape;246;p28"/>
          <p:cNvSpPr txBox="1">
            <a:spLocks noGrp="1"/>
          </p:cNvSpPr>
          <p:nvPr>
            <p:ph type="subTitle" idx="3"/>
          </p:nvPr>
        </p:nvSpPr>
        <p:spPr>
          <a:xfrm>
            <a:off x="713226" y="4318125"/>
            <a:ext cx="4262700" cy="309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title" idx="4" hasCustomPrompt="1"/>
          </p:nvPr>
        </p:nvSpPr>
        <p:spPr>
          <a:xfrm>
            <a:off x="713226" y="1980500"/>
            <a:ext cx="4262700" cy="773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5"/>
          </p:nvPr>
        </p:nvSpPr>
        <p:spPr>
          <a:xfrm>
            <a:off x="713226" y="2839050"/>
            <a:ext cx="4262700" cy="309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8"/>
          <p:cNvSpPr/>
          <p:nvPr/>
        </p:nvSpPr>
        <p:spPr>
          <a:xfrm rot="4402603">
            <a:off x="7598847" y="-384905"/>
            <a:ext cx="1962784" cy="1517090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8"/>
          <p:cNvSpPr/>
          <p:nvPr/>
        </p:nvSpPr>
        <p:spPr>
          <a:xfrm rot="5873498">
            <a:off x="-657872" y="3965316"/>
            <a:ext cx="1706194" cy="2036653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8"/>
          <p:cNvSpPr/>
          <p:nvPr/>
        </p:nvSpPr>
        <p:spPr>
          <a:xfrm rot="1078688">
            <a:off x="7711824" y="3146039"/>
            <a:ext cx="1964456" cy="2483763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"/>
          <p:cNvSpPr/>
          <p:nvPr/>
        </p:nvSpPr>
        <p:spPr>
          <a:xfrm rot="540259">
            <a:off x="-864051" y="-1103512"/>
            <a:ext cx="1964454" cy="2483760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615325" y="199454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63172" y="34164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5147297" y="18072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7376447" y="41948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5766775" y="491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8"/>
          <p:cNvSpPr/>
          <p:nvPr/>
        </p:nvSpPr>
        <p:spPr>
          <a:xfrm>
            <a:off x="8645100" y="245252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8"/>
          <p:cNvSpPr/>
          <p:nvPr/>
        </p:nvSpPr>
        <p:spPr>
          <a:xfrm>
            <a:off x="5049400" y="459942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title" idx="2" hasCustomPrompt="1"/>
          </p:nvPr>
        </p:nvSpPr>
        <p:spPr>
          <a:xfrm>
            <a:off x="2959850" y="1498763"/>
            <a:ext cx="1508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3" name="Google Shape;263;p29"/>
          <p:cNvSpPr txBox="1">
            <a:spLocks noGrp="1"/>
          </p:cNvSpPr>
          <p:nvPr>
            <p:ph type="subTitle" idx="1"/>
          </p:nvPr>
        </p:nvSpPr>
        <p:spPr>
          <a:xfrm>
            <a:off x="4583000" y="1469663"/>
            <a:ext cx="1961100" cy="693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3"/>
          </p:nvPr>
        </p:nvSpPr>
        <p:spPr>
          <a:xfrm>
            <a:off x="6692200" y="1484213"/>
            <a:ext cx="1854000" cy="664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4" hasCustomPrompt="1"/>
          </p:nvPr>
        </p:nvSpPr>
        <p:spPr>
          <a:xfrm>
            <a:off x="2959850" y="3684313"/>
            <a:ext cx="1508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 txBox="1">
            <a:spLocks noGrp="1"/>
          </p:cNvSpPr>
          <p:nvPr>
            <p:ph type="subTitle" idx="5"/>
          </p:nvPr>
        </p:nvSpPr>
        <p:spPr>
          <a:xfrm>
            <a:off x="4583000" y="3655213"/>
            <a:ext cx="1961100" cy="693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6"/>
          </p:nvPr>
        </p:nvSpPr>
        <p:spPr>
          <a:xfrm>
            <a:off x="6692200" y="3669763"/>
            <a:ext cx="1854000" cy="664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 idx="7" hasCustomPrompt="1"/>
          </p:nvPr>
        </p:nvSpPr>
        <p:spPr>
          <a:xfrm>
            <a:off x="2959850" y="2591538"/>
            <a:ext cx="1508100" cy="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8"/>
          </p:nvPr>
        </p:nvSpPr>
        <p:spPr>
          <a:xfrm>
            <a:off x="4583000" y="2562438"/>
            <a:ext cx="1961100" cy="693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subTitle" idx="9"/>
          </p:nvPr>
        </p:nvSpPr>
        <p:spPr>
          <a:xfrm>
            <a:off x="6692200" y="2576988"/>
            <a:ext cx="1854000" cy="664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9"/>
          <p:cNvSpPr/>
          <p:nvPr/>
        </p:nvSpPr>
        <p:spPr>
          <a:xfrm rot="-1017652">
            <a:off x="7688874" y="4319424"/>
            <a:ext cx="2075998" cy="961887"/>
          </a:xfrm>
          <a:custGeom>
            <a:avLst/>
            <a:gdLst/>
            <a:ahLst/>
            <a:cxnLst/>
            <a:rect l="l" t="t" r="r" b="b"/>
            <a:pathLst>
              <a:path w="7875" h="3649" extrusionOk="0">
                <a:moveTo>
                  <a:pt x="1807" y="1"/>
                </a:moveTo>
                <a:cubicBezTo>
                  <a:pt x="1167" y="1"/>
                  <a:pt x="587" y="472"/>
                  <a:pt x="117" y="890"/>
                </a:cubicBezTo>
                <a:cubicBezTo>
                  <a:pt x="0" y="985"/>
                  <a:pt x="107" y="1131"/>
                  <a:pt x="226" y="1131"/>
                </a:cubicBezTo>
                <a:cubicBezTo>
                  <a:pt x="258" y="1131"/>
                  <a:pt x="291" y="1120"/>
                  <a:pt x="321" y="1095"/>
                </a:cubicBezTo>
                <a:cubicBezTo>
                  <a:pt x="756" y="708"/>
                  <a:pt x="1335" y="324"/>
                  <a:pt x="1830" y="324"/>
                </a:cubicBezTo>
                <a:cubicBezTo>
                  <a:pt x="2204" y="324"/>
                  <a:pt x="2529" y="542"/>
                  <a:pt x="2709" y="1141"/>
                </a:cubicBezTo>
                <a:cubicBezTo>
                  <a:pt x="2858" y="1643"/>
                  <a:pt x="3053" y="2005"/>
                  <a:pt x="3610" y="2098"/>
                </a:cubicBezTo>
                <a:cubicBezTo>
                  <a:pt x="3696" y="2112"/>
                  <a:pt x="3780" y="2119"/>
                  <a:pt x="3862" y="2119"/>
                </a:cubicBezTo>
                <a:cubicBezTo>
                  <a:pt x="4463" y="2119"/>
                  <a:pt x="4968" y="1765"/>
                  <a:pt x="5524" y="1568"/>
                </a:cubicBezTo>
                <a:cubicBezTo>
                  <a:pt x="5698" y="1509"/>
                  <a:pt x="5871" y="1482"/>
                  <a:pt x="6038" y="1482"/>
                </a:cubicBezTo>
                <a:cubicBezTo>
                  <a:pt x="7004" y="1482"/>
                  <a:pt x="7763" y="2397"/>
                  <a:pt x="7280" y="3426"/>
                </a:cubicBezTo>
                <a:cubicBezTo>
                  <a:pt x="7222" y="3542"/>
                  <a:pt x="7324" y="3648"/>
                  <a:pt x="7420" y="3648"/>
                </a:cubicBezTo>
                <a:cubicBezTo>
                  <a:pt x="7463" y="3648"/>
                  <a:pt x="7505" y="3627"/>
                  <a:pt x="7531" y="3575"/>
                </a:cubicBezTo>
                <a:cubicBezTo>
                  <a:pt x="7875" y="2832"/>
                  <a:pt x="7735" y="1959"/>
                  <a:pt x="7048" y="1466"/>
                </a:cubicBezTo>
                <a:cubicBezTo>
                  <a:pt x="6753" y="1260"/>
                  <a:pt x="6469" y="1182"/>
                  <a:pt x="6188" y="1182"/>
                </a:cubicBezTo>
                <a:cubicBezTo>
                  <a:pt x="5610" y="1182"/>
                  <a:pt x="5050" y="1511"/>
                  <a:pt x="4456" y="1717"/>
                </a:cubicBezTo>
                <a:cubicBezTo>
                  <a:pt x="4274" y="1782"/>
                  <a:pt x="4078" y="1829"/>
                  <a:pt x="3885" y="1829"/>
                </a:cubicBezTo>
                <a:cubicBezTo>
                  <a:pt x="3802" y="1829"/>
                  <a:pt x="3719" y="1820"/>
                  <a:pt x="3638" y="1801"/>
                </a:cubicBezTo>
                <a:cubicBezTo>
                  <a:pt x="3146" y="1689"/>
                  <a:pt x="3081" y="1317"/>
                  <a:pt x="2941" y="890"/>
                </a:cubicBezTo>
                <a:cubicBezTo>
                  <a:pt x="2839" y="537"/>
                  <a:pt x="2672" y="268"/>
                  <a:pt x="2328" y="110"/>
                </a:cubicBezTo>
                <a:cubicBezTo>
                  <a:pt x="2151" y="34"/>
                  <a:pt x="1977" y="1"/>
                  <a:pt x="1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9"/>
          <p:cNvSpPr/>
          <p:nvPr/>
        </p:nvSpPr>
        <p:spPr>
          <a:xfrm>
            <a:off x="-574547" y="4471827"/>
            <a:ext cx="2015171" cy="1174036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9"/>
          <p:cNvSpPr/>
          <p:nvPr/>
        </p:nvSpPr>
        <p:spPr>
          <a:xfrm rot="6291127">
            <a:off x="8128908" y="-935288"/>
            <a:ext cx="1879065" cy="2375857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9"/>
          <p:cNvSpPr/>
          <p:nvPr/>
        </p:nvSpPr>
        <p:spPr>
          <a:xfrm rot="-8444455">
            <a:off x="-769016" y="-1479489"/>
            <a:ext cx="2219699" cy="2852261"/>
          </a:xfrm>
          <a:custGeom>
            <a:avLst/>
            <a:gdLst/>
            <a:ahLst/>
            <a:cxnLst/>
            <a:rect l="l" t="t" r="r" b="b"/>
            <a:pathLst>
              <a:path w="3689" h="4740" fill="none" extrusionOk="0">
                <a:moveTo>
                  <a:pt x="3689" y="484"/>
                </a:moveTo>
                <a:cubicBezTo>
                  <a:pt x="2918" y="1"/>
                  <a:pt x="1858" y="38"/>
                  <a:pt x="1115" y="558"/>
                </a:cubicBezTo>
                <a:cubicBezTo>
                  <a:pt x="381" y="1079"/>
                  <a:pt x="0" y="2063"/>
                  <a:pt x="195" y="2955"/>
                </a:cubicBezTo>
                <a:cubicBezTo>
                  <a:pt x="390" y="3838"/>
                  <a:pt x="1152" y="4572"/>
                  <a:pt x="2044" y="4739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1174700" y="20892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>
            <a:off x="1730622" y="4684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8694300" y="43194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7758475" y="3661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443847" y="12888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1642710" y="4078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/>
          <p:nvPr/>
        </p:nvSpPr>
        <p:spPr>
          <a:xfrm rot="7396979">
            <a:off x="7876065" y="4439435"/>
            <a:ext cx="1812092" cy="1218944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0"/>
          <p:cNvSpPr/>
          <p:nvPr/>
        </p:nvSpPr>
        <p:spPr>
          <a:xfrm rot="-687523" flipH="1">
            <a:off x="-3092429" y="2095212"/>
            <a:ext cx="3638991" cy="4216985"/>
          </a:xfrm>
          <a:custGeom>
            <a:avLst/>
            <a:gdLst/>
            <a:ahLst/>
            <a:cxnLst/>
            <a:rect l="l" t="t" r="r" b="b"/>
            <a:pathLst>
              <a:path w="7889" h="9142" extrusionOk="0">
                <a:moveTo>
                  <a:pt x="6252" y="1"/>
                </a:moveTo>
                <a:cubicBezTo>
                  <a:pt x="5808" y="1"/>
                  <a:pt x="5365" y="92"/>
                  <a:pt x="4962" y="274"/>
                </a:cubicBezTo>
                <a:cubicBezTo>
                  <a:pt x="4097" y="664"/>
                  <a:pt x="3438" y="1482"/>
                  <a:pt x="3224" y="2401"/>
                </a:cubicBezTo>
                <a:cubicBezTo>
                  <a:pt x="3057" y="3107"/>
                  <a:pt x="3113" y="3916"/>
                  <a:pt x="2630" y="4445"/>
                </a:cubicBezTo>
                <a:cubicBezTo>
                  <a:pt x="2165" y="4947"/>
                  <a:pt x="1403" y="5003"/>
                  <a:pt x="855" y="5402"/>
                </a:cubicBezTo>
                <a:cubicBezTo>
                  <a:pt x="195" y="5895"/>
                  <a:pt x="0" y="6870"/>
                  <a:pt x="316" y="7632"/>
                </a:cubicBezTo>
                <a:cubicBezTo>
                  <a:pt x="641" y="8385"/>
                  <a:pt x="1394" y="8914"/>
                  <a:pt x="2202" y="9081"/>
                </a:cubicBezTo>
                <a:cubicBezTo>
                  <a:pt x="2413" y="9123"/>
                  <a:pt x="2625" y="9142"/>
                  <a:pt x="2839" y="9142"/>
                </a:cubicBezTo>
                <a:cubicBezTo>
                  <a:pt x="3444" y="9142"/>
                  <a:pt x="4052" y="8987"/>
                  <a:pt x="4608" y="8747"/>
                </a:cubicBezTo>
                <a:cubicBezTo>
                  <a:pt x="6299" y="7994"/>
                  <a:pt x="7572" y="6359"/>
                  <a:pt x="7888" y="4529"/>
                </a:cubicBezTo>
                <a:lnTo>
                  <a:pt x="7712" y="357"/>
                </a:lnTo>
                <a:cubicBezTo>
                  <a:pt x="7266" y="120"/>
                  <a:pt x="6759" y="1"/>
                  <a:pt x="6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0"/>
          <p:cNvSpPr/>
          <p:nvPr/>
        </p:nvSpPr>
        <p:spPr>
          <a:xfrm rot="-512606" flipH="1">
            <a:off x="7540310" y="-379547"/>
            <a:ext cx="1780947" cy="143115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3006100" y="47633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363172" y="24138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8654447" y="36219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7938900" y="6732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1038825" y="4096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"/>
          <p:cNvSpPr/>
          <p:nvPr/>
        </p:nvSpPr>
        <p:spPr>
          <a:xfrm rot="968563">
            <a:off x="-800967" y="-113483"/>
            <a:ext cx="2649448" cy="981799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252060" y="28930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6000400" y="23779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4611275" y="1186500"/>
            <a:ext cx="3506100" cy="117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1"/>
          </p:nvPr>
        </p:nvSpPr>
        <p:spPr>
          <a:xfrm>
            <a:off x="4611275" y="2508700"/>
            <a:ext cx="35061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-377375" y="4311119"/>
            <a:ext cx="2076008" cy="961886"/>
          </a:xfrm>
          <a:custGeom>
            <a:avLst/>
            <a:gdLst/>
            <a:ahLst/>
            <a:cxnLst/>
            <a:rect l="l" t="t" r="r" b="b"/>
            <a:pathLst>
              <a:path w="7875" h="3649" extrusionOk="0">
                <a:moveTo>
                  <a:pt x="1807" y="1"/>
                </a:moveTo>
                <a:cubicBezTo>
                  <a:pt x="1167" y="1"/>
                  <a:pt x="587" y="472"/>
                  <a:pt x="117" y="890"/>
                </a:cubicBezTo>
                <a:cubicBezTo>
                  <a:pt x="0" y="985"/>
                  <a:pt x="107" y="1131"/>
                  <a:pt x="226" y="1131"/>
                </a:cubicBezTo>
                <a:cubicBezTo>
                  <a:pt x="258" y="1131"/>
                  <a:pt x="291" y="1120"/>
                  <a:pt x="321" y="1095"/>
                </a:cubicBezTo>
                <a:cubicBezTo>
                  <a:pt x="756" y="708"/>
                  <a:pt x="1335" y="324"/>
                  <a:pt x="1830" y="324"/>
                </a:cubicBezTo>
                <a:cubicBezTo>
                  <a:pt x="2204" y="324"/>
                  <a:pt x="2529" y="542"/>
                  <a:pt x="2709" y="1141"/>
                </a:cubicBezTo>
                <a:cubicBezTo>
                  <a:pt x="2858" y="1643"/>
                  <a:pt x="3053" y="2005"/>
                  <a:pt x="3610" y="2098"/>
                </a:cubicBezTo>
                <a:cubicBezTo>
                  <a:pt x="3696" y="2112"/>
                  <a:pt x="3780" y="2119"/>
                  <a:pt x="3862" y="2119"/>
                </a:cubicBezTo>
                <a:cubicBezTo>
                  <a:pt x="4463" y="2119"/>
                  <a:pt x="4968" y="1765"/>
                  <a:pt x="5524" y="1568"/>
                </a:cubicBezTo>
                <a:cubicBezTo>
                  <a:pt x="5698" y="1509"/>
                  <a:pt x="5871" y="1482"/>
                  <a:pt x="6038" y="1482"/>
                </a:cubicBezTo>
                <a:cubicBezTo>
                  <a:pt x="7004" y="1482"/>
                  <a:pt x="7763" y="2397"/>
                  <a:pt x="7280" y="3426"/>
                </a:cubicBezTo>
                <a:cubicBezTo>
                  <a:pt x="7222" y="3542"/>
                  <a:pt x="7324" y="3648"/>
                  <a:pt x="7420" y="3648"/>
                </a:cubicBezTo>
                <a:cubicBezTo>
                  <a:pt x="7463" y="3648"/>
                  <a:pt x="7505" y="3627"/>
                  <a:pt x="7531" y="3575"/>
                </a:cubicBezTo>
                <a:cubicBezTo>
                  <a:pt x="7875" y="2832"/>
                  <a:pt x="7735" y="1959"/>
                  <a:pt x="7048" y="1466"/>
                </a:cubicBezTo>
                <a:cubicBezTo>
                  <a:pt x="6753" y="1260"/>
                  <a:pt x="6469" y="1182"/>
                  <a:pt x="6188" y="1182"/>
                </a:cubicBezTo>
                <a:cubicBezTo>
                  <a:pt x="5610" y="1182"/>
                  <a:pt x="5050" y="1511"/>
                  <a:pt x="4456" y="1717"/>
                </a:cubicBezTo>
                <a:cubicBezTo>
                  <a:pt x="4274" y="1782"/>
                  <a:pt x="4078" y="1829"/>
                  <a:pt x="3885" y="1829"/>
                </a:cubicBezTo>
                <a:cubicBezTo>
                  <a:pt x="3802" y="1829"/>
                  <a:pt x="3719" y="1820"/>
                  <a:pt x="3638" y="1801"/>
                </a:cubicBezTo>
                <a:cubicBezTo>
                  <a:pt x="3146" y="1689"/>
                  <a:pt x="3081" y="1317"/>
                  <a:pt x="2941" y="890"/>
                </a:cubicBezTo>
                <a:cubicBezTo>
                  <a:pt x="2839" y="537"/>
                  <a:pt x="2672" y="268"/>
                  <a:pt x="2328" y="110"/>
                </a:cubicBezTo>
                <a:cubicBezTo>
                  <a:pt x="2151" y="34"/>
                  <a:pt x="1977" y="1"/>
                  <a:pt x="1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1"/>
          <p:cNvSpPr/>
          <p:nvPr/>
        </p:nvSpPr>
        <p:spPr>
          <a:xfrm rot="10652307">
            <a:off x="7426519" y="3725896"/>
            <a:ext cx="2008518" cy="1614013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"/>
          <p:cNvSpPr/>
          <p:nvPr/>
        </p:nvSpPr>
        <p:spPr>
          <a:xfrm rot="-9299565">
            <a:off x="-450094" y="-824970"/>
            <a:ext cx="2020963" cy="2555260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/>
          <p:cNvSpPr/>
          <p:nvPr/>
        </p:nvSpPr>
        <p:spPr>
          <a:xfrm rot="-5740242">
            <a:off x="7994559" y="-565662"/>
            <a:ext cx="1706186" cy="2036657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549925" y="24543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4045272" y="20783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8430772" y="13841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647835" y="39992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1187735" y="8769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4398200" y="37898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7523975" y="42143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5040075" y="539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713225" y="1032925"/>
            <a:ext cx="3663900" cy="14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subTitle" idx="1"/>
          </p:nvPr>
        </p:nvSpPr>
        <p:spPr>
          <a:xfrm>
            <a:off x="713225" y="2873650"/>
            <a:ext cx="3663900" cy="12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312" name="Google Shape;312;p32"/>
          <p:cNvSpPr/>
          <p:nvPr/>
        </p:nvSpPr>
        <p:spPr>
          <a:xfrm rot="6397397" flipH="1">
            <a:off x="7449385" y="3921730"/>
            <a:ext cx="1962784" cy="1517090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"/>
          <p:cNvSpPr/>
          <p:nvPr/>
        </p:nvSpPr>
        <p:spPr>
          <a:xfrm rot="5793788" flipH="1">
            <a:off x="-558389" y="-838561"/>
            <a:ext cx="1706196" cy="2036653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2"/>
          <p:cNvSpPr/>
          <p:nvPr/>
        </p:nvSpPr>
        <p:spPr>
          <a:xfrm rot="-3798792">
            <a:off x="7806063" y="-591501"/>
            <a:ext cx="1789021" cy="2262020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-749539" y="4154448"/>
            <a:ext cx="2733553" cy="1592442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2110550" y="5723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4506610" y="11075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273510" y="27056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8651625" y="29688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2"/>
          <p:cNvSpPr/>
          <p:nvPr/>
        </p:nvSpPr>
        <p:spPr>
          <a:xfrm>
            <a:off x="4077425" y="46319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 txBox="1">
            <a:spLocks noGrp="1"/>
          </p:cNvSpPr>
          <p:nvPr>
            <p:ph type="title"/>
          </p:nvPr>
        </p:nvSpPr>
        <p:spPr>
          <a:xfrm>
            <a:off x="4824975" y="1597425"/>
            <a:ext cx="35076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1"/>
          </p:nvPr>
        </p:nvSpPr>
        <p:spPr>
          <a:xfrm>
            <a:off x="4826475" y="2357650"/>
            <a:ext cx="35061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3"/>
          <p:cNvSpPr/>
          <p:nvPr/>
        </p:nvSpPr>
        <p:spPr>
          <a:xfrm rot="337906">
            <a:off x="-348797" y="-219047"/>
            <a:ext cx="1962785" cy="1517095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"/>
          <p:cNvSpPr/>
          <p:nvPr/>
        </p:nvSpPr>
        <p:spPr>
          <a:xfrm rot="-7365389">
            <a:off x="8211721" y="3697350"/>
            <a:ext cx="1096277" cy="2135429"/>
          </a:xfrm>
          <a:custGeom>
            <a:avLst/>
            <a:gdLst/>
            <a:ahLst/>
            <a:cxnLst/>
            <a:rect l="l" t="t" r="r" b="b"/>
            <a:pathLst>
              <a:path w="3568" h="6950" fill="none" extrusionOk="0">
                <a:moveTo>
                  <a:pt x="251" y="0"/>
                </a:moveTo>
                <a:cubicBezTo>
                  <a:pt x="1422" y="112"/>
                  <a:pt x="2509" y="846"/>
                  <a:pt x="3038" y="1895"/>
                </a:cubicBezTo>
                <a:cubicBezTo>
                  <a:pt x="3568" y="2945"/>
                  <a:pt x="3521" y="4255"/>
                  <a:pt x="2917" y="5259"/>
                </a:cubicBezTo>
                <a:cubicBezTo>
                  <a:pt x="2313" y="6262"/>
                  <a:pt x="1171" y="6922"/>
                  <a:pt x="0" y="6950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3"/>
          <p:cNvSpPr/>
          <p:nvPr/>
        </p:nvSpPr>
        <p:spPr>
          <a:xfrm rot="7605276">
            <a:off x="7745514" y="-920750"/>
            <a:ext cx="1897758" cy="2262001"/>
          </a:xfrm>
          <a:custGeom>
            <a:avLst/>
            <a:gdLst/>
            <a:ahLst/>
            <a:cxnLst/>
            <a:rect l="l" t="t" r="r" b="b"/>
            <a:pathLst>
              <a:path w="2001" h="2385" extrusionOk="0">
                <a:moveTo>
                  <a:pt x="940" y="0"/>
                </a:moveTo>
                <a:cubicBezTo>
                  <a:pt x="122" y="0"/>
                  <a:pt x="1" y="1071"/>
                  <a:pt x="179" y="1696"/>
                </a:cubicBezTo>
                <a:cubicBezTo>
                  <a:pt x="280" y="2054"/>
                  <a:pt x="589" y="2384"/>
                  <a:pt x="963" y="2384"/>
                </a:cubicBezTo>
                <a:cubicBezTo>
                  <a:pt x="968" y="2384"/>
                  <a:pt x="973" y="2384"/>
                  <a:pt x="978" y="2384"/>
                </a:cubicBezTo>
                <a:cubicBezTo>
                  <a:pt x="1303" y="2384"/>
                  <a:pt x="1582" y="2133"/>
                  <a:pt x="1740" y="1845"/>
                </a:cubicBezTo>
                <a:cubicBezTo>
                  <a:pt x="1935" y="1511"/>
                  <a:pt x="2000" y="1092"/>
                  <a:pt x="1879" y="721"/>
                </a:cubicBezTo>
                <a:cubicBezTo>
                  <a:pt x="1759" y="358"/>
                  <a:pt x="1424" y="52"/>
                  <a:pt x="1043" y="5"/>
                </a:cubicBezTo>
                <a:cubicBezTo>
                  <a:pt x="1008" y="2"/>
                  <a:pt x="973" y="0"/>
                  <a:pt x="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"/>
          <p:cNvSpPr/>
          <p:nvPr/>
        </p:nvSpPr>
        <p:spPr>
          <a:xfrm rot="6309109">
            <a:off x="-341846" y="3778217"/>
            <a:ext cx="1789029" cy="2262036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"/>
          <p:cNvSpPr/>
          <p:nvPr/>
        </p:nvSpPr>
        <p:spPr>
          <a:xfrm>
            <a:off x="4824975" y="10771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3"/>
          <p:cNvSpPr/>
          <p:nvPr/>
        </p:nvSpPr>
        <p:spPr>
          <a:xfrm>
            <a:off x="2743760" y="3436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7396710" y="5394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"/>
          <p:cNvSpPr/>
          <p:nvPr/>
        </p:nvSpPr>
        <p:spPr>
          <a:xfrm>
            <a:off x="8573925" y="37502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3"/>
          <p:cNvSpPr/>
          <p:nvPr/>
        </p:nvSpPr>
        <p:spPr>
          <a:xfrm>
            <a:off x="6299237" y="45994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503725" y="14541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3"/>
          <p:cNvSpPr/>
          <p:nvPr/>
        </p:nvSpPr>
        <p:spPr>
          <a:xfrm>
            <a:off x="4211472" y="3547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/>
          <p:nvPr/>
        </p:nvSpPr>
        <p:spPr>
          <a:xfrm rot="6827636">
            <a:off x="-1135541" y="3233503"/>
            <a:ext cx="2564000" cy="3294682"/>
          </a:xfrm>
          <a:custGeom>
            <a:avLst/>
            <a:gdLst/>
            <a:ahLst/>
            <a:cxnLst/>
            <a:rect l="l" t="t" r="r" b="b"/>
            <a:pathLst>
              <a:path w="3689" h="4740" fill="none" extrusionOk="0">
                <a:moveTo>
                  <a:pt x="3689" y="484"/>
                </a:moveTo>
                <a:cubicBezTo>
                  <a:pt x="2918" y="1"/>
                  <a:pt x="1858" y="38"/>
                  <a:pt x="1115" y="558"/>
                </a:cubicBezTo>
                <a:cubicBezTo>
                  <a:pt x="381" y="1079"/>
                  <a:pt x="0" y="2063"/>
                  <a:pt x="195" y="2955"/>
                </a:cubicBezTo>
                <a:cubicBezTo>
                  <a:pt x="390" y="3838"/>
                  <a:pt x="1152" y="4572"/>
                  <a:pt x="2044" y="4739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4"/>
          <p:cNvSpPr/>
          <p:nvPr/>
        </p:nvSpPr>
        <p:spPr>
          <a:xfrm rot="-9897105" flipH="1">
            <a:off x="7590947" y="3554905"/>
            <a:ext cx="2333817" cy="3092168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4"/>
          <p:cNvSpPr/>
          <p:nvPr/>
        </p:nvSpPr>
        <p:spPr>
          <a:xfrm>
            <a:off x="-481684" y="-586635"/>
            <a:ext cx="2389834" cy="1920456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rgbClr val="0EA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4"/>
          <p:cNvSpPr/>
          <p:nvPr/>
        </p:nvSpPr>
        <p:spPr>
          <a:xfrm>
            <a:off x="7052075" y="44310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592272" y="44677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1080372" y="7489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"/>
          <p:cNvSpPr/>
          <p:nvPr/>
        </p:nvSpPr>
        <p:spPr>
          <a:xfrm>
            <a:off x="8365385" y="30928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345675" y="25845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4"/>
          <p:cNvSpPr/>
          <p:nvPr/>
        </p:nvSpPr>
        <p:spPr>
          <a:xfrm>
            <a:off x="2418125" y="45994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006875" y="13338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4"/>
          <p:cNvSpPr txBox="1">
            <a:spLocks noGrp="1"/>
          </p:cNvSpPr>
          <p:nvPr>
            <p:ph type="body" idx="1"/>
          </p:nvPr>
        </p:nvSpPr>
        <p:spPr>
          <a:xfrm>
            <a:off x="2141550" y="1690625"/>
            <a:ext cx="4860900" cy="22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34"/>
          <p:cNvSpPr/>
          <p:nvPr/>
        </p:nvSpPr>
        <p:spPr>
          <a:xfrm rot="-1373469" flipH="1">
            <a:off x="7138697" y="134463"/>
            <a:ext cx="2649702" cy="981894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_1_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title"/>
          </p:nvPr>
        </p:nvSpPr>
        <p:spPr>
          <a:xfrm>
            <a:off x="4715875" y="1635250"/>
            <a:ext cx="37149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subTitle" idx="1"/>
          </p:nvPr>
        </p:nvSpPr>
        <p:spPr>
          <a:xfrm>
            <a:off x="4715875" y="2347650"/>
            <a:ext cx="3714900" cy="1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352" name="Google Shape;352;p35"/>
          <p:cNvSpPr/>
          <p:nvPr/>
        </p:nvSpPr>
        <p:spPr>
          <a:xfrm rot="8250592" flipH="1">
            <a:off x="-360971" y="29687"/>
            <a:ext cx="1962781" cy="1517108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 rot="2056803">
            <a:off x="7862451" y="4185127"/>
            <a:ext cx="1373680" cy="1639724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/>
          <p:nvPr/>
        </p:nvSpPr>
        <p:spPr>
          <a:xfrm rot="-4262211">
            <a:off x="7834364" y="-1008114"/>
            <a:ext cx="2260307" cy="2857880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5"/>
          <p:cNvSpPr/>
          <p:nvPr/>
        </p:nvSpPr>
        <p:spPr>
          <a:xfrm rot="7605276">
            <a:off x="-824686" y="4032000"/>
            <a:ext cx="1897758" cy="2262001"/>
          </a:xfrm>
          <a:custGeom>
            <a:avLst/>
            <a:gdLst/>
            <a:ahLst/>
            <a:cxnLst/>
            <a:rect l="l" t="t" r="r" b="b"/>
            <a:pathLst>
              <a:path w="2001" h="2385" extrusionOk="0">
                <a:moveTo>
                  <a:pt x="940" y="0"/>
                </a:moveTo>
                <a:cubicBezTo>
                  <a:pt x="122" y="0"/>
                  <a:pt x="1" y="1071"/>
                  <a:pt x="179" y="1696"/>
                </a:cubicBezTo>
                <a:cubicBezTo>
                  <a:pt x="280" y="2054"/>
                  <a:pt x="589" y="2384"/>
                  <a:pt x="963" y="2384"/>
                </a:cubicBezTo>
                <a:cubicBezTo>
                  <a:pt x="968" y="2384"/>
                  <a:pt x="973" y="2384"/>
                  <a:pt x="978" y="2384"/>
                </a:cubicBezTo>
                <a:cubicBezTo>
                  <a:pt x="1303" y="2384"/>
                  <a:pt x="1582" y="2133"/>
                  <a:pt x="1740" y="1845"/>
                </a:cubicBezTo>
                <a:cubicBezTo>
                  <a:pt x="1935" y="1511"/>
                  <a:pt x="2000" y="1092"/>
                  <a:pt x="1879" y="721"/>
                </a:cubicBezTo>
                <a:cubicBezTo>
                  <a:pt x="1759" y="358"/>
                  <a:pt x="1424" y="52"/>
                  <a:pt x="1043" y="5"/>
                </a:cubicBezTo>
                <a:cubicBezTo>
                  <a:pt x="1008" y="2"/>
                  <a:pt x="973" y="0"/>
                  <a:pt x="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2314537" y="539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4506610" y="42823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7607797" y="722408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232322" y="2401658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/>
          <p:nvPr/>
        </p:nvSpPr>
        <p:spPr>
          <a:xfrm>
            <a:off x="7519987" y="45026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5"/>
          <p:cNvSpPr/>
          <p:nvPr/>
        </p:nvSpPr>
        <p:spPr>
          <a:xfrm>
            <a:off x="4715887" y="10555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"/>
          <p:cNvSpPr txBox="1">
            <a:spLocks noGrp="1"/>
          </p:cNvSpPr>
          <p:nvPr>
            <p:ph type="title"/>
          </p:nvPr>
        </p:nvSpPr>
        <p:spPr>
          <a:xfrm>
            <a:off x="713225" y="1635250"/>
            <a:ext cx="37149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6"/>
          <p:cNvSpPr txBox="1">
            <a:spLocks noGrp="1"/>
          </p:cNvSpPr>
          <p:nvPr>
            <p:ph type="subTitle" idx="1"/>
          </p:nvPr>
        </p:nvSpPr>
        <p:spPr>
          <a:xfrm>
            <a:off x="713225" y="2347650"/>
            <a:ext cx="3714900" cy="1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  <a:defRPr sz="1650"/>
            </a:lvl9pPr>
          </a:lstStyle>
          <a:p>
            <a:endParaRPr/>
          </a:p>
        </p:txBody>
      </p:sp>
      <p:sp>
        <p:nvSpPr>
          <p:cNvPr id="365" name="Google Shape;365;p36"/>
          <p:cNvSpPr/>
          <p:nvPr/>
        </p:nvSpPr>
        <p:spPr>
          <a:xfrm rot="5699346">
            <a:off x="-539049" y="3701348"/>
            <a:ext cx="1706191" cy="2036646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6"/>
          <p:cNvSpPr/>
          <p:nvPr/>
        </p:nvSpPr>
        <p:spPr>
          <a:xfrm>
            <a:off x="7875626" y="3441522"/>
            <a:ext cx="2089715" cy="1799619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6"/>
          <p:cNvSpPr/>
          <p:nvPr/>
        </p:nvSpPr>
        <p:spPr>
          <a:xfrm rot="4262219" flipH="1">
            <a:off x="-290762" y="-753990"/>
            <a:ext cx="1858350" cy="2349645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6"/>
          <p:cNvSpPr/>
          <p:nvPr/>
        </p:nvSpPr>
        <p:spPr>
          <a:xfrm>
            <a:off x="4760625" y="3547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8549522" y="25855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6"/>
          <p:cNvSpPr/>
          <p:nvPr/>
        </p:nvSpPr>
        <p:spPr>
          <a:xfrm>
            <a:off x="1884997" y="7401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"/>
          <p:cNvSpPr/>
          <p:nvPr/>
        </p:nvSpPr>
        <p:spPr>
          <a:xfrm>
            <a:off x="1596372" y="43785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6658525" y="539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"/>
          <p:cNvSpPr/>
          <p:nvPr/>
        </p:nvSpPr>
        <p:spPr>
          <a:xfrm>
            <a:off x="317600" y="25233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6"/>
          <p:cNvSpPr/>
          <p:nvPr/>
        </p:nvSpPr>
        <p:spPr>
          <a:xfrm rot="857724" flipH="1">
            <a:off x="7204584" y="178412"/>
            <a:ext cx="2649715" cy="981898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7"/>
          <p:cNvSpPr txBox="1">
            <a:spLocks noGrp="1"/>
          </p:cNvSpPr>
          <p:nvPr>
            <p:ph type="body" idx="1"/>
          </p:nvPr>
        </p:nvSpPr>
        <p:spPr>
          <a:xfrm>
            <a:off x="7132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8" name="Google Shape;378;p37"/>
          <p:cNvSpPr txBox="1">
            <a:spLocks noGrp="1"/>
          </p:cNvSpPr>
          <p:nvPr>
            <p:ph type="body" idx="2"/>
          </p:nvPr>
        </p:nvSpPr>
        <p:spPr>
          <a:xfrm>
            <a:off x="45958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9" name="Google Shape;379;p37"/>
          <p:cNvSpPr txBox="1">
            <a:spLocks noGrp="1"/>
          </p:cNvSpPr>
          <p:nvPr>
            <p:ph type="subTitle" idx="3"/>
          </p:nvPr>
        </p:nvSpPr>
        <p:spPr>
          <a:xfrm>
            <a:off x="713250" y="1304325"/>
            <a:ext cx="7717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80" name="Google Shape;380;p37"/>
          <p:cNvSpPr/>
          <p:nvPr/>
        </p:nvSpPr>
        <p:spPr>
          <a:xfrm rot="-10382940">
            <a:off x="7611208" y="3923874"/>
            <a:ext cx="1962778" cy="1517092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7"/>
          <p:cNvSpPr/>
          <p:nvPr/>
        </p:nvSpPr>
        <p:spPr>
          <a:xfrm flipH="1">
            <a:off x="-476630" y="-302373"/>
            <a:ext cx="2015158" cy="1355528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7"/>
          <p:cNvSpPr/>
          <p:nvPr/>
        </p:nvSpPr>
        <p:spPr>
          <a:xfrm rot="-4094936">
            <a:off x="7806064" y="-591512"/>
            <a:ext cx="1789025" cy="2262025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7"/>
          <p:cNvSpPr/>
          <p:nvPr/>
        </p:nvSpPr>
        <p:spPr>
          <a:xfrm flipH="1">
            <a:off x="-552452" y="3934386"/>
            <a:ext cx="1737230" cy="1496040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"/>
          <p:cNvSpPr/>
          <p:nvPr/>
        </p:nvSpPr>
        <p:spPr>
          <a:xfrm>
            <a:off x="5181237" y="39931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7"/>
          <p:cNvSpPr/>
          <p:nvPr/>
        </p:nvSpPr>
        <p:spPr>
          <a:xfrm>
            <a:off x="8147197" y="42823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7"/>
          <p:cNvSpPr/>
          <p:nvPr/>
        </p:nvSpPr>
        <p:spPr>
          <a:xfrm>
            <a:off x="1578872" y="712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7"/>
          <p:cNvSpPr/>
          <p:nvPr/>
        </p:nvSpPr>
        <p:spPr>
          <a:xfrm>
            <a:off x="406897" y="39757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7"/>
          <p:cNvSpPr/>
          <p:nvPr/>
        </p:nvSpPr>
        <p:spPr>
          <a:xfrm>
            <a:off x="8609712" y="26375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7"/>
          <p:cNvSpPr/>
          <p:nvPr/>
        </p:nvSpPr>
        <p:spPr>
          <a:xfrm>
            <a:off x="7428712" y="4427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8"/>
          <p:cNvSpPr txBox="1">
            <a:spLocks noGrp="1"/>
          </p:cNvSpPr>
          <p:nvPr>
            <p:ph type="subTitle" idx="1"/>
          </p:nvPr>
        </p:nvSpPr>
        <p:spPr>
          <a:xfrm>
            <a:off x="713250" y="34597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8"/>
          <p:cNvSpPr txBox="1">
            <a:spLocks noGrp="1"/>
          </p:cNvSpPr>
          <p:nvPr>
            <p:ph type="subTitle" idx="2"/>
          </p:nvPr>
        </p:nvSpPr>
        <p:spPr>
          <a:xfrm>
            <a:off x="713250" y="29468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94" name="Google Shape;394;p38"/>
          <p:cNvSpPr txBox="1">
            <a:spLocks noGrp="1"/>
          </p:cNvSpPr>
          <p:nvPr>
            <p:ph type="subTitle" idx="3"/>
          </p:nvPr>
        </p:nvSpPr>
        <p:spPr>
          <a:xfrm>
            <a:off x="5958150" y="34597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8"/>
          <p:cNvSpPr txBox="1">
            <a:spLocks noGrp="1"/>
          </p:cNvSpPr>
          <p:nvPr>
            <p:ph type="subTitle" idx="4"/>
          </p:nvPr>
        </p:nvSpPr>
        <p:spPr>
          <a:xfrm>
            <a:off x="5958150" y="29468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96" name="Google Shape;396;p38"/>
          <p:cNvSpPr txBox="1">
            <a:spLocks noGrp="1"/>
          </p:cNvSpPr>
          <p:nvPr>
            <p:ph type="subTitle" idx="5"/>
          </p:nvPr>
        </p:nvSpPr>
        <p:spPr>
          <a:xfrm>
            <a:off x="3335700" y="34597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8"/>
          <p:cNvSpPr txBox="1">
            <a:spLocks noGrp="1"/>
          </p:cNvSpPr>
          <p:nvPr>
            <p:ph type="subTitle" idx="6"/>
          </p:nvPr>
        </p:nvSpPr>
        <p:spPr>
          <a:xfrm>
            <a:off x="3335700" y="29468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398" name="Google Shape;398;p38"/>
          <p:cNvSpPr/>
          <p:nvPr/>
        </p:nvSpPr>
        <p:spPr>
          <a:xfrm rot="4402595">
            <a:off x="-433328" y="3608993"/>
            <a:ext cx="2293111" cy="1772407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 rot="711368" flipH="1">
            <a:off x="7549976" y="-180529"/>
            <a:ext cx="2015170" cy="1355541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 rot="512606">
            <a:off x="-219065" y="-379547"/>
            <a:ext cx="1780947" cy="143115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"/>
          <p:cNvSpPr/>
          <p:nvPr/>
        </p:nvSpPr>
        <p:spPr>
          <a:xfrm rot="10652307">
            <a:off x="7578919" y="3878296"/>
            <a:ext cx="2008518" cy="1614013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343825" y="226854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3195385" y="2681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6055360" y="15010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868935" y="7663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7174860" y="46584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>
            <a:off x="1462800" y="479007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8722050" y="204099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39"/>
          <p:cNvSpPr txBox="1">
            <a:spLocks noGrp="1"/>
          </p:cNvSpPr>
          <p:nvPr>
            <p:ph type="subTitle" idx="1"/>
          </p:nvPr>
        </p:nvSpPr>
        <p:spPr>
          <a:xfrm>
            <a:off x="1618975" y="1772305"/>
            <a:ext cx="2210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39"/>
          <p:cNvSpPr txBox="1">
            <a:spLocks noGrp="1"/>
          </p:cNvSpPr>
          <p:nvPr>
            <p:ph type="subTitle" idx="2"/>
          </p:nvPr>
        </p:nvSpPr>
        <p:spPr>
          <a:xfrm>
            <a:off x="1618975" y="1337375"/>
            <a:ext cx="2210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subTitle" idx="3"/>
          </p:nvPr>
        </p:nvSpPr>
        <p:spPr>
          <a:xfrm>
            <a:off x="1618975" y="4121225"/>
            <a:ext cx="2210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9"/>
          <p:cNvSpPr txBox="1">
            <a:spLocks noGrp="1"/>
          </p:cNvSpPr>
          <p:nvPr>
            <p:ph type="subTitle" idx="4"/>
          </p:nvPr>
        </p:nvSpPr>
        <p:spPr>
          <a:xfrm>
            <a:off x="1618975" y="3686295"/>
            <a:ext cx="2210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15" name="Google Shape;415;p39"/>
          <p:cNvSpPr txBox="1">
            <a:spLocks noGrp="1"/>
          </p:cNvSpPr>
          <p:nvPr>
            <p:ph type="subTitle" idx="5"/>
          </p:nvPr>
        </p:nvSpPr>
        <p:spPr>
          <a:xfrm>
            <a:off x="1618975" y="2946765"/>
            <a:ext cx="2210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9"/>
          <p:cNvSpPr txBox="1">
            <a:spLocks noGrp="1"/>
          </p:cNvSpPr>
          <p:nvPr>
            <p:ph type="subTitle" idx="6"/>
          </p:nvPr>
        </p:nvSpPr>
        <p:spPr>
          <a:xfrm>
            <a:off x="1618975" y="2511835"/>
            <a:ext cx="2210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17" name="Google Shape;417;p39"/>
          <p:cNvSpPr/>
          <p:nvPr/>
        </p:nvSpPr>
        <p:spPr>
          <a:xfrm rot="1977177">
            <a:off x="7950871" y="3840867"/>
            <a:ext cx="1962777" cy="1517098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-574547" y="4471827"/>
            <a:ext cx="2015171" cy="1174036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/>
          <p:nvPr/>
        </p:nvSpPr>
        <p:spPr>
          <a:xfrm rot="-510129">
            <a:off x="7799279" y="-965783"/>
            <a:ext cx="1872694" cy="2481186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6081250" y="117314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9"/>
          <p:cNvSpPr/>
          <p:nvPr/>
        </p:nvSpPr>
        <p:spPr>
          <a:xfrm>
            <a:off x="4263947" y="25856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9"/>
          <p:cNvSpPr/>
          <p:nvPr/>
        </p:nvSpPr>
        <p:spPr>
          <a:xfrm>
            <a:off x="8068497" y="10812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9"/>
          <p:cNvSpPr/>
          <p:nvPr/>
        </p:nvSpPr>
        <p:spPr>
          <a:xfrm>
            <a:off x="367647" y="11425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9"/>
          <p:cNvSpPr/>
          <p:nvPr/>
        </p:nvSpPr>
        <p:spPr>
          <a:xfrm>
            <a:off x="6833400" y="472407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9"/>
          <p:cNvSpPr/>
          <p:nvPr/>
        </p:nvSpPr>
        <p:spPr>
          <a:xfrm>
            <a:off x="384087" y="40880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9"/>
          <p:cNvSpPr/>
          <p:nvPr/>
        </p:nvSpPr>
        <p:spPr>
          <a:xfrm rot="208571">
            <a:off x="-775363" y="-120639"/>
            <a:ext cx="2649770" cy="981919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0"/>
          <p:cNvSpPr txBox="1">
            <a:spLocks noGrp="1"/>
          </p:cNvSpPr>
          <p:nvPr>
            <p:ph type="subTitle" idx="1"/>
          </p:nvPr>
        </p:nvSpPr>
        <p:spPr>
          <a:xfrm>
            <a:off x="713250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0"/>
          <p:cNvSpPr txBox="1">
            <a:spLocks noGrp="1"/>
          </p:cNvSpPr>
          <p:nvPr>
            <p:ph type="subTitle" idx="2"/>
          </p:nvPr>
        </p:nvSpPr>
        <p:spPr>
          <a:xfrm>
            <a:off x="713250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1" name="Google Shape;431;p40"/>
          <p:cNvSpPr txBox="1">
            <a:spLocks noGrp="1"/>
          </p:cNvSpPr>
          <p:nvPr>
            <p:ph type="subTitle" idx="3"/>
          </p:nvPr>
        </p:nvSpPr>
        <p:spPr>
          <a:xfrm>
            <a:off x="6659825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0"/>
          <p:cNvSpPr txBox="1">
            <a:spLocks noGrp="1"/>
          </p:cNvSpPr>
          <p:nvPr>
            <p:ph type="subTitle" idx="4"/>
          </p:nvPr>
        </p:nvSpPr>
        <p:spPr>
          <a:xfrm>
            <a:off x="6659825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3" name="Google Shape;433;p40"/>
          <p:cNvSpPr txBox="1">
            <a:spLocks noGrp="1"/>
          </p:cNvSpPr>
          <p:nvPr>
            <p:ph type="subTitle" idx="5"/>
          </p:nvPr>
        </p:nvSpPr>
        <p:spPr>
          <a:xfrm>
            <a:off x="4677633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0"/>
          <p:cNvSpPr txBox="1">
            <a:spLocks noGrp="1"/>
          </p:cNvSpPr>
          <p:nvPr>
            <p:ph type="subTitle" idx="6"/>
          </p:nvPr>
        </p:nvSpPr>
        <p:spPr>
          <a:xfrm>
            <a:off x="4677633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5" name="Google Shape;435;p40"/>
          <p:cNvSpPr txBox="1">
            <a:spLocks noGrp="1"/>
          </p:cNvSpPr>
          <p:nvPr>
            <p:ph type="subTitle" idx="7"/>
          </p:nvPr>
        </p:nvSpPr>
        <p:spPr>
          <a:xfrm>
            <a:off x="2695442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40"/>
          <p:cNvSpPr txBox="1">
            <a:spLocks noGrp="1"/>
          </p:cNvSpPr>
          <p:nvPr>
            <p:ph type="subTitle" idx="8"/>
          </p:nvPr>
        </p:nvSpPr>
        <p:spPr>
          <a:xfrm>
            <a:off x="2695442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37" name="Google Shape;437;p40"/>
          <p:cNvSpPr/>
          <p:nvPr/>
        </p:nvSpPr>
        <p:spPr>
          <a:xfrm rot="9888318">
            <a:off x="-464432" y="125590"/>
            <a:ext cx="2076015" cy="961887"/>
          </a:xfrm>
          <a:custGeom>
            <a:avLst/>
            <a:gdLst/>
            <a:ahLst/>
            <a:cxnLst/>
            <a:rect l="l" t="t" r="r" b="b"/>
            <a:pathLst>
              <a:path w="7875" h="3649" extrusionOk="0">
                <a:moveTo>
                  <a:pt x="1807" y="1"/>
                </a:moveTo>
                <a:cubicBezTo>
                  <a:pt x="1167" y="1"/>
                  <a:pt x="587" y="472"/>
                  <a:pt x="117" y="890"/>
                </a:cubicBezTo>
                <a:cubicBezTo>
                  <a:pt x="0" y="985"/>
                  <a:pt x="107" y="1131"/>
                  <a:pt x="226" y="1131"/>
                </a:cubicBezTo>
                <a:cubicBezTo>
                  <a:pt x="258" y="1131"/>
                  <a:pt x="291" y="1120"/>
                  <a:pt x="321" y="1095"/>
                </a:cubicBezTo>
                <a:cubicBezTo>
                  <a:pt x="756" y="708"/>
                  <a:pt x="1335" y="324"/>
                  <a:pt x="1830" y="324"/>
                </a:cubicBezTo>
                <a:cubicBezTo>
                  <a:pt x="2204" y="324"/>
                  <a:pt x="2529" y="542"/>
                  <a:pt x="2709" y="1141"/>
                </a:cubicBezTo>
                <a:cubicBezTo>
                  <a:pt x="2858" y="1643"/>
                  <a:pt x="3053" y="2005"/>
                  <a:pt x="3610" y="2098"/>
                </a:cubicBezTo>
                <a:cubicBezTo>
                  <a:pt x="3696" y="2112"/>
                  <a:pt x="3780" y="2119"/>
                  <a:pt x="3862" y="2119"/>
                </a:cubicBezTo>
                <a:cubicBezTo>
                  <a:pt x="4463" y="2119"/>
                  <a:pt x="4968" y="1765"/>
                  <a:pt x="5524" y="1568"/>
                </a:cubicBezTo>
                <a:cubicBezTo>
                  <a:pt x="5698" y="1509"/>
                  <a:pt x="5871" y="1482"/>
                  <a:pt x="6038" y="1482"/>
                </a:cubicBezTo>
                <a:cubicBezTo>
                  <a:pt x="7004" y="1482"/>
                  <a:pt x="7763" y="2397"/>
                  <a:pt x="7280" y="3426"/>
                </a:cubicBezTo>
                <a:cubicBezTo>
                  <a:pt x="7222" y="3542"/>
                  <a:pt x="7324" y="3648"/>
                  <a:pt x="7420" y="3648"/>
                </a:cubicBezTo>
                <a:cubicBezTo>
                  <a:pt x="7463" y="3648"/>
                  <a:pt x="7505" y="3627"/>
                  <a:pt x="7531" y="3575"/>
                </a:cubicBezTo>
                <a:cubicBezTo>
                  <a:pt x="7875" y="2832"/>
                  <a:pt x="7735" y="1959"/>
                  <a:pt x="7048" y="1466"/>
                </a:cubicBezTo>
                <a:cubicBezTo>
                  <a:pt x="6753" y="1260"/>
                  <a:pt x="6469" y="1182"/>
                  <a:pt x="6188" y="1182"/>
                </a:cubicBezTo>
                <a:cubicBezTo>
                  <a:pt x="5610" y="1182"/>
                  <a:pt x="5050" y="1511"/>
                  <a:pt x="4456" y="1717"/>
                </a:cubicBezTo>
                <a:cubicBezTo>
                  <a:pt x="4274" y="1782"/>
                  <a:pt x="4078" y="1829"/>
                  <a:pt x="3885" y="1829"/>
                </a:cubicBezTo>
                <a:cubicBezTo>
                  <a:pt x="3802" y="1829"/>
                  <a:pt x="3719" y="1820"/>
                  <a:pt x="3638" y="1801"/>
                </a:cubicBezTo>
                <a:cubicBezTo>
                  <a:pt x="3146" y="1689"/>
                  <a:pt x="3081" y="1317"/>
                  <a:pt x="2941" y="890"/>
                </a:cubicBezTo>
                <a:cubicBezTo>
                  <a:pt x="2839" y="537"/>
                  <a:pt x="2672" y="268"/>
                  <a:pt x="2328" y="110"/>
                </a:cubicBezTo>
                <a:cubicBezTo>
                  <a:pt x="2151" y="34"/>
                  <a:pt x="1977" y="1"/>
                  <a:pt x="1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0"/>
          <p:cNvSpPr/>
          <p:nvPr/>
        </p:nvSpPr>
        <p:spPr>
          <a:xfrm rot="-5616625">
            <a:off x="-561066" y="3759111"/>
            <a:ext cx="1897947" cy="1884190"/>
          </a:xfrm>
          <a:custGeom>
            <a:avLst/>
            <a:gdLst/>
            <a:ahLst/>
            <a:cxnLst/>
            <a:rect l="l" t="t" r="r" b="b"/>
            <a:pathLst>
              <a:path w="2480" h="2462" extrusionOk="0">
                <a:moveTo>
                  <a:pt x="1365" y="1"/>
                </a:moveTo>
                <a:cubicBezTo>
                  <a:pt x="1268" y="1"/>
                  <a:pt x="1176" y="15"/>
                  <a:pt x="1097" y="46"/>
                </a:cubicBezTo>
                <a:cubicBezTo>
                  <a:pt x="474" y="278"/>
                  <a:pt x="0" y="1021"/>
                  <a:pt x="47" y="1672"/>
                </a:cubicBezTo>
                <a:cubicBezTo>
                  <a:pt x="65" y="1886"/>
                  <a:pt x="140" y="2108"/>
                  <a:pt x="279" y="2266"/>
                </a:cubicBezTo>
                <a:cubicBezTo>
                  <a:pt x="390" y="2385"/>
                  <a:pt x="553" y="2461"/>
                  <a:pt x="714" y="2461"/>
                </a:cubicBezTo>
                <a:cubicBezTo>
                  <a:pt x="768" y="2461"/>
                  <a:pt x="822" y="2452"/>
                  <a:pt x="874" y="2434"/>
                </a:cubicBezTo>
                <a:cubicBezTo>
                  <a:pt x="1227" y="2313"/>
                  <a:pt x="1301" y="1848"/>
                  <a:pt x="1552" y="1570"/>
                </a:cubicBezTo>
                <a:cubicBezTo>
                  <a:pt x="1784" y="1328"/>
                  <a:pt x="2174" y="1226"/>
                  <a:pt x="2286" y="910"/>
                </a:cubicBezTo>
                <a:cubicBezTo>
                  <a:pt x="2480" y="374"/>
                  <a:pt x="1857" y="1"/>
                  <a:pt x="13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0"/>
          <p:cNvSpPr/>
          <p:nvPr/>
        </p:nvSpPr>
        <p:spPr>
          <a:xfrm rot="-6732931">
            <a:off x="7016424" y="-1081767"/>
            <a:ext cx="2662940" cy="2293282"/>
          </a:xfrm>
          <a:custGeom>
            <a:avLst/>
            <a:gdLst/>
            <a:ahLst/>
            <a:cxnLst/>
            <a:rect l="l" t="t" r="r" b="b"/>
            <a:pathLst>
              <a:path w="9254" h="7969" extrusionOk="0">
                <a:moveTo>
                  <a:pt x="6467" y="1"/>
                </a:moveTo>
                <a:cubicBezTo>
                  <a:pt x="6392" y="84"/>
                  <a:pt x="6318" y="158"/>
                  <a:pt x="6253" y="242"/>
                </a:cubicBezTo>
                <a:cubicBezTo>
                  <a:pt x="5761" y="837"/>
                  <a:pt x="5380" y="1524"/>
                  <a:pt x="5138" y="2258"/>
                </a:cubicBezTo>
                <a:cubicBezTo>
                  <a:pt x="4999" y="2686"/>
                  <a:pt x="4841" y="3197"/>
                  <a:pt x="4413" y="3345"/>
                </a:cubicBezTo>
                <a:cubicBezTo>
                  <a:pt x="4337" y="3371"/>
                  <a:pt x="4260" y="3382"/>
                  <a:pt x="4182" y="3382"/>
                </a:cubicBezTo>
                <a:cubicBezTo>
                  <a:pt x="3839" y="3382"/>
                  <a:pt x="3495" y="3161"/>
                  <a:pt x="3168" y="3001"/>
                </a:cubicBezTo>
                <a:cubicBezTo>
                  <a:pt x="2832" y="2844"/>
                  <a:pt x="2461" y="2758"/>
                  <a:pt x="2092" y="2758"/>
                </a:cubicBezTo>
                <a:cubicBezTo>
                  <a:pt x="1808" y="2758"/>
                  <a:pt x="1526" y="2809"/>
                  <a:pt x="1264" y="2918"/>
                </a:cubicBezTo>
                <a:cubicBezTo>
                  <a:pt x="660" y="3169"/>
                  <a:pt x="186" y="3735"/>
                  <a:pt x="102" y="4386"/>
                </a:cubicBezTo>
                <a:cubicBezTo>
                  <a:pt x="0" y="5315"/>
                  <a:pt x="678" y="6160"/>
                  <a:pt x="1440" y="6708"/>
                </a:cubicBezTo>
                <a:cubicBezTo>
                  <a:pt x="2564" y="7519"/>
                  <a:pt x="3957" y="7969"/>
                  <a:pt x="5346" y="7969"/>
                </a:cubicBezTo>
                <a:cubicBezTo>
                  <a:pt x="5565" y="7969"/>
                  <a:pt x="5784" y="7958"/>
                  <a:pt x="6002" y="7935"/>
                </a:cubicBezTo>
                <a:cubicBezTo>
                  <a:pt x="7377" y="7795"/>
                  <a:pt x="8381" y="5751"/>
                  <a:pt x="8827" y="4590"/>
                </a:cubicBezTo>
                <a:cubicBezTo>
                  <a:pt x="9096" y="3875"/>
                  <a:pt x="9254" y="3113"/>
                  <a:pt x="9254" y="2360"/>
                </a:cubicBezTo>
                <a:lnTo>
                  <a:pt x="9254" y="2360"/>
                </a:lnTo>
                <a:cubicBezTo>
                  <a:pt x="9180" y="2407"/>
                  <a:pt x="9105" y="2444"/>
                  <a:pt x="9022" y="2472"/>
                </a:cubicBezTo>
                <a:cubicBezTo>
                  <a:pt x="8856" y="2540"/>
                  <a:pt x="8681" y="2571"/>
                  <a:pt x="8505" y="2571"/>
                </a:cubicBezTo>
                <a:cubicBezTo>
                  <a:pt x="8078" y="2571"/>
                  <a:pt x="7644" y="2387"/>
                  <a:pt x="7321" y="2091"/>
                </a:cubicBezTo>
                <a:cubicBezTo>
                  <a:pt x="6875" y="1682"/>
                  <a:pt x="6634" y="1078"/>
                  <a:pt x="6532" y="474"/>
                </a:cubicBezTo>
                <a:cubicBezTo>
                  <a:pt x="6504" y="316"/>
                  <a:pt x="6485" y="158"/>
                  <a:pt x="6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338962" y="27655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0"/>
          <p:cNvSpPr/>
          <p:nvPr/>
        </p:nvSpPr>
        <p:spPr>
          <a:xfrm>
            <a:off x="2484122" y="14573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0"/>
          <p:cNvSpPr/>
          <p:nvPr/>
        </p:nvSpPr>
        <p:spPr>
          <a:xfrm>
            <a:off x="6448522" y="23848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1758197" y="4635383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7706947" y="473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615312" y="9588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0"/>
          <p:cNvSpPr/>
          <p:nvPr/>
        </p:nvSpPr>
        <p:spPr>
          <a:xfrm>
            <a:off x="7609037" y="45438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/>
          <p:cNvSpPr/>
          <p:nvPr/>
        </p:nvSpPr>
        <p:spPr>
          <a:xfrm>
            <a:off x="8693562" y="20410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"/>
          <p:cNvSpPr/>
          <p:nvPr/>
        </p:nvSpPr>
        <p:spPr>
          <a:xfrm rot="-1346790" flipH="1">
            <a:off x="7022943" y="3928448"/>
            <a:ext cx="2649892" cy="981964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1"/>
          <p:cNvSpPr txBox="1">
            <a:spLocks noGrp="1"/>
          </p:cNvSpPr>
          <p:nvPr>
            <p:ph type="subTitle" idx="1"/>
          </p:nvPr>
        </p:nvSpPr>
        <p:spPr>
          <a:xfrm>
            <a:off x="1978650" y="1977854"/>
            <a:ext cx="23499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1"/>
          <p:cNvSpPr txBox="1">
            <a:spLocks noGrp="1"/>
          </p:cNvSpPr>
          <p:nvPr>
            <p:ph type="subTitle" idx="2"/>
          </p:nvPr>
        </p:nvSpPr>
        <p:spPr>
          <a:xfrm>
            <a:off x="1978650" y="1573575"/>
            <a:ext cx="2349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3" name="Google Shape;453;p41"/>
          <p:cNvSpPr txBox="1">
            <a:spLocks noGrp="1"/>
          </p:cNvSpPr>
          <p:nvPr>
            <p:ph type="subTitle" idx="3"/>
          </p:nvPr>
        </p:nvSpPr>
        <p:spPr>
          <a:xfrm>
            <a:off x="1978650" y="3558604"/>
            <a:ext cx="23499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1"/>
          <p:cNvSpPr txBox="1">
            <a:spLocks noGrp="1"/>
          </p:cNvSpPr>
          <p:nvPr>
            <p:ph type="subTitle" idx="4"/>
          </p:nvPr>
        </p:nvSpPr>
        <p:spPr>
          <a:xfrm>
            <a:off x="1978650" y="3154325"/>
            <a:ext cx="2349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5" name="Google Shape;455;p41"/>
          <p:cNvSpPr txBox="1">
            <a:spLocks noGrp="1"/>
          </p:cNvSpPr>
          <p:nvPr>
            <p:ph type="subTitle" idx="5"/>
          </p:nvPr>
        </p:nvSpPr>
        <p:spPr>
          <a:xfrm>
            <a:off x="6059350" y="1977854"/>
            <a:ext cx="23499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1"/>
          <p:cNvSpPr txBox="1">
            <a:spLocks noGrp="1"/>
          </p:cNvSpPr>
          <p:nvPr>
            <p:ph type="subTitle" idx="6"/>
          </p:nvPr>
        </p:nvSpPr>
        <p:spPr>
          <a:xfrm>
            <a:off x="6059350" y="1573575"/>
            <a:ext cx="2349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7" name="Google Shape;457;p41"/>
          <p:cNvSpPr txBox="1">
            <a:spLocks noGrp="1"/>
          </p:cNvSpPr>
          <p:nvPr>
            <p:ph type="subTitle" idx="7"/>
          </p:nvPr>
        </p:nvSpPr>
        <p:spPr>
          <a:xfrm>
            <a:off x="6059350" y="3558604"/>
            <a:ext cx="23499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1"/>
          <p:cNvSpPr txBox="1">
            <a:spLocks noGrp="1"/>
          </p:cNvSpPr>
          <p:nvPr>
            <p:ph type="subTitle" idx="8"/>
          </p:nvPr>
        </p:nvSpPr>
        <p:spPr>
          <a:xfrm>
            <a:off x="6059350" y="3154325"/>
            <a:ext cx="2349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59" name="Google Shape;459;p41"/>
          <p:cNvSpPr/>
          <p:nvPr/>
        </p:nvSpPr>
        <p:spPr>
          <a:xfrm rot="1476072">
            <a:off x="8176976" y="3992795"/>
            <a:ext cx="1706195" cy="2036646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1"/>
          <p:cNvSpPr/>
          <p:nvPr/>
        </p:nvSpPr>
        <p:spPr>
          <a:xfrm flipH="1">
            <a:off x="-517330" y="-402948"/>
            <a:ext cx="2015158" cy="1355528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1"/>
          <p:cNvSpPr/>
          <p:nvPr/>
        </p:nvSpPr>
        <p:spPr>
          <a:xfrm rot="-5732429">
            <a:off x="-619725" y="3898189"/>
            <a:ext cx="1843770" cy="1830394"/>
          </a:xfrm>
          <a:custGeom>
            <a:avLst/>
            <a:gdLst/>
            <a:ahLst/>
            <a:cxnLst/>
            <a:rect l="l" t="t" r="r" b="b"/>
            <a:pathLst>
              <a:path w="2480" h="2462" extrusionOk="0">
                <a:moveTo>
                  <a:pt x="1365" y="1"/>
                </a:moveTo>
                <a:cubicBezTo>
                  <a:pt x="1268" y="1"/>
                  <a:pt x="1176" y="15"/>
                  <a:pt x="1097" y="46"/>
                </a:cubicBezTo>
                <a:cubicBezTo>
                  <a:pt x="474" y="278"/>
                  <a:pt x="0" y="1021"/>
                  <a:pt x="47" y="1672"/>
                </a:cubicBezTo>
                <a:cubicBezTo>
                  <a:pt x="65" y="1886"/>
                  <a:pt x="140" y="2108"/>
                  <a:pt x="279" y="2266"/>
                </a:cubicBezTo>
                <a:cubicBezTo>
                  <a:pt x="390" y="2385"/>
                  <a:pt x="553" y="2461"/>
                  <a:pt x="714" y="2461"/>
                </a:cubicBezTo>
                <a:cubicBezTo>
                  <a:pt x="768" y="2461"/>
                  <a:pt x="822" y="2452"/>
                  <a:pt x="874" y="2434"/>
                </a:cubicBezTo>
                <a:cubicBezTo>
                  <a:pt x="1227" y="2313"/>
                  <a:pt x="1301" y="1848"/>
                  <a:pt x="1552" y="1570"/>
                </a:cubicBezTo>
                <a:cubicBezTo>
                  <a:pt x="1784" y="1328"/>
                  <a:pt x="2174" y="1226"/>
                  <a:pt x="2286" y="910"/>
                </a:cubicBezTo>
                <a:cubicBezTo>
                  <a:pt x="2480" y="374"/>
                  <a:pt x="1857" y="1"/>
                  <a:pt x="13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1"/>
          <p:cNvSpPr/>
          <p:nvPr/>
        </p:nvSpPr>
        <p:spPr>
          <a:xfrm rot="-510129">
            <a:off x="7799279" y="-965783"/>
            <a:ext cx="1872694" cy="2481186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1"/>
          <p:cNvSpPr/>
          <p:nvPr/>
        </p:nvSpPr>
        <p:spPr>
          <a:xfrm>
            <a:off x="785300" y="10177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4506610" y="27430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1"/>
          <p:cNvSpPr/>
          <p:nvPr/>
        </p:nvSpPr>
        <p:spPr>
          <a:xfrm>
            <a:off x="343460" y="3675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1"/>
          <p:cNvSpPr/>
          <p:nvPr/>
        </p:nvSpPr>
        <p:spPr>
          <a:xfrm>
            <a:off x="8040010" y="7720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8639275" y="39358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1"/>
          <p:cNvSpPr/>
          <p:nvPr/>
        </p:nvSpPr>
        <p:spPr>
          <a:xfrm>
            <a:off x="3881400" y="4551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6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42"/>
          <p:cNvSpPr/>
          <p:nvPr/>
        </p:nvSpPr>
        <p:spPr>
          <a:xfrm rot="-317339">
            <a:off x="7585215" y="-138261"/>
            <a:ext cx="2015149" cy="1355522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2"/>
          <p:cNvSpPr/>
          <p:nvPr/>
        </p:nvSpPr>
        <p:spPr>
          <a:xfrm rot="510129" flipH="1">
            <a:off x="-331446" y="-965783"/>
            <a:ext cx="1872694" cy="2481186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2"/>
          <p:cNvSpPr/>
          <p:nvPr/>
        </p:nvSpPr>
        <p:spPr>
          <a:xfrm rot="-9897105" flipH="1">
            <a:off x="7680122" y="3648230"/>
            <a:ext cx="2333817" cy="3092168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2"/>
          <p:cNvSpPr/>
          <p:nvPr/>
        </p:nvSpPr>
        <p:spPr>
          <a:xfrm>
            <a:off x="1210487" y="10177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2"/>
          <p:cNvSpPr/>
          <p:nvPr/>
        </p:nvSpPr>
        <p:spPr>
          <a:xfrm>
            <a:off x="1194047" y="23314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2"/>
          <p:cNvSpPr/>
          <p:nvPr/>
        </p:nvSpPr>
        <p:spPr>
          <a:xfrm>
            <a:off x="8252147" y="14568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2"/>
          <p:cNvSpPr/>
          <p:nvPr/>
        </p:nvSpPr>
        <p:spPr>
          <a:xfrm>
            <a:off x="7874200" y="24388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6973375" y="46883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2"/>
          <p:cNvSpPr txBox="1">
            <a:spLocks noGrp="1"/>
          </p:cNvSpPr>
          <p:nvPr>
            <p:ph type="subTitle" idx="1"/>
          </p:nvPr>
        </p:nvSpPr>
        <p:spPr>
          <a:xfrm>
            <a:off x="713250" y="36672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2"/>
          <p:cNvSpPr txBox="1">
            <a:spLocks noGrp="1"/>
          </p:cNvSpPr>
          <p:nvPr>
            <p:ph type="subTitle" idx="2"/>
          </p:nvPr>
        </p:nvSpPr>
        <p:spPr>
          <a:xfrm>
            <a:off x="713250" y="31543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81" name="Google Shape;481;p42"/>
          <p:cNvSpPr txBox="1">
            <a:spLocks noGrp="1"/>
          </p:cNvSpPr>
          <p:nvPr>
            <p:ph type="subTitle" idx="3"/>
          </p:nvPr>
        </p:nvSpPr>
        <p:spPr>
          <a:xfrm>
            <a:off x="2024475" y="2010325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2"/>
          <p:cNvSpPr txBox="1">
            <a:spLocks noGrp="1"/>
          </p:cNvSpPr>
          <p:nvPr>
            <p:ph type="subTitle" idx="4"/>
          </p:nvPr>
        </p:nvSpPr>
        <p:spPr>
          <a:xfrm>
            <a:off x="2024475" y="1497375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subTitle" idx="5"/>
          </p:nvPr>
        </p:nvSpPr>
        <p:spPr>
          <a:xfrm>
            <a:off x="5958150" y="36672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subTitle" idx="6"/>
          </p:nvPr>
        </p:nvSpPr>
        <p:spPr>
          <a:xfrm>
            <a:off x="5958150" y="31543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7"/>
          </p:nvPr>
        </p:nvSpPr>
        <p:spPr>
          <a:xfrm>
            <a:off x="3335700" y="36672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2"/>
          <p:cNvSpPr txBox="1">
            <a:spLocks noGrp="1"/>
          </p:cNvSpPr>
          <p:nvPr>
            <p:ph type="subTitle" idx="8"/>
          </p:nvPr>
        </p:nvSpPr>
        <p:spPr>
          <a:xfrm>
            <a:off x="3335700" y="31543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87" name="Google Shape;487;p42"/>
          <p:cNvSpPr txBox="1">
            <a:spLocks noGrp="1"/>
          </p:cNvSpPr>
          <p:nvPr>
            <p:ph type="subTitle" idx="9"/>
          </p:nvPr>
        </p:nvSpPr>
        <p:spPr>
          <a:xfrm>
            <a:off x="4646925" y="2010325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42"/>
          <p:cNvSpPr txBox="1">
            <a:spLocks noGrp="1"/>
          </p:cNvSpPr>
          <p:nvPr>
            <p:ph type="subTitle" idx="13"/>
          </p:nvPr>
        </p:nvSpPr>
        <p:spPr>
          <a:xfrm>
            <a:off x="4646925" y="1497375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89" name="Google Shape;489;p42"/>
          <p:cNvSpPr/>
          <p:nvPr/>
        </p:nvSpPr>
        <p:spPr>
          <a:xfrm rot="-8605954">
            <a:off x="-432613" y="4469415"/>
            <a:ext cx="2649630" cy="981867"/>
          </a:xfrm>
          <a:custGeom>
            <a:avLst/>
            <a:gdLst/>
            <a:ahLst/>
            <a:cxnLst/>
            <a:rect l="l" t="t" r="r" b="b"/>
            <a:pathLst>
              <a:path w="108010" h="40025" extrusionOk="0">
                <a:moveTo>
                  <a:pt x="63717" y="22040"/>
                </a:moveTo>
                <a:cubicBezTo>
                  <a:pt x="64234" y="22040"/>
                  <a:pt x="64802" y="22285"/>
                  <a:pt x="65287" y="22873"/>
                </a:cubicBezTo>
                <a:cubicBezTo>
                  <a:pt x="66105" y="23885"/>
                  <a:pt x="66118" y="25247"/>
                  <a:pt x="65782" y="26532"/>
                </a:cubicBezTo>
                <a:lnTo>
                  <a:pt x="65782" y="26532"/>
                </a:lnTo>
                <a:cubicBezTo>
                  <a:pt x="64643" y="26286"/>
                  <a:pt x="63591" y="25853"/>
                  <a:pt x="62881" y="25084"/>
                </a:cubicBezTo>
                <a:cubicBezTo>
                  <a:pt x="61466" y="23554"/>
                  <a:pt x="62433" y="22040"/>
                  <a:pt x="63717" y="22040"/>
                </a:cubicBezTo>
                <a:close/>
                <a:moveTo>
                  <a:pt x="105878" y="1"/>
                </a:moveTo>
                <a:cubicBezTo>
                  <a:pt x="105410" y="1"/>
                  <a:pt x="104937" y="204"/>
                  <a:pt x="104604" y="695"/>
                </a:cubicBezTo>
                <a:cubicBezTo>
                  <a:pt x="99693" y="7914"/>
                  <a:pt x="94555" y="15394"/>
                  <a:pt x="87368" y="20597"/>
                </a:cubicBezTo>
                <a:cubicBezTo>
                  <a:pt x="83889" y="23166"/>
                  <a:pt x="79954" y="25117"/>
                  <a:pt x="75759" y="26158"/>
                </a:cubicBezTo>
                <a:cubicBezTo>
                  <a:pt x="73807" y="26613"/>
                  <a:pt x="71824" y="26873"/>
                  <a:pt x="69808" y="26873"/>
                </a:cubicBezTo>
                <a:cubicBezTo>
                  <a:pt x="69504" y="26868"/>
                  <a:pt x="69178" y="26863"/>
                  <a:pt x="68839" y="26853"/>
                </a:cubicBezTo>
                <a:lnTo>
                  <a:pt x="68839" y="26853"/>
                </a:lnTo>
                <a:cubicBezTo>
                  <a:pt x="69211" y="25083"/>
                  <a:pt x="69064" y="23258"/>
                  <a:pt x="68117" y="21637"/>
                </a:cubicBezTo>
                <a:cubicBezTo>
                  <a:pt x="67157" y="19976"/>
                  <a:pt x="65223" y="19000"/>
                  <a:pt x="63379" y="19000"/>
                </a:cubicBezTo>
                <a:cubicBezTo>
                  <a:pt x="61723" y="19000"/>
                  <a:pt x="60140" y="19787"/>
                  <a:pt x="59401" y="21572"/>
                </a:cubicBezTo>
                <a:cubicBezTo>
                  <a:pt x="57766" y="25595"/>
                  <a:pt x="61143" y="28105"/>
                  <a:pt x="64573" y="29187"/>
                </a:cubicBezTo>
                <a:lnTo>
                  <a:pt x="64573" y="29187"/>
                </a:lnTo>
                <a:cubicBezTo>
                  <a:pt x="62649" y="32021"/>
                  <a:pt x="59289" y="33562"/>
                  <a:pt x="56019" y="34222"/>
                </a:cubicBezTo>
                <a:cubicBezTo>
                  <a:pt x="54773" y="34479"/>
                  <a:pt x="53514" y="34586"/>
                  <a:pt x="52252" y="34586"/>
                </a:cubicBezTo>
                <a:cubicBezTo>
                  <a:pt x="49036" y="34586"/>
                  <a:pt x="45802" y="33892"/>
                  <a:pt x="42719" y="33214"/>
                </a:cubicBezTo>
                <a:cubicBezTo>
                  <a:pt x="38459" y="32271"/>
                  <a:pt x="34231" y="31328"/>
                  <a:pt x="29873" y="31101"/>
                </a:cubicBezTo>
                <a:cubicBezTo>
                  <a:pt x="28824" y="31038"/>
                  <a:pt x="27775" y="31007"/>
                  <a:pt x="26727" y="31007"/>
                </a:cubicBezTo>
                <a:cubicBezTo>
                  <a:pt x="17967" y="31007"/>
                  <a:pt x="9297" y="33173"/>
                  <a:pt x="1484" y="37182"/>
                </a:cubicBezTo>
                <a:cubicBezTo>
                  <a:pt x="1" y="37965"/>
                  <a:pt x="926" y="40025"/>
                  <a:pt x="2331" y="40025"/>
                </a:cubicBezTo>
                <a:cubicBezTo>
                  <a:pt x="2559" y="40025"/>
                  <a:pt x="2800" y="39971"/>
                  <a:pt x="3045" y="39848"/>
                </a:cubicBezTo>
                <a:cubicBezTo>
                  <a:pt x="10437" y="36047"/>
                  <a:pt x="18648" y="34069"/>
                  <a:pt x="26911" y="34069"/>
                </a:cubicBezTo>
                <a:cubicBezTo>
                  <a:pt x="30171" y="34069"/>
                  <a:pt x="33440" y="34377"/>
                  <a:pt x="36670" y="35003"/>
                </a:cubicBezTo>
                <a:cubicBezTo>
                  <a:pt x="41760" y="35996"/>
                  <a:pt x="47353" y="37521"/>
                  <a:pt x="52699" y="37521"/>
                </a:cubicBezTo>
                <a:cubicBezTo>
                  <a:pt x="57157" y="37521"/>
                  <a:pt x="61443" y="36461"/>
                  <a:pt x="65125" y="33149"/>
                </a:cubicBezTo>
                <a:cubicBezTo>
                  <a:pt x="66127" y="32245"/>
                  <a:pt x="67045" y="31086"/>
                  <a:pt x="67738" y="29800"/>
                </a:cubicBezTo>
                <a:lnTo>
                  <a:pt x="67738" y="29800"/>
                </a:lnTo>
                <a:cubicBezTo>
                  <a:pt x="68484" y="29867"/>
                  <a:pt x="69230" y="29900"/>
                  <a:pt x="69974" y="29900"/>
                </a:cubicBezTo>
                <a:cubicBezTo>
                  <a:pt x="74024" y="29900"/>
                  <a:pt x="78038" y="28934"/>
                  <a:pt x="81775" y="27328"/>
                </a:cubicBezTo>
                <a:cubicBezTo>
                  <a:pt x="93124" y="22418"/>
                  <a:pt x="100539" y="12142"/>
                  <a:pt x="107238" y="2223"/>
                </a:cubicBezTo>
                <a:cubicBezTo>
                  <a:pt x="108010" y="1088"/>
                  <a:pt x="106959" y="1"/>
                  <a:pt x="105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43"/>
          <p:cNvSpPr txBox="1">
            <a:spLocks noGrp="1"/>
          </p:cNvSpPr>
          <p:nvPr>
            <p:ph type="subTitle" idx="1"/>
          </p:nvPr>
        </p:nvSpPr>
        <p:spPr>
          <a:xfrm>
            <a:off x="2207950" y="1772305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3"/>
          <p:cNvSpPr txBox="1">
            <a:spLocks noGrp="1"/>
          </p:cNvSpPr>
          <p:nvPr>
            <p:ph type="subTitle" idx="2"/>
          </p:nvPr>
        </p:nvSpPr>
        <p:spPr>
          <a:xfrm>
            <a:off x="2207950" y="1337375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94" name="Google Shape;494;p43"/>
          <p:cNvSpPr txBox="1">
            <a:spLocks noGrp="1"/>
          </p:cNvSpPr>
          <p:nvPr>
            <p:ph type="subTitle" idx="3"/>
          </p:nvPr>
        </p:nvSpPr>
        <p:spPr>
          <a:xfrm>
            <a:off x="2207950" y="4121226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subTitle" idx="4"/>
          </p:nvPr>
        </p:nvSpPr>
        <p:spPr>
          <a:xfrm>
            <a:off x="2207950" y="3686296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subTitle" idx="5"/>
          </p:nvPr>
        </p:nvSpPr>
        <p:spPr>
          <a:xfrm>
            <a:off x="2207950" y="2946766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43"/>
          <p:cNvSpPr txBox="1">
            <a:spLocks noGrp="1"/>
          </p:cNvSpPr>
          <p:nvPr>
            <p:ph type="subTitle" idx="6"/>
          </p:nvPr>
        </p:nvSpPr>
        <p:spPr>
          <a:xfrm>
            <a:off x="2207950" y="2511835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subTitle" idx="7"/>
          </p:nvPr>
        </p:nvSpPr>
        <p:spPr>
          <a:xfrm>
            <a:off x="5861950" y="1772305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3"/>
          <p:cNvSpPr txBox="1">
            <a:spLocks noGrp="1"/>
          </p:cNvSpPr>
          <p:nvPr>
            <p:ph type="subTitle" idx="8"/>
          </p:nvPr>
        </p:nvSpPr>
        <p:spPr>
          <a:xfrm>
            <a:off x="5861950" y="1337375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0" name="Google Shape;500;p43"/>
          <p:cNvSpPr txBox="1">
            <a:spLocks noGrp="1"/>
          </p:cNvSpPr>
          <p:nvPr>
            <p:ph type="subTitle" idx="9"/>
          </p:nvPr>
        </p:nvSpPr>
        <p:spPr>
          <a:xfrm>
            <a:off x="5861950" y="4121226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3"/>
          <p:cNvSpPr txBox="1">
            <a:spLocks noGrp="1"/>
          </p:cNvSpPr>
          <p:nvPr>
            <p:ph type="subTitle" idx="13"/>
          </p:nvPr>
        </p:nvSpPr>
        <p:spPr>
          <a:xfrm>
            <a:off x="5861950" y="3686296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2" name="Google Shape;502;p43"/>
          <p:cNvSpPr txBox="1">
            <a:spLocks noGrp="1"/>
          </p:cNvSpPr>
          <p:nvPr>
            <p:ph type="subTitle" idx="14"/>
          </p:nvPr>
        </p:nvSpPr>
        <p:spPr>
          <a:xfrm>
            <a:off x="5861950" y="2946766"/>
            <a:ext cx="20877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43"/>
          <p:cNvSpPr txBox="1">
            <a:spLocks noGrp="1"/>
          </p:cNvSpPr>
          <p:nvPr>
            <p:ph type="subTitle" idx="15"/>
          </p:nvPr>
        </p:nvSpPr>
        <p:spPr>
          <a:xfrm>
            <a:off x="5861950" y="2511835"/>
            <a:ext cx="20877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04" name="Google Shape;504;p43"/>
          <p:cNvSpPr/>
          <p:nvPr/>
        </p:nvSpPr>
        <p:spPr>
          <a:xfrm rot="-7673104" flipH="1">
            <a:off x="-596129" y="4335520"/>
            <a:ext cx="2015155" cy="1355536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3"/>
          <p:cNvSpPr/>
          <p:nvPr/>
        </p:nvSpPr>
        <p:spPr>
          <a:xfrm rot="-2700000">
            <a:off x="8234343" y="-402216"/>
            <a:ext cx="1399991" cy="1798951"/>
          </a:xfrm>
          <a:custGeom>
            <a:avLst/>
            <a:gdLst/>
            <a:ahLst/>
            <a:cxnLst/>
            <a:rect l="l" t="t" r="r" b="b"/>
            <a:pathLst>
              <a:path w="3689" h="4740" fill="none" extrusionOk="0">
                <a:moveTo>
                  <a:pt x="3689" y="484"/>
                </a:moveTo>
                <a:cubicBezTo>
                  <a:pt x="2918" y="1"/>
                  <a:pt x="1858" y="38"/>
                  <a:pt x="1115" y="558"/>
                </a:cubicBezTo>
                <a:cubicBezTo>
                  <a:pt x="381" y="1079"/>
                  <a:pt x="0" y="2063"/>
                  <a:pt x="195" y="2955"/>
                </a:cubicBezTo>
                <a:cubicBezTo>
                  <a:pt x="390" y="3838"/>
                  <a:pt x="1152" y="4572"/>
                  <a:pt x="2044" y="4739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3"/>
          <p:cNvSpPr/>
          <p:nvPr/>
        </p:nvSpPr>
        <p:spPr>
          <a:xfrm flipH="1">
            <a:off x="-621246" y="-913209"/>
            <a:ext cx="1872697" cy="2481189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3"/>
          <p:cNvSpPr/>
          <p:nvPr/>
        </p:nvSpPr>
        <p:spPr>
          <a:xfrm rot="-4400614">
            <a:off x="7787390" y="3937338"/>
            <a:ext cx="2446285" cy="1425102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3"/>
          <p:cNvSpPr/>
          <p:nvPr/>
        </p:nvSpPr>
        <p:spPr>
          <a:xfrm>
            <a:off x="781125" y="22149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3"/>
          <p:cNvSpPr/>
          <p:nvPr/>
        </p:nvSpPr>
        <p:spPr>
          <a:xfrm>
            <a:off x="398147" y="35546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3"/>
          <p:cNvSpPr/>
          <p:nvPr/>
        </p:nvSpPr>
        <p:spPr>
          <a:xfrm>
            <a:off x="8129697" y="12057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3"/>
          <p:cNvSpPr/>
          <p:nvPr/>
        </p:nvSpPr>
        <p:spPr>
          <a:xfrm>
            <a:off x="8332825" y="42590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3"/>
          <p:cNvSpPr/>
          <p:nvPr/>
        </p:nvSpPr>
        <p:spPr>
          <a:xfrm>
            <a:off x="1434322" y="473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3"/>
          <p:cNvSpPr/>
          <p:nvPr/>
        </p:nvSpPr>
        <p:spPr>
          <a:xfrm>
            <a:off x="8828075" y="275372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44"/>
          <p:cNvSpPr txBox="1">
            <a:spLocks noGrp="1"/>
          </p:cNvSpPr>
          <p:nvPr>
            <p:ph type="subTitle" idx="1"/>
          </p:nvPr>
        </p:nvSpPr>
        <p:spPr>
          <a:xfrm>
            <a:off x="713250" y="37434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44"/>
          <p:cNvSpPr txBox="1">
            <a:spLocks noGrp="1"/>
          </p:cNvSpPr>
          <p:nvPr>
            <p:ph type="subTitle" idx="2"/>
          </p:nvPr>
        </p:nvSpPr>
        <p:spPr>
          <a:xfrm>
            <a:off x="713250" y="32305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18" name="Google Shape;518;p44"/>
          <p:cNvSpPr txBox="1">
            <a:spLocks noGrp="1"/>
          </p:cNvSpPr>
          <p:nvPr>
            <p:ph type="subTitle" idx="3"/>
          </p:nvPr>
        </p:nvSpPr>
        <p:spPr>
          <a:xfrm>
            <a:off x="713250" y="2162725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44"/>
          <p:cNvSpPr txBox="1">
            <a:spLocks noGrp="1"/>
          </p:cNvSpPr>
          <p:nvPr>
            <p:ph type="subTitle" idx="4"/>
          </p:nvPr>
        </p:nvSpPr>
        <p:spPr>
          <a:xfrm>
            <a:off x="713250" y="1649775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0" name="Google Shape;520;p44"/>
          <p:cNvSpPr txBox="1">
            <a:spLocks noGrp="1"/>
          </p:cNvSpPr>
          <p:nvPr>
            <p:ph type="subTitle" idx="5"/>
          </p:nvPr>
        </p:nvSpPr>
        <p:spPr>
          <a:xfrm>
            <a:off x="5958150" y="37434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44"/>
          <p:cNvSpPr txBox="1">
            <a:spLocks noGrp="1"/>
          </p:cNvSpPr>
          <p:nvPr>
            <p:ph type="subTitle" idx="6"/>
          </p:nvPr>
        </p:nvSpPr>
        <p:spPr>
          <a:xfrm>
            <a:off x="5958150" y="32305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2" name="Google Shape;522;p44"/>
          <p:cNvSpPr txBox="1">
            <a:spLocks noGrp="1"/>
          </p:cNvSpPr>
          <p:nvPr>
            <p:ph type="subTitle" idx="7"/>
          </p:nvPr>
        </p:nvSpPr>
        <p:spPr>
          <a:xfrm>
            <a:off x="5958150" y="2162725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44"/>
          <p:cNvSpPr txBox="1">
            <a:spLocks noGrp="1"/>
          </p:cNvSpPr>
          <p:nvPr>
            <p:ph type="subTitle" idx="8"/>
          </p:nvPr>
        </p:nvSpPr>
        <p:spPr>
          <a:xfrm>
            <a:off x="5958150" y="1649775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4" name="Google Shape;524;p44"/>
          <p:cNvSpPr txBox="1">
            <a:spLocks noGrp="1"/>
          </p:cNvSpPr>
          <p:nvPr>
            <p:ph type="subTitle" idx="9"/>
          </p:nvPr>
        </p:nvSpPr>
        <p:spPr>
          <a:xfrm>
            <a:off x="3335700" y="37434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44"/>
          <p:cNvSpPr txBox="1">
            <a:spLocks noGrp="1"/>
          </p:cNvSpPr>
          <p:nvPr>
            <p:ph type="subTitle" idx="13"/>
          </p:nvPr>
        </p:nvSpPr>
        <p:spPr>
          <a:xfrm>
            <a:off x="3335700" y="323050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6" name="Google Shape;526;p44"/>
          <p:cNvSpPr txBox="1">
            <a:spLocks noGrp="1"/>
          </p:cNvSpPr>
          <p:nvPr>
            <p:ph type="subTitle" idx="14"/>
          </p:nvPr>
        </p:nvSpPr>
        <p:spPr>
          <a:xfrm>
            <a:off x="3335700" y="2162725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44"/>
          <p:cNvSpPr txBox="1">
            <a:spLocks noGrp="1"/>
          </p:cNvSpPr>
          <p:nvPr>
            <p:ph type="subTitle" idx="15"/>
          </p:nvPr>
        </p:nvSpPr>
        <p:spPr>
          <a:xfrm>
            <a:off x="3335700" y="1649775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Staatliches"/>
              <a:buNone/>
              <a:defRPr sz="26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8" name="Google Shape;528;p44"/>
          <p:cNvSpPr/>
          <p:nvPr/>
        </p:nvSpPr>
        <p:spPr>
          <a:xfrm rot="4402603">
            <a:off x="7626512" y="-319020"/>
            <a:ext cx="1962784" cy="1517090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4"/>
          <p:cNvSpPr/>
          <p:nvPr/>
        </p:nvSpPr>
        <p:spPr>
          <a:xfrm rot="-6246250">
            <a:off x="-478064" y="3966162"/>
            <a:ext cx="1962778" cy="1517083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4"/>
          <p:cNvSpPr/>
          <p:nvPr/>
        </p:nvSpPr>
        <p:spPr>
          <a:xfrm rot="-5959254">
            <a:off x="-393838" y="-689097"/>
            <a:ext cx="1659824" cy="2199012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4"/>
          <p:cNvSpPr/>
          <p:nvPr/>
        </p:nvSpPr>
        <p:spPr>
          <a:xfrm rot="-4010041">
            <a:off x="7787396" y="3937342"/>
            <a:ext cx="2446279" cy="1425107"/>
          </a:xfrm>
          <a:custGeom>
            <a:avLst/>
            <a:gdLst/>
            <a:ahLst/>
            <a:cxnLst/>
            <a:rect l="l" t="t" r="r" b="b"/>
            <a:pathLst>
              <a:path w="7034" h="4098" extrusionOk="0">
                <a:moveTo>
                  <a:pt x="2769" y="3893"/>
                </a:moveTo>
                <a:cubicBezTo>
                  <a:pt x="2035" y="3940"/>
                  <a:pt x="1264" y="3707"/>
                  <a:pt x="744" y="3187"/>
                </a:cubicBezTo>
                <a:cubicBezTo>
                  <a:pt x="224" y="2657"/>
                  <a:pt x="1" y="1831"/>
                  <a:pt x="270" y="1143"/>
                </a:cubicBezTo>
                <a:cubicBezTo>
                  <a:pt x="539" y="465"/>
                  <a:pt x="1338" y="0"/>
                  <a:pt x="2054" y="195"/>
                </a:cubicBezTo>
                <a:cubicBezTo>
                  <a:pt x="2463" y="307"/>
                  <a:pt x="2797" y="604"/>
                  <a:pt x="3187" y="781"/>
                </a:cubicBezTo>
                <a:cubicBezTo>
                  <a:pt x="4219" y="1255"/>
                  <a:pt x="5584" y="883"/>
                  <a:pt x="6448" y="1617"/>
                </a:cubicBezTo>
                <a:cubicBezTo>
                  <a:pt x="6820" y="1923"/>
                  <a:pt x="7034" y="2397"/>
                  <a:pt x="7024" y="2871"/>
                </a:cubicBezTo>
                <a:cubicBezTo>
                  <a:pt x="7015" y="3345"/>
                  <a:pt x="6783" y="3800"/>
                  <a:pt x="6402" y="40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4"/>
          <p:cNvSpPr/>
          <p:nvPr/>
        </p:nvSpPr>
        <p:spPr>
          <a:xfrm>
            <a:off x="291350" y="29966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4"/>
          <p:cNvSpPr/>
          <p:nvPr/>
        </p:nvSpPr>
        <p:spPr>
          <a:xfrm>
            <a:off x="8636972" y="24106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1841247" y="46588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4"/>
          <p:cNvSpPr/>
          <p:nvPr/>
        </p:nvSpPr>
        <p:spPr>
          <a:xfrm>
            <a:off x="1001622" y="8280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4"/>
          <p:cNvSpPr/>
          <p:nvPr/>
        </p:nvSpPr>
        <p:spPr>
          <a:xfrm>
            <a:off x="8332875" y="7302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4"/>
          <p:cNvSpPr/>
          <p:nvPr/>
        </p:nvSpPr>
        <p:spPr>
          <a:xfrm>
            <a:off x="6592400" y="458341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"/>
          <p:cNvSpPr txBox="1">
            <a:spLocks noGrp="1"/>
          </p:cNvSpPr>
          <p:nvPr>
            <p:ph type="title"/>
          </p:nvPr>
        </p:nvSpPr>
        <p:spPr>
          <a:xfrm>
            <a:off x="941825" y="408500"/>
            <a:ext cx="4084500" cy="1120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540" name="Google Shape;540;p45"/>
          <p:cNvSpPr txBox="1"/>
          <p:nvPr/>
        </p:nvSpPr>
        <p:spPr>
          <a:xfrm>
            <a:off x="941825" y="3475531"/>
            <a:ext cx="4084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Poppins SemiBold"/>
                <a:ea typeface="Poppins SemiBold"/>
                <a:cs typeface="Poppins SemiBold"/>
                <a:sym typeface="Poppins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>
              <a:solidFill>
                <a:schemeClr val="accent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45"/>
          <p:cNvSpPr txBox="1">
            <a:spLocks noGrp="1"/>
          </p:cNvSpPr>
          <p:nvPr>
            <p:ph type="subTitle" idx="1"/>
          </p:nvPr>
        </p:nvSpPr>
        <p:spPr>
          <a:xfrm>
            <a:off x="941825" y="2553738"/>
            <a:ext cx="4084500" cy="877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42" name="Google Shape;542;p45"/>
          <p:cNvSpPr txBox="1">
            <a:spLocks noGrp="1"/>
          </p:cNvSpPr>
          <p:nvPr>
            <p:ph type="subTitle" idx="2"/>
          </p:nvPr>
        </p:nvSpPr>
        <p:spPr>
          <a:xfrm>
            <a:off x="941825" y="4266075"/>
            <a:ext cx="4084500" cy="272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 SemiBold"/>
              <a:buNone/>
              <a:defRPr sz="12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43" name="Google Shape;543;p45"/>
          <p:cNvSpPr/>
          <p:nvPr/>
        </p:nvSpPr>
        <p:spPr>
          <a:xfrm rot="207682" flipH="1">
            <a:off x="7598667" y="-149645"/>
            <a:ext cx="1962788" cy="1517084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5"/>
          <p:cNvSpPr/>
          <p:nvPr/>
        </p:nvSpPr>
        <p:spPr>
          <a:xfrm rot="3421936" flipH="1">
            <a:off x="-395236" y="4118478"/>
            <a:ext cx="2075997" cy="961886"/>
          </a:xfrm>
          <a:custGeom>
            <a:avLst/>
            <a:gdLst/>
            <a:ahLst/>
            <a:cxnLst/>
            <a:rect l="l" t="t" r="r" b="b"/>
            <a:pathLst>
              <a:path w="7875" h="3649" extrusionOk="0">
                <a:moveTo>
                  <a:pt x="1807" y="1"/>
                </a:moveTo>
                <a:cubicBezTo>
                  <a:pt x="1167" y="1"/>
                  <a:pt x="587" y="472"/>
                  <a:pt x="117" y="890"/>
                </a:cubicBezTo>
                <a:cubicBezTo>
                  <a:pt x="0" y="985"/>
                  <a:pt x="107" y="1131"/>
                  <a:pt x="226" y="1131"/>
                </a:cubicBezTo>
                <a:cubicBezTo>
                  <a:pt x="258" y="1131"/>
                  <a:pt x="291" y="1120"/>
                  <a:pt x="321" y="1095"/>
                </a:cubicBezTo>
                <a:cubicBezTo>
                  <a:pt x="756" y="708"/>
                  <a:pt x="1335" y="324"/>
                  <a:pt x="1830" y="324"/>
                </a:cubicBezTo>
                <a:cubicBezTo>
                  <a:pt x="2204" y="324"/>
                  <a:pt x="2529" y="542"/>
                  <a:pt x="2709" y="1141"/>
                </a:cubicBezTo>
                <a:cubicBezTo>
                  <a:pt x="2858" y="1643"/>
                  <a:pt x="3053" y="2005"/>
                  <a:pt x="3610" y="2098"/>
                </a:cubicBezTo>
                <a:cubicBezTo>
                  <a:pt x="3696" y="2112"/>
                  <a:pt x="3780" y="2119"/>
                  <a:pt x="3862" y="2119"/>
                </a:cubicBezTo>
                <a:cubicBezTo>
                  <a:pt x="4463" y="2119"/>
                  <a:pt x="4968" y="1765"/>
                  <a:pt x="5524" y="1568"/>
                </a:cubicBezTo>
                <a:cubicBezTo>
                  <a:pt x="5698" y="1509"/>
                  <a:pt x="5871" y="1482"/>
                  <a:pt x="6038" y="1482"/>
                </a:cubicBezTo>
                <a:cubicBezTo>
                  <a:pt x="7004" y="1482"/>
                  <a:pt x="7763" y="2397"/>
                  <a:pt x="7280" y="3426"/>
                </a:cubicBezTo>
                <a:cubicBezTo>
                  <a:pt x="7222" y="3542"/>
                  <a:pt x="7324" y="3648"/>
                  <a:pt x="7420" y="3648"/>
                </a:cubicBezTo>
                <a:cubicBezTo>
                  <a:pt x="7463" y="3648"/>
                  <a:pt x="7505" y="3627"/>
                  <a:pt x="7531" y="3575"/>
                </a:cubicBezTo>
                <a:cubicBezTo>
                  <a:pt x="7875" y="2832"/>
                  <a:pt x="7735" y="1959"/>
                  <a:pt x="7048" y="1466"/>
                </a:cubicBezTo>
                <a:cubicBezTo>
                  <a:pt x="6753" y="1260"/>
                  <a:pt x="6469" y="1182"/>
                  <a:pt x="6188" y="1182"/>
                </a:cubicBezTo>
                <a:cubicBezTo>
                  <a:pt x="5610" y="1182"/>
                  <a:pt x="5050" y="1511"/>
                  <a:pt x="4456" y="1717"/>
                </a:cubicBezTo>
                <a:cubicBezTo>
                  <a:pt x="4274" y="1782"/>
                  <a:pt x="4078" y="1829"/>
                  <a:pt x="3885" y="1829"/>
                </a:cubicBezTo>
                <a:cubicBezTo>
                  <a:pt x="3802" y="1829"/>
                  <a:pt x="3719" y="1820"/>
                  <a:pt x="3638" y="1801"/>
                </a:cubicBezTo>
                <a:cubicBezTo>
                  <a:pt x="3146" y="1689"/>
                  <a:pt x="3081" y="1317"/>
                  <a:pt x="2941" y="890"/>
                </a:cubicBezTo>
                <a:cubicBezTo>
                  <a:pt x="2839" y="537"/>
                  <a:pt x="2672" y="268"/>
                  <a:pt x="2328" y="110"/>
                </a:cubicBezTo>
                <a:cubicBezTo>
                  <a:pt x="2151" y="34"/>
                  <a:pt x="1977" y="1"/>
                  <a:pt x="18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5"/>
          <p:cNvSpPr/>
          <p:nvPr/>
        </p:nvSpPr>
        <p:spPr>
          <a:xfrm rot="4292455" flipH="1">
            <a:off x="-374206" y="-783742"/>
            <a:ext cx="1717774" cy="2171941"/>
          </a:xfrm>
          <a:custGeom>
            <a:avLst/>
            <a:gdLst/>
            <a:ahLst/>
            <a:cxnLst/>
            <a:rect l="l" t="t" r="r" b="b"/>
            <a:pathLst>
              <a:path w="7265" h="9186" extrusionOk="0">
                <a:moveTo>
                  <a:pt x="4649" y="1"/>
                </a:moveTo>
                <a:cubicBezTo>
                  <a:pt x="4241" y="1"/>
                  <a:pt x="3844" y="124"/>
                  <a:pt x="3539" y="395"/>
                </a:cubicBezTo>
                <a:cubicBezTo>
                  <a:pt x="2796" y="1064"/>
                  <a:pt x="2870" y="2216"/>
                  <a:pt x="2694" y="3201"/>
                </a:cubicBezTo>
                <a:cubicBezTo>
                  <a:pt x="2517" y="4185"/>
                  <a:pt x="2016" y="5114"/>
                  <a:pt x="1282" y="5802"/>
                </a:cubicBezTo>
                <a:cubicBezTo>
                  <a:pt x="743" y="6313"/>
                  <a:pt x="9" y="6815"/>
                  <a:pt x="9" y="7558"/>
                </a:cubicBezTo>
                <a:cubicBezTo>
                  <a:pt x="0" y="8580"/>
                  <a:pt x="1104" y="9185"/>
                  <a:pt x="2022" y="9185"/>
                </a:cubicBezTo>
                <a:cubicBezTo>
                  <a:pt x="2138" y="9185"/>
                  <a:pt x="2252" y="9176"/>
                  <a:pt x="2359" y="9156"/>
                </a:cubicBezTo>
                <a:cubicBezTo>
                  <a:pt x="3697" y="8905"/>
                  <a:pt x="4942" y="8190"/>
                  <a:pt x="5806" y="7140"/>
                </a:cubicBezTo>
                <a:cubicBezTo>
                  <a:pt x="6791" y="5951"/>
                  <a:pt x="7265" y="4353"/>
                  <a:pt x="7098" y="2820"/>
                </a:cubicBezTo>
                <a:cubicBezTo>
                  <a:pt x="7005" y="1937"/>
                  <a:pt x="6670" y="1036"/>
                  <a:pt x="5983" y="469"/>
                </a:cubicBezTo>
                <a:cubicBezTo>
                  <a:pt x="5613" y="169"/>
                  <a:pt x="5124" y="1"/>
                  <a:pt x="46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5"/>
          <p:cNvSpPr/>
          <p:nvPr/>
        </p:nvSpPr>
        <p:spPr>
          <a:xfrm rot="10046599">
            <a:off x="7689597" y="4029448"/>
            <a:ext cx="1780950" cy="1431161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rgbClr val="0EA1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5"/>
          <p:cNvSpPr/>
          <p:nvPr/>
        </p:nvSpPr>
        <p:spPr>
          <a:xfrm>
            <a:off x="5136675" y="426608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5"/>
          <p:cNvSpPr/>
          <p:nvPr/>
        </p:nvSpPr>
        <p:spPr>
          <a:xfrm>
            <a:off x="419297" y="25059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5"/>
          <p:cNvSpPr/>
          <p:nvPr/>
        </p:nvSpPr>
        <p:spPr>
          <a:xfrm>
            <a:off x="5544522" y="9753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5"/>
          <p:cNvSpPr/>
          <p:nvPr/>
        </p:nvSpPr>
        <p:spPr>
          <a:xfrm>
            <a:off x="8299997" y="343124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767725" y="9205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6"/>
          <p:cNvSpPr/>
          <p:nvPr/>
        </p:nvSpPr>
        <p:spPr>
          <a:xfrm rot="1476072">
            <a:off x="8176976" y="3992795"/>
            <a:ext cx="1706195" cy="2036646"/>
          </a:xfrm>
          <a:custGeom>
            <a:avLst/>
            <a:gdLst/>
            <a:ahLst/>
            <a:cxnLst/>
            <a:rect l="l" t="t" r="r" b="b"/>
            <a:pathLst>
              <a:path w="5325" h="6356" fill="none" extrusionOk="0">
                <a:moveTo>
                  <a:pt x="5324" y="168"/>
                </a:moveTo>
                <a:cubicBezTo>
                  <a:pt x="3773" y="1"/>
                  <a:pt x="2156" y="688"/>
                  <a:pt x="1208" y="1924"/>
                </a:cubicBezTo>
                <a:cubicBezTo>
                  <a:pt x="251" y="3160"/>
                  <a:pt x="1" y="4897"/>
                  <a:pt x="558" y="6356"/>
                </a:cubicBezTo>
              </a:path>
            </a:pathLst>
          </a:cu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miter lim="929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6"/>
          <p:cNvSpPr/>
          <p:nvPr/>
        </p:nvSpPr>
        <p:spPr>
          <a:xfrm flipH="1">
            <a:off x="-517330" y="-402948"/>
            <a:ext cx="2015158" cy="1355528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6"/>
          <p:cNvSpPr/>
          <p:nvPr/>
        </p:nvSpPr>
        <p:spPr>
          <a:xfrm rot="-5732429">
            <a:off x="-619725" y="3898189"/>
            <a:ext cx="1843770" cy="1830394"/>
          </a:xfrm>
          <a:custGeom>
            <a:avLst/>
            <a:gdLst/>
            <a:ahLst/>
            <a:cxnLst/>
            <a:rect l="l" t="t" r="r" b="b"/>
            <a:pathLst>
              <a:path w="2480" h="2462" extrusionOk="0">
                <a:moveTo>
                  <a:pt x="1365" y="1"/>
                </a:moveTo>
                <a:cubicBezTo>
                  <a:pt x="1268" y="1"/>
                  <a:pt x="1176" y="15"/>
                  <a:pt x="1097" y="46"/>
                </a:cubicBezTo>
                <a:cubicBezTo>
                  <a:pt x="474" y="278"/>
                  <a:pt x="0" y="1021"/>
                  <a:pt x="47" y="1672"/>
                </a:cubicBezTo>
                <a:cubicBezTo>
                  <a:pt x="65" y="1886"/>
                  <a:pt x="140" y="2108"/>
                  <a:pt x="279" y="2266"/>
                </a:cubicBezTo>
                <a:cubicBezTo>
                  <a:pt x="390" y="2385"/>
                  <a:pt x="553" y="2461"/>
                  <a:pt x="714" y="2461"/>
                </a:cubicBezTo>
                <a:cubicBezTo>
                  <a:pt x="768" y="2461"/>
                  <a:pt x="822" y="2452"/>
                  <a:pt x="874" y="2434"/>
                </a:cubicBezTo>
                <a:cubicBezTo>
                  <a:pt x="1227" y="2313"/>
                  <a:pt x="1301" y="1848"/>
                  <a:pt x="1552" y="1570"/>
                </a:cubicBezTo>
                <a:cubicBezTo>
                  <a:pt x="1784" y="1328"/>
                  <a:pt x="2174" y="1226"/>
                  <a:pt x="2286" y="910"/>
                </a:cubicBezTo>
                <a:cubicBezTo>
                  <a:pt x="2480" y="374"/>
                  <a:pt x="1857" y="1"/>
                  <a:pt x="13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6"/>
          <p:cNvSpPr/>
          <p:nvPr/>
        </p:nvSpPr>
        <p:spPr>
          <a:xfrm rot="-510129">
            <a:off x="7799279" y="-965783"/>
            <a:ext cx="1872694" cy="2481186"/>
          </a:xfrm>
          <a:custGeom>
            <a:avLst/>
            <a:gdLst/>
            <a:ahLst/>
            <a:cxnLst/>
            <a:rect l="l" t="t" r="r" b="b"/>
            <a:pathLst>
              <a:path w="6672" h="8840" extrusionOk="0">
                <a:moveTo>
                  <a:pt x="3385" y="1"/>
                </a:moveTo>
                <a:cubicBezTo>
                  <a:pt x="3335" y="1"/>
                  <a:pt x="3284" y="3"/>
                  <a:pt x="3233" y="7"/>
                </a:cubicBezTo>
                <a:cubicBezTo>
                  <a:pt x="1868" y="119"/>
                  <a:pt x="604" y="2107"/>
                  <a:pt x="214" y="3250"/>
                </a:cubicBezTo>
                <a:cubicBezTo>
                  <a:pt x="65" y="3686"/>
                  <a:pt x="0" y="4244"/>
                  <a:pt x="363" y="4523"/>
                </a:cubicBezTo>
                <a:cubicBezTo>
                  <a:pt x="669" y="4745"/>
                  <a:pt x="1097" y="4653"/>
                  <a:pt x="1450" y="4792"/>
                </a:cubicBezTo>
                <a:cubicBezTo>
                  <a:pt x="1803" y="4931"/>
                  <a:pt x="2026" y="5275"/>
                  <a:pt x="2137" y="5637"/>
                </a:cubicBezTo>
                <a:cubicBezTo>
                  <a:pt x="2202" y="5842"/>
                  <a:pt x="2230" y="6055"/>
                  <a:pt x="2258" y="6269"/>
                </a:cubicBezTo>
                <a:cubicBezTo>
                  <a:pt x="2276" y="6427"/>
                  <a:pt x="2295" y="6585"/>
                  <a:pt x="2314" y="6743"/>
                </a:cubicBezTo>
                <a:cubicBezTo>
                  <a:pt x="2416" y="7347"/>
                  <a:pt x="2657" y="7951"/>
                  <a:pt x="3113" y="8360"/>
                </a:cubicBezTo>
                <a:cubicBezTo>
                  <a:pt x="3428" y="8656"/>
                  <a:pt x="3865" y="8840"/>
                  <a:pt x="4294" y="8840"/>
                </a:cubicBezTo>
                <a:cubicBezTo>
                  <a:pt x="4471" y="8840"/>
                  <a:pt x="4647" y="8808"/>
                  <a:pt x="4813" y="8740"/>
                </a:cubicBezTo>
                <a:cubicBezTo>
                  <a:pt x="4887" y="8713"/>
                  <a:pt x="4971" y="8666"/>
                  <a:pt x="5036" y="8620"/>
                </a:cubicBezTo>
                <a:cubicBezTo>
                  <a:pt x="5593" y="8267"/>
                  <a:pt x="5872" y="7561"/>
                  <a:pt x="6058" y="6910"/>
                </a:cubicBezTo>
                <a:cubicBezTo>
                  <a:pt x="6439" y="5535"/>
                  <a:pt x="6671" y="4049"/>
                  <a:pt x="6262" y="2683"/>
                </a:cubicBezTo>
                <a:cubicBezTo>
                  <a:pt x="5922" y="1536"/>
                  <a:pt x="4743" y="1"/>
                  <a:pt x="33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6"/>
          <p:cNvSpPr/>
          <p:nvPr/>
        </p:nvSpPr>
        <p:spPr>
          <a:xfrm>
            <a:off x="785300" y="10177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6"/>
          <p:cNvSpPr/>
          <p:nvPr/>
        </p:nvSpPr>
        <p:spPr>
          <a:xfrm>
            <a:off x="4506610" y="27430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6"/>
          <p:cNvSpPr/>
          <p:nvPr/>
        </p:nvSpPr>
        <p:spPr>
          <a:xfrm>
            <a:off x="343460" y="3675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8040010" y="7720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8639275" y="3935837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3881400" y="4551062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7"/>
          <p:cNvSpPr/>
          <p:nvPr/>
        </p:nvSpPr>
        <p:spPr>
          <a:xfrm rot="4402595">
            <a:off x="-433328" y="3608993"/>
            <a:ext cx="2293111" cy="1772407"/>
          </a:xfrm>
          <a:custGeom>
            <a:avLst/>
            <a:gdLst/>
            <a:ahLst/>
            <a:cxnLst/>
            <a:rect l="l" t="t" r="r" b="b"/>
            <a:pathLst>
              <a:path w="11736" h="9071" extrusionOk="0">
                <a:moveTo>
                  <a:pt x="11148" y="0"/>
                </a:moveTo>
                <a:cubicBezTo>
                  <a:pt x="11054" y="0"/>
                  <a:pt x="10963" y="74"/>
                  <a:pt x="11002" y="191"/>
                </a:cubicBezTo>
                <a:cubicBezTo>
                  <a:pt x="11541" y="1947"/>
                  <a:pt x="10277" y="3526"/>
                  <a:pt x="8493" y="3536"/>
                </a:cubicBezTo>
                <a:cubicBezTo>
                  <a:pt x="8469" y="3536"/>
                  <a:pt x="8444" y="3536"/>
                  <a:pt x="8419" y="3536"/>
                </a:cubicBezTo>
                <a:cubicBezTo>
                  <a:pt x="8103" y="3536"/>
                  <a:pt x="7778" y="3521"/>
                  <a:pt x="7457" y="3521"/>
                </a:cubicBezTo>
                <a:cubicBezTo>
                  <a:pt x="6630" y="3521"/>
                  <a:pt x="5827" y="3621"/>
                  <a:pt x="5251" y="4335"/>
                </a:cubicBezTo>
                <a:cubicBezTo>
                  <a:pt x="4535" y="5208"/>
                  <a:pt x="4545" y="6425"/>
                  <a:pt x="3913" y="7335"/>
                </a:cubicBezTo>
                <a:cubicBezTo>
                  <a:pt x="3541" y="7865"/>
                  <a:pt x="2975" y="8255"/>
                  <a:pt x="2352" y="8450"/>
                </a:cubicBezTo>
                <a:cubicBezTo>
                  <a:pt x="2074" y="8538"/>
                  <a:pt x="1809" y="8572"/>
                  <a:pt x="1545" y="8572"/>
                </a:cubicBezTo>
                <a:cubicBezTo>
                  <a:pt x="1166" y="8572"/>
                  <a:pt x="792" y="8501"/>
                  <a:pt x="392" y="8413"/>
                </a:cubicBezTo>
                <a:cubicBezTo>
                  <a:pt x="375" y="8409"/>
                  <a:pt x="358" y="8407"/>
                  <a:pt x="341" y="8407"/>
                </a:cubicBezTo>
                <a:cubicBezTo>
                  <a:pt x="136" y="8407"/>
                  <a:pt x="1" y="8710"/>
                  <a:pt x="225" y="8822"/>
                </a:cubicBezTo>
                <a:cubicBezTo>
                  <a:pt x="569" y="8994"/>
                  <a:pt x="953" y="9070"/>
                  <a:pt x="1345" y="9070"/>
                </a:cubicBezTo>
                <a:cubicBezTo>
                  <a:pt x="2158" y="9070"/>
                  <a:pt x="3005" y="8744"/>
                  <a:pt x="3606" y="8274"/>
                </a:cubicBezTo>
                <a:cubicBezTo>
                  <a:pt x="4777" y="7363"/>
                  <a:pt x="4721" y="5942"/>
                  <a:pt x="5483" y="4790"/>
                </a:cubicBezTo>
                <a:cubicBezTo>
                  <a:pt x="6431" y="3350"/>
                  <a:pt x="8512" y="4279"/>
                  <a:pt x="9878" y="3601"/>
                </a:cubicBezTo>
                <a:cubicBezTo>
                  <a:pt x="11188" y="2960"/>
                  <a:pt x="11736" y="1473"/>
                  <a:pt x="11299" y="107"/>
                </a:cubicBezTo>
                <a:cubicBezTo>
                  <a:pt x="11273" y="33"/>
                  <a:pt x="11210" y="0"/>
                  <a:pt x="111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7"/>
          <p:cNvSpPr/>
          <p:nvPr/>
        </p:nvSpPr>
        <p:spPr>
          <a:xfrm rot="711368" flipH="1">
            <a:off x="7549976" y="-180529"/>
            <a:ext cx="2015170" cy="1355541"/>
          </a:xfrm>
          <a:custGeom>
            <a:avLst/>
            <a:gdLst/>
            <a:ahLst/>
            <a:cxnLst/>
            <a:rect l="l" t="t" r="r" b="b"/>
            <a:pathLst>
              <a:path w="14196" h="9549" extrusionOk="0">
                <a:moveTo>
                  <a:pt x="5498" y="5114"/>
                </a:moveTo>
                <a:cubicBezTo>
                  <a:pt x="5517" y="5114"/>
                  <a:pt x="5536" y="5115"/>
                  <a:pt x="5556" y="5116"/>
                </a:cubicBezTo>
                <a:cubicBezTo>
                  <a:pt x="6318" y="5163"/>
                  <a:pt x="6132" y="6278"/>
                  <a:pt x="5881" y="6696"/>
                </a:cubicBezTo>
                <a:cubicBezTo>
                  <a:pt x="5711" y="6978"/>
                  <a:pt x="5497" y="7189"/>
                  <a:pt x="5256" y="7339"/>
                </a:cubicBezTo>
                <a:lnTo>
                  <a:pt x="5256" y="7339"/>
                </a:lnTo>
                <a:cubicBezTo>
                  <a:pt x="5090" y="7061"/>
                  <a:pt x="4965" y="6758"/>
                  <a:pt x="4896" y="6436"/>
                </a:cubicBezTo>
                <a:cubicBezTo>
                  <a:pt x="4788" y="5938"/>
                  <a:pt x="4803" y="5114"/>
                  <a:pt x="5498" y="5114"/>
                </a:cubicBezTo>
                <a:close/>
                <a:moveTo>
                  <a:pt x="1478" y="0"/>
                </a:moveTo>
                <a:cubicBezTo>
                  <a:pt x="1414" y="0"/>
                  <a:pt x="1351" y="36"/>
                  <a:pt x="1329" y="118"/>
                </a:cubicBezTo>
                <a:cubicBezTo>
                  <a:pt x="660" y="2366"/>
                  <a:pt x="0" y="5144"/>
                  <a:pt x="1793" y="7067"/>
                </a:cubicBezTo>
                <a:cubicBezTo>
                  <a:pt x="2365" y="7683"/>
                  <a:pt x="3252" y="8037"/>
                  <a:pt x="4106" y="8037"/>
                </a:cubicBezTo>
                <a:cubicBezTo>
                  <a:pt x="4486" y="8037"/>
                  <a:pt x="4859" y="7968"/>
                  <a:pt x="5195" y="7820"/>
                </a:cubicBezTo>
                <a:lnTo>
                  <a:pt x="5195" y="7820"/>
                </a:lnTo>
                <a:cubicBezTo>
                  <a:pt x="5997" y="8879"/>
                  <a:pt x="7382" y="9522"/>
                  <a:pt x="8687" y="9548"/>
                </a:cubicBezTo>
                <a:cubicBezTo>
                  <a:pt x="8715" y="9548"/>
                  <a:pt x="8743" y="9549"/>
                  <a:pt x="8771" y="9549"/>
                </a:cubicBezTo>
                <a:cubicBezTo>
                  <a:pt x="11231" y="9549"/>
                  <a:pt x="13213" y="7536"/>
                  <a:pt x="14132" y="5404"/>
                </a:cubicBezTo>
                <a:cubicBezTo>
                  <a:pt x="14195" y="5264"/>
                  <a:pt x="14071" y="5133"/>
                  <a:pt x="13957" y="5133"/>
                </a:cubicBezTo>
                <a:cubicBezTo>
                  <a:pt x="13905" y="5133"/>
                  <a:pt x="13854" y="5161"/>
                  <a:pt x="13825" y="5228"/>
                </a:cubicBezTo>
                <a:cubicBezTo>
                  <a:pt x="13193" y="6714"/>
                  <a:pt x="12134" y="8061"/>
                  <a:pt x="10648" y="8768"/>
                </a:cubicBezTo>
                <a:cubicBezTo>
                  <a:pt x="10043" y="9057"/>
                  <a:pt x="9387" y="9202"/>
                  <a:pt x="8734" y="9202"/>
                </a:cubicBezTo>
                <a:cubicBezTo>
                  <a:pt x="7792" y="9202"/>
                  <a:pt x="6858" y="8899"/>
                  <a:pt x="6095" y="8284"/>
                </a:cubicBezTo>
                <a:cubicBezTo>
                  <a:pt x="5868" y="8104"/>
                  <a:pt x="5661" y="7898"/>
                  <a:pt x="5483" y="7669"/>
                </a:cubicBezTo>
                <a:lnTo>
                  <a:pt x="5483" y="7669"/>
                </a:lnTo>
                <a:cubicBezTo>
                  <a:pt x="5850" y="7441"/>
                  <a:pt x="6154" y="7102"/>
                  <a:pt x="6346" y="6640"/>
                </a:cubicBezTo>
                <a:cubicBezTo>
                  <a:pt x="6634" y="5943"/>
                  <a:pt x="6476" y="4930"/>
                  <a:pt x="5603" y="4782"/>
                </a:cubicBezTo>
                <a:cubicBezTo>
                  <a:pt x="5542" y="4772"/>
                  <a:pt x="5483" y="4767"/>
                  <a:pt x="5428" y="4767"/>
                </a:cubicBezTo>
                <a:cubicBezTo>
                  <a:pt x="4684" y="4767"/>
                  <a:pt x="4457" y="5656"/>
                  <a:pt x="4543" y="6296"/>
                </a:cubicBezTo>
                <a:cubicBezTo>
                  <a:pt x="4607" y="6728"/>
                  <a:pt x="4756" y="7126"/>
                  <a:pt x="4969" y="7485"/>
                </a:cubicBezTo>
                <a:lnTo>
                  <a:pt x="4969" y="7485"/>
                </a:lnTo>
                <a:cubicBezTo>
                  <a:pt x="4718" y="7586"/>
                  <a:pt x="4447" y="7633"/>
                  <a:pt x="4170" y="7633"/>
                </a:cubicBezTo>
                <a:cubicBezTo>
                  <a:pt x="3271" y="7633"/>
                  <a:pt x="2317" y="7139"/>
                  <a:pt x="1812" y="6426"/>
                </a:cubicBezTo>
                <a:cubicBezTo>
                  <a:pt x="502" y="4577"/>
                  <a:pt x="1106" y="2208"/>
                  <a:pt x="1635" y="201"/>
                </a:cubicBezTo>
                <a:cubicBezTo>
                  <a:pt x="1669" y="79"/>
                  <a:pt x="1572" y="0"/>
                  <a:pt x="147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7"/>
          <p:cNvSpPr/>
          <p:nvPr/>
        </p:nvSpPr>
        <p:spPr>
          <a:xfrm rot="512606">
            <a:off x="-219065" y="-379547"/>
            <a:ext cx="1780947" cy="1431159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7"/>
          <p:cNvSpPr/>
          <p:nvPr/>
        </p:nvSpPr>
        <p:spPr>
          <a:xfrm rot="10652307">
            <a:off x="7578919" y="3878296"/>
            <a:ext cx="2008518" cy="1614013"/>
          </a:xfrm>
          <a:custGeom>
            <a:avLst/>
            <a:gdLst/>
            <a:ahLst/>
            <a:cxnLst/>
            <a:rect l="l" t="t" r="r" b="b"/>
            <a:pathLst>
              <a:path w="10239" h="8228" extrusionOk="0">
                <a:moveTo>
                  <a:pt x="0" y="1"/>
                </a:moveTo>
                <a:lnTo>
                  <a:pt x="149" y="7703"/>
                </a:lnTo>
                <a:cubicBezTo>
                  <a:pt x="612" y="8056"/>
                  <a:pt x="1191" y="8227"/>
                  <a:pt x="1772" y="8227"/>
                </a:cubicBezTo>
                <a:cubicBezTo>
                  <a:pt x="2565" y="8227"/>
                  <a:pt x="3364" y="7909"/>
                  <a:pt x="3884" y="7303"/>
                </a:cubicBezTo>
                <a:cubicBezTo>
                  <a:pt x="4580" y="6476"/>
                  <a:pt x="4803" y="5241"/>
                  <a:pt x="5714" y="4674"/>
                </a:cubicBezTo>
                <a:cubicBezTo>
                  <a:pt x="6801" y="3987"/>
                  <a:pt x="8380" y="4553"/>
                  <a:pt x="9393" y="3773"/>
                </a:cubicBezTo>
                <a:cubicBezTo>
                  <a:pt x="9867" y="3401"/>
                  <a:pt x="10118" y="2797"/>
                  <a:pt x="10174" y="2203"/>
                </a:cubicBezTo>
                <a:cubicBezTo>
                  <a:pt x="10239" y="1599"/>
                  <a:pt x="10136" y="995"/>
                  <a:pt x="10034" y="41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7"/>
          <p:cNvSpPr/>
          <p:nvPr/>
        </p:nvSpPr>
        <p:spPr>
          <a:xfrm>
            <a:off x="343825" y="226854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7"/>
          <p:cNvSpPr/>
          <p:nvPr/>
        </p:nvSpPr>
        <p:spPr>
          <a:xfrm>
            <a:off x="3195385" y="26817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7"/>
          <p:cNvSpPr/>
          <p:nvPr/>
        </p:nvSpPr>
        <p:spPr>
          <a:xfrm>
            <a:off x="6055360" y="150107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7"/>
          <p:cNvSpPr/>
          <p:nvPr/>
        </p:nvSpPr>
        <p:spPr>
          <a:xfrm>
            <a:off x="868935" y="766396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7"/>
          <p:cNvSpPr/>
          <p:nvPr/>
        </p:nvSpPr>
        <p:spPr>
          <a:xfrm>
            <a:off x="7174860" y="4658421"/>
            <a:ext cx="130774" cy="131666"/>
          </a:xfrm>
          <a:custGeom>
            <a:avLst/>
            <a:gdLst/>
            <a:ahLst/>
            <a:cxnLst/>
            <a:rect l="l" t="t" r="r" b="b"/>
            <a:pathLst>
              <a:path w="2954" h="2974" fill="none" extrusionOk="0">
                <a:moveTo>
                  <a:pt x="1487" y="2973"/>
                </a:moveTo>
                <a:cubicBezTo>
                  <a:pt x="672" y="2973"/>
                  <a:pt x="0" y="2301"/>
                  <a:pt x="0" y="1487"/>
                </a:cubicBezTo>
                <a:cubicBezTo>
                  <a:pt x="0" y="672"/>
                  <a:pt x="672" y="0"/>
                  <a:pt x="1487" y="0"/>
                </a:cubicBezTo>
                <a:cubicBezTo>
                  <a:pt x="2301" y="0"/>
                  <a:pt x="2953" y="672"/>
                  <a:pt x="2953" y="1487"/>
                </a:cubicBezTo>
                <a:cubicBezTo>
                  <a:pt x="2953" y="2301"/>
                  <a:pt x="2301" y="2973"/>
                  <a:pt x="1487" y="2973"/>
                </a:cubicBez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7"/>
          <p:cNvSpPr/>
          <p:nvPr/>
        </p:nvSpPr>
        <p:spPr>
          <a:xfrm>
            <a:off x="1462800" y="4790074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7"/>
          <p:cNvSpPr/>
          <p:nvPr/>
        </p:nvSpPr>
        <p:spPr>
          <a:xfrm>
            <a:off x="8722050" y="2040999"/>
            <a:ext cx="97904" cy="96726"/>
          </a:xfrm>
          <a:custGeom>
            <a:avLst/>
            <a:gdLst/>
            <a:ahLst/>
            <a:cxnLst/>
            <a:rect l="l" t="t" r="r" b="b"/>
            <a:pathLst>
              <a:path w="1651" h="1631" extrusionOk="0">
                <a:moveTo>
                  <a:pt x="836" y="1"/>
                </a:moveTo>
                <a:cubicBezTo>
                  <a:pt x="367" y="1"/>
                  <a:pt x="1" y="367"/>
                  <a:pt x="1" y="815"/>
                </a:cubicBezTo>
                <a:cubicBezTo>
                  <a:pt x="1" y="1263"/>
                  <a:pt x="367" y="1630"/>
                  <a:pt x="836" y="1630"/>
                </a:cubicBezTo>
                <a:cubicBezTo>
                  <a:pt x="1284" y="1630"/>
                  <a:pt x="1650" y="1263"/>
                  <a:pt x="1650" y="815"/>
                </a:cubicBezTo>
                <a:cubicBezTo>
                  <a:pt x="1650" y="367"/>
                  <a:pt x="1284" y="1"/>
                  <a:pt x="8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chemeClr val="accent2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7" name="Google Shape;577;p48"/>
          <p:cNvSpPr/>
          <p:nvPr/>
        </p:nvSpPr>
        <p:spPr>
          <a:xfrm>
            <a:off x="2663872" y="-39739"/>
            <a:ext cx="6495193" cy="5194934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78" name="Google Shape;578;p48"/>
          <p:cNvSpPr/>
          <p:nvPr/>
        </p:nvSpPr>
        <p:spPr>
          <a:xfrm>
            <a:off x="-70498" y="-39743"/>
            <a:ext cx="1721727" cy="2084363"/>
          </a:xfrm>
          <a:custGeom>
            <a:avLst/>
            <a:gdLst/>
            <a:ahLst/>
            <a:cxnLst/>
            <a:rect l="l" t="t" r="r" b="b"/>
            <a:pathLst>
              <a:path w="2280433" h="2751634" extrusionOk="0">
                <a:moveTo>
                  <a:pt x="2256049" y="0"/>
                </a:moveTo>
                <a:cubicBezTo>
                  <a:pt x="2256049" y="0"/>
                  <a:pt x="2280433" y="640228"/>
                  <a:pt x="1578789" y="586962"/>
                </a:cubicBezTo>
                <a:cubicBezTo>
                  <a:pt x="877136" y="533717"/>
                  <a:pt x="618595" y="1330896"/>
                  <a:pt x="790955" y="1740259"/>
                </a:cubicBezTo>
                <a:cubicBezTo>
                  <a:pt x="963326" y="2149623"/>
                  <a:pt x="652578" y="2751634"/>
                  <a:pt x="0" y="265531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79" name="Google Shape;579;p48"/>
          <p:cNvSpPr/>
          <p:nvPr/>
        </p:nvSpPr>
        <p:spPr>
          <a:xfrm>
            <a:off x="636790" y="2656759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80" name="Google Shape;580;p48"/>
          <p:cNvSpPr/>
          <p:nvPr/>
        </p:nvSpPr>
        <p:spPr>
          <a:xfrm>
            <a:off x="5209339" y="4598576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581" name="Google Shape;581;p48"/>
          <p:cNvSpPr/>
          <p:nvPr/>
        </p:nvSpPr>
        <p:spPr>
          <a:xfrm>
            <a:off x="8497005" y="3848088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582" name="Google Shape;582;p48"/>
          <p:cNvSpPr/>
          <p:nvPr/>
        </p:nvSpPr>
        <p:spPr>
          <a:xfrm>
            <a:off x="2165234" y="409752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83" name="Google Shape;583;p48"/>
          <p:cNvSpPr/>
          <p:nvPr/>
        </p:nvSpPr>
        <p:spPr>
          <a:xfrm>
            <a:off x="5209339" y="409752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84" name="Google Shape;584;p48"/>
          <p:cNvSpPr/>
          <p:nvPr/>
        </p:nvSpPr>
        <p:spPr>
          <a:xfrm>
            <a:off x="674465" y="4243643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85" name="Google Shape;585;p48"/>
          <p:cNvSpPr/>
          <p:nvPr/>
        </p:nvSpPr>
        <p:spPr>
          <a:xfrm>
            <a:off x="7078295" y="4470463"/>
            <a:ext cx="294370" cy="18529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586" name="Google Shape;586;p48"/>
          <p:cNvSpPr/>
          <p:nvPr/>
        </p:nvSpPr>
        <p:spPr>
          <a:xfrm>
            <a:off x="8257930" y="2344088"/>
            <a:ext cx="294362" cy="18529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587" name="Google Shape;587;p48"/>
          <p:cNvSpPr/>
          <p:nvPr/>
        </p:nvSpPr>
        <p:spPr>
          <a:xfrm>
            <a:off x="3466170" y="373087"/>
            <a:ext cx="438244" cy="275871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88" name="Google Shape;588;p48"/>
          <p:cNvSpPr txBox="1">
            <a:spLocks noGrp="1"/>
          </p:cNvSpPr>
          <p:nvPr>
            <p:ph type="title"/>
          </p:nvPr>
        </p:nvSpPr>
        <p:spPr>
          <a:xfrm>
            <a:off x="1211175" y="1884150"/>
            <a:ext cx="4352400" cy="1068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5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48"/>
          <p:cNvSpPr txBox="1">
            <a:spLocks noGrp="1"/>
          </p:cNvSpPr>
          <p:nvPr>
            <p:ph type="body" idx="1"/>
          </p:nvPr>
        </p:nvSpPr>
        <p:spPr>
          <a:xfrm>
            <a:off x="1211175" y="2756100"/>
            <a:ext cx="4352400" cy="11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D63E3D"/>
              </a:buClr>
              <a:buSzPts val="1400"/>
              <a:buChar char="○"/>
              <a:defRPr>
                <a:solidFill>
                  <a:srgbClr val="D63E3D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■"/>
              <a:defRPr>
                <a:solidFill>
                  <a:srgbClr val="D63E3D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●"/>
              <a:defRPr>
                <a:solidFill>
                  <a:srgbClr val="D63E3D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○"/>
              <a:defRPr>
                <a:solidFill>
                  <a:srgbClr val="D63E3D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■"/>
              <a:defRPr>
                <a:solidFill>
                  <a:srgbClr val="D63E3D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●"/>
              <a:defRPr>
                <a:solidFill>
                  <a:srgbClr val="D63E3D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D63E3D"/>
              </a:buClr>
              <a:buSzPts val="1400"/>
              <a:buChar char="○"/>
              <a:defRPr>
                <a:solidFill>
                  <a:srgbClr val="D63E3D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D63E3D"/>
              </a:buClr>
              <a:buSzPts val="1400"/>
              <a:buChar char="■"/>
              <a:defRPr>
                <a:solidFill>
                  <a:srgbClr val="D63E3D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48"/>
          <p:cNvSpPr/>
          <p:nvPr/>
        </p:nvSpPr>
        <p:spPr>
          <a:xfrm>
            <a:off x="1807801" y="4699646"/>
            <a:ext cx="201771" cy="202435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91" name="Google Shape;591;p48"/>
          <p:cNvSpPr/>
          <p:nvPr/>
        </p:nvSpPr>
        <p:spPr>
          <a:xfrm>
            <a:off x="3634562" y="4619304"/>
            <a:ext cx="255658" cy="160927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592" name="Google Shape;592;p48"/>
          <p:cNvSpPr txBox="1">
            <a:spLocks noGrp="1"/>
          </p:cNvSpPr>
          <p:nvPr>
            <p:ph type="title" idx="2" hasCustomPrompt="1"/>
          </p:nvPr>
        </p:nvSpPr>
        <p:spPr>
          <a:xfrm>
            <a:off x="1211175" y="966375"/>
            <a:ext cx="4352400" cy="12096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7200"/>
              <a:buNone/>
              <a:defRPr sz="7200">
                <a:solidFill>
                  <a:srgbClr val="F2F2F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taatliches"/>
              <a:buNone/>
              <a:defRPr sz="35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●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○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■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●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○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■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●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Char char="○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ppins"/>
              <a:buChar char="■"/>
              <a:defRPr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9"/>
          <p:cNvSpPr txBox="1">
            <a:spLocks noGrp="1"/>
          </p:cNvSpPr>
          <p:nvPr>
            <p:ph type="subTitle" idx="1"/>
          </p:nvPr>
        </p:nvSpPr>
        <p:spPr>
          <a:xfrm>
            <a:off x="674700" y="3601300"/>
            <a:ext cx="4016700" cy="8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CS 147 Winter 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Easing Life Transitions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Bryan D., Emily R., Mhar T., Ada Z.</a:t>
            </a:r>
            <a:endParaRPr/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9"/>
          <p:cNvSpPr/>
          <p:nvPr/>
        </p:nvSpPr>
        <p:spPr>
          <a:xfrm>
            <a:off x="4909702" y="1092729"/>
            <a:ext cx="2863595" cy="2873141"/>
          </a:xfrm>
          <a:custGeom>
            <a:avLst/>
            <a:gdLst/>
            <a:ahLst/>
            <a:cxnLst/>
            <a:rect l="l" t="t" r="r" b="b"/>
            <a:pathLst>
              <a:path w="3818127" h="3818127" extrusionOk="0">
                <a:moveTo>
                  <a:pt x="3818127" y="1909063"/>
                </a:moveTo>
                <a:cubicBezTo>
                  <a:pt x="3818127" y="2963407"/>
                  <a:pt x="2963407" y="3818127"/>
                  <a:pt x="1909063" y="3818127"/>
                </a:cubicBezTo>
                <a:cubicBezTo>
                  <a:pt x="854720" y="3818127"/>
                  <a:pt x="0" y="2963407"/>
                  <a:pt x="0" y="1909063"/>
                </a:cubicBezTo>
                <a:cubicBezTo>
                  <a:pt x="0" y="854709"/>
                  <a:pt x="854720" y="0"/>
                  <a:pt x="1909063" y="0"/>
                </a:cubicBezTo>
                <a:cubicBezTo>
                  <a:pt x="2963407" y="0"/>
                  <a:pt x="3818127" y="854709"/>
                  <a:pt x="3818127" y="1909063"/>
                </a:cubicBezTo>
                <a:close/>
              </a:path>
            </a:pathLst>
          </a:cu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grpSp>
        <p:nvGrpSpPr>
          <p:cNvPr id="599" name="Google Shape;599;p49"/>
          <p:cNvGrpSpPr/>
          <p:nvPr/>
        </p:nvGrpSpPr>
        <p:grpSpPr>
          <a:xfrm>
            <a:off x="5635789" y="1845064"/>
            <a:ext cx="1411429" cy="1368463"/>
            <a:chOff x="4414921" y="761205"/>
            <a:chExt cx="2433498" cy="2359419"/>
          </a:xfrm>
        </p:grpSpPr>
        <p:sp>
          <p:nvSpPr>
            <p:cNvPr id="600" name="Google Shape;600;p49"/>
            <p:cNvSpPr/>
            <p:nvPr/>
          </p:nvSpPr>
          <p:spPr>
            <a:xfrm>
              <a:off x="4519938" y="866228"/>
              <a:ext cx="2328481" cy="2254396"/>
            </a:xfrm>
            <a:custGeom>
              <a:avLst/>
              <a:gdLst/>
              <a:ahLst/>
              <a:cxnLst/>
              <a:rect l="l" t="t" r="r" b="b"/>
              <a:pathLst>
                <a:path w="2328481" h="2254396" extrusionOk="0">
                  <a:moveTo>
                    <a:pt x="1198403" y="812"/>
                  </a:moveTo>
                  <a:cubicBezTo>
                    <a:pt x="1192218" y="266"/>
                    <a:pt x="1185849" y="0"/>
                    <a:pt x="1179245" y="101"/>
                  </a:cubicBezTo>
                  <a:cubicBezTo>
                    <a:pt x="1172838" y="0"/>
                    <a:pt x="1166634" y="228"/>
                    <a:pt x="1160633" y="742"/>
                  </a:cubicBezTo>
                  <a:cubicBezTo>
                    <a:pt x="709377" y="15195"/>
                    <a:pt x="312915" y="296760"/>
                    <a:pt x="156121" y="722426"/>
                  </a:cubicBezTo>
                  <a:cubicBezTo>
                    <a:pt x="0" y="1146244"/>
                    <a:pt x="142341" y="1645526"/>
                    <a:pt x="493306" y="1927555"/>
                  </a:cubicBezTo>
                  <a:cubicBezTo>
                    <a:pt x="846982" y="2211768"/>
                    <a:pt x="1352981" y="2254396"/>
                    <a:pt x="1743049" y="2015159"/>
                  </a:cubicBezTo>
                  <a:cubicBezTo>
                    <a:pt x="2132457" y="1776342"/>
                    <a:pt x="2328481" y="1318475"/>
                    <a:pt x="2243988" y="871747"/>
                  </a:cubicBezTo>
                  <a:cubicBezTo>
                    <a:pt x="2149468" y="372033"/>
                    <a:pt x="1697050" y="17329"/>
                    <a:pt x="1198403" y="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4414921" y="761205"/>
              <a:ext cx="2328481" cy="2254402"/>
            </a:xfrm>
            <a:custGeom>
              <a:avLst/>
              <a:gdLst/>
              <a:ahLst/>
              <a:cxnLst/>
              <a:rect l="l" t="t" r="r" b="b"/>
              <a:pathLst>
                <a:path w="2328481" h="2254402" extrusionOk="0">
                  <a:moveTo>
                    <a:pt x="1198397" y="819"/>
                  </a:moveTo>
                  <a:cubicBezTo>
                    <a:pt x="1192218" y="266"/>
                    <a:pt x="1185849" y="0"/>
                    <a:pt x="1179239" y="101"/>
                  </a:cubicBezTo>
                  <a:cubicBezTo>
                    <a:pt x="1172838" y="6"/>
                    <a:pt x="1166634" y="234"/>
                    <a:pt x="1160633" y="749"/>
                  </a:cubicBezTo>
                  <a:cubicBezTo>
                    <a:pt x="709371" y="15195"/>
                    <a:pt x="312915" y="296767"/>
                    <a:pt x="156114" y="722433"/>
                  </a:cubicBezTo>
                  <a:cubicBezTo>
                    <a:pt x="0" y="1146251"/>
                    <a:pt x="142341" y="1645532"/>
                    <a:pt x="493299" y="1927561"/>
                  </a:cubicBezTo>
                  <a:cubicBezTo>
                    <a:pt x="846982" y="2211774"/>
                    <a:pt x="1352975" y="2254402"/>
                    <a:pt x="1743043" y="2015166"/>
                  </a:cubicBezTo>
                  <a:cubicBezTo>
                    <a:pt x="2132456" y="1776342"/>
                    <a:pt x="2328481" y="1318482"/>
                    <a:pt x="2243982" y="871747"/>
                  </a:cubicBezTo>
                  <a:cubicBezTo>
                    <a:pt x="2149468" y="372033"/>
                    <a:pt x="1697050" y="17329"/>
                    <a:pt x="1198397" y="8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4694610" y="948277"/>
              <a:ext cx="1799120" cy="1799120"/>
            </a:xfrm>
            <a:custGeom>
              <a:avLst/>
              <a:gdLst/>
              <a:ahLst/>
              <a:cxnLst/>
              <a:rect l="l" t="t" r="r" b="b"/>
              <a:pathLst>
                <a:path w="1799120" h="1799120" extrusionOk="0">
                  <a:moveTo>
                    <a:pt x="1799120" y="899560"/>
                  </a:moveTo>
                  <a:cubicBezTo>
                    <a:pt x="1799120" y="1396371"/>
                    <a:pt x="1396371" y="1799120"/>
                    <a:pt x="899560" y="1799120"/>
                  </a:cubicBezTo>
                  <a:cubicBezTo>
                    <a:pt x="402748" y="1799120"/>
                    <a:pt x="0" y="1396371"/>
                    <a:pt x="0" y="899560"/>
                  </a:cubicBezTo>
                  <a:cubicBezTo>
                    <a:pt x="0" y="402748"/>
                    <a:pt x="402748" y="0"/>
                    <a:pt x="899560" y="0"/>
                  </a:cubicBezTo>
                  <a:cubicBezTo>
                    <a:pt x="1396371" y="0"/>
                    <a:pt x="1799120" y="402748"/>
                    <a:pt x="1799120" y="8995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5594170" y="1031854"/>
              <a:ext cx="470306" cy="198151"/>
            </a:xfrm>
            <a:custGeom>
              <a:avLst/>
              <a:gdLst/>
              <a:ahLst/>
              <a:cxnLst/>
              <a:rect l="l" t="t" r="r" b="b"/>
              <a:pathLst>
                <a:path w="470306" h="198151" extrusionOk="0">
                  <a:moveTo>
                    <a:pt x="452443" y="136899"/>
                  </a:moveTo>
                  <a:cubicBezTo>
                    <a:pt x="327209" y="53200"/>
                    <a:pt x="183102" y="6489"/>
                    <a:pt x="32143" y="679"/>
                  </a:cubicBezTo>
                  <a:cubicBezTo>
                    <a:pt x="14503" y="0"/>
                    <a:pt x="0" y="14554"/>
                    <a:pt x="0" y="32207"/>
                  </a:cubicBezTo>
                  <a:lnTo>
                    <a:pt x="0" y="32238"/>
                  </a:lnTo>
                  <a:cubicBezTo>
                    <a:pt x="0" y="49377"/>
                    <a:pt x="13715" y="63004"/>
                    <a:pt x="30841" y="63690"/>
                  </a:cubicBezTo>
                  <a:cubicBezTo>
                    <a:pt x="169310" y="69227"/>
                    <a:pt x="301498" y="112064"/>
                    <a:pt x="416483" y="188645"/>
                  </a:cubicBezTo>
                  <a:cubicBezTo>
                    <a:pt x="430752" y="198151"/>
                    <a:pt x="449853" y="195179"/>
                    <a:pt x="459924" y="181305"/>
                  </a:cubicBezTo>
                  <a:lnTo>
                    <a:pt x="459936" y="181292"/>
                  </a:lnTo>
                  <a:cubicBezTo>
                    <a:pt x="470306" y="167004"/>
                    <a:pt x="467118" y="146704"/>
                    <a:pt x="452443" y="1368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4778197" y="1085335"/>
              <a:ext cx="555542" cy="762514"/>
            </a:xfrm>
            <a:custGeom>
              <a:avLst/>
              <a:gdLst/>
              <a:ahLst/>
              <a:cxnLst/>
              <a:rect l="l" t="t" r="r" b="b"/>
              <a:pathLst>
                <a:path w="555542" h="762514" extrusionOk="0">
                  <a:moveTo>
                    <a:pt x="549713" y="25139"/>
                  </a:moveTo>
                  <a:cubicBezTo>
                    <a:pt x="543547" y="8070"/>
                    <a:pt x="524408" y="0"/>
                    <a:pt x="507606" y="6857"/>
                  </a:cubicBezTo>
                  <a:cubicBezTo>
                    <a:pt x="212940" y="127228"/>
                    <a:pt x="13817" y="410959"/>
                    <a:pt x="742" y="729119"/>
                  </a:cubicBezTo>
                  <a:cubicBezTo>
                    <a:pt x="0" y="747242"/>
                    <a:pt x="14090" y="762514"/>
                    <a:pt x="32238" y="762514"/>
                  </a:cubicBezTo>
                  <a:cubicBezTo>
                    <a:pt x="49377" y="762514"/>
                    <a:pt x="62998" y="748798"/>
                    <a:pt x="63703" y="731685"/>
                  </a:cubicBezTo>
                  <a:cubicBezTo>
                    <a:pt x="75774" y="438092"/>
                    <a:pt x="259511" y="176275"/>
                    <a:pt x="531412" y="65214"/>
                  </a:cubicBezTo>
                  <a:cubicBezTo>
                    <a:pt x="547274" y="58737"/>
                    <a:pt x="555542" y="41268"/>
                    <a:pt x="549719" y="25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4665171" y="918836"/>
              <a:ext cx="1857984" cy="1857997"/>
            </a:xfrm>
            <a:custGeom>
              <a:avLst/>
              <a:gdLst/>
              <a:ahLst/>
              <a:cxnLst/>
              <a:rect l="l" t="t" r="r" b="b"/>
              <a:pathLst>
                <a:path w="1857984" h="1857997" extrusionOk="0">
                  <a:moveTo>
                    <a:pt x="928992" y="1857997"/>
                  </a:moveTo>
                  <a:cubicBezTo>
                    <a:pt x="416744" y="1857997"/>
                    <a:pt x="0" y="1441253"/>
                    <a:pt x="0" y="929004"/>
                  </a:cubicBezTo>
                  <a:cubicBezTo>
                    <a:pt x="0" y="416750"/>
                    <a:pt x="416744" y="0"/>
                    <a:pt x="928992" y="0"/>
                  </a:cubicBezTo>
                  <a:cubicBezTo>
                    <a:pt x="1441246" y="0"/>
                    <a:pt x="1857984" y="416750"/>
                    <a:pt x="1857984" y="929004"/>
                  </a:cubicBezTo>
                  <a:cubicBezTo>
                    <a:pt x="1857984" y="1441253"/>
                    <a:pt x="1441246" y="1857997"/>
                    <a:pt x="928992" y="1857997"/>
                  </a:cubicBezTo>
                  <a:close/>
                  <a:moveTo>
                    <a:pt x="928992" y="58870"/>
                  </a:moveTo>
                  <a:cubicBezTo>
                    <a:pt x="449199" y="58870"/>
                    <a:pt x="58870" y="449218"/>
                    <a:pt x="58870" y="929004"/>
                  </a:cubicBezTo>
                  <a:cubicBezTo>
                    <a:pt x="58870" y="1408791"/>
                    <a:pt x="449199" y="1799126"/>
                    <a:pt x="928992" y="1799126"/>
                  </a:cubicBezTo>
                  <a:cubicBezTo>
                    <a:pt x="1408785" y="1799126"/>
                    <a:pt x="1799113" y="1408791"/>
                    <a:pt x="1799113" y="929004"/>
                  </a:cubicBezTo>
                  <a:cubicBezTo>
                    <a:pt x="1799113" y="449218"/>
                    <a:pt x="1408785" y="58870"/>
                    <a:pt x="928992" y="588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4929394" y="1224374"/>
              <a:ext cx="1326464" cy="209829"/>
            </a:xfrm>
            <a:custGeom>
              <a:avLst/>
              <a:gdLst/>
              <a:ahLst/>
              <a:cxnLst/>
              <a:rect l="l" t="t" r="r" b="b"/>
              <a:pathLst>
                <a:path w="1326464" h="209829" extrusionOk="0">
                  <a:moveTo>
                    <a:pt x="664787" y="209829"/>
                  </a:moveTo>
                  <a:cubicBezTo>
                    <a:pt x="438397" y="209829"/>
                    <a:pt x="200793" y="156806"/>
                    <a:pt x="0" y="52222"/>
                  </a:cubicBezTo>
                  <a:lnTo>
                    <a:pt x="48209" y="0"/>
                  </a:lnTo>
                  <a:cubicBezTo>
                    <a:pt x="240518" y="100164"/>
                    <a:pt x="447960" y="150958"/>
                    <a:pt x="664787" y="150958"/>
                  </a:cubicBezTo>
                  <a:cubicBezTo>
                    <a:pt x="881602" y="150958"/>
                    <a:pt x="1089044" y="100164"/>
                    <a:pt x="1281328" y="0"/>
                  </a:cubicBezTo>
                  <a:lnTo>
                    <a:pt x="1326464" y="45332"/>
                  </a:lnTo>
                  <a:cubicBezTo>
                    <a:pt x="1125696" y="149917"/>
                    <a:pt x="891178" y="209829"/>
                    <a:pt x="664787" y="2098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4755029" y="2155808"/>
              <a:ext cx="1678285" cy="335788"/>
            </a:xfrm>
            <a:custGeom>
              <a:avLst/>
              <a:gdLst/>
              <a:ahLst/>
              <a:cxnLst/>
              <a:rect l="l" t="t" r="r" b="b"/>
              <a:pathLst>
                <a:path w="1678285" h="335788" extrusionOk="0">
                  <a:moveTo>
                    <a:pt x="839152" y="335788"/>
                  </a:moveTo>
                  <a:cubicBezTo>
                    <a:pt x="535336" y="335788"/>
                    <a:pt x="245173" y="240658"/>
                    <a:pt x="0" y="60674"/>
                  </a:cubicBezTo>
                  <a:lnTo>
                    <a:pt x="23875" y="9188"/>
                  </a:lnTo>
                  <a:cubicBezTo>
                    <a:pt x="258876" y="181692"/>
                    <a:pt x="547954" y="276917"/>
                    <a:pt x="839152" y="276917"/>
                  </a:cubicBezTo>
                  <a:cubicBezTo>
                    <a:pt x="1130319" y="276917"/>
                    <a:pt x="1425968" y="172504"/>
                    <a:pt x="1660988" y="0"/>
                  </a:cubicBezTo>
                  <a:lnTo>
                    <a:pt x="1678285" y="60674"/>
                  </a:lnTo>
                  <a:cubicBezTo>
                    <a:pt x="1433093" y="240658"/>
                    <a:pt x="1142930" y="335788"/>
                    <a:pt x="839152" y="3357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4701505" y="1611669"/>
              <a:ext cx="1785315" cy="368166"/>
            </a:xfrm>
            <a:custGeom>
              <a:avLst/>
              <a:gdLst/>
              <a:ahLst/>
              <a:cxnLst/>
              <a:rect l="l" t="t" r="r" b="b"/>
              <a:pathLst>
                <a:path w="1785315" h="368166" extrusionOk="0">
                  <a:moveTo>
                    <a:pt x="892676" y="368166"/>
                  </a:moveTo>
                  <a:cubicBezTo>
                    <a:pt x="567594" y="368166"/>
                    <a:pt x="250577" y="253492"/>
                    <a:pt x="0" y="45275"/>
                  </a:cubicBezTo>
                  <a:lnTo>
                    <a:pt x="37636" y="0"/>
                  </a:lnTo>
                  <a:cubicBezTo>
                    <a:pt x="277653" y="199453"/>
                    <a:pt x="581317" y="309295"/>
                    <a:pt x="892676" y="309295"/>
                  </a:cubicBezTo>
                  <a:cubicBezTo>
                    <a:pt x="1204036" y="309295"/>
                    <a:pt x="1507686" y="199453"/>
                    <a:pt x="1747678" y="0"/>
                  </a:cubicBezTo>
                  <a:lnTo>
                    <a:pt x="1785315" y="45275"/>
                  </a:lnTo>
                  <a:cubicBezTo>
                    <a:pt x="1534756" y="253492"/>
                    <a:pt x="1217758" y="368166"/>
                    <a:pt x="892676" y="3681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5090500" y="918836"/>
              <a:ext cx="1007344" cy="1857997"/>
            </a:xfrm>
            <a:custGeom>
              <a:avLst/>
              <a:gdLst/>
              <a:ahLst/>
              <a:cxnLst/>
              <a:rect l="l" t="t" r="r" b="b"/>
              <a:pathLst>
                <a:path w="1007344" h="1857997" extrusionOk="0">
                  <a:moveTo>
                    <a:pt x="503662" y="1857997"/>
                  </a:moveTo>
                  <a:cubicBezTo>
                    <a:pt x="221234" y="1857997"/>
                    <a:pt x="0" y="1449933"/>
                    <a:pt x="0" y="929004"/>
                  </a:cubicBezTo>
                  <a:cubicBezTo>
                    <a:pt x="0" y="408076"/>
                    <a:pt x="221234" y="0"/>
                    <a:pt x="503662" y="0"/>
                  </a:cubicBezTo>
                  <a:cubicBezTo>
                    <a:pt x="786104" y="0"/>
                    <a:pt x="1007344" y="408076"/>
                    <a:pt x="1007344" y="929004"/>
                  </a:cubicBezTo>
                  <a:cubicBezTo>
                    <a:pt x="1007344" y="1449933"/>
                    <a:pt x="786104" y="1857997"/>
                    <a:pt x="503662" y="1857997"/>
                  </a:cubicBezTo>
                  <a:close/>
                  <a:moveTo>
                    <a:pt x="503662" y="58870"/>
                  </a:moveTo>
                  <a:cubicBezTo>
                    <a:pt x="258394" y="58870"/>
                    <a:pt x="58864" y="449218"/>
                    <a:pt x="58864" y="929004"/>
                  </a:cubicBezTo>
                  <a:cubicBezTo>
                    <a:pt x="58864" y="1408791"/>
                    <a:pt x="258394" y="1799126"/>
                    <a:pt x="503662" y="1799126"/>
                  </a:cubicBezTo>
                  <a:cubicBezTo>
                    <a:pt x="748931" y="1799126"/>
                    <a:pt x="948480" y="1408791"/>
                    <a:pt x="948480" y="929004"/>
                  </a:cubicBezTo>
                  <a:cubicBezTo>
                    <a:pt x="948480" y="449218"/>
                    <a:pt x="748931" y="58870"/>
                    <a:pt x="503662" y="588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5564727" y="948270"/>
              <a:ext cx="58800" cy="1799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grpSp>
        <p:nvGrpSpPr>
          <p:cNvPr id="611" name="Google Shape;611;p49"/>
          <p:cNvGrpSpPr/>
          <p:nvPr/>
        </p:nvGrpSpPr>
        <p:grpSpPr>
          <a:xfrm rot="646864">
            <a:off x="4290823" y="1604110"/>
            <a:ext cx="1254221" cy="1088822"/>
            <a:chOff x="1174151" y="2373534"/>
            <a:chExt cx="2162307" cy="1877156"/>
          </a:xfrm>
        </p:grpSpPr>
        <p:sp>
          <p:nvSpPr>
            <p:cNvPr id="612" name="Google Shape;612;p49"/>
            <p:cNvSpPr/>
            <p:nvPr/>
          </p:nvSpPr>
          <p:spPr>
            <a:xfrm>
              <a:off x="1255976" y="2455355"/>
              <a:ext cx="2080482" cy="1795335"/>
            </a:xfrm>
            <a:custGeom>
              <a:avLst/>
              <a:gdLst/>
              <a:ahLst/>
              <a:cxnLst/>
              <a:rect l="l" t="t" r="r" b="b"/>
              <a:pathLst>
                <a:path w="2080482" h="1795335" extrusionOk="0">
                  <a:moveTo>
                    <a:pt x="1955203" y="1346892"/>
                  </a:moveTo>
                  <a:cubicBezTo>
                    <a:pt x="1876234" y="1147940"/>
                    <a:pt x="1797278" y="948975"/>
                    <a:pt x="1718310" y="750023"/>
                  </a:cubicBezTo>
                  <a:cubicBezTo>
                    <a:pt x="1741487" y="684561"/>
                    <a:pt x="1723186" y="605955"/>
                    <a:pt x="1671135" y="556113"/>
                  </a:cubicBezTo>
                  <a:cubicBezTo>
                    <a:pt x="1659045" y="544537"/>
                    <a:pt x="1633277" y="516591"/>
                    <a:pt x="1624761" y="514267"/>
                  </a:cubicBezTo>
                  <a:cubicBezTo>
                    <a:pt x="1583277" y="409676"/>
                    <a:pt x="1542129" y="304939"/>
                    <a:pt x="1500212" y="200520"/>
                  </a:cubicBezTo>
                  <a:cubicBezTo>
                    <a:pt x="1475219" y="138252"/>
                    <a:pt x="1445304" y="84531"/>
                    <a:pt x="1383379" y="51809"/>
                  </a:cubicBezTo>
                  <a:cubicBezTo>
                    <a:pt x="1285335" y="0"/>
                    <a:pt x="1153991" y="36233"/>
                    <a:pt x="1097089" y="131679"/>
                  </a:cubicBezTo>
                  <a:cubicBezTo>
                    <a:pt x="1081106" y="158489"/>
                    <a:pt x="1067555" y="187432"/>
                    <a:pt x="1055141" y="217220"/>
                  </a:cubicBezTo>
                  <a:cubicBezTo>
                    <a:pt x="1035532" y="208597"/>
                    <a:pt x="1014869" y="202272"/>
                    <a:pt x="993419" y="198570"/>
                  </a:cubicBezTo>
                  <a:cubicBezTo>
                    <a:pt x="917911" y="100685"/>
                    <a:pt x="792327" y="47536"/>
                    <a:pt x="667454" y="69710"/>
                  </a:cubicBezTo>
                  <a:cubicBezTo>
                    <a:pt x="543229" y="91776"/>
                    <a:pt x="456679" y="176517"/>
                    <a:pt x="414051" y="285013"/>
                  </a:cubicBezTo>
                  <a:cubicBezTo>
                    <a:pt x="314032" y="323316"/>
                    <a:pt x="244462" y="425107"/>
                    <a:pt x="263766" y="539622"/>
                  </a:cubicBezTo>
                  <a:cubicBezTo>
                    <a:pt x="272713" y="592677"/>
                    <a:pt x="296024" y="635596"/>
                    <a:pt x="328974" y="668045"/>
                  </a:cubicBezTo>
                  <a:cubicBezTo>
                    <a:pt x="307771" y="682961"/>
                    <a:pt x="288207" y="701287"/>
                    <a:pt x="270744" y="722871"/>
                  </a:cubicBezTo>
                  <a:cubicBezTo>
                    <a:pt x="81127" y="776827"/>
                    <a:pt x="0" y="1043870"/>
                    <a:pt x="196583" y="1164621"/>
                  </a:cubicBezTo>
                  <a:cubicBezTo>
                    <a:pt x="280720" y="1216317"/>
                    <a:pt x="397300" y="1206417"/>
                    <a:pt x="497719" y="1203039"/>
                  </a:cubicBezTo>
                  <a:cubicBezTo>
                    <a:pt x="530491" y="1231201"/>
                    <a:pt x="563949" y="1259846"/>
                    <a:pt x="600132" y="1280750"/>
                  </a:cubicBezTo>
                  <a:cubicBezTo>
                    <a:pt x="610457" y="1286719"/>
                    <a:pt x="621372" y="1291259"/>
                    <a:pt x="632650" y="1294847"/>
                  </a:cubicBezTo>
                  <a:cubicBezTo>
                    <a:pt x="615308" y="1338541"/>
                    <a:pt x="597966" y="1382236"/>
                    <a:pt x="580624" y="1425930"/>
                  </a:cubicBezTo>
                  <a:cubicBezTo>
                    <a:pt x="534460" y="1542243"/>
                    <a:pt x="453085" y="1716633"/>
                    <a:pt x="629704" y="1775815"/>
                  </a:cubicBezTo>
                  <a:cubicBezTo>
                    <a:pt x="687978" y="1795335"/>
                    <a:pt x="761834" y="1785327"/>
                    <a:pt x="821766" y="1785327"/>
                  </a:cubicBezTo>
                  <a:lnTo>
                    <a:pt x="1178572" y="1785327"/>
                  </a:lnTo>
                  <a:lnTo>
                    <a:pt x="1848135" y="1785327"/>
                  </a:lnTo>
                  <a:cubicBezTo>
                    <a:pt x="1970214" y="1785327"/>
                    <a:pt x="2080482" y="1702485"/>
                    <a:pt x="2042350" y="1566468"/>
                  </a:cubicBezTo>
                  <a:cubicBezTo>
                    <a:pt x="2021484" y="1492034"/>
                    <a:pt x="1983689" y="1418672"/>
                    <a:pt x="1955203" y="1346892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33" y="750639"/>
                    <a:pt x="766032" y="755427"/>
                  </a:cubicBezTo>
                  <a:cubicBezTo>
                    <a:pt x="761142" y="755453"/>
                    <a:pt x="756246" y="755453"/>
                    <a:pt x="751363" y="755535"/>
                  </a:cubicBezTo>
                  <a:cubicBezTo>
                    <a:pt x="748328" y="750671"/>
                    <a:pt x="745248" y="745858"/>
                    <a:pt x="741978" y="741235"/>
                  </a:cubicBezTo>
                  <a:cubicBezTo>
                    <a:pt x="749757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1174151" y="2373534"/>
              <a:ext cx="2080488" cy="1795341"/>
            </a:xfrm>
            <a:custGeom>
              <a:avLst/>
              <a:gdLst/>
              <a:ahLst/>
              <a:cxnLst/>
              <a:rect l="l" t="t" r="r" b="b"/>
              <a:pathLst>
                <a:path w="2080488" h="1795341" extrusionOk="0">
                  <a:moveTo>
                    <a:pt x="1955209" y="1346898"/>
                  </a:moveTo>
                  <a:cubicBezTo>
                    <a:pt x="1876240" y="1147940"/>
                    <a:pt x="1797284" y="948982"/>
                    <a:pt x="1718316" y="750023"/>
                  </a:cubicBezTo>
                  <a:cubicBezTo>
                    <a:pt x="1741493" y="684561"/>
                    <a:pt x="1723193" y="605955"/>
                    <a:pt x="1671142" y="556113"/>
                  </a:cubicBezTo>
                  <a:cubicBezTo>
                    <a:pt x="1659045" y="544537"/>
                    <a:pt x="1633283" y="516591"/>
                    <a:pt x="1624761" y="514273"/>
                  </a:cubicBezTo>
                  <a:cubicBezTo>
                    <a:pt x="1583283" y="409676"/>
                    <a:pt x="1542135" y="304939"/>
                    <a:pt x="1500212" y="200520"/>
                  </a:cubicBezTo>
                  <a:cubicBezTo>
                    <a:pt x="1475219" y="138258"/>
                    <a:pt x="1445310" y="84531"/>
                    <a:pt x="1383385" y="51809"/>
                  </a:cubicBezTo>
                  <a:cubicBezTo>
                    <a:pt x="1285341" y="0"/>
                    <a:pt x="1153998" y="36233"/>
                    <a:pt x="1097095" y="131679"/>
                  </a:cubicBezTo>
                  <a:cubicBezTo>
                    <a:pt x="1081112" y="158489"/>
                    <a:pt x="1067562" y="187432"/>
                    <a:pt x="1055141" y="217220"/>
                  </a:cubicBezTo>
                  <a:cubicBezTo>
                    <a:pt x="1035532" y="208597"/>
                    <a:pt x="1014876" y="202272"/>
                    <a:pt x="993425" y="198570"/>
                  </a:cubicBezTo>
                  <a:cubicBezTo>
                    <a:pt x="917917" y="100691"/>
                    <a:pt x="792333" y="47536"/>
                    <a:pt x="667461" y="69710"/>
                  </a:cubicBezTo>
                  <a:cubicBezTo>
                    <a:pt x="543229" y="91776"/>
                    <a:pt x="456679" y="176517"/>
                    <a:pt x="414058" y="285019"/>
                  </a:cubicBezTo>
                  <a:cubicBezTo>
                    <a:pt x="314039" y="323316"/>
                    <a:pt x="244462" y="425107"/>
                    <a:pt x="263772" y="539622"/>
                  </a:cubicBezTo>
                  <a:cubicBezTo>
                    <a:pt x="272719" y="592677"/>
                    <a:pt x="296024" y="635596"/>
                    <a:pt x="328980" y="668051"/>
                  </a:cubicBezTo>
                  <a:cubicBezTo>
                    <a:pt x="307778" y="682961"/>
                    <a:pt x="288213" y="701293"/>
                    <a:pt x="270744" y="722877"/>
                  </a:cubicBezTo>
                  <a:cubicBezTo>
                    <a:pt x="81133" y="776827"/>
                    <a:pt x="0" y="1043876"/>
                    <a:pt x="196583" y="1164621"/>
                  </a:cubicBezTo>
                  <a:cubicBezTo>
                    <a:pt x="280727" y="1216310"/>
                    <a:pt x="397300" y="1206417"/>
                    <a:pt x="497725" y="1203039"/>
                  </a:cubicBezTo>
                  <a:cubicBezTo>
                    <a:pt x="530498" y="1231207"/>
                    <a:pt x="563956" y="1259846"/>
                    <a:pt x="600132" y="1280756"/>
                  </a:cubicBezTo>
                  <a:cubicBezTo>
                    <a:pt x="610463" y="1286719"/>
                    <a:pt x="621379" y="1291266"/>
                    <a:pt x="632656" y="1294841"/>
                  </a:cubicBezTo>
                  <a:cubicBezTo>
                    <a:pt x="615315" y="1338541"/>
                    <a:pt x="597966" y="1382242"/>
                    <a:pt x="580631" y="1425936"/>
                  </a:cubicBezTo>
                  <a:cubicBezTo>
                    <a:pt x="534460" y="1542243"/>
                    <a:pt x="453091" y="1716627"/>
                    <a:pt x="629710" y="1775809"/>
                  </a:cubicBezTo>
                  <a:cubicBezTo>
                    <a:pt x="687978" y="1795341"/>
                    <a:pt x="761841" y="1785321"/>
                    <a:pt x="821766" y="1785321"/>
                  </a:cubicBezTo>
                  <a:lnTo>
                    <a:pt x="1178579" y="1785321"/>
                  </a:lnTo>
                  <a:lnTo>
                    <a:pt x="1848142" y="1785321"/>
                  </a:lnTo>
                  <a:cubicBezTo>
                    <a:pt x="1970220" y="1785321"/>
                    <a:pt x="2080488" y="1702485"/>
                    <a:pt x="2042356" y="1566475"/>
                  </a:cubicBezTo>
                  <a:cubicBezTo>
                    <a:pt x="2021484" y="1492034"/>
                    <a:pt x="1983695" y="1418666"/>
                    <a:pt x="1955209" y="1346898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40" y="750639"/>
                    <a:pt x="766038" y="755427"/>
                  </a:cubicBezTo>
                  <a:cubicBezTo>
                    <a:pt x="761149" y="755459"/>
                    <a:pt x="756246" y="755453"/>
                    <a:pt x="751363" y="755535"/>
                  </a:cubicBezTo>
                  <a:cubicBezTo>
                    <a:pt x="748334" y="750671"/>
                    <a:pt x="745255" y="745858"/>
                    <a:pt x="741978" y="741235"/>
                  </a:cubicBezTo>
                  <a:cubicBezTo>
                    <a:pt x="749763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1569679" y="2582411"/>
              <a:ext cx="681278" cy="385654"/>
            </a:xfrm>
            <a:custGeom>
              <a:avLst/>
              <a:gdLst/>
              <a:ahLst/>
              <a:cxnLst/>
              <a:rect l="l" t="t" r="r" b="b"/>
              <a:pathLst>
                <a:path w="681278" h="385654" extrusionOk="0">
                  <a:moveTo>
                    <a:pt x="567207" y="131305"/>
                  </a:moveTo>
                  <a:cubicBezTo>
                    <a:pt x="553358" y="129743"/>
                    <a:pt x="539940" y="130479"/>
                    <a:pt x="527196" y="133108"/>
                  </a:cubicBezTo>
                  <a:cubicBezTo>
                    <a:pt x="519607" y="134670"/>
                    <a:pt x="511898" y="130613"/>
                    <a:pt x="509092" y="123386"/>
                  </a:cubicBezTo>
                  <a:cubicBezTo>
                    <a:pt x="481012" y="51123"/>
                    <a:pt x="410597" y="0"/>
                    <a:pt x="328282" y="546"/>
                  </a:cubicBezTo>
                  <a:cubicBezTo>
                    <a:pt x="255308" y="1028"/>
                    <a:pt x="189763" y="45796"/>
                    <a:pt x="156940" y="110966"/>
                  </a:cubicBezTo>
                  <a:cubicBezTo>
                    <a:pt x="143052" y="138544"/>
                    <a:pt x="137433" y="165036"/>
                    <a:pt x="137052" y="190309"/>
                  </a:cubicBezTo>
                  <a:cubicBezTo>
                    <a:pt x="136893" y="200793"/>
                    <a:pt x="127635" y="208470"/>
                    <a:pt x="117348" y="206425"/>
                  </a:cubicBezTo>
                  <a:cubicBezTo>
                    <a:pt x="105149" y="203993"/>
                    <a:pt x="92062" y="204031"/>
                    <a:pt x="78543" y="207238"/>
                  </a:cubicBezTo>
                  <a:cubicBezTo>
                    <a:pt x="44767" y="215226"/>
                    <a:pt x="17799" y="243020"/>
                    <a:pt x="11201" y="277094"/>
                  </a:cubicBezTo>
                  <a:cubicBezTo>
                    <a:pt x="0" y="334994"/>
                    <a:pt x="44043" y="385654"/>
                    <a:pt x="99923" y="385654"/>
                  </a:cubicBezTo>
                  <a:lnTo>
                    <a:pt x="329584" y="385654"/>
                  </a:lnTo>
                  <a:lnTo>
                    <a:pt x="552811" y="385654"/>
                  </a:lnTo>
                  <a:cubicBezTo>
                    <a:pt x="623817" y="385654"/>
                    <a:pt x="681278" y="327640"/>
                    <a:pt x="680377" y="256425"/>
                  </a:cubicBezTo>
                  <a:cubicBezTo>
                    <a:pt x="679583" y="193122"/>
                    <a:pt x="630116" y="138391"/>
                    <a:pt x="567207" y="131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1551817" y="2559881"/>
              <a:ext cx="721690" cy="431120"/>
            </a:xfrm>
            <a:custGeom>
              <a:avLst/>
              <a:gdLst/>
              <a:ahLst/>
              <a:cxnLst/>
              <a:rect l="l" t="t" r="r" b="b"/>
              <a:pathLst>
                <a:path w="721690" h="431120" extrusionOk="0">
                  <a:moveTo>
                    <a:pt x="570668" y="431120"/>
                  </a:moveTo>
                  <a:lnTo>
                    <a:pt x="117786" y="431120"/>
                  </a:lnTo>
                  <a:cubicBezTo>
                    <a:pt x="83800" y="431120"/>
                    <a:pt x="51911" y="416077"/>
                    <a:pt x="30264" y="389845"/>
                  </a:cubicBezTo>
                  <a:cubicBezTo>
                    <a:pt x="8629" y="363620"/>
                    <a:pt x="0" y="329145"/>
                    <a:pt x="6553" y="295268"/>
                  </a:cubicBezTo>
                  <a:cubicBezTo>
                    <a:pt x="14763" y="252780"/>
                    <a:pt x="48748" y="217481"/>
                    <a:pt x="91116" y="207448"/>
                  </a:cubicBezTo>
                  <a:cubicBezTo>
                    <a:pt x="104838" y="204203"/>
                    <a:pt x="118649" y="203473"/>
                    <a:pt x="132219" y="205231"/>
                  </a:cubicBezTo>
                  <a:cubicBezTo>
                    <a:pt x="133667" y="177037"/>
                    <a:pt x="141090" y="149466"/>
                    <a:pt x="154317" y="123177"/>
                  </a:cubicBezTo>
                  <a:cubicBezTo>
                    <a:pt x="191687" y="48958"/>
                    <a:pt x="266928" y="660"/>
                    <a:pt x="345992" y="146"/>
                  </a:cubicBezTo>
                  <a:cubicBezTo>
                    <a:pt x="432479" y="0"/>
                    <a:pt x="512514" y="52381"/>
                    <a:pt x="546112" y="132124"/>
                  </a:cubicBezTo>
                  <a:cubicBezTo>
                    <a:pt x="559771" y="129838"/>
                    <a:pt x="573716" y="129482"/>
                    <a:pt x="587648" y="131044"/>
                  </a:cubicBezTo>
                  <a:cubicBezTo>
                    <a:pt x="661581" y="139376"/>
                    <a:pt x="720223" y="204222"/>
                    <a:pt x="721175" y="278669"/>
                  </a:cubicBezTo>
                  <a:cubicBezTo>
                    <a:pt x="721690" y="319246"/>
                    <a:pt x="706278" y="357492"/>
                    <a:pt x="677779" y="386359"/>
                  </a:cubicBezTo>
                  <a:cubicBezTo>
                    <a:pt x="649262" y="415220"/>
                    <a:pt x="611238" y="431120"/>
                    <a:pt x="570668" y="431120"/>
                  </a:cubicBezTo>
                  <a:close/>
                  <a:moveTo>
                    <a:pt x="117786" y="250164"/>
                  </a:moveTo>
                  <a:cubicBezTo>
                    <a:pt x="112452" y="250164"/>
                    <a:pt x="107067" y="250812"/>
                    <a:pt x="101688" y="252075"/>
                  </a:cubicBezTo>
                  <a:cubicBezTo>
                    <a:pt x="76561" y="258025"/>
                    <a:pt x="56432" y="278885"/>
                    <a:pt x="51581" y="303980"/>
                  </a:cubicBezTo>
                  <a:cubicBezTo>
                    <a:pt x="47580" y="324681"/>
                    <a:pt x="52565" y="344804"/>
                    <a:pt x="65646" y="360654"/>
                  </a:cubicBezTo>
                  <a:cubicBezTo>
                    <a:pt x="78543" y="376288"/>
                    <a:pt x="97548" y="385254"/>
                    <a:pt x="117786" y="385254"/>
                  </a:cubicBezTo>
                  <a:lnTo>
                    <a:pt x="570668" y="385254"/>
                  </a:lnTo>
                  <a:cubicBezTo>
                    <a:pt x="598874" y="385254"/>
                    <a:pt x="625316" y="374199"/>
                    <a:pt x="645140" y="354133"/>
                  </a:cubicBezTo>
                  <a:cubicBezTo>
                    <a:pt x="664952" y="334054"/>
                    <a:pt x="675671" y="307466"/>
                    <a:pt x="675316" y="279253"/>
                  </a:cubicBezTo>
                  <a:cubicBezTo>
                    <a:pt x="674655" y="227488"/>
                    <a:pt x="633895" y="182416"/>
                    <a:pt x="582510" y="176625"/>
                  </a:cubicBezTo>
                  <a:cubicBezTo>
                    <a:pt x="571519" y="175380"/>
                    <a:pt x="560444" y="175875"/>
                    <a:pt x="549694" y="178098"/>
                  </a:cubicBezTo>
                  <a:cubicBezTo>
                    <a:pt x="530999" y="181933"/>
                    <a:pt x="512438" y="171894"/>
                    <a:pt x="505574" y="154216"/>
                  </a:cubicBezTo>
                  <a:cubicBezTo>
                    <a:pt x="480377" y="89388"/>
                    <a:pt x="416902" y="46005"/>
                    <a:pt x="347389" y="46005"/>
                  </a:cubicBezTo>
                  <a:cubicBezTo>
                    <a:pt x="347021" y="46005"/>
                    <a:pt x="346659" y="46012"/>
                    <a:pt x="346284" y="46012"/>
                  </a:cubicBezTo>
                  <a:cubicBezTo>
                    <a:pt x="284270" y="46418"/>
                    <a:pt x="224999" y="84804"/>
                    <a:pt x="195281" y="143808"/>
                  </a:cubicBezTo>
                  <a:cubicBezTo>
                    <a:pt x="183908" y="166408"/>
                    <a:pt x="178206" y="189102"/>
                    <a:pt x="177844" y="213175"/>
                  </a:cubicBezTo>
                  <a:cubicBezTo>
                    <a:pt x="177653" y="225082"/>
                    <a:pt x="172307" y="236143"/>
                    <a:pt x="163156" y="243522"/>
                  </a:cubicBezTo>
                  <a:cubicBezTo>
                    <a:pt x="154095" y="250863"/>
                    <a:pt x="142328" y="253733"/>
                    <a:pt x="130740" y="251440"/>
                  </a:cubicBezTo>
                  <a:cubicBezTo>
                    <a:pt x="126472" y="250590"/>
                    <a:pt x="122148" y="250164"/>
                    <a:pt x="117786" y="250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1400888" y="3129544"/>
              <a:ext cx="530879" cy="300513"/>
            </a:xfrm>
            <a:custGeom>
              <a:avLst/>
              <a:gdLst/>
              <a:ahLst/>
              <a:cxnLst/>
              <a:rect l="l" t="t" r="r" b="b"/>
              <a:pathLst>
                <a:path w="530879" h="300513" extrusionOk="0">
                  <a:moveTo>
                    <a:pt x="88887" y="102317"/>
                  </a:moveTo>
                  <a:cubicBezTo>
                    <a:pt x="99675" y="101104"/>
                    <a:pt x="110140" y="101676"/>
                    <a:pt x="120059" y="103720"/>
                  </a:cubicBezTo>
                  <a:cubicBezTo>
                    <a:pt x="125984" y="104940"/>
                    <a:pt x="131984" y="101777"/>
                    <a:pt x="134175" y="96145"/>
                  </a:cubicBezTo>
                  <a:cubicBezTo>
                    <a:pt x="156057" y="39839"/>
                    <a:pt x="210927" y="0"/>
                    <a:pt x="275062" y="425"/>
                  </a:cubicBezTo>
                  <a:cubicBezTo>
                    <a:pt x="331927" y="806"/>
                    <a:pt x="383006" y="35680"/>
                    <a:pt x="408584" y="86467"/>
                  </a:cubicBezTo>
                  <a:cubicBezTo>
                    <a:pt x="419404" y="107956"/>
                    <a:pt x="423779" y="128600"/>
                    <a:pt x="424078" y="148291"/>
                  </a:cubicBezTo>
                  <a:cubicBezTo>
                    <a:pt x="424205" y="156464"/>
                    <a:pt x="431412" y="162445"/>
                    <a:pt x="439432" y="160851"/>
                  </a:cubicBezTo>
                  <a:cubicBezTo>
                    <a:pt x="448938" y="158953"/>
                    <a:pt x="459136" y="158991"/>
                    <a:pt x="469671" y="161480"/>
                  </a:cubicBezTo>
                  <a:cubicBezTo>
                    <a:pt x="495985" y="167709"/>
                    <a:pt x="517010" y="189369"/>
                    <a:pt x="522141" y="215925"/>
                  </a:cubicBezTo>
                  <a:cubicBezTo>
                    <a:pt x="530879" y="261042"/>
                    <a:pt x="496550" y="300513"/>
                    <a:pt x="453015" y="300513"/>
                  </a:cubicBezTo>
                  <a:lnTo>
                    <a:pt x="274053" y="300513"/>
                  </a:lnTo>
                  <a:lnTo>
                    <a:pt x="100107" y="300513"/>
                  </a:lnTo>
                  <a:cubicBezTo>
                    <a:pt x="44773" y="300513"/>
                    <a:pt x="0" y="255308"/>
                    <a:pt x="698" y="199815"/>
                  </a:cubicBezTo>
                  <a:cubicBezTo>
                    <a:pt x="1320" y="150488"/>
                    <a:pt x="39858" y="107842"/>
                    <a:pt x="88887" y="102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1378240" y="3107035"/>
              <a:ext cx="572719" cy="345948"/>
            </a:xfrm>
            <a:custGeom>
              <a:avLst/>
              <a:gdLst/>
              <a:ahLst/>
              <a:cxnLst/>
              <a:rect l="l" t="t" r="r" b="b"/>
              <a:pathLst>
                <a:path w="572719" h="345948" extrusionOk="0">
                  <a:moveTo>
                    <a:pt x="475653" y="345948"/>
                  </a:moveTo>
                  <a:lnTo>
                    <a:pt x="122751" y="345948"/>
                  </a:lnTo>
                  <a:cubicBezTo>
                    <a:pt x="89776" y="345948"/>
                    <a:pt x="58870" y="333025"/>
                    <a:pt x="35693" y="309568"/>
                  </a:cubicBezTo>
                  <a:cubicBezTo>
                    <a:pt x="12528" y="286105"/>
                    <a:pt x="0" y="255022"/>
                    <a:pt x="419" y="222034"/>
                  </a:cubicBezTo>
                  <a:cubicBezTo>
                    <a:pt x="1168" y="161518"/>
                    <a:pt x="48856" y="108813"/>
                    <a:pt x="108959" y="102031"/>
                  </a:cubicBezTo>
                  <a:lnTo>
                    <a:pt x="108972" y="102031"/>
                  </a:lnTo>
                  <a:cubicBezTo>
                    <a:pt x="118979" y="100907"/>
                    <a:pt x="128968" y="101009"/>
                    <a:pt x="138804" y="102323"/>
                  </a:cubicBezTo>
                  <a:cubicBezTo>
                    <a:pt x="166439" y="40684"/>
                    <a:pt x="228758" y="0"/>
                    <a:pt x="296735" y="0"/>
                  </a:cubicBezTo>
                  <a:lnTo>
                    <a:pt x="297865" y="0"/>
                  </a:lnTo>
                  <a:cubicBezTo>
                    <a:pt x="361353" y="425"/>
                    <a:pt x="421728" y="39147"/>
                    <a:pt x="451726" y="98659"/>
                  </a:cubicBezTo>
                  <a:cubicBezTo>
                    <a:pt x="461518" y="118129"/>
                    <a:pt x="467340" y="138493"/>
                    <a:pt x="469112" y="159315"/>
                  </a:cubicBezTo>
                  <a:cubicBezTo>
                    <a:pt x="478555" y="158629"/>
                    <a:pt x="488105" y="159429"/>
                    <a:pt x="497605" y="161677"/>
                  </a:cubicBezTo>
                  <a:cubicBezTo>
                    <a:pt x="532511" y="169932"/>
                    <a:pt x="560533" y="199034"/>
                    <a:pt x="567308" y="234080"/>
                  </a:cubicBezTo>
                  <a:cubicBezTo>
                    <a:pt x="572719" y="261962"/>
                    <a:pt x="565581" y="290347"/>
                    <a:pt x="547770" y="311937"/>
                  </a:cubicBezTo>
                  <a:cubicBezTo>
                    <a:pt x="529939" y="333559"/>
                    <a:pt x="503650" y="345948"/>
                    <a:pt x="475653" y="345948"/>
                  </a:cubicBezTo>
                  <a:close/>
                  <a:moveTo>
                    <a:pt x="114096" y="147612"/>
                  </a:moveTo>
                  <a:cubicBezTo>
                    <a:pt x="76530" y="151847"/>
                    <a:pt x="46748" y="184785"/>
                    <a:pt x="46285" y="222605"/>
                  </a:cubicBezTo>
                  <a:cubicBezTo>
                    <a:pt x="46012" y="243243"/>
                    <a:pt x="53854" y="262680"/>
                    <a:pt x="68332" y="277342"/>
                  </a:cubicBezTo>
                  <a:cubicBezTo>
                    <a:pt x="82816" y="292011"/>
                    <a:pt x="102133" y="300088"/>
                    <a:pt x="122751" y="300088"/>
                  </a:cubicBezTo>
                  <a:lnTo>
                    <a:pt x="475653" y="300088"/>
                  </a:lnTo>
                  <a:cubicBezTo>
                    <a:pt x="489915" y="300088"/>
                    <a:pt x="503307" y="293770"/>
                    <a:pt x="512387" y="282759"/>
                  </a:cubicBezTo>
                  <a:cubicBezTo>
                    <a:pt x="521595" y="271589"/>
                    <a:pt x="525106" y="257403"/>
                    <a:pt x="522281" y="242792"/>
                  </a:cubicBezTo>
                  <a:cubicBezTo>
                    <a:pt x="518864" y="225145"/>
                    <a:pt x="504710" y="210483"/>
                    <a:pt x="487032" y="206311"/>
                  </a:cubicBezTo>
                  <a:cubicBezTo>
                    <a:pt x="480136" y="204692"/>
                    <a:pt x="473227" y="204520"/>
                    <a:pt x="466566" y="205847"/>
                  </a:cubicBezTo>
                  <a:cubicBezTo>
                    <a:pt x="456056" y="207937"/>
                    <a:pt x="445363" y="205308"/>
                    <a:pt x="437108" y="198647"/>
                  </a:cubicBezTo>
                  <a:cubicBezTo>
                    <a:pt x="428821" y="191935"/>
                    <a:pt x="423970" y="181908"/>
                    <a:pt x="423799" y="171138"/>
                  </a:cubicBezTo>
                  <a:cubicBezTo>
                    <a:pt x="423532" y="153168"/>
                    <a:pt x="419265" y="136201"/>
                    <a:pt x="410756" y="119278"/>
                  </a:cubicBezTo>
                  <a:cubicBezTo>
                    <a:pt x="388435" y="74999"/>
                    <a:pt x="344004" y="46177"/>
                    <a:pt x="297573" y="45866"/>
                  </a:cubicBezTo>
                  <a:lnTo>
                    <a:pt x="296735" y="45866"/>
                  </a:lnTo>
                  <a:cubicBezTo>
                    <a:pt x="244646" y="45866"/>
                    <a:pt x="197072" y="78359"/>
                    <a:pt x="178206" y="126961"/>
                  </a:cubicBezTo>
                  <a:cubicBezTo>
                    <a:pt x="171907" y="143065"/>
                    <a:pt x="155016" y="152196"/>
                    <a:pt x="138068" y="148678"/>
                  </a:cubicBezTo>
                  <a:cubicBezTo>
                    <a:pt x="130251" y="147072"/>
                    <a:pt x="122167" y="146685"/>
                    <a:pt x="114096" y="147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1831916" y="2531383"/>
              <a:ext cx="1251680" cy="1481816"/>
            </a:xfrm>
            <a:custGeom>
              <a:avLst/>
              <a:gdLst/>
              <a:ahLst/>
              <a:cxnLst/>
              <a:rect l="l" t="t" r="r" b="b"/>
              <a:pathLst>
                <a:path w="1251680" h="1481816" extrusionOk="0">
                  <a:moveTo>
                    <a:pt x="1226451" y="1481816"/>
                  </a:moveTo>
                  <a:lnTo>
                    <a:pt x="25228" y="1481816"/>
                  </a:lnTo>
                  <a:cubicBezTo>
                    <a:pt x="10255" y="1481816"/>
                    <a:pt x="0" y="1466716"/>
                    <a:pt x="5530" y="1452803"/>
                  </a:cubicBezTo>
                  <a:lnTo>
                    <a:pt x="557625" y="61760"/>
                  </a:lnTo>
                  <a:cubicBezTo>
                    <a:pt x="582136" y="0"/>
                    <a:pt x="669544" y="0"/>
                    <a:pt x="694055" y="61760"/>
                  </a:cubicBezTo>
                  <a:lnTo>
                    <a:pt x="1246155" y="1452803"/>
                  </a:lnTo>
                  <a:cubicBezTo>
                    <a:pt x="1251680" y="1466716"/>
                    <a:pt x="1241425" y="1481816"/>
                    <a:pt x="1226451" y="1481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1810735" y="2523894"/>
              <a:ext cx="1294041" cy="1512239"/>
            </a:xfrm>
            <a:custGeom>
              <a:avLst/>
              <a:gdLst/>
              <a:ahLst/>
              <a:cxnLst/>
              <a:rect l="l" t="t" r="r" b="b"/>
              <a:pathLst>
                <a:path w="1294041" h="1512239" extrusionOk="0">
                  <a:moveTo>
                    <a:pt x="1247628" y="1512239"/>
                  </a:moveTo>
                  <a:lnTo>
                    <a:pt x="46418" y="1512239"/>
                  </a:lnTo>
                  <a:cubicBezTo>
                    <a:pt x="31769" y="1512239"/>
                    <a:pt x="18129" y="1505007"/>
                    <a:pt x="9899" y="1492897"/>
                  </a:cubicBezTo>
                  <a:cubicBezTo>
                    <a:pt x="1670" y="1480781"/>
                    <a:pt x="0" y="1465433"/>
                    <a:pt x="5391" y="1451819"/>
                  </a:cubicBezTo>
                  <a:lnTo>
                    <a:pt x="557485" y="60788"/>
                  </a:lnTo>
                  <a:cubicBezTo>
                    <a:pt x="572369" y="23298"/>
                    <a:pt x="606678" y="0"/>
                    <a:pt x="647020" y="0"/>
                  </a:cubicBezTo>
                  <a:cubicBezTo>
                    <a:pt x="687362" y="0"/>
                    <a:pt x="721671" y="23298"/>
                    <a:pt x="736555" y="60788"/>
                  </a:cubicBezTo>
                  <a:lnTo>
                    <a:pt x="1288656" y="1451832"/>
                  </a:lnTo>
                  <a:cubicBezTo>
                    <a:pt x="1294041" y="1465433"/>
                    <a:pt x="1292377" y="1480781"/>
                    <a:pt x="1284147" y="1492897"/>
                  </a:cubicBezTo>
                  <a:cubicBezTo>
                    <a:pt x="1275918" y="1505007"/>
                    <a:pt x="1262272" y="1512239"/>
                    <a:pt x="1247628" y="1512239"/>
                  </a:cubicBezTo>
                  <a:close/>
                  <a:moveTo>
                    <a:pt x="48971" y="1466373"/>
                  </a:moveTo>
                  <a:lnTo>
                    <a:pt x="1245069" y="1466373"/>
                  </a:lnTo>
                  <a:lnTo>
                    <a:pt x="693915" y="77711"/>
                  </a:lnTo>
                  <a:cubicBezTo>
                    <a:pt x="684599" y="54228"/>
                    <a:pt x="663575" y="45859"/>
                    <a:pt x="647020" y="45859"/>
                  </a:cubicBezTo>
                  <a:cubicBezTo>
                    <a:pt x="630459" y="45859"/>
                    <a:pt x="609447" y="54228"/>
                    <a:pt x="600125" y="77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2190915" y="2531387"/>
              <a:ext cx="719537" cy="1200175"/>
            </a:xfrm>
            <a:custGeom>
              <a:avLst/>
              <a:gdLst/>
              <a:ahLst/>
              <a:cxnLst/>
              <a:rect l="l" t="t" r="r" b="b"/>
              <a:pathLst>
                <a:path w="719537" h="1200175" extrusionOk="0">
                  <a:moveTo>
                    <a:pt x="335057" y="61753"/>
                  </a:moveTo>
                  <a:cubicBezTo>
                    <a:pt x="310546" y="0"/>
                    <a:pt x="223138" y="0"/>
                    <a:pt x="198634" y="61753"/>
                  </a:cubicBezTo>
                  <a:lnTo>
                    <a:pt x="0" y="562203"/>
                  </a:lnTo>
                  <a:lnTo>
                    <a:pt x="147440" y="892054"/>
                  </a:lnTo>
                  <a:cubicBezTo>
                    <a:pt x="156800" y="912983"/>
                    <a:pt x="186321" y="913485"/>
                    <a:pt x="196386" y="892886"/>
                  </a:cubicBezTo>
                  <a:lnTo>
                    <a:pt x="247357" y="788511"/>
                  </a:lnTo>
                  <a:cubicBezTo>
                    <a:pt x="256247" y="770312"/>
                    <a:pt x="281241" y="768000"/>
                    <a:pt x="293325" y="784244"/>
                  </a:cubicBezTo>
                  <a:lnTo>
                    <a:pt x="590835" y="1184402"/>
                  </a:lnTo>
                  <a:cubicBezTo>
                    <a:pt x="602564" y="1200175"/>
                    <a:pt x="626668" y="1198549"/>
                    <a:pt x="636168" y="1181354"/>
                  </a:cubicBezTo>
                  <a:lnTo>
                    <a:pt x="719537" y="10304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2166025" y="2523892"/>
              <a:ext cx="769734" cy="1225734"/>
            </a:xfrm>
            <a:custGeom>
              <a:avLst/>
              <a:gdLst/>
              <a:ahLst/>
              <a:cxnLst/>
              <a:rect l="l" t="t" r="r" b="b"/>
              <a:pathLst>
                <a:path w="769734" h="1225734" extrusionOk="0">
                  <a:moveTo>
                    <a:pt x="637362" y="1225734"/>
                  </a:moveTo>
                  <a:cubicBezTo>
                    <a:pt x="621595" y="1225734"/>
                    <a:pt x="606818" y="1218355"/>
                    <a:pt x="597319" y="1205585"/>
                  </a:cubicBezTo>
                  <a:lnTo>
                    <a:pt x="299808" y="805421"/>
                  </a:lnTo>
                  <a:cubicBezTo>
                    <a:pt x="298913" y="804202"/>
                    <a:pt x="297611" y="803656"/>
                    <a:pt x="296151" y="803795"/>
                  </a:cubicBezTo>
                  <a:cubicBezTo>
                    <a:pt x="294627" y="803929"/>
                    <a:pt x="293522" y="804697"/>
                    <a:pt x="292849" y="806062"/>
                  </a:cubicBezTo>
                  <a:lnTo>
                    <a:pt x="241877" y="910437"/>
                  </a:lnTo>
                  <a:cubicBezTo>
                    <a:pt x="233267" y="928065"/>
                    <a:pt x="215436" y="938180"/>
                    <a:pt x="196132" y="938472"/>
                  </a:cubicBezTo>
                  <a:cubicBezTo>
                    <a:pt x="176530" y="938129"/>
                    <a:pt x="159391" y="926807"/>
                    <a:pt x="151390" y="908894"/>
                  </a:cubicBezTo>
                  <a:lnTo>
                    <a:pt x="0" y="570223"/>
                  </a:lnTo>
                  <a:lnTo>
                    <a:pt x="202196" y="60794"/>
                  </a:lnTo>
                  <a:cubicBezTo>
                    <a:pt x="217081" y="23298"/>
                    <a:pt x="251390" y="0"/>
                    <a:pt x="291731" y="0"/>
                  </a:cubicBezTo>
                  <a:cubicBezTo>
                    <a:pt x="332073" y="0"/>
                    <a:pt x="366375" y="23298"/>
                    <a:pt x="381266" y="60794"/>
                  </a:cubicBezTo>
                  <a:lnTo>
                    <a:pt x="769734" y="1039583"/>
                  </a:lnTo>
                  <a:lnTo>
                    <a:pt x="681126" y="1199940"/>
                  </a:lnTo>
                  <a:cubicBezTo>
                    <a:pt x="672877" y="1214862"/>
                    <a:pt x="657802" y="1224470"/>
                    <a:pt x="640778" y="1225613"/>
                  </a:cubicBezTo>
                  <a:cubicBezTo>
                    <a:pt x="639635" y="1225696"/>
                    <a:pt x="638498" y="1225734"/>
                    <a:pt x="637362" y="1225734"/>
                  </a:cubicBezTo>
                  <a:close/>
                  <a:moveTo>
                    <a:pt x="296646" y="757897"/>
                  </a:moveTo>
                  <a:cubicBezTo>
                    <a:pt x="312394" y="757897"/>
                    <a:pt x="327088" y="765219"/>
                    <a:pt x="336626" y="778052"/>
                  </a:cubicBezTo>
                  <a:lnTo>
                    <a:pt x="634136" y="1178217"/>
                  </a:lnTo>
                  <a:cubicBezTo>
                    <a:pt x="635019" y="1179410"/>
                    <a:pt x="636231" y="1179918"/>
                    <a:pt x="637692" y="1179849"/>
                  </a:cubicBezTo>
                  <a:cubicBezTo>
                    <a:pt x="639152" y="1179760"/>
                    <a:pt x="640270" y="1179048"/>
                    <a:pt x="640975" y="1177759"/>
                  </a:cubicBezTo>
                  <a:lnTo>
                    <a:pt x="719118" y="1036364"/>
                  </a:lnTo>
                  <a:lnTo>
                    <a:pt x="338626" y="77711"/>
                  </a:lnTo>
                  <a:cubicBezTo>
                    <a:pt x="329311" y="54235"/>
                    <a:pt x="308286" y="45866"/>
                    <a:pt x="291731" y="45866"/>
                  </a:cubicBezTo>
                  <a:cubicBezTo>
                    <a:pt x="275170" y="45866"/>
                    <a:pt x="254158" y="54235"/>
                    <a:pt x="244836" y="77711"/>
                  </a:cubicBezTo>
                  <a:lnTo>
                    <a:pt x="49777" y="569163"/>
                  </a:lnTo>
                  <a:lnTo>
                    <a:pt x="193268" y="890187"/>
                  </a:lnTo>
                  <a:cubicBezTo>
                    <a:pt x="193541" y="890784"/>
                    <a:pt x="194329" y="892562"/>
                    <a:pt x="196926" y="892606"/>
                  </a:cubicBezTo>
                  <a:cubicBezTo>
                    <a:pt x="196957" y="892613"/>
                    <a:pt x="196989" y="892613"/>
                    <a:pt x="197021" y="892613"/>
                  </a:cubicBezTo>
                  <a:cubicBezTo>
                    <a:pt x="199555" y="892613"/>
                    <a:pt x="200393" y="890879"/>
                    <a:pt x="200672" y="890314"/>
                  </a:cubicBezTo>
                  <a:lnTo>
                    <a:pt x="251644" y="785939"/>
                  </a:lnTo>
                  <a:cubicBezTo>
                    <a:pt x="259346" y="770140"/>
                    <a:pt x="274415" y="759745"/>
                    <a:pt x="291909" y="758126"/>
                  </a:cubicBezTo>
                  <a:cubicBezTo>
                    <a:pt x="293497" y="757974"/>
                    <a:pt x="295078" y="757897"/>
                    <a:pt x="296646" y="7578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2140029" y="2844808"/>
              <a:ext cx="188709" cy="1160881"/>
            </a:xfrm>
            <a:custGeom>
              <a:avLst/>
              <a:gdLst/>
              <a:ahLst/>
              <a:cxnLst/>
              <a:rect l="l" t="t" r="r" b="b"/>
              <a:pathLst>
                <a:path w="188709" h="1160881" extrusionOk="0">
                  <a:moveTo>
                    <a:pt x="178657" y="1160881"/>
                  </a:moveTo>
                  <a:lnTo>
                    <a:pt x="10052" y="1160881"/>
                  </a:lnTo>
                  <a:cubicBezTo>
                    <a:pt x="4502" y="1160881"/>
                    <a:pt x="0" y="1156385"/>
                    <a:pt x="0" y="1150835"/>
                  </a:cubicBezTo>
                  <a:lnTo>
                    <a:pt x="0" y="10052"/>
                  </a:lnTo>
                  <a:cubicBezTo>
                    <a:pt x="0" y="4502"/>
                    <a:pt x="4502" y="0"/>
                    <a:pt x="10052" y="0"/>
                  </a:cubicBezTo>
                  <a:lnTo>
                    <a:pt x="178657" y="0"/>
                  </a:lnTo>
                  <a:cubicBezTo>
                    <a:pt x="184207" y="0"/>
                    <a:pt x="188709" y="4502"/>
                    <a:pt x="188709" y="10052"/>
                  </a:cubicBezTo>
                  <a:lnTo>
                    <a:pt x="188709" y="1150835"/>
                  </a:lnTo>
                  <a:cubicBezTo>
                    <a:pt x="188709" y="1156385"/>
                    <a:pt x="184207" y="1160881"/>
                    <a:pt x="178657" y="1160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2117101" y="2821878"/>
              <a:ext cx="234562" cy="1206741"/>
            </a:xfrm>
            <a:custGeom>
              <a:avLst/>
              <a:gdLst/>
              <a:ahLst/>
              <a:cxnLst/>
              <a:rect l="l" t="t" r="r" b="b"/>
              <a:pathLst>
                <a:path w="234562" h="1206741" extrusionOk="0">
                  <a:moveTo>
                    <a:pt x="185743" y="1206741"/>
                  </a:moveTo>
                  <a:lnTo>
                    <a:pt x="48831" y="1206741"/>
                  </a:lnTo>
                  <a:cubicBezTo>
                    <a:pt x="21901" y="1206741"/>
                    <a:pt x="0" y="1184840"/>
                    <a:pt x="0" y="1157916"/>
                  </a:cubicBezTo>
                  <a:lnTo>
                    <a:pt x="0" y="48831"/>
                  </a:lnTo>
                  <a:cubicBezTo>
                    <a:pt x="0" y="21901"/>
                    <a:pt x="21901" y="0"/>
                    <a:pt x="48831" y="0"/>
                  </a:cubicBezTo>
                  <a:lnTo>
                    <a:pt x="185743" y="0"/>
                  </a:lnTo>
                  <a:cubicBezTo>
                    <a:pt x="212661" y="0"/>
                    <a:pt x="234562" y="21901"/>
                    <a:pt x="234562" y="48831"/>
                  </a:cubicBezTo>
                  <a:lnTo>
                    <a:pt x="234562" y="1157916"/>
                  </a:lnTo>
                  <a:cubicBezTo>
                    <a:pt x="234562" y="1184840"/>
                    <a:pt x="212661" y="1206741"/>
                    <a:pt x="185743" y="1206741"/>
                  </a:cubicBezTo>
                  <a:close/>
                  <a:moveTo>
                    <a:pt x="48831" y="45866"/>
                  </a:moveTo>
                  <a:cubicBezTo>
                    <a:pt x="47186" y="45866"/>
                    <a:pt x="45859" y="47193"/>
                    <a:pt x="45859" y="48831"/>
                  </a:cubicBezTo>
                  <a:lnTo>
                    <a:pt x="45859" y="1157916"/>
                  </a:lnTo>
                  <a:cubicBezTo>
                    <a:pt x="45859" y="1159548"/>
                    <a:pt x="47186" y="1160881"/>
                    <a:pt x="48831" y="1160881"/>
                  </a:cubicBezTo>
                  <a:lnTo>
                    <a:pt x="185743" y="1160881"/>
                  </a:lnTo>
                  <a:cubicBezTo>
                    <a:pt x="187363" y="1160881"/>
                    <a:pt x="188696" y="1159548"/>
                    <a:pt x="188696" y="1157916"/>
                  </a:cubicBezTo>
                  <a:lnTo>
                    <a:pt x="188696" y="48831"/>
                  </a:lnTo>
                  <a:cubicBezTo>
                    <a:pt x="188696" y="47193"/>
                    <a:pt x="187363" y="45866"/>
                    <a:pt x="185743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2085462" y="2933075"/>
              <a:ext cx="677094" cy="255911"/>
            </a:xfrm>
            <a:custGeom>
              <a:avLst/>
              <a:gdLst/>
              <a:ahLst/>
              <a:cxnLst/>
              <a:rect l="l" t="t" r="r" b="b"/>
              <a:pathLst>
                <a:path w="677094" h="255911" extrusionOk="0">
                  <a:moveTo>
                    <a:pt x="521931" y="255911"/>
                  </a:moveTo>
                  <a:lnTo>
                    <a:pt x="32645" y="255911"/>
                  </a:lnTo>
                  <a:cubicBezTo>
                    <a:pt x="14611" y="255911"/>
                    <a:pt x="0" y="241293"/>
                    <a:pt x="0" y="223266"/>
                  </a:cubicBezTo>
                  <a:lnTo>
                    <a:pt x="0" y="32645"/>
                  </a:lnTo>
                  <a:cubicBezTo>
                    <a:pt x="0" y="14611"/>
                    <a:pt x="14611" y="0"/>
                    <a:pt x="32645" y="0"/>
                  </a:cubicBezTo>
                  <a:lnTo>
                    <a:pt x="521931" y="0"/>
                  </a:lnTo>
                  <a:cubicBezTo>
                    <a:pt x="528675" y="0"/>
                    <a:pt x="535209" y="2292"/>
                    <a:pt x="540467" y="6508"/>
                  </a:cubicBezTo>
                  <a:lnTo>
                    <a:pt x="661339" y="103358"/>
                  </a:lnTo>
                  <a:cubicBezTo>
                    <a:pt x="677094" y="115970"/>
                    <a:pt x="677094" y="139934"/>
                    <a:pt x="661339" y="152552"/>
                  </a:cubicBezTo>
                  <a:lnTo>
                    <a:pt x="540467" y="249402"/>
                  </a:lnTo>
                  <a:cubicBezTo>
                    <a:pt x="535209" y="253612"/>
                    <a:pt x="528675" y="255911"/>
                    <a:pt x="521931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2062527" y="2910136"/>
              <a:ext cx="719016" cy="301783"/>
            </a:xfrm>
            <a:custGeom>
              <a:avLst/>
              <a:gdLst/>
              <a:ahLst/>
              <a:cxnLst/>
              <a:rect l="l" t="t" r="r" b="b"/>
              <a:pathLst>
                <a:path w="719016" h="301783" extrusionOk="0">
                  <a:moveTo>
                    <a:pt x="544874" y="301783"/>
                  </a:moveTo>
                  <a:lnTo>
                    <a:pt x="55587" y="301783"/>
                  </a:lnTo>
                  <a:cubicBezTo>
                    <a:pt x="24936" y="301783"/>
                    <a:pt x="0" y="276847"/>
                    <a:pt x="0" y="246202"/>
                  </a:cubicBezTo>
                  <a:lnTo>
                    <a:pt x="0" y="55587"/>
                  </a:lnTo>
                  <a:cubicBezTo>
                    <a:pt x="0" y="24936"/>
                    <a:pt x="24936" y="0"/>
                    <a:pt x="55587" y="0"/>
                  </a:cubicBezTo>
                  <a:lnTo>
                    <a:pt x="544874" y="0"/>
                  </a:lnTo>
                  <a:cubicBezTo>
                    <a:pt x="556774" y="0"/>
                    <a:pt x="568452" y="4102"/>
                    <a:pt x="577735" y="11550"/>
                  </a:cubicBezTo>
                  <a:lnTo>
                    <a:pt x="698607" y="108400"/>
                  </a:lnTo>
                  <a:cubicBezTo>
                    <a:pt x="711587" y="118783"/>
                    <a:pt x="719016" y="134277"/>
                    <a:pt x="719016" y="150895"/>
                  </a:cubicBezTo>
                  <a:cubicBezTo>
                    <a:pt x="719016" y="167506"/>
                    <a:pt x="711587" y="183000"/>
                    <a:pt x="698607" y="193389"/>
                  </a:cubicBezTo>
                  <a:lnTo>
                    <a:pt x="577735" y="290233"/>
                  </a:lnTo>
                  <a:cubicBezTo>
                    <a:pt x="568452" y="297688"/>
                    <a:pt x="556774" y="301783"/>
                    <a:pt x="544874" y="301783"/>
                  </a:cubicBezTo>
                  <a:close/>
                  <a:moveTo>
                    <a:pt x="55587" y="45866"/>
                  </a:moveTo>
                  <a:cubicBezTo>
                    <a:pt x="50222" y="45866"/>
                    <a:pt x="45866" y="50228"/>
                    <a:pt x="45866" y="55587"/>
                  </a:cubicBezTo>
                  <a:lnTo>
                    <a:pt x="45866" y="246202"/>
                  </a:lnTo>
                  <a:cubicBezTo>
                    <a:pt x="45866" y="251561"/>
                    <a:pt x="50222" y="255917"/>
                    <a:pt x="55587" y="255917"/>
                  </a:cubicBezTo>
                  <a:lnTo>
                    <a:pt x="544874" y="255917"/>
                  </a:lnTo>
                  <a:cubicBezTo>
                    <a:pt x="546379" y="255917"/>
                    <a:pt x="547871" y="255396"/>
                    <a:pt x="549065" y="254438"/>
                  </a:cubicBezTo>
                  <a:lnTo>
                    <a:pt x="669944" y="157594"/>
                  </a:lnTo>
                  <a:cubicBezTo>
                    <a:pt x="672731" y="155346"/>
                    <a:pt x="673150" y="152431"/>
                    <a:pt x="673150" y="150895"/>
                  </a:cubicBezTo>
                  <a:cubicBezTo>
                    <a:pt x="673150" y="149351"/>
                    <a:pt x="672731" y="146430"/>
                    <a:pt x="669944" y="144195"/>
                  </a:cubicBezTo>
                  <a:lnTo>
                    <a:pt x="549065" y="47339"/>
                  </a:lnTo>
                  <a:cubicBezTo>
                    <a:pt x="547871" y="46393"/>
                    <a:pt x="546379" y="45866"/>
                    <a:pt x="544874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1706218" y="3276728"/>
              <a:ext cx="677087" cy="255911"/>
            </a:xfrm>
            <a:custGeom>
              <a:avLst/>
              <a:gdLst/>
              <a:ahLst/>
              <a:cxnLst/>
              <a:rect l="l" t="t" r="r" b="b"/>
              <a:pathLst>
                <a:path w="677087" h="255911" extrusionOk="0">
                  <a:moveTo>
                    <a:pt x="155155" y="255911"/>
                  </a:moveTo>
                  <a:lnTo>
                    <a:pt x="644442" y="255911"/>
                  </a:lnTo>
                  <a:cubicBezTo>
                    <a:pt x="662476" y="255911"/>
                    <a:pt x="677087" y="241293"/>
                    <a:pt x="677087" y="223266"/>
                  </a:cubicBezTo>
                  <a:lnTo>
                    <a:pt x="677087" y="32645"/>
                  </a:lnTo>
                  <a:cubicBezTo>
                    <a:pt x="677087" y="14617"/>
                    <a:pt x="662476" y="0"/>
                    <a:pt x="644442" y="0"/>
                  </a:cubicBezTo>
                  <a:lnTo>
                    <a:pt x="155155" y="0"/>
                  </a:lnTo>
                  <a:cubicBezTo>
                    <a:pt x="148412" y="0"/>
                    <a:pt x="141878" y="2298"/>
                    <a:pt x="136620" y="6508"/>
                  </a:cubicBezTo>
                  <a:lnTo>
                    <a:pt x="15748" y="103358"/>
                  </a:lnTo>
                  <a:cubicBezTo>
                    <a:pt x="0" y="115976"/>
                    <a:pt x="0" y="139934"/>
                    <a:pt x="15748" y="152558"/>
                  </a:cubicBezTo>
                  <a:lnTo>
                    <a:pt x="136620" y="249402"/>
                  </a:lnTo>
                  <a:cubicBezTo>
                    <a:pt x="141878" y="253619"/>
                    <a:pt x="148412" y="255911"/>
                    <a:pt x="155155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1687219" y="3253795"/>
              <a:ext cx="719029" cy="301777"/>
            </a:xfrm>
            <a:custGeom>
              <a:avLst/>
              <a:gdLst/>
              <a:ahLst/>
              <a:cxnLst/>
              <a:rect l="l" t="t" r="r" b="b"/>
              <a:pathLst>
                <a:path w="719029" h="301777" extrusionOk="0">
                  <a:moveTo>
                    <a:pt x="663447" y="301777"/>
                  </a:moveTo>
                  <a:lnTo>
                    <a:pt x="174155" y="301777"/>
                  </a:lnTo>
                  <a:cubicBezTo>
                    <a:pt x="162255" y="301777"/>
                    <a:pt x="150583" y="297675"/>
                    <a:pt x="141281" y="290233"/>
                  </a:cubicBezTo>
                  <a:lnTo>
                    <a:pt x="20408" y="193376"/>
                  </a:lnTo>
                  <a:cubicBezTo>
                    <a:pt x="7429" y="182994"/>
                    <a:pt x="12" y="167506"/>
                    <a:pt x="0" y="150901"/>
                  </a:cubicBezTo>
                  <a:cubicBezTo>
                    <a:pt x="0" y="134283"/>
                    <a:pt x="7429" y="118795"/>
                    <a:pt x="20389" y="108400"/>
                  </a:cubicBezTo>
                  <a:lnTo>
                    <a:pt x="141281" y="11550"/>
                  </a:lnTo>
                  <a:cubicBezTo>
                    <a:pt x="150583" y="4102"/>
                    <a:pt x="162255" y="0"/>
                    <a:pt x="174155" y="0"/>
                  </a:cubicBezTo>
                  <a:lnTo>
                    <a:pt x="663447" y="0"/>
                  </a:lnTo>
                  <a:cubicBezTo>
                    <a:pt x="694093" y="0"/>
                    <a:pt x="719029" y="24936"/>
                    <a:pt x="719029" y="55581"/>
                  </a:cubicBezTo>
                  <a:lnTo>
                    <a:pt x="719029" y="246195"/>
                  </a:lnTo>
                  <a:cubicBezTo>
                    <a:pt x="719029" y="276840"/>
                    <a:pt x="694093" y="301777"/>
                    <a:pt x="663447" y="301777"/>
                  </a:cubicBezTo>
                  <a:close/>
                  <a:moveTo>
                    <a:pt x="174155" y="45866"/>
                  </a:moveTo>
                  <a:cubicBezTo>
                    <a:pt x="172605" y="45866"/>
                    <a:pt x="171151" y="46386"/>
                    <a:pt x="169945" y="47345"/>
                  </a:cubicBezTo>
                  <a:lnTo>
                    <a:pt x="49072" y="144176"/>
                  </a:lnTo>
                  <a:cubicBezTo>
                    <a:pt x="46278" y="146418"/>
                    <a:pt x="45859" y="149345"/>
                    <a:pt x="45859" y="150895"/>
                  </a:cubicBezTo>
                  <a:cubicBezTo>
                    <a:pt x="45878" y="152438"/>
                    <a:pt x="46291" y="155359"/>
                    <a:pt x="49091" y="157594"/>
                  </a:cubicBezTo>
                  <a:lnTo>
                    <a:pt x="169945" y="254444"/>
                  </a:lnTo>
                  <a:cubicBezTo>
                    <a:pt x="171151" y="255396"/>
                    <a:pt x="172605" y="255911"/>
                    <a:pt x="174155" y="255911"/>
                  </a:cubicBezTo>
                  <a:lnTo>
                    <a:pt x="663447" y="255911"/>
                  </a:lnTo>
                  <a:cubicBezTo>
                    <a:pt x="668801" y="255911"/>
                    <a:pt x="673163" y="251555"/>
                    <a:pt x="673163" y="246195"/>
                  </a:cubicBezTo>
                  <a:lnTo>
                    <a:pt x="673163" y="55581"/>
                  </a:lnTo>
                  <a:cubicBezTo>
                    <a:pt x="673163" y="50228"/>
                    <a:pt x="668801" y="45866"/>
                    <a:pt x="663447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2419176" y="2984865"/>
              <a:ext cx="136448" cy="45859"/>
            </a:xfrm>
            <a:custGeom>
              <a:avLst/>
              <a:gdLst/>
              <a:ahLst/>
              <a:cxnLst/>
              <a:rect l="l" t="t" r="r" b="b"/>
              <a:pathLst>
                <a:path w="136448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13518" y="0"/>
                  </a:lnTo>
                  <a:cubicBezTo>
                    <a:pt x="126180" y="0"/>
                    <a:pt x="136448" y="10267"/>
                    <a:pt x="136448" y="22929"/>
                  </a:cubicBezTo>
                  <a:cubicBezTo>
                    <a:pt x="136448" y="35598"/>
                    <a:pt x="126180" y="45859"/>
                    <a:pt x="113518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2165139" y="2984865"/>
              <a:ext cx="211169" cy="45859"/>
            </a:xfrm>
            <a:custGeom>
              <a:avLst/>
              <a:gdLst/>
              <a:ahLst/>
              <a:cxnLst/>
              <a:rect l="l" t="t" r="r" b="b"/>
              <a:pathLst>
                <a:path w="211169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88239" y="0"/>
                  </a:lnTo>
                  <a:cubicBezTo>
                    <a:pt x="200901" y="0"/>
                    <a:pt x="211169" y="10267"/>
                    <a:pt x="211169" y="22929"/>
                  </a:cubicBezTo>
                  <a:cubicBezTo>
                    <a:pt x="211169" y="35598"/>
                    <a:pt x="200901" y="45859"/>
                    <a:pt x="188239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1921856" y="3328505"/>
              <a:ext cx="136448" cy="45866"/>
            </a:xfrm>
            <a:custGeom>
              <a:avLst/>
              <a:gdLst/>
              <a:ahLst/>
              <a:cxnLst/>
              <a:rect l="l" t="t" r="r" b="b"/>
              <a:pathLst>
                <a:path w="136448" h="45866" extrusionOk="0">
                  <a:moveTo>
                    <a:pt x="136448" y="22936"/>
                  </a:moveTo>
                  <a:lnTo>
                    <a:pt x="136448" y="22936"/>
                  </a:lnTo>
                  <a:cubicBezTo>
                    <a:pt x="136448" y="10267"/>
                    <a:pt x="126180" y="0"/>
                    <a:pt x="113512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13512" y="45866"/>
                  </a:lnTo>
                  <a:cubicBezTo>
                    <a:pt x="126180" y="45866"/>
                    <a:pt x="136448" y="35604"/>
                    <a:pt x="136448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2101173" y="3328505"/>
              <a:ext cx="211169" cy="45866"/>
            </a:xfrm>
            <a:custGeom>
              <a:avLst/>
              <a:gdLst/>
              <a:ahLst/>
              <a:cxnLst/>
              <a:rect l="l" t="t" r="r" b="b"/>
              <a:pathLst>
                <a:path w="211169" h="45866" extrusionOk="0">
                  <a:moveTo>
                    <a:pt x="211169" y="22936"/>
                  </a:moveTo>
                  <a:lnTo>
                    <a:pt x="211169" y="22936"/>
                  </a:lnTo>
                  <a:cubicBezTo>
                    <a:pt x="211169" y="10267"/>
                    <a:pt x="200901" y="0"/>
                    <a:pt x="188239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88239" y="45866"/>
                  </a:lnTo>
                  <a:cubicBezTo>
                    <a:pt x="200901" y="45866"/>
                    <a:pt x="211169" y="35604"/>
                    <a:pt x="211169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grpSp>
        <p:nvGrpSpPr>
          <p:cNvPr id="632" name="Google Shape;632;p49"/>
          <p:cNvGrpSpPr/>
          <p:nvPr/>
        </p:nvGrpSpPr>
        <p:grpSpPr>
          <a:xfrm>
            <a:off x="5756455" y="3243964"/>
            <a:ext cx="1170093" cy="1073598"/>
            <a:chOff x="4700820" y="3851539"/>
            <a:chExt cx="2017402" cy="1851032"/>
          </a:xfrm>
        </p:grpSpPr>
        <p:sp>
          <p:nvSpPr>
            <p:cNvPr id="633" name="Google Shape;633;p49"/>
            <p:cNvSpPr/>
            <p:nvPr/>
          </p:nvSpPr>
          <p:spPr>
            <a:xfrm>
              <a:off x="4774589" y="3925302"/>
              <a:ext cx="1943633" cy="1777269"/>
            </a:xfrm>
            <a:custGeom>
              <a:avLst/>
              <a:gdLst/>
              <a:ahLst/>
              <a:cxnLst/>
              <a:rect l="l" t="t" r="r" b="b"/>
              <a:pathLst>
                <a:path w="1943633" h="1777269" extrusionOk="0">
                  <a:moveTo>
                    <a:pt x="1933422" y="1479664"/>
                  </a:moveTo>
                  <a:cubicBezTo>
                    <a:pt x="1933962" y="1460817"/>
                    <a:pt x="1928748" y="1440643"/>
                    <a:pt x="1915585" y="1420158"/>
                  </a:cubicBezTo>
                  <a:cubicBezTo>
                    <a:pt x="1912289" y="1412792"/>
                    <a:pt x="1907952" y="1406258"/>
                    <a:pt x="1902910" y="1400422"/>
                  </a:cubicBezTo>
                  <a:cubicBezTo>
                    <a:pt x="1810778" y="1256982"/>
                    <a:pt x="1718640" y="1113542"/>
                    <a:pt x="1626495" y="970095"/>
                  </a:cubicBezTo>
                  <a:cubicBezTo>
                    <a:pt x="1575219" y="890263"/>
                    <a:pt x="1523466" y="802195"/>
                    <a:pt x="1417377" y="813231"/>
                  </a:cubicBezTo>
                  <a:cubicBezTo>
                    <a:pt x="1480699" y="682999"/>
                    <a:pt x="1521066" y="548455"/>
                    <a:pt x="1472323" y="393255"/>
                  </a:cubicBezTo>
                  <a:cubicBezTo>
                    <a:pt x="1413160" y="204901"/>
                    <a:pt x="1249895" y="61715"/>
                    <a:pt x="1054138" y="32746"/>
                  </a:cubicBezTo>
                  <a:cubicBezTo>
                    <a:pt x="832904" y="0"/>
                    <a:pt x="607790" y="113163"/>
                    <a:pt x="509714" y="316477"/>
                  </a:cubicBezTo>
                  <a:cubicBezTo>
                    <a:pt x="460254" y="419023"/>
                    <a:pt x="444969" y="533241"/>
                    <a:pt x="466102" y="645236"/>
                  </a:cubicBezTo>
                  <a:cubicBezTo>
                    <a:pt x="481222" y="725290"/>
                    <a:pt x="519074" y="798512"/>
                    <a:pt x="559841" y="869759"/>
                  </a:cubicBezTo>
                  <a:cubicBezTo>
                    <a:pt x="518782" y="883742"/>
                    <a:pt x="477723" y="897731"/>
                    <a:pt x="436657" y="911720"/>
                  </a:cubicBezTo>
                  <a:cubicBezTo>
                    <a:pt x="304577" y="862006"/>
                    <a:pt x="98729" y="765168"/>
                    <a:pt x="29521" y="940485"/>
                  </a:cubicBezTo>
                  <a:cubicBezTo>
                    <a:pt x="0" y="1015257"/>
                    <a:pt x="32277" y="1075728"/>
                    <a:pt x="71202" y="1136332"/>
                  </a:cubicBezTo>
                  <a:cubicBezTo>
                    <a:pt x="112528" y="1200664"/>
                    <a:pt x="153854" y="1265002"/>
                    <a:pt x="195179" y="1329334"/>
                  </a:cubicBezTo>
                  <a:lnTo>
                    <a:pt x="324624" y="1530851"/>
                  </a:lnTo>
                  <a:cubicBezTo>
                    <a:pt x="359486" y="1585118"/>
                    <a:pt x="389420" y="1631264"/>
                    <a:pt x="453745" y="1656187"/>
                  </a:cubicBezTo>
                  <a:cubicBezTo>
                    <a:pt x="556647" y="1696040"/>
                    <a:pt x="669861" y="1742674"/>
                    <a:pt x="777773" y="1765217"/>
                  </a:cubicBezTo>
                  <a:cubicBezTo>
                    <a:pt x="835501" y="1777269"/>
                    <a:pt x="801420" y="1769122"/>
                    <a:pt x="787317" y="1767033"/>
                  </a:cubicBezTo>
                  <a:cubicBezTo>
                    <a:pt x="810793" y="1770507"/>
                    <a:pt x="831329" y="1771370"/>
                    <a:pt x="854417" y="1765649"/>
                  </a:cubicBezTo>
                  <a:cubicBezTo>
                    <a:pt x="860272" y="1764207"/>
                    <a:pt x="865816" y="1761477"/>
                    <a:pt x="871607" y="1759794"/>
                  </a:cubicBezTo>
                  <a:cubicBezTo>
                    <a:pt x="907288" y="1749444"/>
                    <a:pt x="942371" y="1735689"/>
                    <a:pt x="977538" y="1723720"/>
                  </a:cubicBezTo>
                  <a:lnTo>
                    <a:pt x="1152296" y="1664188"/>
                  </a:lnTo>
                  <a:cubicBezTo>
                    <a:pt x="1216221" y="1685956"/>
                    <a:pt x="1280140" y="1707730"/>
                    <a:pt x="1344060" y="1729505"/>
                  </a:cubicBezTo>
                  <a:cubicBezTo>
                    <a:pt x="1373765" y="1739620"/>
                    <a:pt x="1408010" y="1757629"/>
                    <a:pt x="1439227" y="1761915"/>
                  </a:cubicBezTo>
                  <a:cubicBezTo>
                    <a:pt x="1456315" y="1764264"/>
                    <a:pt x="1414881" y="1752174"/>
                    <a:pt x="1417656" y="1752422"/>
                  </a:cubicBezTo>
                  <a:cubicBezTo>
                    <a:pt x="1421911" y="1752809"/>
                    <a:pt x="1452149" y="1761401"/>
                    <a:pt x="1469618" y="1766004"/>
                  </a:cubicBezTo>
                  <a:cubicBezTo>
                    <a:pt x="1477645" y="1765344"/>
                    <a:pt x="1520355" y="1767636"/>
                    <a:pt x="1532623" y="1764576"/>
                  </a:cubicBezTo>
                  <a:cubicBezTo>
                    <a:pt x="1610887" y="1745062"/>
                    <a:pt x="1687988" y="1711655"/>
                    <a:pt x="1764334" y="1685645"/>
                  </a:cubicBezTo>
                  <a:cubicBezTo>
                    <a:pt x="1796484" y="1674704"/>
                    <a:pt x="1832724" y="1665566"/>
                    <a:pt x="1861781" y="1647609"/>
                  </a:cubicBezTo>
                  <a:cubicBezTo>
                    <a:pt x="1924310" y="1608956"/>
                    <a:pt x="1943633" y="1544015"/>
                    <a:pt x="1933422" y="14796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4700820" y="3851539"/>
              <a:ext cx="1943633" cy="1777269"/>
            </a:xfrm>
            <a:custGeom>
              <a:avLst/>
              <a:gdLst/>
              <a:ahLst/>
              <a:cxnLst/>
              <a:rect l="l" t="t" r="r" b="b"/>
              <a:pathLst>
                <a:path w="1943633" h="1777269" extrusionOk="0">
                  <a:moveTo>
                    <a:pt x="1933422" y="1479664"/>
                  </a:moveTo>
                  <a:cubicBezTo>
                    <a:pt x="1933962" y="1460817"/>
                    <a:pt x="1928755" y="1440637"/>
                    <a:pt x="1915591" y="1420158"/>
                  </a:cubicBezTo>
                  <a:cubicBezTo>
                    <a:pt x="1912296" y="1412792"/>
                    <a:pt x="1907959" y="1406258"/>
                    <a:pt x="1902917" y="1400422"/>
                  </a:cubicBezTo>
                  <a:cubicBezTo>
                    <a:pt x="1810785" y="1256982"/>
                    <a:pt x="1718640" y="1113535"/>
                    <a:pt x="1626501" y="970089"/>
                  </a:cubicBezTo>
                  <a:cubicBezTo>
                    <a:pt x="1575225" y="890263"/>
                    <a:pt x="1523472" y="802195"/>
                    <a:pt x="1417383" y="813231"/>
                  </a:cubicBezTo>
                  <a:cubicBezTo>
                    <a:pt x="1480705" y="682993"/>
                    <a:pt x="1521066" y="548449"/>
                    <a:pt x="1472330" y="393255"/>
                  </a:cubicBezTo>
                  <a:cubicBezTo>
                    <a:pt x="1413160" y="204901"/>
                    <a:pt x="1249902" y="61709"/>
                    <a:pt x="1054144" y="32746"/>
                  </a:cubicBezTo>
                  <a:cubicBezTo>
                    <a:pt x="832910" y="0"/>
                    <a:pt x="607790" y="113163"/>
                    <a:pt x="509720" y="316477"/>
                  </a:cubicBezTo>
                  <a:cubicBezTo>
                    <a:pt x="460260" y="419023"/>
                    <a:pt x="444969" y="533241"/>
                    <a:pt x="466109" y="645236"/>
                  </a:cubicBezTo>
                  <a:cubicBezTo>
                    <a:pt x="481222" y="725290"/>
                    <a:pt x="519074" y="798506"/>
                    <a:pt x="559841" y="869753"/>
                  </a:cubicBezTo>
                  <a:cubicBezTo>
                    <a:pt x="518788" y="883742"/>
                    <a:pt x="477723" y="897724"/>
                    <a:pt x="436664" y="911720"/>
                  </a:cubicBezTo>
                  <a:cubicBezTo>
                    <a:pt x="304584" y="861999"/>
                    <a:pt x="98729" y="765162"/>
                    <a:pt x="29527" y="940485"/>
                  </a:cubicBezTo>
                  <a:cubicBezTo>
                    <a:pt x="0" y="1015257"/>
                    <a:pt x="32277" y="1075721"/>
                    <a:pt x="71208" y="1136332"/>
                  </a:cubicBezTo>
                  <a:cubicBezTo>
                    <a:pt x="112534" y="1200664"/>
                    <a:pt x="153860" y="1264996"/>
                    <a:pt x="195186" y="1329334"/>
                  </a:cubicBezTo>
                  <a:cubicBezTo>
                    <a:pt x="238334" y="1396504"/>
                    <a:pt x="281482" y="1463675"/>
                    <a:pt x="324624" y="1530851"/>
                  </a:cubicBezTo>
                  <a:cubicBezTo>
                    <a:pt x="359486" y="1585118"/>
                    <a:pt x="389426" y="1631264"/>
                    <a:pt x="453751" y="1656181"/>
                  </a:cubicBezTo>
                  <a:cubicBezTo>
                    <a:pt x="556647" y="1696034"/>
                    <a:pt x="669867" y="1742668"/>
                    <a:pt x="777773" y="1765211"/>
                  </a:cubicBezTo>
                  <a:cubicBezTo>
                    <a:pt x="835507" y="1777269"/>
                    <a:pt x="801427" y="1769116"/>
                    <a:pt x="787317" y="1767027"/>
                  </a:cubicBezTo>
                  <a:cubicBezTo>
                    <a:pt x="810799" y="1770506"/>
                    <a:pt x="831335" y="1771370"/>
                    <a:pt x="854424" y="1765649"/>
                  </a:cubicBezTo>
                  <a:cubicBezTo>
                    <a:pt x="860272" y="1764201"/>
                    <a:pt x="865822" y="1761477"/>
                    <a:pt x="871613" y="1759794"/>
                  </a:cubicBezTo>
                  <a:cubicBezTo>
                    <a:pt x="907288" y="1749437"/>
                    <a:pt x="942378" y="1735689"/>
                    <a:pt x="977538" y="1723713"/>
                  </a:cubicBezTo>
                  <a:cubicBezTo>
                    <a:pt x="1035792" y="1703876"/>
                    <a:pt x="1094047" y="1684032"/>
                    <a:pt x="1152302" y="1664188"/>
                  </a:cubicBezTo>
                  <a:cubicBezTo>
                    <a:pt x="1216228" y="1685956"/>
                    <a:pt x="1280140" y="1707730"/>
                    <a:pt x="1344060" y="1729505"/>
                  </a:cubicBezTo>
                  <a:cubicBezTo>
                    <a:pt x="1373771" y="1739620"/>
                    <a:pt x="1408017" y="1757629"/>
                    <a:pt x="1439227" y="1761915"/>
                  </a:cubicBezTo>
                  <a:cubicBezTo>
                    <a:pt x="1456321" y="1764258"/>
                    <a:pt x="1414887" y="1752168"/>
                    <a:pt x="1417656" y="1752422"/>
                  </a:cubicBezTo>
                  <a:cubicBezTo>
                    <a:pt x="1421917" y="1752809"/>
                    <a:pt x="1452149" y="1761394"/>
                    <a:pt x="1469618" y="1766004"/>
                  </a:cubicBezTo>
                  <a:cubicBezTo>
                    <a:pt x="1477651" y="1765338"/>
                    <a:pt x="1520361" y="1767636"/>
                    <a:pt x="1532623" y="1764576"/>
                  </a:cubicBezTo>
                  <a:cubicBezTo>
                    <a:pt x="1610893" y="1745056"/>
                    <a:pt x="1687988" y="1711655"/>
                    <a:pt x="1764341" y="1685645"/>
                  </a:cubicBezTo>
                  <a:cubicBezTo>
                    <a:pt x="1796491" y="1674698"/>
                    <a:pt x="1832730" y="1665566"/>
                    <a:pt x="1861781" y="1647609"/>
                  </a:cubicBezTo>
                  <a:cubicBezTo>
                    <a:pt x="1924316" y="1608956"/>
                    <a:pt x="1943633" y="1544015"/>
                    <a:pt x="1933422" y="1479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4836160" y="4809263"/>
              <a:ext cx="676154" cy="680910"/>
            </a:xfrm>
            <a:custGeom>
              <a:avLst/>
              <a:gdLst/>
              <a:ahLst/>
              <a:cxnLst/>
              <a:rect l="l" t="t" r="r" b="b"/>
              <a:pathLst>
                <a:path w="676154" h="680910" extrusionOk="0">
                  <a:moveTo>
                    <a:pt x="670845" y="679945"/>
                  </a:moveTo>
                  <a:lnTo>
                    <a:pt x="353733" y="571925"/>
                  </a:lnTo>
                  <a:cubicBezTo>
                    <a:pt x="346075" y="569321"/>
                    <a:pt x="339534" y="564197"/>
                    <a:pt x="335172" y="557403"/>
                  </a:cubicBezTo>
                  <a:lnTo>
                    <a:pt x="18307" y="64103"/>
                  </a:lnTo>
                  <a:cubicBezTo>
                    <a:pt x="0" y="35604"/>
                    <a:pt x="27876" y="0"/>
                    <a:pt x="59931" y="10922"/>
                  </a:cubicBezTo>
                  <a:lnTo>
                    <a:pt x="300443" y="92843"/>
                  </a:lnTo>
                  <a:lnTo>
                    <a:pt x="674535" y="675233"/>
                  </a:lnTo>
                  <a:cubicBezTo>
                    <a:pt x="676154" y="677760"/>
                    <a:pt x="673684" y="680910"/>
                    <a:pt x="670845" y="679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4823910" y="4792760"/>
              <a:ext cx="709663" cy="717296"/>
            </a:xfrm>
            <a:custGeom>
              <a:avLst/>
              <a:gdLst/>
              <a:ahLst/>
              <a:cxnLst/>
              <a:rect l="l" t="t" r="r" b="b"/>
              <a:pathLst>
                <a:path w="709663" h="717296" extrusionOk="0">
                  <a:moveTo>
                    <a:pt x="684098" y="717296"/>
                  </a:moveTo>
                  <a:cubicBezTo>
                    <a:pt x="681551" y="717296"/>
                    <a:pt x="678973" y="716889"/>
                    <a:pt x="676465" y="716032"/>
                  </a:cubicBezTo>
                  <a:lnTo>
                    <a:pt x="676440" y="716026"/>
                  </a:lnTo>
                  <a:lnTo>
                    <a:pt x="359321" y="608006"/>
                  </a:lnTo>
                  <a:cubicBezTo>
                    <a:pt x="347281" y="603897"/>
                    <a:pt x="336892" y="595763"/>
                    <a:pt x="330028" y="585082"/>
                  </a:cubicBezTo>
                  <a:lnTo>
                    <a:pt x="13163" y="91782"/>
                  </a:lnTo>
                  <a:cubicBezTo>
                    <a:pt x="0" y="71291"/>
                    <a:pt x="1200" y="45662"/>
                    <a:pt x="16217" y="26479"/>
                  </a:cubicBezTo>
                  <a:cubicBezTo>
                    <a:pt x="31210" y="7321"/>
                    <a:pt x="55848" y="0"/>
                    <a:pt x="78847" y="7854"/>
                  </a:cubicBezTo>
                  <a:lnTo>
                    <a:pt x="326193" y="92106"/>
                  </a:lnTo>
                  <a:lnTo>
                    <a:pt x="330079" y="98171"/>
                  </a:lnTo>
                  <a:lnTo>
                    <a:pt x="704183" y="680561"/>
                  </a:lnTo>
                  <a:cubicBezTo>
                    <a:pt x="709663" y="689133"/>
                    <a:pt x="709123" y="700201"/>
                    <a:pt x="702887" y="708158"/>
                  </a:cubicBezTo>
                  <a:cubicBezTo>
                    <a:pt x="698290" y="714032"/>
                    <a:pt x="691299" y="717296"/>
                    <a:pt x="684098" y="717296"/>
                  </a:cubicBezTo>
                  <a:close/>
                  <a:moveTo>
                    <a:pt x="60337" y="46088"/>
                  </a:moveTo>
                  <a:cubicBezTo>
                    <a:pt x="53975" y="46088"/>
                    <a:pt x="50018" y="50387"/>
                    <a:pt x="48767" y="51974"/>
                  </a:cubicBezTo>
                  <a:cubicBezTo>
                    <a:pt x="47218" y="53949"/>
                    <a:pt x="42570" y="61061"/>
                    <a:pt x="47961" y="69437"/>
                  </a:cubicBezTo>
                  <a:lnTo>
                    <a:pt x="364807" y="562730"/>
                  </a:lnTo>
                  <a:cubicBezTo>
                    <a:pt x="366655" y="565588"/>
                    <a:pt x="369442" y="567766"/>
                    <a:pt x="372662" y="568871"/>
                  </a:cubicBezTo>
                  <a:lnTo>
                    <a:pt x="642289" y="660711"/>
                  </a:lnTo>
                  <a:lnTo>
                    <a:pt x="299192" y="126593"/>
                  </a:lnTo>
                  <a:lnTo>
                    <a:pt x="65519" y="46996"/>
                  </a:lnTo>
                  <a:cubicBezTo>
                    <a:pt x="63652" y="46354"/>
                    <a:pt x="61918" y="46088"/>
                    <a:pt x="60337" y="46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5478359" y="4789664"/>
              <a:ext cx="708590" cy="700265"/>
            </a:xfrm>
            <a:custGeom>
              <a:avLst/>
              <a:gdLst/>
              <a:ahLst/>
              <a:cxnLst/>
              <a:rect l="l" t="t" r="r" b="b"/>
              <a:pathLst>
                <a:path w="708590" h="700265" extrusionOk="0">
                  <a:moveTo>
                    <a:pt x="702614" y="699173"/>
                  </a:moveTo>
                  <a:lnTo>
                    <a:pt x="374764" y="587501"/>
                  </a:lnTo>
                  <a:lnTo>
                    <a:pt x="2089" y="7302"/>
                  </a:lnTo>
                  <a:cubicBezTo>
                    <a:pt x="0" y="4051"/>
                    <a:pt x="3181" y="0"/>
                    <a:pt x="6832" y="1238"/>
                  </a:cubicBezTo>
                  <a:lnTo>
                    <a:pt x="333298" y="112445"/>
                  </a:lnTo>
                  <a:lnTo>
                    <a:pt x="706761" y="693864"/>
                  </a:lnTo>
                  <a:cubicBezTo>
                    <a:pt x="708590" y="696709"/>
                    <a:pt x="705808" y="700265"/>
                    <a:pt x="702614" y="6991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5696499" y="4997110"/>
              <a:ext cx="344570" cy="262147"/>
            </a:xfrm>
            <a:custGeom>
              <a:avLst/>
              <a:gdLst/>
              <a:ahLst/>
              <a:cxnLst/>
              <a:rect l="l" t="t" r="r" b="b"/>
              <a:pathLst>
                <a:path w="344570" h="262147" extrusionOk="0">
                  <a:moveTo>
                    <a:pt x="344570" y="262147"/>
                  </a:moveTo>
                  <a:lnTo>
                    <a:pt x="216731" y="63125"/>
                  </a:lnTo>
                  <a:cubicBezTo>
                    <a:pt x="189953" y="40951"/>
                    <a:pt x="170351" y="22809"/>
                    <a:pt x="163810" y="16630"/>
                  </a:cubicBezTo>
                  <a:cubicBezTo>
                    <a:pt x="135388" y="2235"/>
                    <a:pt x="100996" y="0"/>
                    <a:pt x="81064" y="11455"/>
                  </a:cubicBezTo>
                  <a:cubicBezTo>
                    <a:pt x="70161" y="17729"/>
                    <a:pt x="64643" y="27533"/>
                    <a:pt x="64173" y="41421"/>
                  </a:cubicBezTo>
                  <a:cubicBezTo>
                    <a:pt x="62007" y="105219"/>
                    <a:pt x="15932" y="129647"/>
                    <a:pt x="0" y="136213"/>
                  </a:cubicBezTo>
                  <a:lnTo>
                    <a:pt x="77088" y="256228"/>
                  </a:lnTo>
                  <a:cubicBezTo>
                    <a:pt x="85509" y="226212"/>
                    <a:pt x="107251" y="189458"/>
                    <a:pt x="153035" y="181387"/>
                  </a:cubicBezTo>
                  <a:cubicBezTo>
                    <a:pt x="200698" y="173018"/>
                    <a:pt x="289972" y="225774"/>
                    <a:pt x="344570" y="262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5457373" y="4767922"/>
              <a:ext cx="750709" cy="741781"/>
            </a:xfrm>
            <a:custGeom>
              <a:avLst/>
              <a:gdLst/>
              <a:ahLst/>
              <a:cxnLst/>
              <a:rect l="l" t="t" r="r" b="b"/>
              <a:pathLst>
                <a:path w="750709" h="741781" extrusionOk="0">
                  <a:moveTo>
                    <a:pt x="724738" y="741781"/>
                  </a:moveTo>
                  <a:cubicBezTo>
                    <a:pt x="722134" y="741781"/>
                    <a:pt x="719512" y="741362"/>
                    <a:pt x="716953" y="740498"/>
                  </a:cubicBezTo>
                  <a:lnTo>
                    <a:pt x="716940" y="740492"/>
                  </a:lnTo>
                  <a:lnTo>
                    <a:pt x="382250" y="626490"/>
                  </a:lnTo>
                  <a:lnTo>
                    <a:pt x="378364" y="620420"/>
                  </a:lnTo>
                  <a:lnTo>
                    <a:pt x="5676" y="40214"/>
                  </a:lnTo>
                  <a:cubicBezTo>
                    <a:pt x="0" y="31381"/>
                    <a:pt x="527" y="19869"/>
                    <a:pt x="6997" y="11595"/>
                  </a:cubicBezTo>
                  <a:cubicBezTo>
                    <a:pt x="13462" y="3301"/>
                    <a:pt x="24479" y="0"/>
                    <a:pt x="34480" y="3409"/>
                  </a:cubicBezTo>
                  <a:lnTo>
                    <a:pt x="367785" y="116941"/>
                  </a:lnTo>
                  <a:lnTo>
                    <a:pt x="371671" y="123012"/>
                  </a:lnTo>
                  <a:lnTo>
                    <a:pt x="745140" y="704437"/>
                  </a:lnTo>
                  <a:cubicBezTo>
                    <a:pt x="750709" y="713066"/>
                    <a:pt x="750201" y="724338"/>
                    <a:pt x="743858" y="732453"/>
                  </a:cubicBezTo>
                  <a:cubicBezTo>
                    <a:pt x="739178" y="738447"/>
                    <a:pt x="732059" y="741781"/>
                    <a:pt x="724738" y="741781"/>
                  </a:cubicBezTo>
                  <a:close/>
                  <a:moveTo>
                    <a:pt x="409257" y="592004"/>
                  </a:moveTo>
                  <a:lnTo>
                    <a:pt x="683869" y="685539"/>
                  </a:lnTo>
                  <a:lnTo>
                    <a:pt x="340785" y="151428"/>
                  </a:lnTo>
                  <a:lnTo>
                    <a:pt x="66173" y="57880"/>
                  </a:lnTo>
                  <a:close/>
                  <a:moveTo>
                    <a:pt x="730224" y="701338"/>
                  </a:moveTo>
                  <a:lnTo>
                    <a:pt x="730256" y="701344"/>
                  </a:lnTo>
                  <a:cubicBezTo>
                    <a:pt x="730256" y="701344"/>
                    <a:pt x="730237" y="701338"/>
                    <a:pt x="730224" y="701338"/>
                  </a:cubicBezTo>
                  <a:close/>
                  <a:moveTo>
                    <a:pt x="710342" y="726770"/>
                  </a:moveTo>
                  <a:cubicBezTo>
                    <a:pt x="710361" y="726782"/>
                    <a:pt x="710361" y="726795"/>
                    <a:pt x="710374" y="7268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5136605" y="4787556"/>
              <a:ext cx="716521" cy="704081"/>
            </a:xfrm>
            <a:custGeom>
              <a:avLst/>
              <a:gdLst/>
              <a:ahLst/>
              <a:cxnLst/>
              <a:rect l="l" t="t" r="r" b="b"/>
              <a:pathLst>
                <a:path w="716521" h="704081" extrusionOk="0">
                  <a:moveTo>
                    <a:pt x="382536" y="703376"/>
                  </a:moveTo>
                  <a:lnTo>
                    <a:pt x="716521" y="589610"/>
                  </a:lnTo>
                  <a:lnTo>
                    <a:pt x="339255" y="2266"/>
                  </a:lnTo>
                  <a:cubicBezTo>
                    <a:pt x="338232" y="685"/>
                    <a:pt x="336283" y="0"/>
                    <a:pt x="334511" y="609"/>
                  </a:cubicBezTo>
                  <a:lnTo>
                    <a:pt x="0" y="114547"/>
                  </a:lnTo>
                  <a:lnTo>
                    <a:pt x="376974" y="701433"/>
                  </a:lnTo>
                  <a:cubicBezTo>
                    <a:pt x="378167" y="703281"/>
                    <a:pt x="380460" y="704081"/>
                    <a:pt x="382536" y="70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5367755" y="4994278"/>
              <a:ext cx="405834" cy="283616"/>
            </a:xfrm>
            <a:custGeom>
              <a:avLst/>
              <a:gdLst/>
              <a:ahLst/>
              <a:cxnLst/>
              <a:rect l="l" t="t" r="r" b="b"/>
              <a:pathLst>
                <a:path w="405834" h="283616" extrusionOk="0">
                  <a:moveTo>
                    <a:pt x="328745" y="139045"/>
                  </a:moveTo>
                  <a:cubicBezTo>
                    <a:pt x="325818" y="140252"/>
                    <a:pt x="323792" y="140931"/>
                    <a:pt x="323361" y="141058"/>
                  </a:cubicBezTo>
                  <a:lnTo>
                    <a:pt x="314578" y="143744"/>
                  </a:lnTo>
                  <a:lnTo>
                    <a:pt x="306698" y="139014"/>
                  </a:lnTo>
                  <a:cubicBezTo>
                    <a:pt x="300685" y="135407"/>
                    <a:pt x="291877" y="131495"/>
                    <a:pt x="281692" y="126961"/>
                  </a:cubicBezTo>
                  <a:cubicBezTo>
                    <a:pt x="249091" y="112452"/>
                    <a:pt x="199828" y="90525"/>
                    <a:pt x="147491" y="38182"/>
                  </a:cubicBezTo>
                  <a:cubicBezTo>
                    <a:pt x="109289" y="0"/>
                    <a:pt x="46247" y="4254"/>
                    <a:pt x="15424" y="22015"/>
                  </a:cubicBezTo>
                  <a:cubicBezTo>
                    <a:pt x="5892" y="27508"/>
                    <a:pt x="0" y="34175"/>
                    <a:pt x="1085" y="38258"/>
                  </a:cubicBezTo>
                  <a:cubicBezTo>
                    <a:pt x="4476" y="51022"/>
                    <a:pt x="3721" y="64522"/>
                    <a:pt x="660" y="77876"/>
                  </a:cubicBezTo>
                  <a:cubicBezTo>
                    <a:pt x="33032" y="90239"/>
                    <a:pt x="96189" y="120434"/>
                    <a:pt x="129838" y="177425"/>
                  </a:cubicBezTo>
                  <a:cubicBezTo>
                    <a:pt x="163055" y="233737"/>
                    <a:pt x="319589" y="283616"/>
                    <a:pt x="403707" y="267582"/>
                  </a:cubicBezTo>
                  <a:cubicBezTo>
                    <a:pt x="404285" y="264839"/>
                    <a:pt x="405015" y="261962"/>
                    <a:pt x="405834" y="2590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5104927" y="4764890"/>
              <a:ext cx="779875" cy="746982"/>
            </a:xfrm>
            <a:custGeom>
              <a:avLst/>
              <a:gdLst/>
              <a:ahLst/>
              <a:cxnLst/>
              <a:rect l="l" t="t" r="r" b="b"/>
              <a:pathLst>
                <a:path w="779875" h="746982" extrusionOk="0">
                  <a:moveTo>
                    <a:pt x="412629" y="746982"/>
                  </a:moveTo>
                  <a:cubicBezTo>
                    <a:pt x="404145" y="746982"/>
                    <a:pt x="396024" y="742727"/>
                    <a:pt x="391236" y="735247"/>
                  </a:cubicBezTo>
                  <a:lnTo>
                    <a:pt x="0" y="126168"/>
                  </a:lnTo>
                  <a:lnTo>
                    <a:pt x="359524" y="3702"/>
                  </a:lnTo>
                  <a:cubicBezTo>
                    <a:pt x="370344" y="0"/>
                    <a:pt x="382206" y="4178"/>
                    <a:pt x="388353" y="13804"/>
                  </a:cubicBezTo>
                  <a:lnTo>
                    <a:pt x="779875" y="623335"/>
                  </a:lnTo>
                  <a:lnTo>
                    <a:pt x="420897" y="745597"/>
                  </a:lnTo>
                  <a:cubicBezTo>
                    <a:pt x="418172" y="746537"/>
                    <a:pt x="415385" y="746982"/>
                    <a:pt x="412629" y="746982"/>
                  </a:cubicBezTo>
                  <a:close/>
                  <a:moveTo>
                    <a:pt x="63347" y="148266"/>
                  </a:moveTo>
                  <a:lnTo>
                    <a:pt x="419328" y="702462"/>
                  </a:lnTo>
                  <a:lnTo>
                    <a:pt x="716527" y="601230"/>
                  </a:lnTo>
                  <a:lnTo>
                    <a:pt x="360546" y="47040"/>
                  </a:lnTo>
                  <a:close/>
                  <a:moveTo>
                    <a:pt x="353536" y="36106"/>
                  </a:moveTo>
                  <a:cubicBezTo>
                    <a:pt x="353548" y="36131"/>
                    <a:pt x="353561" y="36156"/>
                    <a:pt x="353574" y="36188"/>
                  </a:cubicBezTo>
                  <a:close/>
                  <a:moveTo>
                    <a:pt x="407562" y="706456"/>
                  </a:moveTo>
                  <a:cubicBezTo>
                    <a:pt x="407536" y="706469"/>
                    <a:pt x="407511" y="706481"/>
                    <a:pt x="407479" y="706488"/>
                  </a:cubicBezTo>
                  <a:close/>
                  <a:moveTo>
                    <a:pt x="426015" y="712889"/>
                  </a:moveTo>
                  <a:lnTo>
                    <a:pt x="426046" y="712927"/>
                  </a:lnTo>
                  <a:cubicBezTo>
                    <a:pt x="426046" y="712914"/>
                    <a:pt x="426027" y="712901"/>
                    <a:pt x="426015" y="712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5811656" y="4790855"/>
              <a:ext cx="704380" cy="700620"/>
            </a:xfrm>
            <a:custGeom>
              <a:avLst/>
              <a:gdLst/>
              <a:ahLst/>
              <a:cxnLst/>
              <a:rect l="l" t="t" r="r" b="b"/>
              <a:pathLst>
                <a:path w="704380" h="700620" extrusionOk="0">
                  <a:moveTo>
                    <a:pt x="383698" y="699681"/>
                  </a:moveTo>
                  <a:lnTo>
                    <a:pt x="673265" y="601052"/>
                  </a:lnTo>
                  <a:cubicBezTo>
                    <a:pt x="695255" y="593553"/>
                    <a:pt x="704380" y="567410"/>
                    <a:pt x="691819" y="547865"/>
                  </a:cubicBezTo>
                  <a:lnTo>
                    <a:pt x="352653" y="19831"/>
                  </a:lnTo>
                  <a:cubicBezTo>
                    <a:pt x="343769" y="6000"/>
                    <a:pt x="326593" y="0"/>
                    <a:pt x="311029" y="5302"/>
                  </a:cubicBezTo>
                  <a:lnTo>
                    <a:pt x="0" y="111251"/>
                  </a:lnTo>
                  <a:lnTo>
                    <a:pt x="376313" y="697102"/>
                  </a:lnTo>
                  <a:cubicBezTo>
                    <a:pt x="377888" y="699554"/>
                    <a:pt x="380936" y="700620"/>
                    <a:pt x="383698" y="699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5913231" y="5060235"/>
              <a:ext cx="209721" cy="222942"/>
            </a:xfrm>
            <a:custGeom>
              <a:avLst/>
              <a:gdLst/>
              <a:ahLst/>
              <a:cxnLst/>
              <a:rect l="l" t="t" r="r" b="b"/>
              <a:pathLst>
                <a:path w="209721" h="222942" extrusionOk="0">
                  <a:moveTo>
                    <a:pt x="127838" y="199021"/>
                  </a:moveTo>
                  <a:cubicBezTo>
                    <a:pt x="142189" y="208584"/>
                    <a:pt x="154273" y="217068"/>
                    <a:pt x="162420" y="222942"/>
                  </a:cubicBezTo>
                  <a:cubicBezTo>
                    <a:pt x="168344" y="220586"/>
                    <a:pt x="180682" y="213398"/>
                    <a:pt x="193986" y="191376"/>
                  </a:cubicBezTo>
                  <a:cubicBezTo>
                    <a:pt x="209721" y="165366"/>
                    <a:pt x="194690" y="130124"/>
                    <a:pt x="187407" y="115995"/>
                  </a:cubicBezTo>
                  <a:cubicBezTo>
                    <a:pt x="123183" y="95497"/>
                    <a:pt x="49256" y="4081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5779979" y="4768206"/>
              <a:ext cx="752455" cy="743350"/>
            </a:xfrm>
            <a:custGeom>
              <a:avLst/>
              <a:gdLst/>
              <a:ahLst/>
              <a:cxnLst/>
              <a:rect l="l" t="t" r="r" b="b"/>
              <a:pathLst>
                <a:path w="752455" h="743350" extrusionOk="0">
                  <a:moveTo>
                    <a:pt x="413327" y="743350"/>
                  </a:moveTo>
                  <a:cubicBezTo>
                    <a:pt x="404336" y="743350"/>
                    <a:pt x="395725" y="738854"/>
                    <a:pt x="390620" y="730973"/>
                  </a:cubicBezTo>
                  <a:lnTo>
                    <a:pt x="0" y="122853"/>
                  </a:lnTo>
                  <a:lnTo>
                    <a:pt x="336035" y="8381"/>
                  </a:lnTo>
                  <a:cubicBezTo>
                    <a:pt x="360686" y="0"/>
                    <a:pt x="387686" y="9429"/>
                    <a:pt x="401726" y="31311"/>
                  </a:cubicBezTo>
                  <a:lnTo>
                    <a:pt x="740892" y="559339"/>
                  </a:lnTo>
                  <a:cubicBezTo>
                    <a:pt x="750341" y="574039"/>
                    <a:pt x="752455" y="591940"/>
                    <a:pt x="746696" y="608437"/>
                  </a:cubicBezTo>
                  <a:cubicBezTo>
                    <a:pt x="740949" y="624941"/>
                    <a:pt x="728141" y="637635"/>
                    <a:pt x="711606" y="643267"/>
                  </a:cubicBezTo>
                  <a:lnTo>
                    <a:pt x="422008" y="741914"/>
                  </a:lnTo>
                  <a:cubicBezTo>
                    <a:pt x="419150" y="742880"/>
                    <a:pt x="416217" y="743350"/>
                    <a:pt x="413327" y="743350"/>
                  </a:cubicBezTo>
                  <a:close/>
                  <a:moveTo>
                    <a:pt x="63347" y="144951"/>
                  </a:moveTo>
                  <a:lnTo>
                    <a:pt x="419322" y="699147"/>
                  </a:lnTo>
                  <a:lnTo>
                    <a:pt x="698277" y="604126"/>
                  </a:lnTo>
                  <a:cubicBezTo>
                    <a:pt x="704335" y="602062"/>
                    <a:pt x="706761" y="597407"/>
                    <a:pt x="707663" y="594810"/>
                  </a:cubicBezTo>
                  <a:cubicBezTo>
                    <a:pt x="708558" y="592226"/>
                    <a:pt x="709574" y="587063"/>
                    <a:pt x="706113" y="581679"/>
                  </a:cubicBezTo>
                  <a:lnTo>
                    <a:pt x="366947" y="53651"/>
                  </a:lnTo>
                  <a:cubicBezTo>
                    <a:pt x="363188" y="47802"/>
                    <a:pt x="355942" y="45269"/>
                    <a:pt x="349364" y="475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4882067" y="4875907"/>
              <a:ext cx="1463795" cy="574230"/>
            </a:xfrm>
            <a:custGeom>
              <a:avLst/>
              <a:gdLst/>
              <a:ahLst/>
              <a:cxnLst/>
              <a:rect l="l" t="t" r="r" b="b"/>
              <a:pathLst>
                <a:path w="1463795" h="574230" extrusionOk="0">
                  <a:moveTo>
                    <a:pt x="1463795" y="206565"/>
                  </a:moveTo>
                  <a:lnTo>
                    <a:pt x="1432515" y="179527"/>
                  </a:lnTo>
                  <a:cubicBezTo>
                    <a:pt x="1431690" y="180479"/>
                    <a:pt x="1348765" y="274205"/>
                    <a:pt x="1259097" y="266973"/>
                  </a:cubicBezTo>
                  <a:cubicBezTo>
                    <a:pt x="1181563" y="260642"/>
                    <a:pt x="1049166" y="148570"/>
                    <a:pt x="1004697" y="105930"/>
                  </a:cubicBezTo>
                  <a:lnTo>
                    <a:pt x="1002652" y="103968"/>
                  </a:lnTo>
                  <a:lnTo>
                    <a:pt x="1000156" y="102628"/>
                  </a:lnTo>
                  <a:cubicBezTo>
                    <a:pt x="958259" y="80130"/>
                    <a:pt x="907891" y="77819"/>
                    <a:pt x="874858" y="96818"/>
                  </a:cubicBezTo>
                  <a:cubicBezTo>
                    <a:pt x="851573" y="110223"/>
                    <a:pt x="838219" y="133108"/>
                    <a:pt x="837279" y="161232"/>
                  </a:cubicBezTo>
                  <a:cubicBezTo>
                    <a:pt x="836117" y="195281"/>
                    <a:pt x="815568" y="210762"/>
                    <a:pt x="804151" y="216763"/>
                  </a:cubicBezTo>
                  <a:cubicBezTo>
                    <a:pt x="798150" y="213766"/>
                    <a:pt x="791489" y="210800"/>
                    <a:pt x="784193" y="207549"/>
                  </a:cubicBezTo>
                  <a:cubicBezTo>
                    <a:pt x="752601" y="193490"/>
                    <a:pt x="709345" y="174231"/>
                    <a:pt x="662419" y="127323"/>
                  </a:cubicBezTo>
                  <a:cubicBezTo>
                    <a:pt x="612413" y="77330"/>
                    <a:pt x="529069" y="76600"/>
                    <a:pt x="480479" y="104552"/>
                  </a:cubicBezTo>
                  <a:cubicBezTo>
                    <a:pt x="453155" y="120294"/>
                    <a:pt x="440563" y="143725"/>
                    <a:pt x="446798" y="167239"/>
                  </a:cubicBezTo>
                  <a:cubicBezTo>
                    <a:pt x="453072" y="190887"/>
                    <a:pt x="428066" y="231533"/>
                    <a:pt x="407377" y="256495"/>
                  </a:cubicBezTo>
                  <a:cubicBezTo>
                    <a:pt x="388588" y="254730"/>
                    <a:pt x="346386" y="249072"/>
                    <a:pt x="316826" y="232181"/>
                  </a:cubicBezTo>
                  <a:cubicBezTo>
                    <a:pt x="297097" y="220903"/>
                    <a:pt x="275088" y="194563"/>
                    <a:pt x="249605" y="164052"/>
                  </a:cubicBezTo>
                  <a:cubicBezTo>
                    <a:pt x="224885" y="134461"/>
                    <a:pt x="196869" y="100914"/>
                    <a:pt x="162134" y="70250"/>
                  </a:cubicBezTo>
                  <a:cubicBezTo>
                    <a:pt x="82499" y="0"/>
                    <a:pt x="3314" y="32638"/>
                    <a:pt x="0" y="34061"/>
                  </a:cubicBezTo>
                  <a:lnTo>
                    <a:pt x="16236" y="72091"/>
                  </a:lnTo>
                  <a:cubicBezTo>
                    <a:pt x="16840" y="71850"/>
                    <a:pt x="74529" y="48126"/>
                    <a:pt x="134778" y="101257"/>
                  </a:cubicBezTo>
                  <a:cubicBezTo>
                    <a:pt x="167151" y="129825"/>
                    <a:pt x="194100" y="162090"/>
                    <a:pt x="217868" y="190563"/>
                  </a:cubicBezTo>
                  <a:cubicBezTo>
                    <a:pt x="245903" y="224123"/>
                    <a:pt x="270122" y="253110"/>
                    <a:pt x="296316" y="268077"/>
                  </a:cubicBezTo>
                  <a:cubicBezTo>
                    <a:pt x="343839" y="295236"/>
                    <a:pt x="412426" y="298405"/>
                    <a:pt x="415315" y="298526"/>
                  </a:cubicBezTo>
                  <a:lnTo>
                    <a:pt x="424935" y="298932"/>
                  </a:lnTo>
                  <a:lnTo>
                    <a:pt x="431444" y="291826"/>
                  </a:lnTo>
                  <a:cubicBezTo>
                    <a:pt x="435406" y="287502"/>
                    <a:pt x="456037" y="264255"/>
                    <a:pt x="471487" y="234905"/>
                  </a:cubicBezTo>
                  <a:cubicBezTo>
                    <a:pt x="498614" y="245313"/>
                    <a:pt x="552767" y="270840"/>
                    <a:pt x="579907" y="316820"/>
                  </a:cubicBezTo>
                  <a:cubicBezTo>
                    <a:pt x="590607" y="334949"/>
                    <a:pt x="608679" y="351599"/>
                    <a:pt x="631228" y="366261"/>
                  </a:cubicBezTo>
                  <a:cubicBezTo>
                    <a:pt x="625900" y="392353"/>
                    <a:pt x="607364" y="452393"/>
                    <a:pt x="548601" y="459943"/>
                  </a:cubicBezTo>
                  <a:cubicBezTo>
                    <a:pt x="498875" y="445642"/>
                    <a:pt x="402971" y="441902"/>
                    <a:pt x="368623" y="524560"/>
                  </a:cubicBezTo>
                  <a:lnTo>
                    <a:pt x="406793" y="540429"/>
                  </a:lnTo>
                  <a:cubicBezTo>
                    <a:pt x="436435" y="469125"/>
                    <a:pt x="536187" y="499338"/>
                    <a:pt x="540385" y="500653"/>
                  </a:cubicBezTo>
                  <a:lnTo>
                    <a:pt x="544315" y="501903"/>
                  </a:lnTo>
                  <a:lnTo>
                    <a:pt x="548436" y="501535"/>
                  </a:lnTo>
                  <a:cubicBezTo>
                    <a:pt x="621772" y="495122"/>
                    <a:pt x="656431" y="434416"/>
                    <a:pt x="669048" y="387159"/>
                  </a:cubicBezTo>
                  <a:cubicBezTo>
                    <a:pt x="745261" y="423005"/>
                    <a:pt x="847197" y="439769"/>
                    <a:pt x="908272" y="424122"/>
                  </a:cubicBezTo>
                  <a:cubicBezTo>
                    <a:pt x="935158" y="430733"/>
                    <a:pt x="1071689" y="468814"/>
                    <a:pt x="1136027" y="574230"/>
                  </a:cubicBezTo>
                  <a:lnTo>
                    <a:pt x="1171314" y="552691"/>
                  </a:lnTo>
                  <a:cubicBezTo>
                    <a:pt x="1105922" y="445509"/>
                    <a:pt x="980243" y="401142"/>
                    <a:pt x="931633" y="387483"/>
                  </a:cubicBezTo>
                  <a:cubicBezTo>
                    <a:pt x="936294" y="371189"/>
                    <a:pt x="947578" y="348081"/>
                    <a:pt x="974642" y="343306"/>
                  </a:cubicBezTo>
                  <a:cubicBezTo>
                    <a:pt x="1009542" y="337299"/>
                    <a:pt x="1113332" y="399497"/>
                    <a:pt x="1176096" y="445681"/>
                  </a:cubicBezTo>
                  <a:lnTo>
                    <a:pt x="1180858" y="449186"/>
                  </a:lnTo>
                  <a:lnTo>
                    <a:pt x="1186757" y="449649"/>
                  </a:lnTo>
                  <a:cubicBezTo>
                    <a:pt x="1187138" y="449668"/>
                    <a:pt x="1187805" y="449706"/>
                    <a:pt x="1188726" y="449706"/>
                  </a:cubicBezTo>
                  <a:cubicBezTo>
                    <a:pt x="1197692" y="449706"/>
                    <a:pt x="1230877" y="446157"/>
                    <a:pt x="1260532" y="397103"/>
                  </a:cubicBezTo>
                  <a:cubicBezTo>
                    <a:pt x="1278693" y="367080"/>
                    <a:pt x="1274432" y="333495"/>
                    <a:pt x="1266539" y="308629"/>
                  </a:cubicBezTo>
                  <a:cubicBezTo>
                    <a:pt x="1267447" y="308635"/>
                    <a:pt x="1268374" y="308736"/>
                    <a:pt x="1269282" y="308736"/>
                  </a:cubicBezTo>
                  <a:cubicBezTo>
                    <a:pt x="1374324" y="308736"/>
                    <a:pt x="1460042" y="210908"/>
                    <a:pt x="1463795" y="206565"/>
                  </a:cubicBezTo>
                  <a:close/>
                  <a:moveTo>
                    <a:pt x="1225149" y="375704"/>
                  </a:moveTo>
                  <a:cubicBezTo>
                    <a:pt x="1211846" y="397725"/>
                    <a:pt x="1199508" y="404920"/>
                    <a:pt x="1193584" y="407269"/>
                  </a:cubicBezTo>
                  <a:cubicBezTo>
                    <a:pt x="1154442" y="379050"/>
                    <a:pt x="1027658" y="292017"/>
                    <a:pt x="967466" y="302590"/>
                  </a:cubicBezTo>
                  <a:cubicBezTo>
                    <a:pt x="917251" y="311442"/>
                    <a:pt x="895896" y="354831"/>
                    <a:pt x="889393" y="385952"/>
                  </a:cubicBezTo>
                  <a:cubicBezTo>
                    <a:pt x="805275" y="401986"/>
                    <a:pt x="648747" y="352107"/>
                    <a:pt x="615524" y="295795"/>
                  </a:cubicBezTo>
                  <a:cubicBezTo>
                    <a:pt x="581875" y="238804"/>
                    <a:pt x="518718" y="208616"/>
                    <a:pt x="486346" y="196246"/>
                  </a:cubicBezTo>
                  <a:cubicBezTo>
                    <a:pt x="489413" y="182892"/>
                    <a:pt x="490162" y="169392"/>
                    <a:pt x="486778" y="156629"/>
                  </a:cubicBezTo>
                  <a:cubicBezTo>
                    <a:pt x="485686" y="152546"/>
                    <a:pt x="491585" y="145878"/>
                    <a:pt x="501116" y="140385"/>
                  </a:cubicBezTo>
                  <a:cubicBezTo>
                    <a:pt x="531933" y="122631"/>
                    <a:pt x="594982" y="118370"/>
                    <a:pt x="633177" y="156552"/>
                  </a:cubicBezTo>
                  <a:cubicBezTo>
                    <a:pt x="685520" y="208895"/>
                    <a:pt x="734777" y="230822"/>
                    <a:pt x="767378" y="245332"/>
                  </a:cubicBezTo>
                  <a:cubicBezTo>
                    <a:pt x="777570" y="249866"/>
                    <a:pt x="786371" y="253777"/>
                    <a:pt x="792391" y="257384"/>
                  </a:cubicBezTo>
                  <a:lnTo>
                    <a:pt x="800265" y="262115"/>
                  </a:lnTo>
                  <a:lnTo>
                    <a:pt x="809053" y="259429"/>
                  </a:lnTo>
                  <a:cubicBezTo>
                    <a:pt x="811784" y="258597"/>
                    <a:pt x="876039" y="238137"/>
                    <a:pt x="878605" y="162623"/>
                  </a:cubicBezTo>
                  <a:cubicBezTo>
                    <a:pt x="879074" y="148736"/>
                    <a:pt x="884593" y="138931"/>
                    <a:pt x="895496" y="132657"/>
                  </a:cubicBezTo>
                  <a:cubicBezTo>
                    <a:pt x="915428" y="121202"/>
                    <a:pt x="949820" y="123437"/>
                    <a:pt x="978242" y="137833"/>
                  </a:cubicBezTo>
                  <a:cubicBezTo>
                    <a:pt x="996823" y="155378"/>
                    <a:pt x="1119441" y="268681"/>
                    <a:pt x="1218571" y="300323"/>
                  </a:cubicBezTo>
                  <a:cubicBezTo>
                    <a:pt x="1225854" y="314451"/>
                    <a:pt x="1240885" y="349694"/>
                    <a:pt x="1225149" y="375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5288200" y="3994072"/>
              <a:ext cx="780161" cy="1137704"/>
            </a:xfrm>
            <a:custGeom>
              <a:avLst/>
              <a:gdLst/>
              <a:ahLst/>
              <a:cxnLst/>
              <a:rect l="l" t="t" r="r" b="b"/>
              <a:pathLst>
                <a:path w="780161" h="1137704" extrusionOk="0">
                  <a:moveTo>
                    <a:pt x="724852" y="595972"/>
                  </a:moveTo>
                  <a:cubicBezTo>
                    <a:pt x="761104" y="532930"/>
                    <a:pt x="780161" y="458749"/>
                    <a:pt x="775608" y="379818"/>
                  </a:cubicBezTo>
                  <a:cubicBezTo>
                    <a:pt x="764457" y="186575"/>
                    <a:pt x="608730" y="28924"/>
                    <a:pt x="415632" y="15620"/>
                  </a:cubicBezTo>
                  <a:cubicBezTo>
                    <a:pt x="188829" y="0"/>
                    <a:pt x="0" y="179355"/>
                    <a:pt x="0" y="402812"/>
                  </a:cubicBezTo>
                  <a:cubicBezTo>
                    <a:pt x="0" y="472795"/>
                    <a:pt x="18522" y="538441"/>
                    <a:pt x="50926" y="595134"/>
                  </a:cubicBezTo>
                  <a:cubicBezTo>
                    <a:pt x="109334" y="697318"/>
                    <a:pt x="166903" y="799979"/>
                    <a:pt x="218173" y="905935"/>
                  </a:cubicBezTo>
                  <a:lnTo>
                    <a:pt x="290899" y="1056227"/>
                  </a:lnTo>
                  <a:cubicBezTo>
                    <a:pt x="330320" y="1137704"/>
                    <a:pt x="446373" y="1137704"/>
                    <a:pt x="485794" y="1056227"/>
                  </a:cubicBezTo>
                  <a:lnTo>
                    <a:pt x="573360" y="875258"/>
                  </a:lnTo>
                  <a:cubicBezTo>
                    <a:pt x="619512" y="779875"/>
                    <a:pt x="672033" y="687838"/>
                    <a:pt x="724852" y="595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5267516" y="3981155"/>
              <a:ext cx="821543" cy="1150924"/>
            </a:xfrm>
            <a:custGeom>
              <a:avLst/>
              <a:gdLst/>
              <a:ahLst/>
              <a:cxnLst/>
              <a:rect l="l" t="t" r="r" b="b"/>
              <a:pathLst>
                <a:path w="821543" h="1150924" extrusionOk="0">
                  <a:moveTo>
                    <a:pt x="409028" y="1150924"/>
                  </a:moveTo>
                  <a:lnTo>
                    <a:pt x="409009" y="1150924"/>
                  </a:lnTo>
                  <a:cubicBezTo>
                    <a:pt x="359162" y="1150918"/>
                    <a:pt x="314686" y="1123035"/>
                    <a:pt x="292976" y="1078147"/>
                  </a:cubicBezTo>
                  <a:lnTo>
                    <a:pt x="220237" y="927855"/>
                  </a:lnTo>
                  <a:cubicBezTo>
                    <a:pt x="167512" y="818864"/>
                    <a:pt x="106603" y="710926"/>
                    <a:pt x="53663" y="618312"/>
                  </a:cubicBezTo>
                  <a:cubicBezTo>
                    <a:pt x="18548" y="556882"/>
                    <a:pt x="0" y="486829"/>
                    <a:pt x="0" y="415728"/>
                  </a:cubicBezTo>
                  <a:cubicBezTo>
                    <a:pt x="0" y="302837"/>
                    <a:pt x="47351" y="193897"/>
                    <a:pt x="129914" y="116827"/>
                  </a:cubicBezTo>
                  <a:cubicBezTo>
                    <a:pt x="213626" y="38677"/>
                    <a:pt x="322986" y="0"/>
                    <a:pt x="437743" y="7912"/>
                  </a:cubicBezTo>
                  <a:cubicBezTo>
                    <a:pt x="642099" y="21990"/>
                    <a:pt x="805135" y="186912"/>
                    <a:pt x="816921" y="391547"/>
                  </a:cubicBezTo>
                  <a:cubicBezTo>
                    <a:pt x="821543" y="471614"/>
                    <a:pt x="803059" y="550335"/>
                    <a:pt x="763466" y="619188"/>
                  </a:cubicBezTo>
                  <a:cubicBezTo>
                    <a:pt x="707263" y="716914"/>
                    <a:pt x="657123" y="805287"/>
                    <a:pt x="612654" y="897185"/>
                  </a:cubicBezTo>
                  <a:lnTo>
                    <a:pt x="525087" y="1078147"/>
                  </a:lnTo>
                  <a:cubicBezTo>
                    <a:pt x="503370" y="1123041"/>
                    <a:pt x="458901" y="1150924"/>
                    <a:pt x="409028" y="1150924"/>
                  </a:cubicBezTo>
                  <a:close/>
                  <a:moveTo>
                    <a:pt x="408527" y="48253"/>
                  </a:moveTo>
                  <a:cubicBezTo>
                    <a:pt x="315017" y="48253"/>
                    <a:pt x="226936" y="82816"/>
                    <a:pt x="158127" y="147053"/>
                  </a:cubicBezTo>
                  <a:cubicBezTo>
                    <a:pt x="83908" y="216331"/>
                    <a:pt x="41351" y="314261"/>
                    <a:pt x="41351" y="415728"/>
                  </a:cubicBezTo>
                  <a:cubicBezTo>
                    <a:pt x="41351" y="479647"/>
                    <a:pt x="58013" y="542601"/>
                    <a:pt x="89566" y="597788"/>
                  </a:cubicBezTo>
                  <a:cubicBezTo>
                    <a:pt x="142849" y="691006"/>
                    <a:pt x="204158" y="799680"/>
                    <a:pt x="257467" y="909840"/>
                  </a:cubicBezTo>
                  <a:lnTo>
                    <a:pt x="330206" y="1060145"/>
                  </a:lnTo>
                  <a:cubicBezTo>
                    <a:pt x="345166" y="1091095"/>
                    <a:pt x="374637" y="1109573"/>
                    <a:pt x="409028" y="1109579"/>
                  </a:cubicBezTo>
                  <a:cubicBezTo>
                    <a:pt x="443414" y="1109579"/>
                    <a:pt x="472884" y="1091095"/>
                    <a:pt x="487864" y="1060145"/>
                  </a:cubicBezTo>
                  <a:lnTo>
                    <a:pt x="575417" y="879176"/>
                  </a:lnTo>
                  <a:cubicBezTo>
                    <a:pt x="620502" y="786047"/>
                    <a:pt x="671017" y="697001"/>
                    <a:pt x="727614" y="598582"/>
                  </a:cubicBezTo>
                  <a:cubicBezTo>
                    <a:pt x="763193" y="536721"/>
                    <a:pt x="779799" y="465943"/>
                    <a:pt x="775652" y="393928"/>
                  </a:cubicBezTo>
                  <a:cubicBezTo>
                    <a:pt x="765054" y="210032"/>
                    <a:pt x="618547" y="61817"/>
                    <a:pt x="434879" y="49174"/>
                  </a:cubicBezTo>
                  <a:cubicBezTo>
                    <a:pt x="426065" y="48558"/>
                    <a:pt x="417277" y="48253"/>
                    <a:pt x="408527" y="48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5460735" y="4181283"/>
              <a:ext cx="431203" cy="431209"/>
            </a:xfrm>
            <a:custGeom>
              <a:avLst/>
              <a:gdLst/>
              <a:ahLst/>
              <a:cxnLst/>
              <a:rect l="l" t="t" r="r" b="b"/>
              <a:pathLst>
                <a:path w="431203" h="431209" extrusionOk="0">
                  <a:moveTo>
                    <a:pt x="431203" y="215601"/>
                  </a:moveTo>
                  <a:cubicBezTo>
                    <a:pt x="431203" y="334676"/>
                    <a:pt x="334676" y="431209"/>
                    <a:pt x="215601" y="431209"/>
                  </a:cubicBezTo>
                  <a:cubicBezTo>
                    <a:pt x="96526" y="431209"/>
                    <a:pt x="0" y="334676"/>
                    <a:pt x="0" y="215601"/>
                  </a:cubicBezTo>
                  <a:cubicBezTo>
                    <a:pt x="0" y="96526"/>
                    <a:pt x="96526" y="0"/>
                    <a:pt x="215601" y="0"/>
                  </a:cubicBezTo>
                  <a:cubicBezTo>
                    <a:pt x="334676" y="0"/>
                    <a:pt x="431203" y="96526"/>
                    <a:pt x="431203" y="215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5440065" y="4160606"/>
              <a:ext cx="472541" cy="472560"/>
            </a:xfrm>
            <a:custGeom>
              <a:avLst/>
              <a:gdLst/>
              <a:ahLst/>
              <a:cxnLst/>
              <a:rect l="l" t="t" r="r" b="b"/>
              <a:pathLst>
                <a:path w="472541" h="472560" extrusionOk="0">
                  <a:moveTo>
                    <a:pt x="236264" y="472560"/>
                  </a:moveTo>
                  <a:cubicBezTo>
                    <a:pt x="105981" y="472560"/>
                    <a:pt x="0" y="366566"/>
                    <a:pt x="0" y="236277"/>
                  </a:cubicBezTo>
                  <a:cubicBezTo>
                    <a:pt x="0" y="105994"/>
                    <a:pt x="105981" y="0"/>
                    <a:pt x="236264" y="0"/>
                  </a:cubicBezTo>
                  <a:cubicBezTo>
                    <a:pt x="366547" y="0"/>
                    <a:pt x="472541" y="105994"/>
                    <a:pt x="472541" y="236277"/>
                  </a:cubicBezTo>
                  <a:cubicBezTo>
                    <a:pt x="472541" y="366566"/>
                    <a:pt x="366547" y="472560"/>
                    <a:pt x="236264" y="472560"/>
                  </a:cubicBezTo>
                  <a:close/>
                  <a:moveTo>
                    <a:pt x="236264" y="41351"/>
                  </a:moveTo>
                  <a:cubicBezTo>
                    <a:pt x="128784" y="41351"/>
                    <a:pt x="41351" y="128797"/>
                    <a:pt x="41351" y="236277"/>
                  </a:cubicBezTo>
                  <a:cubicBezTo>
                    <a:pt x="41351" y="343769"/>
                    <a:pt x="128784" y="431215"/>
                    <a:pt x="236264" y="431215"/>
                  </a:cubicBezTo>
                  <a:cubicBezTo>
                    <a:pt x="343744" y="431215"/>
                    <a:pt x="431190" y="343769"/>
                    <a:pt x="431190" y="236277"/>
                  </a:cubicBezTo>
                  <a:cubicBezTo>
                    <a:pt x="431190" y="128797"/>
                    <a:pt x="343744" y="41351"/>
                    <a:pt x="236264" y="413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5697910" y="4061912"/>
              <a:ext cx="151860" cy="82448"/>
            </a:xfrm>
            <a:custGeom>
              <a:avLst/>
              <a:gdLst/>
              <a:ahLst/>
              <a:cxnLst/>
              <a:rect l="l" t="t" r="r" b="b"/>
              <a:pathLst>
                <a:path w="151860" h="82448" extrusionOk="0">
                  <a:moveTo>
                    <a:pt x="136474" y="37725"/>
                  </a:moveTo>
                  <a:cubicBezTo>
                    <a:pt x="102146" y="19475"/>
                    <a:pt x="64700" y="7283"/>
                    <a:pt x="26212" y="1816"/>
                  </a:cubicBezTo>
                  <a:cubicBezTo>
                    <a:pt x="13411" y="0"/>
                    <a:pt x="1682" y="9359"/>
                    <a:pt x="793" y="22256"/>
                  </a:cubicBezTo>
                  <a:cubicBezTo>
                    <a:pt x="0" y="33743"/>
                    <a:pt x="8134" y="43961"/>
                    <a:pt x="19532" y="45561"/>
                  </a:cubicBezTo>
                  <a:cubicBezTo>
                    <a:pt x="53257" y="50298"/>
                    <a:pt x="86061" y="60985"/>
                    <a:pt x="116097" y="77019"/>
                  </a:cubicBezTo>
                  <a:cubicBezTo>
                    <a:pt x="126257" y="82448"/>
                    <a:pt x="138849" y="78974"/>
                    <a:pt x="144970" y="69234"/>
                  </a:cubicBezTo>
                  <a:lnTo>
                    <a:pt x="144976" y="69221"/>
                  </a:lnTo>
                  <a:cubicBezTo>
                    <a:pt x="151860" y="58261"/>
                    <a:pt x="147897" y="43795"/>
                    <a:pt x="136474" y="377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5339767" y="4063172"/>
              <a:ext cx="305714" cy="333705"/>
            </a:xfrm>
            <a:custGeom>
              <a:avLst/>
              <a:gdLst/>
              <a:ahLst/>
              <a:cxnLst/>
              <a:rect l="l" t="t" r="r" b="b"/>
              <a:pathLst>
                <a:path w="305714" h="333705" extrusionOk="0">
                  <a:moveTo>
                    <a:pt x="304539" y="21805"/>
                  </a:moveTo>
                  <a:cubicBezTo>
                    <a:pt x="303225" y="8966"/>
                    <a:pt x="291217" y="0"/>
                    <a:pt x="278498" y="2203"/>
                  </a:cubicBezTo>
                  <a:cubicBezTo>
                    <a:pt x="125983" y="28562"/>
                    <a:pt x="11664" y="155232"/>
                    <a:pt x="901" y="309791"/>
                  </a:cubicBezTo>
                  <a:cubicBezTo>
                    <a:pt x="0" y="322675"/>
                    <a:pt x="10134" y="333705"/>
                    <a:pt x="23044" y="333705"/>
                  </a:cubicBezTo>
                  <a:lnTo>
                    <a:pt x="23056" y="333705"/>
                  </a:lnTo>
                  <a:cubicBezTo>
                    <a:pt x="34582" y="333705"/>
                    <a:pt x="44240" y="324840"/>
                    <a:pt x="45021" y="313340"/>
                  </a:cubicBezTo>
                  <a:cubicBezTo>
                    <a:pt x="54203" y="178796"/>
                    <a:pt x="153727" y="68503"/>
                    <a:pt x="286505" y="45739"/>
                  </a:cubicBezTo>
                  <a:cubicBezTo>
                    <a:pt x="297865" y="43789"/>
                    <a:pt x="305714" y="33293"/>
                    <a:pt x="304539" y="218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5779586" y="4767980"/>
              <a:ext cx="62585" cy="74593"/>
            </a:xfrm>
            <a:custGeom>
              <a:avLst/>
              <a:gdLst/>
              <a:ahLst/>
              <a:cxnLst/>
              <a:rect l="l" t="t" r="r" b="b"/>
              <a:pathLst>
                <a:path w="62585" h="74593" extrusionOk="0">
                  <a:moveTo>
                    <a:pt x="47574" y="5645"/>
                  </a:moveTo>
                  <a:lnTo>
                    <a:pt x="47555" y="5632"/>
                  </a:lnTo>
                  <a:cubicBezTo>
                    <a:pt x="36658" y="0"/>
                    <a:pt x="23196" y="4279"/>
                    <a:pt x="17640" y="15220"/>
                  </a:cubicBezTo>
                  <a:cubicBezTo>
                    <a:pt x="13531" y="23317"/>
                    <a:pt x="9461" y="31438"/>
                    <a:pt x="5435" y="39579"/>
                  </a:cubicBezTo>
                  <a:cubicBezTo>
                    <a:pt x="0" y="50577"/>
                    <a:pt x="4641" y="63944"/>
                    <a:pt x="15690" y="69291"/>
                  </a:cubicBezTo>
                  <a:lnTo>
                    <a:pt x="15709" y="69297"/>
                  </a:lnTo>
                  <a:cubicBezTo>
                    <a:pt x="26650" y="74593"/>
                    <a:pt x="39750" y="70034"/>
                    <a:pt x="45135" y="59143"/>
                  </a:cubicBezTo>
                  <a:cubicBezTo>
                    <a:pt x="49085" y="51174"/>
                    <a:pt x="53066" y="43230"/>
                    <a:pt x="57086" y="35305"/>
                  </a:cubicBezTo>
                  <a:cubicBezTo>
                    <a:pt x="62585" y="24460"/>
                    <a:pt x="58375" y="11226"/>
                    <a:pt x="47574" y="5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5850535" y="4377439"/>
              <a:ext cx="162413" cy="330384"/>
            </a:xfrm>
            <a:custGeom>
              <a:avLst/>
              <a:gdLst/>
              <a:ahLst/>
              <a:cxnLst/>
              <a:rect l="l" t="t" r="r" b="b"/>
              <a:pathLst>
                <a:path w="162413" h="330384" extrusionOk="0">
                  <a:moveTo>
                    <a:pt x="138779" y="742"/>
                  </a:moveTo>
                  <a:cubicBezTo>
                    <a:pt x="127317" y="1403"/>
                    <a:pt x="118122" y="10725"/>
                    <a:pt x="118008" y="22205"/>
                  </a:cubicBezTo>
                  <a:cubicBezTo>
                    <a:pt x="117506" y="72529"/>
                    <a:pt x="104311" y="121450"/>
                    <a:pt x="79387" y="164795"/>
                  </a:cubicBezTo>
                  <a:cubicBezTo>
                    <a:pt x="56603" y="204444"/>
                    <a:pt x="30695" y="249662"/>
                    <a:pt x="5918" y="294455"/>
                  </a:cubicBezTo>
                  <a:cubicBezTo>
                    <a:pt x="0" y="305161"/>
                    <a:pt x="3962" y="318649"/>
                    <a:pt x="14700" y="324516"/>
                  </a:cubicBezTo>
                  <a:lnTo>
                    <a:pt x="14725" y="324535"/>
                  </a:lnTo>
                  <a:cubicBezTo>
                    <a:pt x="25425" y="330384"/>
                    <a:pt x="38804" y="326466"/>
                    <a:pt x="44710" y="315791"/>
                  </a:cubicBezTo>
                  <a:cubicBezTo>
                    <a:pt x="69297" y="271316"/>
                    <a:pt x="95078" y="226314"/>
                    <a:pt x="117773" y="186855"/>
                  </a:cubicBezTo>
                  <a:cubicBezTo>
                    <a:pt x="146354" y="137128"/>
                    <a:pt x="161563" y="81070"/>
                    <a:pt x="162255" y="23456"/>
                  </a:cubicBezTo>
                  <a:cubicBezTo>
                    <a:pt x="162413" y="10496"/>
                    <a:pt x="151720" y="0"/>
                    <a:pt x="138779" y="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sp>
        <p:nvSpPr>
          <p:cNvPr id="655" name="Google Shape;655;p49"/>
          <p:cNvSpPr txBox="1">
            <a:spLocks noGrp="1"/>
          </p:cNvSpPr>
          <p:nvPr>
            <p:ph type="ctrTitle"/>
          </p:nvPr>
        </p:nvSpPr>
        <p:spPr>
          <a:xfrm>
            <a:off x="674700" y="2835867"/>
            <a:ext cx="37056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PING!</a:t>
            </a:r>
            <a:endParaRPr/>
          </a:p>
        </p:txBody>
      </p:sp>
      <p:sp>
        <p:nvSpPr>
          <p:cNvPr id="656" name="Google Shape;656;p49"/>
          <p:cNvSpPr/>
          <p:nvPr/>
        </p:nvSpPr>
        <p:spPr>
          <a:xfrm rot="-342857">
            <a:off x="2452227" y="2588527"/>
            <a:ext cx="1690422" cy="633353"/>
          </a:xfrm>
          <a:custGeom>
            <a:avLst/>
            <a:gdLst/>
            <a:ahLst/>
            <a:cxnLst/>
            <a:rect l="l" t="t" r="r" b="b"/>
            <a:pathLst>
              <a:path w="109471" h="41015" extrusionOk="0">
                <a:moveTo>
                  <a:pt x="64408" y="23037"/>
                </a:moveTo>
                <a:cubicBezTo>
                  <a:pt x="64788" y="23037"/>
                  <a:pt x="65227" y="23231"/>
                  <a:pt x="65621" y="23694"/>
                </a:cubicBezTo>
                <a:cubicBezTo>
                  <a:pt x="66274" y="24430"/>
                  <a:pt x="66361" y="25436"/>
                  <a:pt x="66171" y="26437"/>
                </a:cubicBezTo>
                <a:lnTo>
                  <a:pt x="66171" y="26437"/>
                </a:lnTo>
                <a:cubicBezTo>
                  <a:pt x="65298" y="26198"/>
                  <a:pt x="64518" y="25820"/>
                  <a:pt x="63995" y="25223"/>
                </a:cubicBezTo>
                <a:cubicBezTo>
                  <a:pt x="62974" y="24067"/>
                  <a:pt x="63535" y="23037"/>
                  <a:pt x="64408" y="23037"/>
                </a:cubicBezTo>
                <a:close/>
                <a:moveTo>
                  <a:pt x="106629" y="0"/>
                </a:moveTo>
                <a:cubicBezTo>
                  <a:pt x="106007" y="0"/>
                  <a:pt x="105378" y="273"/>
                  <a:pt x="104937" y="931"/>
                </a:cubicBezTo>
                <a:cubicBezTo>
                  <a:pt x="100059" y="8085"/>
                  <a:pt x="94953" y="15499"/>
                  <a:pt x="87864" y="20670"/>
                </a:cubicBezTo>
                <a:cubicBezTo>
                  <a:pt x="84417" y="23174"/>
                  <a:pt x="80547" y="25158"/>
                  <a:pt x="76385" y="26166"/>
                </a:cubicBezTo>
                <a:cubicBezTo>
                  <a:pt x="74573" y="26596"/>
                  <a:pt x="72762" y="26851"/>
                  <a:pt x="70897" y="26851"/>
                </a:cubicBezTo>
                <a:cubicBezTo>
                  <a:pt x="70786" y="26851"/>
                  <a:pt x="70675" y="26851"/>
                  <a:pt x="70564" y="26849"/>
                </a:cubicBezTo>
                <a:cubicBezTo>
                  <a:pt x="70445" y="26849"/>
                  <a:pt x="70322" y="26849"/>
                  <a:pt x="70194" y="26848"/>
                </a:cubicBezTo>
                <a:lnTo>
                  <a:pt x="70194" y="26848"/>
                </a:lnTo>
                <a:cubicBezTo>
                  <a:pt x="70445" y="25146"/>
                  <a:pt x="70227" y="23421"/>
                  <a:pt x="69328" y="21873"/>
                </a:cubicBezTo>
                <a:cubicBezTo>
                  <a:pt x="68265" y="20051"/>
                  <a:pt x="66152" y="18999"/>
                  <a:pt x="64137" y="18999"/>
                </a:cubicBezTo>
                <a:cubicBezTo>
                  <a:pt x="62268" y="18999"/>
                  <a:pt x="60484" y="19904"/>
                  <a:pt x="59702" y="21938"/>
                </a:cubicBezTo>
                <a:cubicBezTo>
                  <a:pt x="58089" y="25995"/>
                  <a:pt x="61087" y="28657"/>
                  <a:pt x="64498" y="29936"/>
                </a:cubicBezTo>
                <a:lnTo>
                  <a:pt x="64498" y="29936"/>
                </a:lnTo>
                <a:cubicBezTo>
                  <a:pt x="62600" y="32339"/>
                  <a:pt x="59583" y="33643"/>
                  <a:pt x="56645" y="34231"/>
                </a:cubicBezTo>
                <a:cubicBezTo>
                  <a:pt x="55432" y="34477"/>
                  <a:pt x="54207" y="34580"/>
                  <a:pt x="52978" y="34580"/>
                </a:cubicBezTo>
                <a:cubicBezTo>
                  <a:pt x="49824" y="34580"/>
                  <a:pt x="46647" y="33901"/>
                  <a:pt x="43605" y="33223"/>
                </a:cubicBezTo>
                <a:cubicBezTo>
                  <a:pt x="39312" y="32279"/>
                  <a:pt x="35052" y="31336"/>
                  <a:pt x="30629" y="31076"/>
                </a:cubicBezTo>
                <a:cubicBezTo>
                  <a:pt x="29633" y="31020"/>
                  <a:pt x="28635" y="30993"/>
                  <a:pt x="27639" y="30993"/>
                </a:cubicBezTo>
                <a:cubicBezTo>
                  <a:pt x="18754" y="30993"/>
                  <a:pt x="9933" y="33191"/>
                  <a:pt x="1980" y="37255"/>
                </a:cubicBezTo>
                <a:cubicBezTo>
                  <a:pt x="0" y="38286"/>
                  <a:pt x="1223" y="41015"/>
                  <a:pt x="3088" y="41015"/>
                </a:cubicBezTo>
                <a:cubicBezTo>
                  <a:pt x="3398" y="41015"/>
                  <a:pt x="3727" y="40939"/>
                  <a:pt x="4061" y="40767"/>
                </a:cubicBezTo>
                <a:cubicBezTo>
                  <a:pt x="11357" y="37014"/>
                  <a:pt x="19472" y="35066"/>
                  <a:pt x="27640" y="35066"/>
                </a:cubicBezTo>
                <a:cubicBezTo>
                  <a:pt x="30866" y="35066"/>
                  <a:pt x="34101" y="35370"/>
                  <a:pt x="37296" y="35987"/>
                </a:cubicBezTo>
                <a:cubicBezTo>
                  <a:pt x="42472" y="37008"/>
                  <a:pt x="48105" y="38524"/>
                  <a:pt x="53494" y="38524"/>
                </a:cubicBezTo>
                <a:cubicBezTo>
                  <a:pt x="58060" y="38524"/>
                  <a:pt x="62450" y="37436"/>
                  <a:pt x="66238" y="34036"/>
                </a:cubicBezTo>
                <a:cubicBezTo>
                  <a:pt x="67200" y="33154"/>
                  <a:pt x="68079" y="32054"/>
                  <a:pt x="68772" y="30838"/>
                </a:cubicBezTo>
                <a:lnTo>
                  <a:pt x="68772" y="30838"/>
                </a:lnTo>
                <a:cubicBezTo>
                  <a:pt x="69422" y="30888"/>
                  <a:pt x="70073" y="30913"/>
                  <a:pt x="70723" y="30913"/>
                </a:cubicBezTo>
                <a:cubicBezTo>
                  <a:pt x="74872" y="30913"/>
                  <a:pt x="78982" y="29913"/>
                  <a:pt x="82791" y="28247"/>
                </a:cubicBezTo>
                <a:cubicBezTo>
                  <a:pt x="94205" y="23304"/>
                  <a:pt x="101652" y="12963"/>
                  <a:pt x="108449" y="2979"/>
                </a:cubicBezTo>
                <a:cubicBezTo>
                  <a:pt x="109471" y="1458"/>
                  <a:pt x="108067" y="0"/>
                  <a:pt x="1066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49"/>
          <p:cNvGrpSpPr/>
          <p:nvPr/>
        </p:nvGrpSpPr>
        <p:grpSpPr>
          <a:xfrm rot="-1205493">
            <a:off x="7070333" y="1188185"/>
            <a:ext cx="726868" cy="965936"/>
            <a:chOff x="7740422" y="1917244"/>
            <a:chExt cx="2038324" cy="2708732"/>
          </a:xfrm>
        </p:grpSpPr>
        <p:sp>
          <p:nvSpPr>
            <p:cNvPr id="658" name="Google Shape;658;p49"/>
            <p:cNvSpPr/>
            <p:nvPr/>
          </p:nvSpPr>
          <p:spPr>
            <a:xfrm>
              <a:off x="7959497" y="2130164"/>
              <a:ext cx="1713153" cy="2391035"/>
            </a:xfrm>
            <a:custGeom>
              <a:avLst/>
              <a:gdLst/>
              <a:ahLst/>
              <a:cxnLst/>
              <a:rect l="l" t="t" r="r" b="b"/>
              <a:pathLst>
                <a:path w="1713153" h="2391035" extrusionOk="0">
                  <a:moveTo>
                    <a:pt x="1580197" y="2070277"/>
                  </a:moveTo>
                  <a:cubicBezTo>
                    <a:pt x="1547806" y="2070277"/>
                    <a:pt x="1517440" y="2078113"/>
                    <a:pt x="1489602" y="2093588"/>
                  </a:cubicBezTo>
                  <a:cubicBezTo>
                    <a:pt x="1484045" y="2090515"/>
                    <a:pt x="1478368" y="2087721"/>
                    <a:pt x="1472634" y="2085263"/>
                  </a:cubicBezTo>
                  <a:cubicBezTo>
                    <a:pt x="1401870" y="2031072"/>
                    <a:pt x="1329131" y="1986051"/>
                    <a:pt x="1255947" y="1951145"/>
                  </a:cubicBezTo>
                  <a:lnTo>
                    <a:pt x="1255947" y="1838629"/>
                  </a:lnTo>
                  <a:lnTo>
                    <a:pt x="1394402" y="1838629"/>
                  </a:lnTo>
                  <a:cubicBezTo>
                    <a:pt x="1452359" y="1838629"/>
                    <a:pt x="1499501" y="1791487"/>
                    <a:pt x="1499501" y="1733518"/>
                  </a:cubicBezTo>
                  <a:lnTo>
                    <a:pt x="1499501" y="1577886"/>
                  </a:lnTo>
                  <a:cubicBezTo>
                    <a:pt x="1499501" y="1519910"/>
                    <a:pt x="1452359" y="1472755"/>
                    <a:pt x="1394402" y="1472755"/>
                  </a:cubicBezTo>
                  <a:lnTo>
                    <a:pt x="1076363" y="1472755"/>
                  </a:lnTo>
                  <a:cubicBezTo>
                    <a:pt x="1080655" y="1429854"/>
                    <a:pt x="1083818" y="1387195"/>
                    <a:pt x="1085805" y="1345526"/>
                  </a:cubicBezTo>
                  <a:cubicBezTo>
                    <a:pt x="1086465" y="1331645"/>
                    <a:pt x="1087043" y="1317752"/>
                    <a:pt x="1087443" y="1303769"/>
                  </a:cubicBezTo>
                  <a:cubicBezTo>
                    <a:pt x="1089971" y="1215986"/>
                    <a:pt x="1086948" y="1131335"/>
                    <a:pt x="1078420" y="1051223"/>
                  </a:cubicBezTo>
                  <a:cubicBezTo>
                    <a:pt x="1087640" y="1075207"/>
                    <a:pt x="1102474" y="1097057"/>
                    <a:pt x="1122248" y="1115015"/>
                  </a:cubicBezTo>
                  <a:cubicBezTo>
                    <a:pt x="1148441" y="1138815"/>
                    <a:pt x="1181684" y="1153439"/>
                    <a:pt x="1216431" y="1157281"/>
                  </a:cubicBezTo>
                  <a:cubicBezTo>
                    <a:pt x="1223581" y="1191494"/>
                    <a:pt x="1241317" y="1223213"/>
                    <a:pt x="1267529" y="1247044"/>
                  </a:cubicBezTo>
                  <a:cubicBezTo>
                    <a:pt x="1298397" y="1275060"/>
                    <a:pt x="1338275" y="1290485"/>
                    <a:pt x="1379810" y="1290485"/>
                  </a:cubicBezTo>
                  <a:cubicBezTo>
                    <a:pt x="1382420" y="1290485"/>
                    <a:pt x="1385055" y="1290415"/>
                    <a:pt x="1387944" y="1290294"/>
                  </a:cubicBezTo>
                  <a:cubicBezTo>
                    <a:pt x="1431709" y="1288186"/>
                    <a:pt x="1472177" y="1269434"/>
                    <a:pt x="1502054" y="1237481"/>
                  </a:cubicBezTo>
                  <a:cubicBezTo>
                    <a:pt x="1519821" y="1219930"/>
                    <a:pt x="1590173" y="1136249"/>
                    <a:pt x="1530800" y="960050"/>
                  </a:cubicBezTo>
                  <a:cubicBezTo>
                    <a:pt x="1506181" y="887025"/>
                    <a:pt x="1464068" y="816800"/>
                    <a:pt x="1409382" y="756545"/>
                  </a:cubicBezTo>
                  <a:cubicBezTo>
                    <a:pt x="1429448" y="745667"/>
                    <a:pt x="1447165" y="730732"/>
                    <a:pt x="1461319" y="712831"/>
                  </a:cubicBezTo>
                  <a:cubicBezTo>
                    <a:pt x="1494123" y="724871"/>
                    <a:pt x="1530419" y="726662"/>
                    <a:pt x="1564487" y="717080"/>
                  </a:cubicBezTo>
                  <a:cubicBezTo>
                    <a:pt x="1652212" y="692359"/>
                    <a:pt x="1704111" y="601078"/>
                    <a:pt x="1680686" y="513156"/>
                  </a:cubicBezTo>
                  <a:cubicBezTo>
                    <a:pt x="1675212" y="488740"/>
                    <a:pt x="1641557" y="384752"/>
                    <a:pt x="1460671" y="341750"/>
                  </a:cubicBezTo>
                  <a:cubicBezTo>
                    <a:pt x="1421022" y="332308"/>
                    <a:pt x="1378921" y="327450"/>
                    <a:pt x="1335932" y="327247"/>
                  </a:cubicBezTo>
                  <a:cubicBezTo>
                    <a:pt x="1346441" y="316934"/>
                    <a:pt x="1355629" y="305212"/>
                    <a:pt x="1363141" y="292303"/>
                  </a:cubicBezTo>
                  <a:cubicBezTo>
                    <a:pt x="1385601" y="253707"/>
                    <a:pt x="1391666" y="208667"/>
                    <a:pt x="1380229" y="165487"/>
                  </a:cubicBezTo>
                  <a:cubicBezTo>
                    <a:pt x="1369034" y="123132"/>
                    <a:pt x="1342231" y="87490"/>
                    <a:pt x="1304715" y="64966"/>
                  </a:cubicBezTo>
                  <a:cubicBezTo>
                    <a:pt x="1283811" y="51206"/>
                    <a:pt x="1187291" y="0"/>
                    <a:pt x="1027423" y="94964"/>
                  </a:cubicBezTo>
                  <a:cubicBezTo>
                    <a:pt x="923874" y="156463"/>
                    <a:pt x="838682" y="255625"/>
                    <a:pt x="788631" y="371417"/>
                  </a:cubicBezTo>
                  <a:cubicBezTo>
                    <a:pt x="673842" y="325532"/>
                    <a:pt x="546379" y="314540"/>
                    <a:pt x="432142" y="341737"/>
                  </a:cubicBezTo>
                  <a:cubicBezTo>
                    <a:pt x="251275" y="384752"/>
                    <a:pt x="217582" y="488702"/>
                    <a:pt x="212115" y="513156"/>
                  </a:cubicBezTo>
                  <a:cubicBezTo>
                    <a:pt x="200818" y="555402"/>
                    <a:pt x="206394" y="599655"/>
                    <a:pt x="227831" y="637876"/>
                  </a:cubicBezTo>
                  <a:cubicBezTo>
                    <a:pt x="249662" y="676852"/>
                    <a:pt x="285349" y="704983"/>
                    <a:pt x="328371" y="717099"/>
                  </a:cubicBezTo>
                  <a:cubicBezTo>
                    <a:pt x="335997" y="719239"/>
                    <a:pt x="343757" y="720820"/>
                    <a:pt x="351555" y="721836"/>
                  </a:cubicBezTo>
                  <a:cubicBezTo>
                    <a:pt x="336251" y="738295"/>
                    <a:pt x="322116" y="755523"/>
                    <a:pt x="309187" y="773429"/>
                  </a:cubicBezTo>
                  <a:cubicBezTo>
                    <a:pt x="200475" y="924248"/>
                    <a:pt x="242982" y="1024953"/>
                    <a:pt x="254806" y="1046988"/>
                  </a:cubicBezTo>
                  <a:cubicBezTo>
                    <a:pt x="282600" y="1104188"/>
                    <a:pt x="341553" y="1141088"/>
                    <a:pt x="405339" y="1141088"/>
                  </a:cubicBezTo>
                  <a:cubicBezTo>
                    <a:pt x="429939" y="1141088"/>
                    <a:pt x="453745" y="1135767"/>
                    <a:pt x="476040" y="1125308"/>
                  </a:cubicBezTo>
                  <a:cubicBezTo>
                    <a:pt x="508101" y="1110310"/>
                    <a:pt x="534422" y="1085246"/>
                    <a:pt x="551357" y="1054671"/>
                  </a:cubicBezTo>
                  <a:cubicBezTo>
                    <a:pt x="585685" y="1061243"/>
                    <a:pt x="621811" y="1057084"/>
                    <a:pt x="653859" y="1042035"/>
                  </a:cubicBezTo>
                  <a:cubicBezTo>
                    <a:pt x="685952" y="1026991"/>
                    <a:pt x="711777" y="1002874"/>
                    <a:pt x="728573" y="973035"/>
                  </a:cubicBezTo>
                  <a:cubicBezTo>
                    <a:pt x="729538" y="973220"/>
                    <a:pt x="730529" y="973258"/>
                    <a:pt x="731494" y="973416"/>
                  </a:cubicBezTo>
                  <a:lnTo>
                    <a:pt x="725436" y="983830"/>
                  </a:lnTo>
                  <a:cubicBezTo>
                    <a:pt x="715784" y="1000410"/>
                    <a:pt x="721372" y="1021683"/>
                    <a:pt x="737939" y="1031360"/>
                  </a:cubicBezTo>
                  <a:cubicBezTo>
                    <a:pt x="743457" y="1034592"/>
                    <a:pt x="749509" y="1036116"/>
                    <a:pt x="755465" y="1036116"/>
                  </a:cubicBezTo>
                  <a:cubicBezTo>
                    <a:pt x="767391" y="1036116"/>
                    <a:pt x="779011" y="1029982"/>
                    <a:pt x="785507" y="1018946"/>
                  </a:cubicBezTo>
                  <a:lnTo>
                    <a:pt x="795375" y="1002137"/>
                  </a:lnTo>
                  <a:cubicBezTo>
                    <a:pt x="796715" y="999871"/>
                    <a:pt x="797610" y="997438"/>
                    <a:pt x="798391" y="994981"/>
                  </a:cubicBezTo>
                  <a:cubicBezTo>
                    <a:pt x="798271" y="997458"/>
                    <a:pt x="798175" y="999921"/>
                    <a:pt x="798036" y="1002391"/>
                  </a:cubicBezTo>
                  <a:cubicBezTo>
                    <a:pt x="797382" y="1014780"/>
                    <a:pt x="796620" y="1027537"/>
                    <a:pt x="795750" y="1040618"/>
                  </a:cubicBezTo>
                  <a:cubicBezTo>
                    <a:pt x="793661" y="1071860"/>
                    <a:pt x="791044" y="1103287"/>
                    <a:pt x="787984" y="1134040"/>
                  </a:cubicBezTo>
                  <a:cubicBezTo>
                    <a:pt x="786745" y="1146714"/>
                    <a:pt x="785368" y="1159605"/>
                    <a:pt x="783888" y="1172686"/>
                  </a:cubicBezTo>
                  <a:cubicBezTo>
                    <a:pt x="779830" y="1208563"/>
                    <a:pt x="775398" y="1242421"/>
                    <a:pt x="770331" y="1276197"/>
                  </a:cubicBezTo>
                  <a:cubicBezTo>
                    <a:pt x="768330" y="1289564"/>
                    <a:pt x="766191" y="1303089"/>
                    <a:pt x="763911" y="1316799"/>
                  </a:cubicBezTo>
                  <a:cubicBezTo>
                    <a:pt x="759104" y="1345933"/>
                    <a:pt x="753484" y="1376667"/>
                    <a:pt x="747166" y="1408125"/>
                  </a:cubicBezTo>
                  <a:cubicBezTo>
                    <a:pt x="744461" y="1421580"/>
                    <a:pt x="741660" y="1435106"/>
                    <a:pt x="738689" y="1448733"/>
                  </a:cubicBezTo>
                  <a:cubicBezTo>
                    <a:pt x="729291" y="1492015"/>
                    <a:pt x="718845" y="1534807"/>
                    <a:pt x="707631" y="1575955"/>
                  </a:cubicBezTo>
                  <a:cubicBezTo>
                    <a:pt x="704068" y="1589138"/>
                    <a:pt x="700360" y="1602339"/>
                    <a:pt x="696499" y="1615643"/>
                  </a:cubicBezTo>
                  <a:cubicBezTo>
                    <a:pt x="687622" y="1646237"/>
                    <a:pt x="678002" y="1676933"/>
                    <a:pt x="667619" y="1707832"/>
                  </a:cubicBezTo>
                  <a:cubicBezTo>
                    <a:pt x="652538" y="1752650"/>
                    <a:pt x="635990" y="1796986"/>
                    <a:pt x="618477" y="1839645"/>
                  </a:cubicBezTo>
                  <a:cubicBezTo>
                    <a:pt x="613022" y="1852898"/>
                    <a:pt x="607364" y="1866150"/>
                    <a:pt x="601573" y="1879415"/>
                  </a:cubicBezTo>
                  <a:cubicBezTo>
                    <a:pt x="598582" y="1886280"/>
                    <a:pt x="595528" y="1893125"/>
                    <a:pt x="592454" y="1899970"/>
                  </a:cubicBezTo>
                  <a:cubicBezTo>
                    <a:pt x="443598" y="1946452"/>
                    <a:pt x="326428" y="2022373"/>
                    <a:pt x="251650" y="2080748"/>
                  </a:cubicBezTo>
                  <a:cubicBezTo>
                    <a:pt x="241877" y="2084177"/>
                    <a:pt x="232467" y="2088407"/>
                    <a:pt x="223310" y="2093506"/>
                  </a:cubicBezTo>
                  <a:cubicBezTo>
                    <a:pt x="195535" y="2078075"/>
                    <a:pt x="165246" y="2070277"/>
                    <a:pt x="132930" y="2070277"/>
                  </a:cubicBezTo>
                  <a:cubicBezTo>
                    <a:pt x="59626" y="2070277"/>
                    <a:pt x="0" y="2133492"/>
                    <a:pt x="0" y="2211184"/>
                  </a:cubicBezTo>
                  <a:cubicBezTo>
                    <a:pt x="0" y="2278367"/>
                    <a:pt x="44151" y="2335142"/>
                    <a:pt x="104806" y="2348922"/>
                  </a:cubicBezTo>
                  <a:cubicBezTo>
                    <a:pt x="125202" y="2365197"/>
                    <a:pt x="164484" y="2391035"/>
                    <a:pt x="223348" y="2391035"/>
                  </a:cubicBezTo>
                  <a:cubicBezTo>
                    <a:pt x="255689" y="2391035"/>
                    <a:pt x="285984" y="2383243"/>
                    <a:pt x="313772" y="2367794"/>
                  </a:cubicBezTo>
                  <a:cubicBezTo>
                    <a:pt x="341553" y="2383243"/>
                    <a:pt x="371855" y="2391035"/>
                    <a:pt x="404221" y="2391035"/>
                  </a:cubicBezTo>
                  <a:cubicBezTo>
                    <a:pt x="436587" y="2391035"/>
                    <a:pt x="466871" y="2383243"/>
                    <a:pt x="494645" y="2367794"/>
                  </a:cubicBezTo>
                  <a:cubicBezTo>
                    <a:pt x="522439" y="2383243"/>
                    <a:pt x="552754" y="2391035"/>
                    <a:pt x="585095" y="2391035"/>
                  </a:cubicBezTo>
                  <a:cubicBezTo>
                    <a:pt x="617442" y="2391035"/>
                    <a:pt x="647731" y="2383243"/>
                    <a:pt x="675506" y="2367813"/>
                  </a:cubicBezTo>
                  <a:cubicBezTo>
                    <a:pt x="703300" y="2383243"/>
                    <a:pt x="733571" y="2391035"/>
                    <a:pt x="765886" y="2391035"/>
                  </a:cubicBezTo>
                  <a:cubicBezTo>
                    <a:pt x="798233" y="2391035"/>
                    <a:pt x="828516" y="2383243"/>
                    <a:pt x="856310" y="2367794"/>
                  </a:cubicBezTo>
                  <a:cubicBezTo>
                    <a:pt x="884085" y="2383243"/>
                    <a:pt x="914393" y="2391035"/>
                    <a:pt x="946753" y="2391035"/>
                  </a:cubicBezTo>
                  <a:cubicBezTo>
                    <a:pt x="979119" y="2391035"/>
                    <a:pt x="1009434" y="2383243"/>
                    <a:pt x="1037208" y="2367813"/>
                  </a:cubicBezTo>
                  <a:cubicBezTo>
                    <a:pt x="1064996" y="2383243"/>
                    <a:pt x="1095305" y="2391035"/>
                    <a:pt x="1127671" y="2391035"/>
                  </a:cubicBezTo>
                  <a:cubicBezTo>
                    <a:pt x="1160011" y="2391035"/>
                    <a:pt x="1190320" y="2383243"/>
                    <a:pt x="1218114" y="2367794"/>
                  </a:cubicBezTo>
                  <a:cubicBezTo>
                    <a:pt x="1245908" y="2383243"/>
                    <a:pt x="1276210" y="2391035"/>
                    <a:pt x="1308557" y="2391035"/>
                  </a:cubicBezTo>
                  <a:cubicBezTo>
                    <a:pt x="1340942" y="2391035"/>
                    <a:pt x="1371282" y="2383224"/>
                    <a:pt x="1399089" y="2367762"/>
                  </a:cubicBezTo>
                  <a:cubicBezTo>
                    <a:pt x="1426933" y="2383224"/>
                    <a:pt x="1457255" y="2391035"/>
                    <a:pt x="1489621" y="2391035"/>
                  </a:cubicBezTo>
                  <a:cubicBezTo>
                    <a:pt x="1548587" y="2391035"/>
                    <a:pt x="1587944" y="2365108"/>
                    <a:pt x="1608366" y="2348820"/>
                  </a:cubicBezTo>
                  <a:cubicBezTo>
                    <a:pt x="1669002" y="2334850"/>
                    <a:pt x="1713153" y="2278100"/>
                    <a:pt x="1713153" y="2211184"/>
                  </a:cubicBezTo>
                  <a:cubicBezTo>
                    <a:pt x="1713153" y="2133492"/>
                    <a:pt x="1653501" y="2070277"/>
                    <a:pt x="1580197" y="2070277"/>
                  </a:cubicBezTo>
                  <a:close/>
                  <a:moveTo>
                    <a:pt x="1050010" y="1838629"/>
                  </a:moveTo>
                  <a:lnTo>
                    <a:pt x="1050010" y="1879333"/>
                  </a:lnTo>
                  <a:cubicBezTo>
                    <a:pt x="1036154" y="1876221"/>
                    <a:pt x="1022286" y="1873465"/>
                    <a:pt x="1008475" y="1871059"/>
                  </a:cubicBezTo>
                  <a:cubicBezTo>
                    <a:pt x="1010494" y="1862448"/>
                    <a:pt x="1012501" y="1853698"/>
                    <a:pt x="1014520" y="1844827"/>
                  </a:cubicBezTo>
                  <a:lnTo>
                    <a:pt x="1014539" y="1844814"/>
                  </a:lnTo>
                  <a:cubicBezTo>
                    <a:pt x="1014996" y="1842750"/>
                    <a:pt x="1015460" y="1840699"/>
                    <a:pt x="1015936" y="1838629"/>
                  </a:cubicBezTo>
                  <a:close/>
                  <a:moveTo>
                    <a:pt x="797109" y="971029"/>
                  </a:moveTo>
                  <a:cubicBezTo>
                    <a:pt x="797915" y="970838"/>
                    <a:pt x="798734" y="970749"/>
                    <a:pt x="799541" y="970546"/>
                  </a:cubicBezTo>
                  <a:cubicBezTo>
                    <a:pt x="799445" y="972762"/>
                    <a:pt x="799325" y="975010"/>
                    <a:pt x="799223" y="977239"/>
                  </a:cubicBezTo>
                  <a:cubicBezTo>
                    <a:pt x="798766" y="975099"/>
                    <a:pt x="797979" y="973067"/>
                    <a:pt x="797109" y="9710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7854722" y="2012494"/>
              <a:ext cx="1924024" cy="2613482"/>
            </a:xfrm>
            <a:custGeom>
              <a:avLst/>
              <a:gdLst/>
              <a:ahLst/>
              <a:cxnLst/>
              <a:rect l="l" t="t" r="r" b="b"/>
              <a:pathLst>
                <a:path w="1924024" h="2613482" extrusionOk="0">
                  <a:moveTo>
                    <a:pt x="1594396" y="2613482"/>
                  </a:moveTo>
                  <a:cubicBezTo>
                    <a:pt x="1563065" y="2613482"/>
                    <a:pt x="1532788" y="2608719"/>
                    <a:pt x="1503876" y="2599270"/>
                  </a:cubicBezTo>
                  <a:cubicBezTo>
                    <a:pt x="1474965" y="2608719"/>
                    <a:pt x="1444682" y="2613482"/>
                    <a:pt x="1413332" y="2613482"/>
                  </a:cubicBezTo>
                  <a:cubicBezTo>
                    <a:pt x="1382013" y="2613482"/>
                    <a:pt x="1351762" y="2608726"/>
                    <a:pt x="1322889" y="2599302"/>
                  </a:cubicBezTo>
                  <a:cubicBezTo>
                    <a:pt x="1294015" y="2608726"/>
                    <a:pt x="1263757" y="2613482"/>
                    <a:pt x="1232446" y="2613482"/>
                  </a:cubicBezTo>
                  <a:cubicBezTo>
                    <a:pt x="1201127" y="2613482"/>
                    <a:pt x="1170863" y="2608732"/>
                    <a:pt x="1141990" y="2599308"/>
                  </a:cubicBezTo>
                  <a:cubicBezTo>
                    <a:pt x="1113110" y="2608732"/>
                    <a:pt x="1082852" y="2613482"/>
                    <a:pt x="1051528" y="2613482"/>
                  </a:cubicBezTo>
                  <a:cubicBezTo>
                    <a:pt x="1020210" y="2613482"/>
                    <a:pt x="989952" y="2608732"/>
                    <a:pt x="961078" y="2599302"/>
                  </a:cubicBezTo>
                  <a:cubicBezTo>
                    <a:pt x="932211" y="2608726"/>
                    <a:pt x="901966" y="2613482"/>
                    <a:pt x="870661" y="2613482"/>
                  </a:cubicBezTo>
                  <a:cubicBezTo>
                    <a:pt x="839381" y="2613482"/>
                    <a:pt x="809155" y="2608732"/>
                    <a:pt x="780287" y="2599308"/>
                  </a:cubicBezTo>
                  <a:cubicBezTo>
                    <a:pt x="751420" y="2608732"/>
                    <a:pt x="721169" y="2613482"/>
                    <a:pt x="689870" y="2613482"/>
                  </a:cubicBezTo>
                  <a:cubicBezTo>
                    <a:pt x="658564" y="2613482"/>
                    <a:pt x="628300" y="2608726"/>
                    <a:pt x="599427" y="2599302"/>
                  </a:cubicBezTo>
                  <a:cubicBezTo>
                    <a:pt x="570560" y="2608726"/>
                    <a:pt x="540315" y="2613482"/>
                    <a:pt x="508996" y="2613482"/>
                  </a:cubicBezTo>
                  <a:cubicBezTo>
                    <a:pt x="477672" y="2613482"/>
                    <a:pt x="447421" y="2608732"/>
                    <a:pt x="418547" y="2599302"/>
                  </a:cubicBezTo>
                  <a:cubicBezTo>
                    <a:pt x="389674" y="2608732"/>
                    <a:pt x="359429" y="2613482"/>
                    <a:pt x="328123" y="2613482"/>
                  </a:cubicBezTo>
                  <a:cubicBezTo>
                    <a:pt x="285610" y="2613482"/>
                    <a:pt x="223983" y="2604154"/>
                    <a:pt x="162509" y="2562021"/>
                  </a:cubicBezTo>
                  <a:cubicBezTo>
                    <a:pt x="65684" y="2529097"/>
                    <a:pt x="0" y="2436545"/>
                    <a:pt x="0" y="2328849"/>
                  </a:cubicBezTo>
                  <a:cubicBezTo>
                    <a:pt x="0" y="2193385"/>
                    <a:pt x="106635" y="2083174"/>
                    <a:pt x="237705" y="2083174"/>
                  </a:cubicBezTo>
                  <a:cubicBezTo>
                    <a:pt x="265995" y="2083174"/>
                    <a:pt x="293427" y="2087054"/>
                    <a:pt x="319754" y="2094763"/>
                  </a:cubicBezTo>
                  <a:cubicBezTo>
                    <a:pt x="391394" y="2042102"/>
                    <a:pt x="493699" y="1978914"/>
                    <a:pt x="619766" y="1933225"/>
                  </a:cubicBezTo>
                  <a:cubicBezTo>
                    <a:pt x="622065" y="1927802"/>
                    <a:pt x="624255" y="1922557"/>
                    <a:pt x="626370" y="1917414"/>
                  </a:cubicBezTo>
                  <a:cubicBezTo>
                    <a:pt x="643089" y="1876691"/>
                    <a:pt x="658825" y="1834489"/>
                    <a:pt x="673093" y="1792084"/>
                  </a:cubicBezTo>
                  <a:cubicBezTo>
                    <a:pt x="682961" y="1762709"/>
                    <a:pt x="692238" y="1733092"/>
                    <a:pt x="700658" y="1704111"/>
                  </a:cubicBezTo>
                  <a:cubicBezTo>
                    <a:pt x="704329" y="1691443"/>
                    <a:pt x="707859" y="1678844"/>
                    <a:pt x="711263" y="1666271"/>
                  </a:cubicBezTo>
                  <a:cubicBezTo>
                    <a:pt x="722064" y="1626635"/>
                    <a:pt x="732078" y="1585626"/>
                    <a:pt x="741070" y="1544173"/>
                  </a:cubicBezTo>
                  <a:cubicBezTo>
                    <a:pt x="743940" y="1531023"/>
                    <a:pt x="746626" y="1518056"/>
                    <a:pt x="749217" y="1505159"/>
                  </a:cubicBezTo>
                  <a:cubicBezTo>
                    <a:pt x="755192" y="1475390"/>
                    <a:pt x="760615" y="1445863"/>
                    <a:pt x="765314" y="1417389"/>
                  </a:cubicBezTo>
                  <a:cubicBezTo>
                    <a:pt x="767511" y="1404150"/>
                    <a:pt x="769562" y="1391170"/>
                    <a:pt x="771493" y="1378343"/>
                  </a:cubicBezTo>
                  <a:cubicBezTo>
                    <a:pt x="776363" y="1345825"/>
                    <a:pt x="780637" y="1313199"/>
                    <a:pt x="784548" y="1278585"/>
                  </a:cubicBezTo>
                  <a:cubicBezTo>
                    <a:pt x="785190" y="1272920"/>
                    <a:pt x="785818" y="1267301"/>
                    <a:pt x="786409" y="1261719"/>
                  </a:cubicBezTo>
                  <a:cubicBezTo>
                    <a:pt x="760869" y="1271612"/>
                    <a:pt x="733742" y="1277581"/>
                    <a:pt x="706272" y="1279442"/>
                  </a:cubicBezTo>
                  <a:cubicBezTo>
                    <a:pt x="683075" y="1303712"/>
                    <a:pt x="655510" y="1323701"/>
                    <a:pt x="625221" y="1337881"/>
                  </a:cubicBezTo>
                  <a:cubicBezTo>
                    <a:pt x="588968" y="1354893"/>
                    <a:pt x="550202" y="1363535"/>
                    <a:pt x="510114" y="1363535"/>
                  </a:cubicBezTo>
                  <a:cubicBezTo>
                    <a:pt x="407250" y="1363535"/>
                    <a:pt x="311715" y="1304182"/>
                    <a:pt x="266185" y="1212164"/>
                  </a:cubicBezTo>
                  <a:cubicBezTo>
                    <a:pt x="245706" y="1172864"/>
                    <a:pt x="197681" y="1047807"/>
                    <a:pt x="297872" y="877366"/>
                  </a:cubicBezTo>
                  <a:cubicBezTo>
                    <a:pt x="275450" y="857440"/>
                    <a:pt x="256285" y="833685"/>
                    <a:pt x="241198" y="806754"/>
                  </a:cubicBezTo>
                  <a:cubicBezTo>
                    <a:pt x="206679" y="745210"/>
                    <a:pt x="197446" y="673862"/>
                    <a:pt x="215163" y="605669"/>
                  </a:cubicBezTo>
                  <a:cubicBezTo>
                    <a:pt x="226313" y="558558"/>
                    <a:pt x="279400" y="412953"/>
                    <a:pt x="512679" y="357473"/>
                  </a:cubicBezTo>
                  <a:cubicBezTo>
                    <a:pt x="617880" y="332441"/>
                    <a:pt x="731685" y="334333"/>
                    <a:pt x="841044" y="362115"/>
                  </a:cubicBezTo>
                  <a:cubicBezTo>
                    <a:pt x="900582" y="262794"/>
                    <a:pt x="982757" y="179527"/>
                    <a:pt x="1078693" y="122548"/>
                  </a:cubicBezTo>
                  <a:cubicBezTo>
                    <a:pt x="1284966" y="0"/>
                    <a:pt x="1424355" y="67722"/>
                    <a:pt x="1465122" y="93833"/>
                  </a:cubicBezTo>
                  <a:cubicBezTo>
                    <a:pt x="1525289" y="130549"/>
                    <a:pt x="1568278" y="188201"/>
                    <a:pt x="1586299" y="256381"/>
                  </a:cubicBezTo>
                  <a:cubicBezTo>
                    <a:pt x="1595253" y="290194"/>
                    <a:pt x="1597609" y="324707"/>
                    <a:pt x="1593557" y="358425"/>
                  </a:cubicBezTo>
                  <a:cubicBezTo>
                    <a:pt x="1823561" y="414553"/>
                    <a:pt x="1876113" y="558920"/>
                    <a:pt x="1887188" y="605701"/>
                  </a:cubicBezTo>
                  <a:cubicBezTo>
                    <a:pt x="1924024" y="747972"/>
                    <a:pt x="1839347" y="895680"/>
                    <a:pt x="1697672" y="935596"/>
                  </a:cubicBezTo>
                  <a:cubicBezTo>
                    <a:pt x="1694446" y="936504"/>
                    <a:pt x="1691201" y="937355"/>
                    <a:pt x="1687937" y="938136"/>
                  </a:cubicBezTo>
                  <a:cubicBezTo>
                    <a:pt x="1706911" y="972540"/>
                    <a:pt x="1722685" y="1008126"/>
                    <a:pt x="1734864" y="1044244"/>
                  </a:cubicBezTo>
                  <a:cubicBezTo>
                    <a:pt x="1811439" y="1271530"/>
                    <a:pt x="1716024" y="1393742"/>
                    <a:pt x="1682045" y="1428102"/>
                  </a:cubicBezTo>
                  <a:cubicBezTo>
                    <a:pt x="1651184" y="1460665"/>
                    <a:pt x="1613465" y="1484649"/>
                    <a:pt x="1571948" y="1498657"/>
                  </a:cubicBezTo>
                  <a:cubicBezTo>
                    <a:pt x="1651914" y="1528311"/>
                    <a:pt x="1709051" y="1605387"/>
                    <a:pt x="1709051" y="1695557"/>
                  </a:cubicBezTo>
                  <a:lnTo>
                    <a:pt x="1709051" y="1851190"/>
                  </a:lnTo>
                  <a:cubicBezTo>
                    <a:pt x="1709051" y="1949596"/>
                    <a:pt x="1640979" y="2032400"/>
                    <a:pt x="1549457" y="2054987"/>
                  </a:cubicBezTo>
                  <a:cubicBezTo>
                    <a:pt x="1568494" y="2067337"/>
                    <a:pt x="1587423" y="2080291"/>
                    <a:pt x="1606207" y="2093817"/>
                  </a:cubicBezTo>
                  <a:cubicBezTo>
                    <a:pt x="1631537" y="2086737"/>
                    <a:pt x="1657864" y="2083174"/>
                    <a:pt x="1684972" y="2083174"/>
                  </a:cubicBezTo>
                  <a:cubicBezTo>
                    <a:pt x="1816061" y="2083174"/>
                    <a:pt x="1922703" y="2193385"/>
                    <a:pt x="1922703" y="2328849"/>
                  </a:cubicBezTo>
                  <a:cubicBezTo>
                    <a:pt x="1922703" y="2436228"/>
                    <a:pt x="1857070" y="2528716"/>
                    <a:pt x="1760340" y="2561831"/>
                  </a:cubicBezTo>
                  <a:cubicBezTo>
                    <a:pt x="1698726" y="2604122"/>
                    <a:pt x="1636972" y="2613482"/>
                    <a:pt x="1594396" y="2613482"/>
                  </a:cubicBezTo>
                  <a:close/>
                  <a:moveTo>
                    <a:pt x="1038726" y="501116"/>
                  </a:moveTo>
                  <a:lnTo>
                    <a:pt x="1280991" y="1131296"/>
                  </a:lnTo>
                  <a:cubicBezTo>
                    <a:pt x="1284465" y="1140332"/>
                    <a:pt x="1290008" y="1148346"/>
                    <a:pt x="1297463" y="1155122"/>
                  </a:cubicBezTo>
                  <a:cubicBezTo>
                    <a:pt x="1306995" y="1163783"/>
                    <a:pt x="1319517" y="1169352"/>
                    <a:pt x="1332731" y="1170813"/>
                  </a:cubicBezTo>
                  <a:lnTo>
                    <a:pt x="1408226" y="1179169"/>
                  </a:lnTo>
                  <a:lnTo>
                    <a:pt x="1423771" y="1253521"/>
                  </a:lnTo>
                  <a:cubicBezTo>
                    <a:pt x="1426489" y="1266551"/>
                    <a:pt x="1433245" y="1278515"/>
                    <a:pt x="1442789" y="1287183"/>
                  </a:cubicBezTo>
                  <a:cubicBezTo>
                    <a:pt x="1454264" y="1297603"/>
                    <a:pt x="1469129" y="1303375"/>
                    <a:pt x="1484585" y="1303375"/>
                  </a:cubicBezTo>
                  <a:cubicBezTo>
                    <a:pt x="1485690" y="1303375"/>
                    <a:pt x="1486808" y="1303337"/>
                    <a:pt x="1488014" y="1303299"/>
                  </a:cubicBezTo>
                  <a:cubicBezTo>
                    <a:pt x="1504441" y="1302423"/>
                    <a:pt x="1519053" y="1295615"/>
                    <a:pt x="1530292" y="1283595"/>
                  </a:cubicBezTo>
                  <a:lnTo>
                    <a:pt x="1533207" y="1280591"/>
                  </a:lnTo>
                  <a:cubicBezTo>
                    <a:pt x="1534947" y="1278801"/>
                    <a:pt x="1577416" y="1233233"/>
                    <a:pt x="1536280" y="1111173"/>
                  </a:cubicBezTo>
                  <a:cubicBezTo>
                    <a:pt x="1516392" y="1052188"/>
                    <a:pt x="1481918" y="994587"/>
                    <a:pt x="1436573" y="944626"/>
                  </a:cubicBezTo>
                  <a:lnTo>
                    <a:pt x="1346815" y="845737"/>
                  </a:lnTo>
                  <a:lnTo>
                    <a:pt x="1464233" y="782097"/>
                  </a:lnTo>
                  <a:cubicBezTo>
                    <a:pt x="1471745" y="778027"/>
                    <a:pt x="1478546" y="772293"/>
                    <a:pt x="1483893" y="765530"/>
                  </a:cubicBezTo>
                  <a:lnTo>
                    <a:pt x="1530953" y="705986"/>
                  </a:lnTo>
                  <a:lnTo>
                    <a:pt x="1602200" y="732142"/>
                  </a:lnTo>
                  <a:cubicBezTo>
                    <a:pt x="1614766" y="736758"/>
                    <a:pt x="1628508" y="737368"/>
                    <a:pt x="1640890" y="733888"/>
                  </a:cubicBezTo>
                  <a:cubicBezTo>
                    <a:pt x="1673491" y="724700"/>
                    <a:pt x="1692941" y="690562"/>
                    <a:pt x="1684216" y="657796"/>
                  </a:cubicBezTo>
                  <a:lnTo>
                    <a:pt x="1683219" y="653732"/>
                  </a:lnTo>
                  <a:cubicBezTo>
                    <a:pt x="1682616" y="651294"/>
                    <a:pt x="1666532" y="591146"/>
                    <a:pt x="1541221" y="561359"/>
                  </a:cubicBezTo>
                  <a:cubicBezTo>
                    <a:pt x="1509407" y="553777"/>
                    <a:pt x="1475435" y="549859"/>
                    <a:pt x="1440205" y="549694"/>
                  </a:cubicBezTo>
                  <a:lnTo>
                    <a:pt x="1185545" y="548474"/>
                  </a:lnTo>
                  <a:lnTo>
                    <a:pt x="1367326" y="370122"/>
                  </a:lnTo>
                  <a:cubicBezTo>
                    <a:pt x="1371276" y="366255"/>
                    <a:pt x="1374648" y="361930"/>
                    <a:pt x="1377346" y="357295"/>
                  </a:cubicBezTo>
                  <a:cubicBezTo>
                    <a:pt x="1385849" y="342677"/>
                    <a:pt x="1388052" y="326326"/>
                    <a:pt x="1383722" y="309975"/>
                  </a:cubicBezTo>
                  <a:cubicBezTo>
                    <a:pt x="1379486" y="293935"/>
                    <a:pt x="1369745" y="280974"/>
                    <a:pt x="1355547" y="272453"/>
                  </a:cubicBezTo>
                  <a:lnTo>
                    <a:pt x="1351895" y="270154"/>
                  </a:lnTo>
                  <a:cubicBezTo>
                    <a:pt x="1349800" y="268846"/>
                    <a:pt x="1296428" y="236943"/>
                    <a:pt x="1185703" y="302717"/>
                  </a:cubicBezTo>
                  <a:cubicBezTo>
                    <a:pt x="1130090" y="335743"/>
                    <a:pt x="1080941" y="382015"/>
                    <a:pt x="1041927" y="437280"/>
                  </a:cubicBezTo>
                  <a:close/>
                  <a:moveTo>
                    <a:pt x="1503832" y="2365571"/>
                  </a:moveTo>
                  <a:lnTo>
                    <a:pt x="1554727" y="2393829"/>
                  </a:lnTo>
                  <a:cubicBezTo>
                    <a:pt x="1566964" y="2400623"/>
                    <a:pt x="1579937" y="2403932"/>
                    <a:pt x="1594396" y="2403932"/>
                  </a:cubicBezTo>
                  <a:cubicBezTo>
                    <a:pt x="1614277" y="2403932"/>
                    <a:pt x="1631251" y="2397785"/>
                    <a:pt x="1647799" y="2384583"/>
                  </a:cubicBezTo>
                  <a:lnTo>
                    <a:pt x="1666411" y="2369731"/>
                  </a:lnTo>
                  <a:lnTo>
                    <a:pt x="1689627" y="2364384"/>
                  </a:lnTo>
                  <a:cubicBezTo>
                    <a:pt x="1703038" y="2361298"/>
                    <a:pt x="1713153" y="2346026"/>
                    <a:pt x="1713153" y="2328849"/>
                  </a:cubicBezTo>
                  <a:cubicBezTo>
                    <a:pt x="1713153" y="2309266"/>
                    <a:pt x="1700250" y="2292724"/>
                    <a:pt x="1684972" y="2292724"/>
                  </a:cubicBezTo>
                  <a:cubicBezTo>
                    <a:pt x="1670507" y="2292724"/>
                    <a:pt x="1657521" y="2296026"/>
                    <a:pt x="1645278" y="2302840"/>
                  </a:cubicBezTo>
                  <a:lnTo>
                    <a:pt x="1594478" y="2331078"/>
                  </a:lnTo>
                  <a:lnTo>
                    <a:pt x="1543634" y="2302922"/>
                  </a:lnTo>
                  <a:cubicBezTo>
                    <a:pt x="1541094" y="2301525"/>
                    <a:pt x="1538560" y="2300274"/>
                    <a:pt x="1536084" y="2299207"/>
                  </a:cubicBezTo>
                  <a:lnTo>
                    <a:pt x="1524076" y="2294058"/>
                  </a:lnTo>
                  <a:lnTo>
                    <a:pt x="1513706" y="2286114"/>
                  </a:lnTo>
                  <a:cubicBezTo>
                    <a:pt x="1448803" y="2236412"/>
                    <a:pt x="1382160" y="2195118"/>
                    <a:pt x="1315612" y="2163381"/>
                  </a:cubicBezTo>
                  <a:lnTo>
                    <a:pt x="1255947" y="2134920"/>
                  </a:lnTo>
                  <a:lnTo>
                    <a:pt x="1255947" y="2127110"/>
                  </a:lnTo>
                  <a:lnTo>
                    <a:pt x="1131824" y="2099227"/>
                  </a:lnTo>
                  <a:cubicBezTo>
                    <a:pt x="1119822" y="2096535"/>
                    <a:pt x="1107528" y="2094090"/>
                    <a:pt x="1095267" y="2091950"/>
                  </a:cubicBezTo>
                  <a:lnTo>
                    <a:pt x="985881" y="2072893"/>
                  </a:lnTo>
                  <a:lnTo>
                    <a:pt x="1011250" y="1964785"/>
                  </a:lnTo>
                  <a:cubicBezTo>
                    <a:pt x="1013218" y="1956390"/>
                    <a:pt x="1015174" y="1947856"/>
                    <a:pt x="1017143" y="1939213"/>
                  </a:cubicBezTo>
                  <a:lnTo>
                    <a:pt x="1037342" y="1851520"/>
                  </a:lnTo>
                  <a:lnTo>
                    <a:pt x="1499177" y="1851520"/>
                  </a:lnTo>
                  <a:lnTo>
                    <a:pt x="1499501" y="1695557"/>
                  </a:lnTo>
                  <a:lnTo>
                    <a:pt x="1181138" y="1695195"/>
                  </a:lnTo>
                  <a:lnTo>
                    <a:pt x="1065339" y="1695195"/>
                  </a:lnTo>
                  <a:lnTo>
                    <a:pt x="1076883" y="1579981"/>
                  </a:lnTo>
                  <a:cubicBezTo>
                    <a:pt x="1080985" y="1539043"/>
                    <a:pt x="1084027" y="1498066"/>
                    <a:pt x="1085919" y="1458207"/>
                  </a:cubicBezTo>
                  <a:cubicBezTo>
                    <a:pt x="1086554" y="1444986"/>
                    <a:pt x="1087107" y="1431766"/>
                    <a:pt x="1087488" y="1418463"/>
                  </a:cubicBezTo>
                  <a:cubicBezTo>
                    <a:pt x="1089875" y="1335512"/>
                    <a:pt x="1087018" y="1255287"/>
                    <a:pt x="1079011" y="1179982"/>
                  </a:cubicBezTo>
                  <a:lnTo>
                    <a:pt x="1028496" y="705345"/>
                  </a:lnTo>
                  <a:lnTo>
                    <a:pt x="1008183" y="1110418"/>
                  </a:lnTo>
                  <a:lnTo>
                    <a:pt x="972400" y="1913388"/>
                  </a:lnTo>
                  <a:lnTo>
                    <a:pt x="923251" y="1684254"/>
                  </a:lnTo>
                  <a:cubicBezTo>
                    <a:pt x="920070" y="1696675"/>
                    <a:pt x="916819" y="1708981"/>
                    <a:pt x="913498" y="1721167"/>
                  </a:cubicBezTo>
                  <a:cubicBezTo>
                    <a:pt x="909821" y="1734769"/>
                    <a:pt x="905941" y="1748580"/>
                    <a:pt x="901909" y="1762493"/>
                  </a:cubicBezTo>
                  <a:cubicBezTo>
                    <a:pt x="892682" y="1794281"/>
                    <a:pt x="882523" y="1826698"/>
                    <a:pt x="871715" y="1858873"/>
                  </a:cubicBezTo>
                  <a:cubicBezTo>
                    <a:pt x="855986" y="1905603"/>
                    <a:pt x="838657" y="1952091"/>
                    <a:pt x="820178" y="1997106"/>
                  </a:cubicBezTo>
                  <a:cubicBezTo>
                    <a:pt x="814717" y="2010359"/>
                    <a:pt x="808907" y="2024030"/>
                    <a:pt x="802366" y="2039010"/>
                  </a:cubicBezTo>
                  <a:cubicBezTo>
                    <a:pt x="799261" y="2046147"/>
                    <a:pt x="796042" y="2053367"/>
                    <a:pt x="792797" y="2060575"/>
                  </a:cubicBezTo>
                  <a:lnTo>
                    <a:pt x="773468" y="2103596"/>
                  </a:lnTo>
                  <a:lnTo>
                    <a:pt x="728459" y="2117655"/>
                  </a:lnTo>
                  <a:cubicBezTo>
                    <a:pt x="593045" y="2159939"/>
                    <a:pt x="486460" y="2229827"/>
                    <a:pt x="420890" y="2281008"/>
                  </a:cubicBezTo>
                  <a:lnTo>
                    <a:pt x="407346" y="2291581"/>
                  </a:lnTo>
                  <a:lnTo>
                    <a:pt x="391128" y="2297277"/>
                  </a:lnTo>
                  <a:cubicBezTo>
                    <a:pt x="386924" y="2298750"/>
                    <a:pt x="382968" y="2300528"/>
                    <a:pt x="379031" y="2302725"/>
                  </a:cubicBezTo>
                  <a:lnTo>
                    <a:pt x="328136" y="2331053"/>
                  </a:lnTo>
                  <a:lnTo>
                    <a:pt x="277202" y="2302764"/>
                  </a:lnTo>
                  <a:cubicBezTo>
                    <a:pt x="265042" y="2296013"/>
                    <a:pt x="252120" y="2292724"/>
                    <a:pt x="237705" y="2292724"/>
                  </a:cubicBezTo>
                  <a:cubicBezTo>
                    <a:pt x="222446" y="2292724"/>
                    <a:pt x="209550" y="2309266"/>
                    <a:pt x="209550" y="2328849"/>
                  </a:cubicBezTo>
                  <a:cubicBezTo>
                    <a:pt x="209550" y="2346121"/>
                    <a:pt x="219538" y="2361406"/>
                    <a:pt x="232791" y="2364422"/>
                  </a:cubicBezTo>
                  <a:lnTo>
                    <a:pt x="256171" y="2369731"/>
                  </a:lnTo>
                  <a:lnTo>
                    <a:pt x="274910" y="2384679"/>
                  </a:lnTo>
                  <a:cubicBezTo>
                    <a:pt x="291376" y="2397817"/>
                    <a:pt x="308286" y="2403932"/>
                    <a:pt x="328123" y="2403932"/>
                  </a:cubicBezTo>
                  <a:cubicBezTo>
                    <a:pt x="342557" y="2403932"/>
                    <a:pt x="355479" y="2400642"/>
                    <a:pt x="367639" y="2393886"/>
                  </a:cubicBezTo>
                  <a:lnTo>
                    <a:pt x="418553" y="2365584"/>
                  </a:lnTo>
                  <a:lnTo>
                    <a:pt x="469461" y="2393892"/>
                  </a:lnTo>
                  <a:cubicBezTo>
                    <a:pt x="481609" y="2400642"/>
                    <a:pt x="494544" y="2403932"/>
                    <a:pt x="508996" y="2403932"/>
                  </a:cubicBezTo>
                  <a:cubicBezTo>
                    <a:pt x="523436" y="2403932"/>
                    <a:pt x="536359" y="2400649"/>
                    <a:pt x="548500" y="2393899"/>
                  </a:cubicBezTo>
                  <a:lnTo>
                    <a:pt x="599401" y="2365584"/>
                  </a:lnTo>
                  <a:lnTo>
                    <a:pt x="650322" y="2393886"/>
                  </a:lnTo>
                  <a:cubicBezTo>
                    <a:pt x="662489" y="2400642"/>
                    <a:pt x="675424" y="2403932"/>
                    <a:pt x="689870" y="2403932"/>
                  </a:cubicBezTo>
                  <a:cubicBezTo>
                    <a:pt x="704310" y="2403932"/>
                    <a:pt x="717238" y="2400642"/>
                    <a:pt x="729399" y="2393892"/>
                  </a:cubicBezTo>
                  <a:lnTo>
                    <a:pt x="780262" y="2365635"/>
                  </a:lnTo>
                  <a:lnTo>
                    <a:pt x="831126" y="2393873"/>
                  </a:lnTo>
                  <a:cubicBezTo>
                    <a:pt x="843318" y="2400642"/>
                    <a:pt x="856246" y="2403932"/>
                    <a:pt x="870661" y="2403932"/>
                  </a:cubicBezTo>
                  <a:cubicBezTo>
                    <a:pt x="885088" y="2403932"/>
                    <a:pt x="898023" y="2400642"/>
                    <a:pt x="910189" y="2393886"/>
                  </a:cubicBezTo>
                  <a:lnTo>
                    <a:pt x="961104" y="2365584"/>
                  </a:lnTo>
                  <a:lnTo>
                    <a:pt x="1012012" y="2393899"/>
                  </a:lnTo>
                  <a:cubicBezTo>
                    <a:pt x="1024153" y="2400649"/>
                    <a:pt x="1037075" y="2403932"/>
                    <a:pt x="1051528" y="2403932"/>
                  </a:cubicBezTo>
                  <a:cubicBezTo>
                    <a:pt x="1065999" y="2403932"/>
                    <a:pt x="1078941" y="2400642"/>
                    <a:pt x="1091101" y="2393892"/>
                  </a:cubicBezTo>
                  <a:lnTo>
                    <a:pt x="1141971" y="2365629"/>
                  </a:lnTo>
                  <a:lnTo>
                    <a:pt x="1192841" y="2393880"/>
                  </a:lnTo>
                  <a:cubicBezTo>
                    <a:pt x="1205020" y="2400642"/>
                    <a:pt x="1217974" y="2403932"/>
                    <a:pt x="1232446" y="2403932"/>
                  </a:cubicBezTo>
                  <a:cubicBezTo>
                    <a:pt x="1246885" y="2403932"/>
                    <a:pt x="1259820" y="2400642"/>
                    <a:pt x="1271987" y="2393886"/>
                  </a:cubicBezTo>
                  <a:lnTo>
                    <a:pt x="1322889" y="2365597"/>
                  </a:lnTo>
                  <a:lnTo>
                    <a:pt x="1373784" y="2393886"/>
                  </a:lnTo>
                  <a:cubicBezTo>
                    <a:pt x="1385951" y="2400642"/>
                    <a:pt x="1398892" y="2403932"/>
                    <a:pt x="1413332" y="2403932"/>
                  </a:cubicBezTo>
                  <a:cubicBezTo>
                    <a:pt x="1427797" y="2403932"/>
                    <a:pt x="1440757" y="2400636"/>
                    <a:pt x="1452949" y="2393861"/>
                  </a:cubicBezTo>
                  <a:close/>
                  <a:moveTo>
                    <a:pt x="1294345" y="1485645"/>
                  </a:moveTo>
                  <a:lnTo>
                    <a:pt x="1365923" y="1485645"/>
                  </a:lnTo>
                  <a:cubicBezTo>
                    <a:pt x="1342847" y="1474431"/>
                    <a:pt x="1321269" y="1459890"/>
                    <a:pt x="1301889" y="1442294"/>
                  </a:cubicBezTo>
                  <a:cubicBezTo>
                    <a:pt x="1300079" y="1440649"/>
                    <a:pt x="1298301" y="1438992"/>
                    <a:pt x="1296536" y="1437297"/>
                  </a:cubicBezTo>
                  <a:cubicBezTo>
                    <a:pt x="1296206" y="1446783"/>
                    <a:pt x="1295774" y="1456867"/>
                    <a:pt x="1295234" y="1468196"/>
                  </a:cubicBezTo>
                  <a:cubicBezTo>
                    <a:pt x="1294955" y="1473993"/>
                    <a:pt x="1294663" y="1479810"/>
                    <a:pt x="1294345" y="1485645"/>
                  </a:cubicBezTo>
                  <a:close/>
                  <a:moveTo>
                    <a:pt x="665352" y="549376"/>
                  </a:moveTo>
                  <a:cubicBezTo>
                    <a:pt x="629805" y="549376"/>
                    <a:pt x="594791" y="553332"/>
                    <a:pt x="561187" y="561339"/>
                  </a:cubicBezTo>
                  <a:cubicBezTo>
                    <a:pt x="435838" y="591140"/>
                    <a:pt x="419734" y="651268"/>
                    <a:pt x="419112" y="653815"/>
                  </a:cubicBezTo>
                  <a:lnTo>
                    <a:pt x="418103" y="657891"/>
                  </a:lnTo>
                  <a:cubicBezTo>
                    <a:pt x="413854" y="673804"/>
                    <a:pt x="415886" y="689851"/>
                    <a:pt x="423989" y="704291"/>
                  </a:cubicBezTo>
                  <a:cubicBezTo>
                    <a:pt x="432282" y="719105"/>
                    <a:pt x="445261" y="729329"/>
                    <a:pt x="461549" y="733920"/>
                  </a:cubicBezTo>
                  <a:cubicBezTo>
                    <a:pt x="464197" y="734663"/>
                    <a:pt x="467042" y="735241"/>
                    <a:pt x="469887" y="735609"/>
                  </a:cubicBezTo>
                  <a:lnTo>
                    <a:pt x="671556" y="761923"/>
                  </a:lnTo>
                  <a:lnTo>
                    <a:pt x="533057" y="910856"/>
                  </a:lnTo>
                  <a:cubicBezTo>
                    <a:pt x="520801" y="924026"/>
                    <a:pt x="509320" y="938015"/>
                    <a:pt x="498913" y="952430"/>
                  </a:cubicBezTo>
                  <a:cubicBezTo>
                    <a:pt x="423652" y="1056843"/>
                    <a:pt x="450773" y="1112901"/>
                    <a:pt x="451967" y="1115237"/>
                  </a:cubicBezTo>
                  <a:lnTo>
                    <a:pt x="453815" y="1118869"/>
                  </a:lnTo>
                  <a:cubicBezTo>
                    <a:pt x="464026" y="1139869"/>
                    <a:pt x="486644" y="1153985"/>
                    <a:pt x="510114" y="1153985"/>
                  </a:cubicBezTo>
                  <a:cubicBezTo>
                    <a:pt x="519341" y="1153985"/>
                    <a:pt x="527907" y="1152067"/>
                    <a:pt x="536321" y="1148124"/>
                  </a:cubicBezTo>
                  <a:cubicBezTo>
                    <a:pt x="548062" y="1142625"/>
                    <a:pt x="558031" y="1133214"/>
                    <a:pt x="564470" y="1121575"/>
                  </a:cubicBezTo>
                  <a:lnTo>
                    <a:pt x="601262" y="1055154"/>
                  </a:lnTo>
                  <a:lnTo>
                    <a:pt x="675830" y="1069428"/>
                  </a:lnTo>
                  <a:cubicBezTo>
                    <a:pt x="688917" y="1071930"/>
                    <a:pt x="702500" y="1070311"/>
                    <a:pt x="714108" y="1064863"/>
                  </a:cubicBezTo>
                  <a:cubicBezTo>
                    <a:pt x="726173" y="1059205"/>
                    <a:pt x="735818" y="1050372"/>
                    <a:pt x="742054" y="1039298"/>
                  </a:cubicBezTo>
                  <a:lnTo>
                    <a:pt x="778821" y="974001"/>
                  </a:lnTo>
                  <a:lnTo>
                    <a:pt x="834066" y="984269"/>
                  </a:lnTo>
                  <a:lnTo>
                    <a:pt x="948689" y="624027"/>
                  </a:lnTo>
                  <a:lnTo>
                    <a:pt x="854513" y="586378"/>
                  </a:lnTo>
                  <a:cubicBezTo>
                    <a:pt x="793165" y="561854"/>
                    <a:pt x="728433" y="549376"/>
                    <a:pt x="665352" y="54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7845197" y="2034914"/>
              <a:ext cx="1713153" cy="2391035"/>
            </a:xfrm>
            <a:custGeom>
              <a:avLst/>
              <a:gdLst/>
              <a:ahLst/>
              <a:cxnLst/>
              <a:rect l="l" t="t" r="r" b="b"/>
              <a:pathLst>
                <a:path w="1713153" h="2391035" extrusionOk="0">
                  <a:moveTo>
                    <a:pt x="1580197" y="2070277"/>
                  </a:moveTo>
                  <a:cubicBezTo>
                    <a:pt x="1547806" y="2070277"/>
                    <a:pt x="1517440" y="2078113"/>
                    <a:pt x="1489602" y="2093588"/>
                  </a:cubicBezTo>
                  <a:cubicBezTo>
                    <a:pt x="1484045" y="2090515"/>
                    <a:pt x="1478368" y="2087721"/>
                    <a:pt x="1472634" y="2085263"/>
                  </a:cubicBezTo>
                  <a:cubicBezTo>
                    <a:pt x="1401870" y="2031072"/>
                    <a:pt x="1329131" y="1986051"/>
                    <a:pt x="1255947" y="1951145"/>
                  </a:cubicBezTo>
                  <a:lnTo>
                    <a:pt x="1255947" y="1838629"/>
                  </a:lnTo>
                  <a:lnTo>
                    <a:pt x="1394402" y="1838629"/>
                  </a:lnTo>
                  <a:cubicBezTo>
                    <a:pt x="1452359" y="1838629"/>
                    <a:pt x="1499501" y="1791487"/>
                    <a:pt x="1499501" y="1733518"/>
                  </a:cubicBezTo>
                  <a:lnTo>
                    <a:pt x="1499501" y="1577886"/>
                  </a:lnTo>
                  <a:cubicBezTo>
                    <a:pt x="1499501" y="1519910"/>
                    <a:pt x="1452359" y="1472755"/>
                    <a:pt x="1394402" y="1472755"/>
                  </a:cubicBezTo>
                  <a:lnTo>
                    <a:pt x="1076363" y="1472755"/>
                  </a:lnTo>
                  <a:cubicBezTo>
                    <a:pt x="1080655" y="1429854"/>
                    <a:pt x="1083818" y="1387195"/>
                    <a:pt x="1085805" y="1345526"/>
                  </a:cubicBezTo>
                  <a:cubicBezTo>
                    <a:pt x="1086465" y="1331645"/>
                    <a:pt x="1087043" y="1317752"/>
                    <a:pt x="1087443" y="1303769"/>
                  </a:cubicBezTo>
                  <a:cubicBezTo>
                    <a:pt x="1089971" y="1215986"/>
                    <a:pt x="1086948" y="1131335"/>
                    <a:pt x="1078420" y="1051223"/>
                  </a:cubicBezTo>
                  <a:cubicBezTo>
                    <a:pt x="1087640" y="1075207"/>
                    <a:pt x="1102474" y="1097057"/>
                    <a:pt x="1122248" y="1115015"/>
                  </a:cubicBezTo>
                  <a:cubicBezTo>
                    <a:pt x="1148441" y="1138815"/>
                    <a:pt x="1181684" y="1153439"/>
                    <a:pt x="1216431" y="1157281"/>
                  </a:cubicBezTo>
                  <a:cubicBezTo>
                    <a:pt x="1223581" y="1191494"/>
                    <a:pt x="1241317" y="1223213"/>
                    <a:pt x="1267529" y="1247044"/>
                  </a:cubicBezTo>
                  <a:cubicBezTo>
                    <a:pt x="1298397" y="1275060"/>
                    <a:pt x="1338275" y="1290485"/>
                    <a:pt x="1379810" y="1290485"/>
                  </a:cubicBezTo>
                  <a:cubicBezTo>
                    <a:pt x="1382420" y="1290485"/>
                    <a:pt x="1385055" y="1290415"/>
                    <a:pt x="1387944" y="1290294"/>
                  </a:cubicBezTo>
                  <a:cubicBezTo>
                    <a:pt x="1431709" y="1288186"/>
                    <a:pt x="1472177" y="1269434"/>
                    <a:pt x="1502054" y="1237481"/>
                  </a:cubicBezTo>
                  <a:cubicBezTo>
                    <a:pt x="1519821" y="1219930"/>
                    <a:pt x="1590173" y="1136249"/>
                    <a:pt x="1530800" y="960050"/>
                  </a:cubicBezTo>
                  <a:cubicBezTo>
                    <a:pt x="1506181" y="887025"/>
                    <a:pt x="1464068" y="816800"/>
                    <a:pt x="1409382" y="756545"/>
                  </a:cubicBezTo>
                  <a:cubicBezTo>
                    <a:pt x="1429448" y="745667"/>
                    <a:pt x="1447165" y="730732"/>
                    <a:pt x="1461319" y="712831"/>
                  </a:cubicBezTo>
                  <a:cubicBezTo>
                    <a:pt x="1494123" y="724871"/>
                    <a:pt x="1530419" y="726662"/>
                    <a:pt x="1564487" y="717080"/>
                  </a:cubicBezTo>
                  <a:cubicBezTo>
                    <a:pt x="1652212" y="692359"/>
                    <a:pt x="1704111" y="601078"/>
                    <a:pt x="1680686" y="513156"/>
                  </a:cubicBezTo>
                  <a:cubicBezTo>
                    <a:pt x="1675212" y="488740"/>
                    <a:pt x="1641557" y="384752"/>
                    <a:pt x="1460671" y="341750"/>
                  </a:cubicBezTo>
                  <a:cubicBezTo>
                    <a:pt x="1421022" y="332308"/>
                    <a:pt x="1378921" y="327450"/>
                    <a:pt x="1335932" y="327247"/>
                  </a:cubicBezTo>
                  <a:cubicBezTo>
                    <a:pt x="1346441" y="316934"/>
                    <a:pt x="1355629" y="305212"/>
                    <a:pt x="1363141" y="292303"/>
                  </a:cubicBezTo>
                  <a:cubicBezTo>
                    <a:pt x="1385601" y="253707"/>
                    <a:pt x="1391666" y="208667"/>
                    <a:pt x="1380229" y="165487"/>
                  </a:cubicBezTo>
                  <a:cubicBezTo>
                    <a:pt x="1369034" y="123132"/>
                    <a:pt x="1342231" y="87490"/>
                    <a:pt x="1304715" y="64966"/>
                  </a:cubicBezTo>
                  <a:cubicBezTo>
                    <a:pt x="1283811" y="51206"/>
                    <a:pt x="1187291" y="0"/>
                    <a:pt x="1027423" y="94964"/>
                  </a:cubicBezTo>
                  <a:cubicBezTo>
                    <a:pt x="923874" y="156463"/>
                    <a:pt x="838682" y="255625"/>
                    <a:pt x="788631" y="371417"/>
                  </a:cubicBezTo>
                  <a:cubicBezTo>
                    <a:pt x="673842" y="325532"/>
                    <a:pt x="546379" y="314540"/>
                    <a:pt x="432142" y="341737"/>
                  </a:cubicBezTo>
                  <a:cubicBezTo>
                    <a:pt x="251275" y="384752"/>
                    <a:pt x="217582" y="488702"/>
                    <a:pt x="212115" y="513156"/>
                  </a:cubicBezTo>
                  <a:cubicBezTo>
                    <a:pt x="200818" y="555402"/>
                    <a:pt x="206394" y="599655"/>
                    <a:pt x="227831" y="637876"/>
                  </a:cubicBezTo>
                  <a:cubicBezTo>
                    <a:pt x="249662" y="676852"/>
                    <a:pt x="285349" y="704983"/>
                    <a:pt x="328371" y="717099"/>
                  </a:cubicBezTo>
                  <a:cubicBezTo>
                    <a:pt x="335997" y="719239"/>
                    <a:pt x="343757" y="720820"/>
                    <a:pt x="351555" y="721836"/>
                  </a:cubicBezTo>
                  <a:cubicBezTo>
                    <a:pt x="336251" y="738295"/>
                    <a:pt x="322116" y="755523"/>
                    <a:pt x="309187" y="773429"/>
                  </a:cubicBezTo>
                  <a:cubicBezTo>
                    <a:pt x="200475" y="924248"/>
                    <a:pt x="242982" y="1024953"/>
                    <a:pt x="254806" y="1046988"/>
                  </a:cubicBezTo>
                  <a:cubicBezTo>
                    <a:pt x="282600" y="1104188"/>
                    <a:pt x="341553" y="1141088"/>
                    <a:pt x="405339" y="1141088"/>
                  </a:cubicBezTo>
                  <a:cubicBezTo>
                    <a:pt x="429939" y="1141088"/>
                    <a:pt x="453745" y="1135767"/>
                    <a:pt x="476040" y="1125308"/>
                  </a:cubicBezTo>
                  <a:cubicBezTo>
                    <a:pt x="508101" y="1110310"/>
                    <a:pt x="534422" y="1085246"/>
                    <a:pt x="551357" y="1054671"/>
                  </a:cubicBezTo>
                  <a:cubicBezTo>
                    <a:pt x="585685" y="1061243"/>
                    <a:pt x="621811" y="1057084"/>
                    <a:pt x="653859" y="1042035"/>
                  </a:cubicBezTo>
                  <a:cubicBezTo>
                    <a:pt x="685952" y="1026991"/>
                    <a:pt x="711777" y="1002874"/>
                    <a:pt x="728573" y="973035"/>
                  </a:cubicBezTo>
                  <a:cubicBezTo>
                    <a:pt x="729538" y="973220"/>
                    <a:pt x="730529" y="973258"/>
                    <a:pt x="731494" y="973416"/>
                  </a:cubicBezTo>
                  <a:lnTo>
                    <a:pt x="725436" y="983830"/>
                  </a:lnTo>
                  <a:cubicBezTo>
                    <a:pt x="715784" y="1000410"/>
                    <a:pt x="721372" y="1021683"/>
                    <a:pt x="737939" y="1031360"/>
                  </a:cubicBezTo>
                  <a:cubicBezTo>
                    <a:pt x="743457" y="1034592"/>
                    <a:pt x="749509" y="1036116"/>
                    <a:pt x="755465" y="1036116"/>
                  </a:cubicBezTo>
                  <a:cubicBezTo>
                    <a:pt x="767391" y="1036116"/>
                    <a:pt x="779011" y="1029982"/>
                    <a:pt x="785507" y="1018946"/>
                  </a:cubicBezTo>
                  <a:lnTo>
                    <a:pt x="795375" y="1002137"/>
                  </a:lnTo>
                  <a:cubicBezTo>
                    <a:pt x="796715" y="999871"/>
                    <a:pt x="797610" y="997438"/>
                    <a:pt x="798391" y="994981"/>
                  </a:cubicBezTo>
                  <a:cubicBezTo>
                    <a:pt x="798271" y="997458"/>
                    <a:pt x="798175" y="999921"/>
                    <a:pt x="798036" y="1002391"/>
                  </a:cubicBezTo>
                  <a:cubicBezTo>
                    <a:pt x="797382" y="1014780"/>
                    <a:pt x="796620" y="1027537"/>
                    <a:pt x="795750" y="1040618"/>
                  </a:cubicBezTo>
                  <a:cubicBezTo>
                    <a:pt x="793661" y="1071860"/>
                    <a:pt x="791044" y="1103287"/>
                    <a:pt x="787984" y="1134040"/>
                  </a:cubicBezTo>
                  <a:cubicBezTo>
                    <a:pt x="786745" y="1146714"/>
                    <a:pt x="785368" y="1159605"/>
                    <a:pt x="783888" y="1172686"/>
                  </a:cubicBezTo>
                  <a:cubicBezTo>
                    <a:pt x="779830" y="1208563"/>
                    <a:pt x="775398" y="1242421"/>
                    <a:pt x="770331" y="1276197"/>
                  </a:cubicBezTo>
                  <a:cubicBezTo>
                    <a:pt x="768330" y="1289564"/>
                    <a:pt x="766191" y="1303089"/>
                    <a:pt x="763911" y="1316799"/>
                  </a:cubicBezTo>
                  <a:cubicBezTo>
                    <a:pt x="759104" y="1345933"/>
                    <a:pt x="753484" y="1376667"/>
                    <a:pt x="747166" y="1408125"/>
                  </a:cubicBezTo>
                  <a:cubicBezTo>
                    <a:pt x="744461" y="1421580"/>
                    <a:pt x="741660" y="1435106"/>
                    <a:pt x="738689" y="1448733"/>
                  </a:cubicBezTo>
                  <a:cubicBezTo>
                    <a:pt x="729291" y="1492015"/>
                    <a:pt x="718845" y="1534807"/>
                    <a:pt x="707631" y="1575955"/>
                  </a:cubicBezTo>
                  <a:cubicBezTo>
                    <a:pt x="704068" y="1589138"/>
                    <a:pt x="700360" y="1602339"/>
                    <a:pt x="696499" y="1615643"/>
                  </a:cubicBezTo>
                  <a:cubicBezTo>
                    <a:pt x="687622" y="1646237"/>
                    <a:pt x="678002" y="1676933"/>
                    <a:pt x="667619" y="1707832"/>
                  </a:cubicBezTo>
                  <a:cubicBezTo>
                    <a:pt x="652538" y="1752650"/>
                    <a:pt x="635990" y="1796986"/>
                    <a:pt x="618477" y="1839645"/>
                  </a:cubicBezTo>
                  <a:cubicBezTo>
                    <a:pt x="613022" y="1852898"/>
                    <a:pt x="607364" y="1866150"/>
                    <a:pt x="601573" y="1879415"/>
                  </a:cubicBezTo>
                  <a:cubicBezTo>
                    <a:pt x="598582" y="1886280"/>
                    <a:pt x="595528" y="1893125"/>
                    <a:pt x="592454" y="1899970"/>
                  </a:cubicBezTo>
                  <a:cubicBezTo>
                    <a:pt x="443598" y="1946452"/>
                    <a:pt x="326428" y="2022373"/>
                    <a:pt x="251650" y="2080748"/>
                  </a:cubicBezTo>
                  <a:cubicBezTo>
                    <a:pt x="241877" y="2084177"/>
                    <a:pt x="232467" y="2088407"/>
                    <a:pt x="223310" y="2093506"/>
                  </a:cubicBezTo>
                  <a:cubicBezTo>
                    <a:pt x="195535" y="2078075"/>
                    <a:pt x="165246" y="2070277"/>
                    <a:pt x="132930" y="2070277"/>
                  </a:cubicBezTo>
                  <a:cubicBezTo>
                    <a:pt x="59626" y="2070277"/>
                    <a:pt x="0" y="2133492"/>
                    <a:pt x="0" y="2211184"/>
                  </a:cubicBezTo>
                  <a:cubicBezTo>
                    <a:pt x="0" y="2278367"/>
                    <a:pt x="44151" y="2335142"/>
                    <a:pt x="104806" y="2348922"/>
                  </a:cubicBezTo>
                  <a:cubicBezTo>
                    <a:pt x="125202" y="2365197"/>
                    <a:pt x="164484" y="2391035"/>
                    <a:pt x="223348" y="2391035"/>
                  </a:cubicBezTo>
                  <a:cubicBezTo>
                    <a:pt x="255689" y="2391035"/>
                    <a:pt x="285984" y="2383243"/>
                    <a:pt x="313772" y="2367794"/>
                  </a:cubicBezTo>
                  <a:cubicBezTo>
                    <a:pt x="341553" y="2383243"/>
                    <a:pt x="371855" y="2391035"/>
                    <a:pt x="404221" y="2391035"/>
                  </a:cubicBezTo>
                  <a:cubicBezTo>
                    <a:pt x="436587" y="2391035"/>
                    <a:pt x="466871" y="2383243"/>
                    <a:pt x="494645" y="2367794"/>
                  </a:cubicBezTo>
                  <a:cubicBezTo>
                    <a:pt x="522439" y="2383243"/>
                    <a:pt x="552754" y="2391035"/>
                    <a:pt x="585095" y="2391035"/>
                  </a:cubicBezTo>
                  <a:cubicBezTo>
                    <a:pt x="617442" y="2391035"/>
                    <a:pt x="647731" y="2383243"/>
                    <a:pt x="675506" y="2367813"/>
                  </a:cubicBezTo>
                  <a:cubicBezTo>
                    <a:pt x="703300" y="2383243"/>
                    <a:pt x="733571" y="2391035"/>
                    <a:pt x="765886" y="2391035"/>
                  </a:cubicBezTo>
                  <a:cubicBezTo>
                    <a:pt x="798233" y="2391035"/>
                    <a:pt x="828516" y="2383243"/>
                    <a:pt x="856310" y="2367794"/>
                  </a:cubicBezTo>
                  <a:cubicBezTo>
                    <a:pt x="884085" y="2383243"/>
                    <a:pt x="914393" y="2391035"/>
                    <a:pt x="946753" y="2391035"/>
                  </a:cubicBezTo>
                  <a:cubicBezTo>
                    <a:pt x="979119" y="2391035"/>
                    <a:pt x="1009434" y="2383243"/>
                    <a:pt x="1037208" y="2367813"/>
                  </a:cubicBezTo>
                  <a:cubicBezTo>
                    <a:pt x="1064996" y="2383243"/>
                    <a:pt x="1095305" y="2391035"/>
                    <a:pt x="1127671" y="2391035"/>
                  </a:cubicBezTo>
                  <a:cubicBezTo>
                    <a:pt x="1160011" y="2391035"/>
                    <a:pt x="1190320" y="2383243"/>
                    <a:pt x="1218114" y="2367794"/>
                  </a:cubicBezTo>
                  <a:cubicBezTo>
                    <a:pt x="1245908" y="2383243"/>
                    <a:pt x="1276210" y="2391035"/>
                    <a:pt x="1308557" y="2391035"/>
                  </a:cubicBezTo>
                  <a:cubicBezTo>
                    <a:pt x="1340942" y="2391035"/>
                    <a:pt x="1371282" y="2383224"/>
                    <a:pt x="1399089" y="2367762"/>
                  </a:cubicBezTo>
                  <a:cubicBezTo>
                    <a:pt x="1426933" y="2383224"/>
                    <a:pt x="1457255" y="2391035"/>
                    <a:pt x="1489621" y="2391035"/>
                  </a:cubicBezTo>
                  <a:cubicBezTo>
                    <a:pt x="1548587" y="2391035"/>
                    <a:pt x="1587944" y="2365108"/>
                    <a:pt x="1608366" y="2348820"/>
                  </a:cubicBezTo>
                  <a:cubicBezTo>
                    <a:pt x="1669002" y="2334850"/>
                    <a:pt x="1713153" y="2278100"/>
                    <a:pt x="1713153" y="2211184"/>
                  </a:cubicBezTo>
                  <a:cubicBezTo>
                    <a:pt x="1713153" y="2133492"/>
                    <a:pt x="1653501" y="2070277"/>
                    <a:pt x="1580197" y="2070277"/>
                  </a:cubicBezTo>
                  <a:close/>
                  <a:moveTo>
                    <a:pt x="1050010" y="1838629"/>
                  </a:moveTo>
                  <a:lnTo>
                    <a:pt x="1050010" y="1879333"/>
                  </a:lnTo>
                  <a:cubicBezTo>
                    <a:pt x="1036154" y="1876221"/>
                    <a:pt x="1022286" y="1873465"/>
                    <a:pt x="1008475" y="1871059"/>
                  </a:cubicBezTo>
                  <a:cubicBezTo>
                    <a:pt x="1010494" y="1862448"/>
                    <a:pt x="1012501" y="1853698"/>
                    <a:pt x="1014520" y="1844827"/>
                  </a:cubicBezTo>
                  <a:lnTo>
                    <a:pt x="1014539" y="1844814"/>
                  </a:lnTo>
                  <a:cubicBezTo>
                    <a:pt x="1014996" y="1842750"/>
                    <a:pt x="1015460" y="1840699"/>
                    <a:pt x="1015936" y="1838629"/>
                  </a:cubicBezTo>
                  <a:close/>
                  <a:moveTo>
                    <a:pt x="797109" y="971029"/>
                  </a:moveTo>
                  <a:cubicBezTo>
                    <a:pt x="797915" y="970838"/>
                    <a:pt x="798734" y="970749"/>
                    <a:pt x="799541" y="970546"/>
                  </a:cubicBezTo>
                  <a:cubicBezTo>
                    <a:pt x="799445" y="972762"/>
                    <a:pt x="799325" y="975010"/>
                    <a:pt x="799223" y="977239"/>
                  </a:cubicBezTo>
                  <a:cubicBezTo>
                    <a:pt x="798766" y="975099"/>
                    <a:pt x="797979" y="973067"/>
                    <a:pt x="797109" y="9710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7740422" y="1917244"/>
              <a:ext cx="1924024" cy="2613482"/>
            </a:xfrm>
            <a:custGeom>
              <a:avLst/>
              <a:gdLst/>
              <a:ahLst/>
              <a:cxnLst/>
              <a:rect l="l" t="t" r="r" b="b"/>
              <a:pathLst>
                <a:path w="1924024" h="2613482" extrusionOk="0">
                  <a:moveTo>
                    <a:pt x="1594396" y="2613482"/>
                  </a:moveTo>
                  <a:cubicBezTo>
                    <a:pt x="1563065" y="2613482"/>
                    <a:pt x="1532788" y="2608719"/>
                    <a:pt x="1503876" y="2599270"/>
                  </a:cubicBezTo>
                  <a:cubicBezTo>
                    <a:pt x="1474965" y="2608719"/>
                    <a:pt x="1444682" y="2613482"/>
                    <a:pt x="1413332" y="2613482"/>
                  </a:cubicBezTo>
                  <a:cubicBezTo>
                    <a:pt x="1382013" y="2613482"/>
                    <a:pt x="1351762" y="2608726"/>
                    <a:pt x="1322889" y="2599302"/>
                  </a:cubicBezTo>
                  <a:cubicBezTo>
                    <a:pt x="1294015" y="2608726"/>
                    <a:pt x="1263757" y="2613482"/>
                    <a:pt x="1232446" y="2613482"/>
                  </a:cubicBezTo>
                  <a:cubicBezTo>
                    <a:pt x="1201127" y="2613482"/>
                    <a:pt x="1170863" y="2608732"/>
                    <a:pt x="1141990" y="2599308"/>
                  </a:cubicBezTo>
                  <a:cubicBezTo>
                    <a:pt x="1113110" y="2608732"/>
                    <a:pt x="1082852" y="2613482"/>
                    <a:pt x="1051528" y="2613482"/>
                  </a:cubicBezTo>
                  <a:cubicBezTo>
                    <a:pt x="1020210" y="2613482"/>
                    <a:pt x="989952" y="2608732"/>
                    <a:pt x="961078" y="2599302"/>
                  </a:cubicBezTo>
                  <a:cubicBezTo>
                    <a:pt x="932211" y="2608726"/>
                    <a:pt x="901966" y="2613482"/>
                    <a:pt x="870661" y="2613482"/>
                  </a:cubicBezTo>
                  <a:cubicBezTo>
                    <a:pt x="839381" y="2613482"/>
                    <a:pt x="809155" y="2608732"/>
                    <a:pt x="780287" y="2599308"/>
                  </a:cubicBezTo>
                  <a:cubicBezTo>
                    <a:pt x="751420" y="2608732"/>
                    <a:pt x="721169" y="2613482"/>
                    <a:pt x="689870" y="2613482"/>
                  </a:cubicBezTo>
                  <a:cubicBezTo>
                    <a:pt x="658564" y="2613482"/>
                    <a:pt x="628300" y="2608726"/>
                    <a:pt x="599427" y="2599302"/>
                  </a:cubicBezTo>
                  <a:cubicBezTo>
                    <a:pt x="570560" y="2608726"/>
                    <a:pt x="540315" y="2613482"/>
                    <a:pt x="508996" y="2613482"/>
                  </a:cubicBezTo>
                  <a:cubicBezTo>
                    <a:pt x="477672" y="2613482"/>
                    <a:pt x="447421" y="2608732"/>
                    <a:pt x="418547" y="2599302"/>
                  </a:cubicBezTo>
                  <a:cubicBezTo>
                    <a:pt x="389674" y="2608732"/>
                    <a:pt x="359429" y="2613482"/>
                    <a:pt x="328123" y="2613482"/>
                  </a:cubicBezTo>
                  <a:cubicBezTo>
                    <a:pt x="285610" y="2613482"/>
                    <a:pt x="223983" y="2604154"/>
                    <a:pt x="162509" y="2562021"/>
                  </a:cubicBezTo>
                  <a:cubicBezTo>
                    <a:pt x="65684" y="2529097"/>
                    <a:pt x="0" y="2436545"/>
                    <a:pt x="0" y="2328849"/>
                  </a:cubicBezTo>
                  <a:cubicBezTo>
                    <a:pt x="0" y="2193385"/>
                    <a:pt x="106635" y="2083174"/>
                    <a:pt x="237705" y="2083174"/>
                  </a:cubicBezTo>
                  <a:cubicBezTo>
                    <a:pt x="265995" y="2083174"/>
                    <a:pt x="293427" y="2087054"/>
                    <a:pt x="319754" y="2094763"/>
                  </a:cubicBezTo>
                  <a:cubicBezTo>
                    <a:pt x="391394" y="2042102"/>
                    <a:pt x="493699" y="1978914"/>
                    <a:pt x="619766" y="1933225"/>
                  </a:cubicBezTo>
                  <a:cubicBezTo>
                    <a:pt x="622065" y="1927802"/>
                    <a:pt x="624255" y="1922557"/>
                    <a:pt x="626370" y="1917414"/>
                  </a:cubicBezTo>
                  <a:cubicBezTo>
                    <a:pt x="643089" y="1876691"/>
                    <a:pt x="658825" y="1834489"/>
                    <a:pt x="673093" y="1792084"/>
                  </a:cubicBezTo>
                  <a:cubicBezTo>
                    <a:pt x="682961" y="1762709"/>
                    <a:pt x="692238" y="1733092"/>
                    <a:pt x="700658" y="1704111"/>
                  </a:cubicBezTo>
                  <a:cubicBezTo>
                    <a:pt x="704329" y="1691443"/>
                    <a:pt x="707859" y="1678844"/>
                    <a:pt x="711263" y="1666271"/>
                  </a:cubicBezTo>
                  <a:cubicBezTo>
                    <a:pt x="722064" y="1626635"/>
                    <a:pt x="732078" y="1585626"/>
                    <a:pt x="741070" y="1544173"/>
                  </a:cubicBezTo>
                  <a:cubicBezTo>
                    <a:pt x="743940" y="1531023"/>
                    <a:pt x="746626" y="1518056"/>
                    <a:pt x="749217" y="1505159"/>
                  </a:cubicBezTo>
                  <a:cubicBezTo>
                    <a:pt x="755192" y="1475390"/>
                    <a:pt x="760615" y="1445863"/>
                    <a:pt x="765314" y="1417389"/>
                  </a:cubicBezTo>
                  <a:cubicBezTo>
                    <a:pt x="767511" y="1404150"/>
                    <a:pt x="769562" y="1391170"/>
                    <a:pt x="771493" y="1378343"/>
                  </a:cubicBezTo>
                  <a:cubicBezTo>
                    <a:pt x="776363" y="1345825"/>
                    <a:pt x="780637" y="1313199"/>
                    <a:pt x="784548" y="1278585"/>
                  </a:cubicBezTo>
                  <a:cubicBezTo>
                    <a:pt x="785190" y="1272920"/>
                    <a:pt x="785818" y="1267301"/>
                    <a:pt x="786409" y="1261719"/>
                  </a:cubicBezTo>
                  <a:cubicBezTo>
                    <a:pt x="760869" y="1271612"/>
                    <a:pt x="733742" y="1277581"/>
                    <a:pt x="706272" y="1279442"/>
                  </a:cubicBezTo>
                  <a:cubicBezTo>
                    <a:pt x="683075" y="1303712"/>
                    <a:pt x="655510" y="1323701"/>
                    <a:pt x="625221" y="1337881"/>
                  </a:cubicBezTo>
                  <a:cubicBezTo>
                    <a:pt x="588968" y="1354893"/>
                    <a:pt x="550202" y="1363535"/>
                    <a:pt x="510114" y="1363535"/>
                  </a:cubicBezTo>
                  <a:cubicBezTo>
                    <a:pt x="407250" y="1363535"/>
                    <a:pt x="311715" y="1304182"/>
                    <a:pt x="266185" y="1212164"/>
                  </a:cubicBezTo>
                  <a:cubicBezTo>
                    <a:pt x="245706" y="1172864"/>
                    <a:pt x="197681" y="1047807"/>
                    <a:pt x="297872" y="877366"/>
                  </a:cubicBezTo>
                  <a:cubicBezTo>
                    <a:pt x="275450" y="857440"/>
                    <a:pt x="256285" y="833685"/>
                    <a:pt x="241198" y="806754"/>
                  </a:cubicBezTo>
                  <a:cubicBezTo>
                    <a:pt x="206679" y="745210"/>
                    <a:pt x="197446" y="673862"/>
                    <a:pt x="215163" y="605669"/>
                  </a:cubicBezTo>
                  <a:cubicBezTo>
                    <a:pt x="226313" y="558558"/>
                    <a:pt x="279400" y="412953"/>
                    <a:pt x="512679" y="357473"/>
                  </a:cubicBezTo>
                  <a:cubicBezTo>
                    <a:pt x="617880" y="332441"/>
                    <a:pt x="731685" y="334333"/>
                    <a:pt x="841044" y="362115"/>
                  </a:cubicBezTo>
                  <a:cubicBezTo>
                    <a:pt x="900582" y="262794"/>
                    <a:pt x="982757" y="179527"/>
                    <a:pt x="1078693" y="122548"/>
                  </a:cubicBezTo>
                  <a:cubicBezTo>
                    <a:pt x="1284966" y="0"/>
                    <a:pt x="1424355" y="67722"/>
                    <a:pt x="1465122" y="93833"/>
                  </a:cubicBezTo>
                  <a:cubicBezTo>
                    <a:pt x="1525289" y="130549"/>
                    <a:pt x="1568278" y="188201"/>
                    <a:pt x="1586299" y="256381"/>
                  </a:cubicBezTo>
                  <a:cubicBezTo>
                    <a:pt x="1595253" y="290194"/>
                    <a:pt x="1597609" y="324707"/>
                    <a:pt x="1593557" y="358425"/>
                  </a:cubicBezTo>
                  <a:cubicBezTo>
                    <a:pt x="1823561" y="414553"/>
                    <a:pt x="1876113" y="558920"/>
                    <a:pt x="1887188" y="605701"/>
                  </a:cubicBezTo>
                  <a:cubicBezTo>
                    <a:pt x="1924024" y="747972"/>
                    <a:pt x="1839347" y="895680"/>
                    <a:pt x="1697672" y="935596"/>
                  </a:cubicBezTo>
                  <a:cubicBezTo>
                    <a:pt x="1694446" y="936504"/>
                    <a:pt x="1691201" y="937355"/>
                    <a:pt x="1687937" y="938136"/>
                  </a:cubicBezTo>
                  <a:cubicBezTo>
                    <a:pt x="1706911" y="972540"/>
                    <a:pt x="1722685" y="1008126"/>
                    <a:pt x="1734864" y="1044244"/>
                  </a:cubicBezTo>
                  <a:cubicBezTo>
                    <a:pt x="1811439" y="1271530"/>
                    <a:pt x="1716024" y="1393742"/>
                    <a:pt x="1682045" y="1428102"/>
                  </a:cubicBezTo>
                  <a:cubicBezTo>
                    <a:pt x="1651184" y="1460665"/>
                    <a:pt x="1613465" y="1484649"/>
                    <a:pt x="1571948" y="1498657"/>
                  </a:cubicBezTo>
                  <a:cubicBezTo>
                    <a:pt x="1651914" y="1528311"/>
                    <a:pt x="1709051" y="1605387"/>
                    <a:pt x="1709051" y="1695557"/>
                  </a:cubicBezTo>
                  <a:lnTo>
                    <a:pt x="1709051" y="1851190"/>
                  </a:lnTo>
                  <a:cubicBezTo>
                    <a:pt x="1709051" y="1949596"/>
                    <a:pt x="1640979" y="2032400"/>
                    <a:pt x="1549457" y="2054987"/>
                  </a:cubicBezTo>
                  <a:cubicBezTo>
                    <a:pt x="1568494" y="2067337"/>
                    <a:pt x="1587423" y="2080291"/>
                    <a:pt x="1606207" y="2093817"/>
                  </a:cubicBezTo>
                  <a:cubicBezTo>
                    <a:pt x="1631537" y="2086737"/>
                    <a:pt x="1657864" y="2083174"/>
                    <a:pt x="1684972" y="2083174"/>
                  </a:cubicBezTo>
                  <a:cubicBezTo>
                    <a:pt x="1816061" y="2083174"/>
                    <a:pt x="1922703" y="2193385"/>
                    <a:pt x="1922703" y="2328849"/>
                  </a:cubicBezTo>
                  <a:cubicBezTo>
                    <a:pt x="1922703" y="2436228"/>
                    <a:pt x="1857070" y="2528716"/>
                    <a:pt x="1760340" y="2561831"/>
                  </a:cubicBezTo>
                  <a:cubicBezTo>
                    <a:pt x="1698726" y="2604122"/>
                    <a:pt x="1636972" y="2613482"/>
                    <a:pt x="1594396" y="2613482"/>
                  </a:cubicBezTo>
                  <a:close/>
                  <a:moveTo>
                    <a:pt x="1038726" y="501116"/>
                  </a:moveTo>
                  <a:lnTo>
                    <a:pt x="1280991" y="1131296"/>
                  </a:lnTo>
                  <a:cubicBezTo>
                    <a:pt x="1284465" y="1140332"/>
                    <a:pt x="1290008" y="1148346"/>
                    <a:pt x="1297463" y="1155122"/>
                  </a:cubicBezTo>
                  <a:cubicBezTo>
                    <a:pt x="1306995" y="1163783"/>
                    <a:pt x="1319517" y="1169352"/>
                    <a:pt x="1332731" y="1170813"/>
                  </a:cubicBezTo>
                  <a:lnTo>
                    <a:pt x="1408226" y="1179169"/>
                  </a:lnTo>
                  <a:lnTo>
                    <a:pt x="1423771" y="1253521"/>
                  </a:lnTo>
                  <a:cubicBezTo>
                    <a:pt x="1426489" y="1266551"/>
                    <a:pt x="1433245" y="1278515"/>
                    <a:pt x="1442789" y="1287183"/>
                  </a:cubicBezTo>
                  <a:cubicBezTo>
                    <a:pt x="1454264" y="1297603"/>
                    <a:pt x="1469129" y="1303375"/>
                    <a:pt x="1484585" y="1303375"/>
                  </a:cubicBezTo>
                  <a:cubicBezTo>
                    <a:pt x="1485690" y="1303375"/>
                    <a:pt x="1486808" y="1303337"/>
                    <a:pt x="1488014" y="1303299"/>
                  </a:cubicBezTo>
                  <a:cubicBezTo>
                    <a:pt x="1504441" y="1302423"/>
                    <a:pt x="1519053" y="1295615"/>
                    <a:pt x="1530292" y="1283595"/>
                  </a:cubicBezTo>
                  <a:lnTo>
                    <a:pt x="1533207" y="1280591"/>
                  </a:lnTo>
                  <a:cubicBezTo>
                    <a:pt x="1534947" y="1278801"/>
                    <a:pt x="1577416" y="1233233"/>
                    <a:pt x="1536280" y="1111173"/>
                  </a:cubicBezTo>
                  <a:cubicBezTo>
                    <a:pt x="1516392" y="1052188"/>
                    <a:pt x="1481918" y="994587"/>
                    <a:pt x="1436573" y="944626"/>
                  </a:cubicBezTo>
                  <a:lnTo>
                    <a:pt x="1346815" y="845737"/>
                  </a:lnTo>
                  <a:lnTo>
                    <a:pt x="1464233" y="782097"/>
                  </a:lnTo>
                  <a:cubicBezTo>
                    <a:pt x="1471745" y="778027"/>
                    <a:pt x="1478546" y="772293"/>
                    <a:pt x="1483893" y="765530"/>
                  </a:cubicBezTo>
                  <a:lnTo>
                    <a:pt x="1530953" y="705986"/>
                  </a:lnTo>
                  <a:lnTo>
                    <a:pt x="1602200" y="732142"/>
                  </a:lnTo>
                  <a:cubicBezTo>
                    <a:pt x="1614766" y="736758"/>
                    <a:pt x="1628508" y="737368"/>
                    <a:pt x="1640890" y="733888"/>
                  </a:cubicBezTo>
                  <a:cubicBezTo>
                    <a:pt x="1673491" y="724700"/>
                    <a:pt x="1692941" y="690562"/>
                    <a:pt x="1684216" y="657796"/>
                  </a:cubicBezTo>
                  <a:lnTo>
                    <a:pt x="1683219" y="653732"/>
                  </a:lnTo>
                  <a:cubicBezTo>
                    <a:pt x="1682616" y="651294"/>
                    <a:pt x="1666532" y="591146"/>
                    <a:pt x="1541221" y="561359"/>
                  </a:cubicBezTo>
                  <a:cubicBezTo>
                    <a:pt x="1509407" y="553777"/>
                    <a:pt x="1475435" y="549859"/>
                    <a:pt x="1440205" y="549694"/>
                  </a:cubicBezTo>
                  <a:lnTo>
                    <a:pt x="1185545" y="548474"/>
                  </a:lnTo>
                  <a:lnTo>
                    <a:pt x="1367326" y="370122"/>
                  </a:lnTo>
                  <a:cubicBezTo>
                    <a:pt x="1371276" y="366255"/>
                    <a:pt x="1374648" y="361930"/>
                    <a:pt x="1377346" y="357295"/>
                  </a:cubicBezTo>
                  <a:cubicBezTo>
                    <a:pt x="1385849" y="342677"/>
                    <a:pt x="1388052" y="326326"/>
                    <a:pt x="1383722" y="309975"/>
                  </a:cubicBezTo>
                  <a:cubicBezTo>
                    <a:pt x="1379486" y="293935"/>
                    <a:pt x="1369745" y="280974"/>
                    <a:pt x="1355547" y="272453"/>
                  </a:cubicBezTo>
                  <a:lnTo>
                    <a:pt x="1351895" y="270154"/>
                  </a:lnTo>
                  <a:cubicBezTo>
                    <a:pt x="1349800" y="268846"/>
                    <a:pt x="1296428" y="236943"/>
                    <a:pt x="1185703" y="302717"/>
                  </a:cubicBezTo>
                  <a:cubicBezTo>
                    <a:pt x="1130090" y="335743"/>
                    <a:pt x="1080941" y="382015"/>
                    <a:pt x="1041927" y="437280"/>
                  </a:cubicBezTo>
                  <a:close/>
                  <a:moveTo>
                    <a:pt x="1503832" y="2365571"/>
                  </a:moveTo>
                  <a:lnTo>
                    <a:pt x="1554727" y="2393829"/>
                  </a:lnTo>
                  <a:cubicBezTo>
                    <a:pt x="1566964" y="2400623"/>
                    <a:pt x="1579937" y="2403932"/>
                    <a:pt x="1594396" y="2403932"/>
                  </a:cubicBezTo>
                  <a:cubicBezTo>
                    <a:pt x="1614277" y="2403932"/>
                    <a:pt x="1631251" y="2397785"/>
                    <a:pt x="1647799" y="2384583"/>
                  </a:cubicBezTo>
                  <a:lnTo>
                    <a:pt x="1666411" y="2369731"/>
                  </a:lnTo>
                  <a:lnTo>
                    <a:pt x="1689627" y="2364384"/>
                  </a:lnTo>
                  <a:cubicBezTo>
                    <a:pt x="1703038" y="2361298"/>
                    <a:pt x="1713153" y="2346026"/>
                    <a:pt x="1713153" y="2328849"/>
                  </a:cubicBezTo>
                  <a:cubicBezTo>
                    <a:pt x="1713153" y="2309266"/>
                    <a:pt x="1700250" y="2292724"/>
                    <a:pt x="1684972" y="2292724"/>
                  </a:cubicBezTo>
                  <a:cubicBezTo>
                    <a:pt x="1670507" y="2292724"/>
                    <a:pt x="1657521" y="2296026"/>
                    <a:pt x="1645278" y="2302840"/>
                  </a:cubicBezTo>
                  <a:lnTo>
                    <a:pt x="1594478" y="2331078"/>
                  </a:lnTo>
                  <a:lnTo>
                    <a:pt x="1543634" y="2302922"/>
                  </a:lnTo>
                  <a:cubicBezTo>
                    <a:pt x="1541094" y="2301525"/>
                    <a:pt x="1538560" y="2300274"/>
                    <a:pt x="1536084" y="2299207"/>
                  </a:cubicBezTo>
                  <a:lnTo>
                    <a:pt x="1524076" y="2294058"/>
                  </a:lnTo>
                  <a:lnTo>
                    <a:pt x="1513706" y="2286114"/>
                  </a:lnTo>
                  <a:cubicBezTo>
                    <a:pt x="1448803" y="2236412"/>
                    <a:pt x="1382160" y="2195118"/>
                    <a:pt x="1315612" y="2163381"/>
                  </a:cubicBezTo>
                  <a:lnTo>
                    <a:pt x="1255947" y="2134920"/>
                  </a:lnTo>
                  <a:lnTo>
                    <a:pt x="1255947" y="2127110"/>
                  </a:lnTo>
                  <a:lnTo>
                    <a:pt x="1131824" y="2099227"/>
                  </a:lnTo>
                  <a:cubicBezTo>
                    <a:pt x="1119822" y="2096535"/>
                    <a:pt x="1107528" y="2094090"/>
                    <a:pt x="1095267" y="2091950"/>
                  </a:cubicBezTo>
                  <a:lnTo>
                    <a:pt x="985881" y="2072893"/>
                  </a:lnTo>
                  <a:lnTo>
                    <a:pt x="1011250" y="1964785"/>
                  </a:lnTo>
                  <a:cubicBezTo>
                    <a:pt x="1013218" y="1956390"/>
                    <a:pt x="1015174" y="1947856"/>
                    <a:pt x="1017143" y="1939213"/>
                  </a:cubicBezTo>
                  <a:lnTo>
                    <a:pt x="1037342" y="1851520"/>
                  </a:lnTo>
                  <a:lnTo>
                    <a:pt x="1499177" y="1851520"/>
                  </a:lnTo>
                  <a:lnTo>
                    <a:pt x="1499501" y="1695557"/>
                  </a:lnTo>
                  <a:lnTo>
                    <a:pt x="1181138" y="1695195"/>
                  </a:lnTo>
                  <a:lnTo>
                    <a:pt x="1065339" y="1695195"/>
                  </a:lnTo>
                  <a:lnTo>
                    <a:pt x="1076883" y="1579981"/>
                  </a:lnTo>
                  <a:cubicBezTo>
                    <a:pt x="1080985" y="1539043"/>
                    <a:pt x="1084027" y="1498066"/>
                    <a:pt x="1085919" y="1458207"/>
                  </a:cubicBezTo>
                  <a:cubicBezTo>
                    <a:pt x="1086554" y="1444986"/>
                    <a:pt x="1087107" y="1431766"/>
                    <a:pt x="1087488" y="1418463"/>
                  </a:cubicBezTo>
                  <a:cubicBezTo>
                    <a:pt x="1089875" y="1335512"/>
                    <a:pt x="1087018" y="1255287"/>
                    <a:pt x="1079011" y="1179982"/>
                  </a:cubicBezTo>
                  <a:lnTo>
                    <a:pt x="1028496" y="705345"/>
                  </a:lnTo>
                  <a:lnTo>
                    <a:pt x="1008183" y="1110418"/>
                  </a:lnTo>
                  <a:lnTo>
                    <a:pt x="972400" y="1913388"/>
                  </a:lnTo>
                  <a:lnTo>
                    <a:pt x="923251" y="1684254"/>
                  </a:lnTo>
                  <a:cubicBezTo>
                    <a:pt x="920070" y="1696675"/>
                    <a:pt x="916819" y="1708981"/>
                    <a:pt x="913498" y="1721167"/>
                  </a:cubicBezTo>
                  <a:cubicBezTo>
                    <a:pt x="909821" y="1734769"/>
                    <a:pt x="905941" y="1748580"/>
                    <a:pt x="901909" y="1762493"/>
                  </a:cubicBezTo>
                  <a:cubicBezTo>
                    <a:pt x="892682" y="1794281"/>
                    <a:pt x="882523" y="1826698"/>
                    <a:pt x="871715" y="1858873"/>
                  </a:cubicBezTo>
                  <a:cubicBezTo>
                    <a:pt x="855986" y="1905603"/>
                    <a:pt x="838657" y="1952091"/>
                    <a:pt x="820178" y="1997106"/>
                  </a:cubicBezTo>
                  <a:cubicBezTo>
                    <a:pt x="814717" y="2010359"/>
                    <a:pt x="808907" y="2024030"/>
                    <a:pt x="802366" y="2039010"/>
                  </a:cubicBezTo>
                  <a:cubicBezTo>
                    <a:pt x="799261" y="2046147"/>
                    <a:pt x="796042" y="2053367"/>
                    <a:pt x="792797" y="2060575"/>
                  </a:cubicBezTo>
                  <a:lnTo>
                    <a:pt x="773468" y="2103596"/>
                  </a:lnTo>
                  <a:lnTo>
                    <a:pt x="728459" y="2117655"/>
                  </a:lnTo>
                  <a:cubicBezTo>
                    <a:pt x="593045" y="2159939"/>
                    <a:pt x="486460" y="2229827"/>
                    <a:pt x="420890" y="2281008"/>
                  </a:cubicBezTo>
                  <a:lnTo>
                    <a:pt x="407346" y="2291581"/>
                  </a:lnTo>
                  <a:lnTo>
                    <a:pt x="391128" y="2297277"/>
                  </a:lnTo>
                  <a:cubicBezTo>
                    <a:pt x="386924" y="2298750"/>
                    <a:pt x="382968" y="2300528"/>
                    <a:pt x="379031" y="2302725"/>
                  </a:cubicBezTo>
                  <a:lnTo>
                    <a:pt x="328136" y="2331053"/>
                  </a:lnTo>
                  <a:lnTo>
                    <a:pt x="277202" y="2302764"/>
                  </a:lnTo>
                  <a:cubicBezTo>
                    <a:pt x="265042" y="2296013"/>
                    <a:pt x="252120" y="2292724"/>
                    <a:pt x="237705" y="2292724"/>
                  </a:cubicBezTo>
                  <a:cubicBezTo>
                    <a:pt x="222446" y="2292724"/>
                    <a:pt x="209550" y="2309266"/>
                    <a:pt x="209550" y="2328849"/>
                  </a:cubicBezTo>
                  <a:cubicBezTo>
                    <a:pt x="209550" y="2346121"/>
                    <a:pt x="219538" y="2361406"/>
                    <a:pt x="232791" y="2364422"/>
                  </a:cubicBezTo>
                  <a:lnTo>
                    <a:pt x="256171" y="2369731"/>
                  </a:lnTo>
                  <a:lnTo>
                    <a:pt x="274910" y="2384679"/>
                  </a:lnTo>
                  <a:cubicBezTo>
                    <a:pt x="291376" y="2397817"/>
                    <a:pt x="308286" y="2403932"/>
                    <a:pt x="328123" y="2403932"/>
                  </a:cubicBezTo>
                  <a:cubicBezTo>
                    <a:pt x="342557" y="2403932"/>
                    <a:pt x="355479" y="2400642"/>
                    <a:pt x="367639" y="2393886"/>
                  </a:cubicBezTo>
                  <a:lnTo>
                    <a:pt x="418553" y="2365584"/>
                  </a:lnTo>
                  <a:lnTo>
                    <a:pt x="469461" y="2393892"/>
                  </a:lnTo>
                  <a:cubicBezTo>
                    <a:pt x="481609" y="2400642"/>
                    <a:pt x="494544" y="2403932"/>
                    <a:pt x="508996" y="2403932"/>
                  </a:cubicBezTo>
                  <a:cubicBezTo>
                    <a:pt x="523436" y="2403932"/>
                    <a:pt x="536359" y="2400649"/>
                    <a:pt x="548500" y="2393899"/>
                  </a:cubicBezTo>
                  <a:lnTo>
                    <a:pt x="599401" y="2365584"/>
                  </a:lnTo>
                  <a:lnTo>
                    <a:pt x="650322" y="2393886"/>
                  </a:lnTo>
                  <a:cubicBezTo>
                    <a:pt x="662489" y="2400642"/>
                    <a:pt x="675424" y="2403932"/>
                    <a:pt x="689870" y="2403932"/>
                  </a:cubicBezTo>
                  <a:cubicBezTo>
                    <a:pt x="704310" y="2403932"/>
                    <a:pt x="717238" y="2400642"/>
                    <a:pt x="729399" y="2393892"/>
                  </a:cubicBezTo>
                  <a:lnTo>
                    <a:pt x="780262" y="2365635"/>
                  </a:lnTo>
                  <a:lnTo>
                    <a:pt x="831126" y="2393873"/>
                  </a:lnTo>
                  <a:cubicBezTo>
                    <a:pt x="843318" y="2400642"/>
                    <a:pt x="856246" y="2403932"/>
                    <a:pt x="870661" y="2403932"/>
                  </a:cubicBezTo>
                  <a:cubicBezTo>
                    <a:pt x="885088" y="2403932"/>
                    <a:pt x="898023" y="2400642"/>
                    <a:pt x="910189" y="2393886"/>
                  </a:cubicBezTo>
                  <a:lnTo>
                    <a:pt x="961104" y="2365584"/>
                  </a:lnTo>
                  <a:lnTo>
                    <a:pt x="1012012" y="2393899"/>
                  </a:lnTo>
                  <a:cubicBezTo>
                    <a:pt x="1024153" y="2400649"/>
                    <a:pt x="1037075" y="2403932"/>
                    <a:pt x="1051528" y="2403932"/>
                  </a:cubicBezTo>
                  <a:cubicBezTo>
                    <a:pt x="1065999" y="2403932"/>
                    <a:pt x="1078941" y="2400642"/>
                    <a:pt x="1091101" y="2393892"/>
                  </a:cubicBezTo>
                  <a:lnTo>
                    <a:pt x="1141971" y="2365629"/>
                  </a:lnTo>
                  <a:lnTo>
                    <a:pt x="1192841" y="2393880"/>
                  </a:lnTo>
                  <a:cubicBezTo>
                    <a:pt x="1205020" y="2400642"/>
                    <a:pt x="1217974" y="2403932"/>
                    <a:pt x="1232446" y="2403932"/>
                  </a:cubicBezTo>
                  <a:cubicBezTo>
                    <a:pt x="1246885" y="2403932"/>
                    <a:pt x="1259820" y="2400642"/>
                    <a:pt x="1271987" y="2393886"/>
                  </a:cubicBezTo>
                  <a:lnTo>
                    <a:pt x="1322889" y="2365597"/>
                  </a:lnTo>
                  <a:lnTo>
                    <a:pt x="1373784" y="2393886"/>
                  </a:lnTo>
                  <a:cubicBezTo>
                    <a:pt x="1385951" y="2400642"/>
                    <a:pt x="1398892" y="2403932"/>
                    <a:pt x="1413332" y="2403932"/>
                  </a:cubicBezTo>
                  <a:cubicBezTo>
                    <a:pt x="1427797" y="2403932"/>
                    <a:pt x="1440757" y="2400636"/>
                    <a:pt x="1452949" y="2393861"/>
                  </a:cubicBezTo>
                  <a:close/>
                  <a:moveTo>
                    <a:pt x="1294345" y="1485645"/>
                  </a:moveTo>
                  <a:lnTo>
                    <a:pt x="1365923" y="1485645"/>
                  </a:lnTo>
                  <a:cubicBezTo>
                    <a:pt x="1342847" y="1474431"/>
                    <a:pt x="1321269" y="1459890"/>
                    <a:pt x="1301889" y="1442294"/>
                  </a:cubicBezTo>
                  <a:cubicBezTo>
                    <a:pt x="1300079" y="1440649"/>
                    <a:pt x="1298301" y="1438992"/>
                    <a:pt x="1296536" y="1437297"/>
                  </a:cubicBezTo>
                  <a:cubicBezTo>
                    <a:pt x="1296206" y="1446783"/>
                    <a:pt x="1295774" y="1456867"/>
                    <a:pt x="1295234" y="1468196"/>
                  </a:cubicBezTo>
                  <a:cubicBezTo>
                    <a:pt x="1294955" y="1473993"/>
                    <a:pt x="1294663" y="1479810"/>
                    <a:pt x="1294345" y="1485645"/>
                  </a:cubicBezTo>
                  <a:close/>
                  <a:moveTo>
                    <a:pt x="665352" y="549376"/>
                  </a:moveTo>
                  <a:cubicBezTo>
                    <a:pt x="629805" y="549376"/>
                    <a:pt x="594791" y="553332"/>
                    <a:pt x="561187" y="561339"/>
                  </a:cubicBezTo>
                  <a:cubicBezTo>
                    <a:pt x="435838" y="591140"/>
                    <a:pt x="419734" y="651268"/>
                    <a:pt x="419112" y="653815"/>
                  </a:cubicBezTo>
                  <a:lnTo>
                    <a:pt x="418103" y="657891"/>
                  </a:lnTo>
                  <a:cubicBezTo>
                    <a:pt x="413854" y="673804"/>
                    <a:pt x="415886" y="689851"/>
                    <a:pt x="423989" y="704291"/>
                  </a:cubicBezTo>
                  <a:cubicBezTo>
                    <a:pt x="432282" y="719105"/>
                    <a:pt x="445261" y="729329"/>
                    <a:pt x="461549" y="733920"/>
                  </a:cubicBezTo>
                  <a:cubicBezTo>
                    <a:pt x="464197" y="734663"/>
                    <a:pt x="467042" y="735241"/>
                    <a:pt x="469887" y="735609"/>
                  </a:cubicBezTo>
                  <a:lnTo>
                    <a:pt x="671556" y="761923"/>
                  </a:lnTo>
                  <a:lnTo>
                    <a:pt x="533057" y="910856"/>
                  </a:lnTo>
                  <a:cubicBezTo>
                    <a:pt x="520801" y="924026"/>
                    <a:pt x="509320" y="938015"/>
                    <a:pt x="498913" y="952430"/>
                  </a:cubicBezTo>
                  <a:cubicBezTo>
                    <a:pt x="423652" y="1056843"/>
                    <a:pt x="450773" y="1112901"/>
                    <a:pt x="451967" y="1115237"/>
                  </a:cubicBezTo>
                  <a:lnTo>
                    <a:pt x="453815" y="1118869"/>
                  </a:lnTo>
                  <a:cubicBezTo>
                    <a:pt x="464026" y="1139869"/>
                    <a:pt x="486644" y="1153985"/>
                    <a:pt x="510114" y="1153985"/>
                  </a:cubicBezTo>
                  <a:cubicBezTo>
                    <a:pt x="519341" y="1153985"/>
                    <a:pt x="527907" y="1152067"/>
                    <a:pt x="536321" y="1148124"/>
                  </a:cubicBezTo>
                  <a:cubicBezTo>
                    <a:pt x="548062" y="1142625"/>
                    <a:pt x="558031" y="1133214"/>
                    <a:pt x="564470" y="1121575"/>
                  </a:cubicBezTo>
                  <a:lnTo>
                    <a:pt x="601262" y="1055154"/>
                  </a:lnTo>
                  <a:lnTo>
                    <a:pt x="675830" y="1069428"/>
                  </a:lnTo>
                  <a:cubicBezTo>
                    <a:pt x="688917" y="1071930"/>
                    <a:pt x="702500" y="1070311"/>
                    <a:pt x="714108" y="1064863"/>
                  </a:cubicBezTo>
                  <a:cubicBezTo>
                    <a:pt x="726173" y="1059205"/>
                    <a:pt x="735818" y="1050372"/>
                    <a:pt x="742054" y="1039298"/>
                  </a:cubicBezTo>
                  <a:lnTo>
                    <a:pt x="778821" y="974001"/>
                  </a:lnTo>
                  <a:lnTo>
                    <a:pt x="834066" y="984269"/>
                  </a:lnTo>
                  <a:lnTo>
                    <a:pt x="948689" y="624027"/>
                  </a:lnTo>
                  <a:lnTo>
                    <a:pt x="854513" y="586378"/>
                  </a:lnTo>
                  <a:cubicBezTo>
                    <a:pt x="793165" y="561854"/>
                    <a:pt x="728433" y="549376"/>
                    <a:pt x="665352" y="549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8357861" y="2722528"/>
              <a:ext cx="671823" cy="1469898"/>
            </a:xfrm>
            <a:custGeom>
              <a:avLst/>
              <a:gdLst/>
              <a:ahLst/>
              <a:cxnLst/>
              <a:rect l="l" t="t" r="r" b="b"/>
              <a:pathLst>
                <a:path w="671823" h="1469898" extrusionOk="0">
                  <a:moveTo>
                    <a:pt x="332714" y="174231"/>
                  </a:moveTo>
                  <a:cubicBezTo>
                    <a:pt x="332714" y="411073"/>
                    <a:pt x="298151" y="969206"/>
                    <a:pt x="6908" y="1444047"/>
                  </a:cubicBezTo>
                  <a:cubicBezTo>
                    <a:pt x="0" y="1455312"/>
                    <a:pt x="7912" y="1469771"/>
                    <a:pt x="21126" y="1469771"/>
                  </a:cubicBezTo>
                  <a:lnTo>
                    <a:pt x="361600" y="1469898"/>
                  </a:lnTo>
                  <a:cubicBezTo>
                    <a:pt x="369398" y="1469898"/>
                    <a:pt x="376161" y="1464640"/>
                    <a:pt x="377971" y="1457051"/>
                  </a:cubicBezTo>
                  <a:cubicBezTo>
                    <a:pt x="405485" y="1341608"/>
                    <a:pt x="671823" y="573036"/>
                    <a:pt x="434968" y="12636"/>
                  </a:cubicBezTo>
                  <a:cubicBezTo>
                    <a:pt x="430910" y="3028"/>
                    <a:pt x="418668" y="0"/>
                    <a:pt x="410076" y="5905"/>
                  </a:cubicBezTo>
                  <a:cubicBezTo>
                    <a:pt x="410076" y="5905"/>
                    <a:pt x="332714" y="32562"/>
                    <a:pt x="332714" y="174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8684326" y="2988493"/>
              <a:ext cx="188372" cy="90804"/>
            </a:xfrm>
            <a:custGeom>
              <a:avLst/>
              <a:gdLst/>
              <a:ahLst/>
              <a:cxnLst/>
              <a:rect l="l" t="t" r="r" b="b"/>
              <a:pathLst>
                <a:path w="188372" h="90804" extrusionOk="0">
                  <a:moveTo>
                    <a:pt x="188372" y="41548"/>
                  </a:moveTo>
                  <a:cubicBezTo>
                    <a:pt x="186328" y="27654"/>
                    <a:pt x="184054" y="13817"/>
                    <a:pt x="181609" y="0"/>
                  </a:cubicBezTo>
                  <a:cubicBezTo>
                    <a:pt x="109499" y="45650"/>
                    <a:pt x="47320" y="54349"/>
                    <a:pt x="2330" y="51104"/>
                  </a:cubicBezTo>
                  <a:cubicBezTo>
                    <a:pt x="1670" y="63684"/>
                    <a:pt x="888" y="76644"/>
                    <a:pt x="0" y="89935"/>
                  </a:cubicBezTo>
                  <a:cubicBezTo>
                    <a:pt x="6432" y="90404"/>
                    <a:pt x="12966" y="90804"/>
                    <a:pt x="19938" y="90804"/>
                  </a:cubicBezTo>
                  <a:cubicBezTo>
                    <a:pt x="66071" y="90804"/>
                    <a:pt x="123812" y="79248"/>
                    <a:pt x="188372" y="4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8672302" y="3151713"/>
              <a:ext cx="215842" cy="70675"/>
            </a:xfrm>
            <a:custGeom>
              <a:avLst/>
              <a:gdLst/>
              <a:ahLst/>
              <a:cxnLst/>
              <a:rect l="l" t="t" r="r" b="b"/>
              <a:pathLst>
                <a:path w="215842" h="70675" extrusionOk="0">
                  <a:moveTo>
                    <a:pt x="215842" y="41338"/>
                  </a:moveTo>
                  <a:cubicBezTo>
                    <a:pt x="215226" y="27559"/>
                    <a:pt x="214356" y="13785"/>
                    <a:pt x="213404" y="0"/>
                  </a:cubicBezTo>
                  <a:cubicBezTo>
                    <a:pt x="121951" y="40030"/>
                    <a:pt x="51231" y="35426"/>
                    <a:pt x="4171" y="21520"/>
                  </a:cubicBezTo>
                  <a:cubicBezTo>
                    <a:pt x="2895" y="34385"/>
                    <a:pt x="1498" y="47485"/>
                    <a:pt x="0" y="60788"/>
                  </a:cubicBezTo>
                  <a:cubicBezTo>
                    <a:pt x="21577" y="66611"/>
                    <a:pt x="46723" y="70675"/>
                    <a:pt x="75488" y="70675"/>
                  </a:cubicBezTo>
                  <a:cubicBezTo>
                    <a:pt x="115677" y="70675"/>
                    <a:pt x="162674" y="62845"/>
                    <a:pt x="215842" y="41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8652028" y="3317577"/>
              <a:ext cx="237140" cy="74460"/>
            </a:xfrm>
            <a:custGeom>
              <a:avLst/>
              <a:gdLst/>
              <a:ahLst/>
              <a:cxnLst/>
              <a:rect l="l" t="t" r="r" b="b"/>
              <a:pathLst>
                <a:path w="237140" h="74460" extrusionOk="0">
                  <a:moveTo>
                    <a:pt x="235540" y="60826"/>
                  </a:moveTo>
                  <a:cubicBezTo>
                    <a:pt x="236188" y="47199"/>
                    <a:pt x="236740" y="33559"/>
                    <a:pt x="237140" y="19850"/>
                  </a:cubicBezTo>
                  <a:cubicBezTo>
                    <a:pt x="121183" y="54368"/>
                    <a:pt x="44430" y="23787"/>
                    <a:pt x="6515" y="0"/>
                  </a:cubicBezTo>
                  <a:cubicBezTo>
                    <a:pt x="4464" y="13588"/>
                    <a:pt x="2305" y="27336"/>
                    <a:pt x="0" y="41217"/>
                  </a:cubicBezTo>
                  <a:cubicBezTo>
                    <a:pt x="31216" y="58070"/>
                    <a:pt x="77031" y="74460"/>
                    <a:pt x="137185" y="74460"/>
                  </a:cubicBezTo>
                  <a:cubicBezTo>
                    <a:pt x="166554" y="74460"/>
                    <a:pt x="199370" y="70497"/>
                    <a:pt x="235540" y="60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8626381" y="3451325"/>
              <a:ext cx="252469" cy="92030"/>
            </a:xfrm>
            <a:custGeom>
              <a:avLst/>
              <a:gdLst/>
              <a:ahLst/>
              <a:cxnLst/>
              <a:rect l="l" t="t" r="r" b="b"/>
              <a:pathLst>
                <a:path w="252469" h="92030" extrusionOk="0">
                  <a:moveTo>
                    <a:pt x="248221" y="86442"/>
                  </a:moveTo>
                  <a:cubicBezTo>
                    <a:pt x="249739" y="73139"/>
                    <a:pt x="251148" y="59766"/>
                    <a:pt x="252469" y="46285"/>
                  </a:cubicBezTo>
                  <a:cubicBezTo>
                    <a:pt x="127222" y="67964"/>
                    <a:pt x="50203" y="32111"/>
                    <a:pt x="8680" y="0"/>
                  </a:cubicBezTo>
                  <a:cubicBezTo>
                    <a:pt x="5924" y="13760"/>
                    <a:pt x="3035" y="27603"/>
                    <a:pt x="0" y="41560"/>
                  </a:cubicBezTo>
                  <a:cubicBezTo>
                    <a:pt x="38881" y="67627"/>
                    <a:pt x="96869" y="92030"/>
                    <a:pt x="178625" y="92030"/>
                  </a:cubicBezTo>
                  <a:cubicBezTo>
                    <a:pt x="200139" y="92030"/>
                    <a:pt x="223367" y="90239"/>
                    <a:pt x="248221" y="86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8583463" y="3622240"/>
              <a:ext cx="273005" cy="96405"/>
            </a:xfrm>
            <a:custGeom>
              <a:avLst/>
              <a:gdLst/>
              <a:ahLst/>
              <a:cxnLst/>
              <a:rect l="l" t="t" r="r" b="b"/>
              <a:pathLst>
                <a:path w="273005" h="96405" extrusionOk="0">
                  <a:moveTo>
                    <a:pt x="11353" y="0"/>
                  </a:moveTo>
                  <a:cubicBezTo>
                    <a:pt x="7702" y="13430"/>
                    <a:pt x="3930" y="26904"/>
                    <a:pt x="0" y="40436"/>
                  </a:cubicBezTo>
                  <a:cubicBezTo>
                    <a:pt x="37071" y="67684"/>
                    <a:pt x="96513" y="96405"/>
                    <a:pt x="183197" y="96405"/>
                  </a:cubicBezTo>
                  <a:cubicBezTo>
                    <a:pt x="208445" y="96405"/>
                    <a:pt x="236061" y="93865"/>
                    <a:pt x="266014" y="88245"/>
                  </a:cubicBezTo>
                  <a:cubicBezTo>
                    <a:pt x="268395" y="74675"/>
                    <a:pt x="270751" y="61004"/>
                    <a:pt x="273005" y="47097"/>
                  </a:cubicBezTo>
                  <a:cubicBezTo>
                    <a:pt x="132511" y="77628"/>
                    <a:pt x="50241" y="32772"/>
                    <a:pt x="11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8540454" y="3755628"/>
              <a:ext cx="285597" cy="116192"/>
            </a:xfrm>
            <a:custGeom>
              <a:avLst/>
              <a:gdLst/>
              <a:ahLst/>
              <a:cxnLst/>
              <a:rect l="l" t="t" r="r" b="b"/>
              <a:pathLst>
                <a:path w="285597" h="116192" extrusionOk="0">
                  <a:moveTo>
                    <a:pt x="13919" y="0"/>
                  </a:moveTo>
                  <a:cubicBezTo>
                    <a:pt x="9442" y="13335"/>
                    <a:pt x="4768" y="26689"/>
                    <a:pt x="0" y="40062"/>
                  </a:cubicBezTo>
                  <a:cubicBezTo>
                    <a:pt x="45097" y="78505"/>
                    <a:pt x="118827" y="116192"/>
                    <a:pt x="234664" y="116192"/>
                  </a:cubicBezTo>
                  <a:cubicBezTo>
                    <a:pt x="248107" y="116192"/>
                    <a:pt x="262242" y="115570"/>
                    <a:pt x="276853" y="114496"/>
                  </a:cubicBezTo>
                  <a:cubicBezTo>
                    <a:pt x="279787" y="101549"/>
                    <a:pt x="282695" y="88264"/>
                    <a:pt x="285597" y="74758"/>
                  </a:cubicBezTo>
                  <a:cubicBezTo>
                    <a:pt x="138518" y="88487"/>
                    <a:pt x="56603" y="41363"/>
                    <a:pt x="13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8486630" y="3891105"/>
              <a:ext cx="300964" cy="141973"/>
            </a:xfrm>
            <a:custGeom>
              <a:avLst/>
              <a:gdLst/>
              <a:ahLst/>
              <a:cxnLst/>
              <a:rect l="l" t="t" r="r" b="b"/>
              <a:pathLst>
                <a:path w="300964" h="141973" extrusionOk="0">
                  <a:moveTo>
                    <a:pt x="17259" y="0"/>
                  </a:moveTo>
                  <a:cubicBezTo>
                    <a:pt x="11690" y="13550"/>
                    <a:pt x="5899" y="27082"/>
                    <a:pt x="0" y="40614"/>
                  </a:cubicBezTo>
                  <a:cubicBezTo>
                    <a:pt x="37611" y="83724"/>
                    <a:pt x="114090" y="141973"/>
                    <a:pt x="253739" y="141973"/>
                  </a:cubicBezTo>
                  <a:cubicBezTo>
                    <a:pt x="265449" y="141973"/>
                    <a:pt x="277742" y="141433"/>
                    <a:pt x="290347" y="140569"/>
                  </a:cubicBezTo>
                  <a:cubicBezTo>
                    <a:pt x="293795" y="127863"/>
                    <a:pt x="297326" y="114623"/>
                    <a:pt x="300964" y="100685"/>
                  </a:cubicBezTo>
                  <a:cubicBezTo>
                    <a:pt x="124110" y="117119"/>
                    <a:pt x="45097" y="38798"/>
                    <a:pt x="17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8341405" y="2704979"/>
              <a:ext cx="683539" cy="1506499"/>
            </a:xfrm>
            <a:custGeom>
              <a:avLst/>
              <a:gdLst/>
              <a:ahLst/>
              <a:cxnLst/>
              <a:rect l="l" t="t" r="r" b="b"/>
              <a:pathLst>
                <a:path w="683539" h="1506499" extrusionOk="0">
                  <a:moveTo>
                    <a:pt x="378053" y="1506499"/>
                  </a:moveTo>
                  <a:lnTo>
                    <a:pt x="37572" y="1506372"/>
                  </a:lnTo>
                  <a:cubicBezTo>
                    <a:pt x="24631" y="1506372"/>
                    <a:pt x="12668" y="1499362"/>
                    <a:pt x="6356" y="1488090"/>
                  </a:cubicBezTo>
                  <a:cubicBezTo>
                    <a:pt x="0" y="1476730"/>
                    <a:pt x="298" y="1462766"/>
                    <a:pt x="7131" y="1451629"/>
                  </a:cubicBezTo>
                  <a:cubicBezTo>
                    <a:pt x="298653" y="976337"/>
                    <a:pt x="330123" y="412242"/>
                    <a:pt x="330123" y="191782"/>
                  </a:cubicBezTo>
                  <a:cubicBezTo>
                    <a:pt x="330123" y="50958"/>
                    <a:pt x="402951" y="12757"/>
                    <a:pt x="417817" y="6426"/>
                  </a:cubicBezTo>
                  <a:cubicBezTo>
                    <a:pt x="426446" y="1314"/>
                    <a:pt x="436759" y="0"/>
                    <a:pt x="446474" y="2844"/>
                  </a:cubicBezTo>
                  <a:cubicBezTo>
                    <a:pt x="456685" y="5822"/>
                    <a:pt x="464883" y="13093"/>
                    <a:pt x="468972" y="22771"/>
                  </a:cubicBezTo>
                  <a:cubicBezTo>
                    <a:pt x="683539" y="530434"/>
                    <a:pt x="491566" y="1202048"/>
                    <a:pt x="428485" y="1422755"/>
                  </a:cubicBezTo>
                  <a:cubicBezTo>
                    <a:pt x="421373" y="1447634"/>
                    <a:pt x="415753" y="1467288"/>
                    <a:pt x="412953" y="1479010"/>
                  </a:cubicBezTo>
                  <a:cubicBezTo>
                    <a:pt x="409098" y="1495196"/>
                    <a:pt x="394741" y="1506499"/>
                    <a:pt x="378053" y="1506499"/>
                  </a:cubicBezTo>
                  <a:close/>
                  <a:moveTo>
                    <a:pt x="41611" y="1468272"/>
                  </a:moveTo>
                  <a:lnTo>
                    <a:pt x="376326" y="1468399"/>
                  </a:lnTo>
                  <a:cubicBezTo>
                    <a:pt x="379393" y="1455858"/>
                    <a:pt x="384670" y="1437392"/>
                    <a:pt x="391845" y="1412284"/>
                  </a:cubicBezTo>
                  <a:cubicBezTo>
                    <a:pt x="453898" y="1195216"/>
                    <a:pt x="642467" y="535584"/>
                    <a:pt x="435152" y="40633"/>
                  </a:cubicBezTo>
                  <a:lnTo>
                    <a:pt x="432739" y="41465"/>
                  </a:lnTo>
                  <a:cubicBezTo>
                    <a:pt x="430345" y="42373"/>
                    <a:pt x="368223" y="67227"/>
                    <a:pt x="368223" y="191782"/>
                  </a:cubicBezTo>
                  <a:cubicBezTo>
                    <a:pt x="368223" y="414972"/>
                    <a:pt x="336346" y="985399"/>
                    <a:pt x="41611" y="1468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8664058" y="2957210"/>
              <a:ext cx="229361" cy="141135"/>
            </a:xfrm>
            <a:custGeom>
              <a:avLst/>
              <a:gdLst/>
              <a:ahLst/>
              <a:cxnLst/>
              <a:rect l="l" t="t" r="r" b="b"/>
              <a:pathLst>
                <a:path w="229361" h="141135" extrusionOk="0">
                  <a:moveTo>
                    <a:pt x="40201" y="141135"/>
                  </a:moveTo>
                  <a:cubicBezTo>
                    <a:pt x="32486" y="141135"/>
                    <a:pt x="25387" y="140696"/>
                    <a:pt x="18872" y="140220"/>
                  </a:cubicBezTo>
                  <a:lnTo>
                    <a:pt x="0" y="138836"/>
                  </a:lnTo>
                  <a:lnTo>
                    <a:pt x="1263" y="119945"/>
                  </a:lnTo>
                  <a:cubicBezTo>
                    <a:pt x="2139" y="106749"/>
                    <a:pt x="2914" y="93878"/>
                    <a:pt x="3575" y="81381"/>
                  </a:cubicBezTo>
                  <a:lnTo>
                    <a:pt x="4597" y="61988"/>
                  </a:lnTo>
                  <a:lnTo>
                    <a:pt x="23971" y="63385"/>
                  </a:lnTo>
                  <a:cubicBezTo>
                    <a:pt x="78562" y="67348"/>
                    <a:pt x="134956" y="51098"/>
                    <a:pt x="191687" y="15182"/>
                  </a:cubicBezTo>
                  <a:lnTo>
                    <a:pt x="215671" y="0"/>
                  </a:lnTo>
                  <a:lnTo>
                    <a:pt x="220630" y="27959"/>
                  </a:lnTo>
                  <a:cubicBezTo>
                    <a:pt x="223196" y="42411"/>
                    <a:pt x="225501" y="56578"/>
                    <a:pt x="227488" y="70053"/>
                  </a:cubicBezTo>
                  <a:lnTo>
                    <a:pt x="229361" y="82791"/>
                  </a:lnTo>
                  <a:lnTo>
                    <a:pt x="218243" y="89280"/>
                  </a:lnTo>
                  <a:cubicBezTo>
                    <a:pt x="159327" y="123691"/>
                    <a:pt x="99428" y="141135"/>
                    <a:pt x="40201" y="141135"/>
                  </a:cubicBezTo>
                  <a:close/>
                  <a:moveTo>
                    <a:pt x="40570" y="102031"/>
                  </a:moveTo>
                  <a:lnTo>
                    <a:pt x="40512" y="103035"/>
                  </a:lnTo>
                  <a:cubicBezTo>
                    <a:pt x="89103" y="102977"/>
                    <a:pt x="138601" y="89420"/>
                    <a:pt x="187820" y="62699"/>
                  </a:cubicBezTo>
                  <a:cubicBezTo>
                    <a:pt x="187775" y="62356"/>
                    <a:pt x="187718" y="62020"/>
                    <a:pt x="187667" y="61683"/>
                  </a:cubicBezTo>
                  <a:cubicBezTo>
                    <a:pt x="138861" y="88049"/>
                    <a:pt x="88747" y="101809"/>
                    <a:pt x="40570" y="102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8651540" y="3123410"/>
              <a:ext cx="256241" cy="118027"/>
            </a:xfrm>
            <a:custGeom>
              <a:avLst/>
              <a:gdLst/>
              <a:ahLst/>
              <a:cxnLst/>
              <a:rect l="l" t="t" r="r" b="b"/>
              <a:pathLst>
                <a:path w="256241" h="118027" extrusionOk="0">
                  <a:moveTo>
                    <a:pt x="96253" y="118027"/>
                  </a:moveTo>
                  <a:cubicBezTo>
                    <a:pt x="68783" y="118027"/>
                    <a:pt x="41706" y="114484"/>
                    <a:pt x="15792" y="107480"/>
                  </a:cubicBezTo>
                  <a:lnTo>
                    <a:pt x="0" y="103212"/>
                  </a:lnTo>
                  <a:lnTo>
                    <a:pt x="1828" y="86956"/>
                  </a:lnTo>
                  <a:cubicBezTo>
                    <a:pt x="3321" y="73736"/>
                    <a:pt x="4705" y="60725"/>
                    <a:pt x="5975" y="47942"/>
                  </a:cubicBezTo>
                  <a:lnTo>
                    <a:pt x="8254" y="25031"/>
                  </a:lnTo>
                  <a:lnTo>
                    <a:pt x="30333" y="31553"/>
                  </a:lnTo>
                  <a:cubicBezTo>
                    <a:pt x="70872" y="43535"/>
                    <a:pt x="137826" y="49676"/>
                    <a:pt x="226529" y="10852"/>
                  </a:cubicBezTo>
                  <a:lnTo>
                    <a:pt x="251313" y="0"/>
                  </a:lnTo>
                  <a:lnTo>
                    <a:pt x="253174" y="26993"/>
                  </a:lnTo>
                  <a:cubicBezTo>
                    <a:pt x="254019" y="39236"/>
                    <a:pt x="254965" y="53778"/>
                    <a:pt x="255638" y="68789"/>
                  </a:cubicBezTo>
                  <a:lnTo>
                    <a:pt x="256241" y="82251"/>
                  </a:lnTo>
                  <a:lnTo>
                    <a:pt x="243751" y="87299"/>
                  </a:lnTo>
                  <a:cubicBezTo>
                    <a:pt x="193338" y="107689"/>
                    <a:pt x="143719" y="118027"/>
                    <a:pt x="96253" y="118027"/>
                  </a:cubicBezTo>
                  <a:close/>
                  <a:moveTo>
                    <a:pt x="41541" y="74447"/>
                  </a:moveTo>
                  <a:cubicBezTo>
                    <a:pt x="96392" y="85667"/>
                    <a:pt x="155486" y="79533"/>
                    <a:pt x="216884" y="56851"/>
                  </a:cubicBezTo>
                  <a:cubicBezTo>
                    <a:pt x="216865" y="56508"/>
                    <a:pt x="216846" y="56165"/>
                    <a:pt x="216827" y="55816"/>
                  </a:cubicBezTo>
                  <a:cubicBezTo>
                    <a:pt x="143516" y="82804"/>
                    <a:pt x="84042" y="81978"/>
                    <a:pt x="41636" y="73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8631014" y="3285990"/>
              <a:ext cx="277958" cy="125101"/>
            </a:xfrm>
            <a:custGeom>
              <a:avLst/>
              <a:gdLst/>
              <a:ahLst/>
              <a:cxnLst/>
              <a:rect l="l" t="t" r="r" b="b"/>
              <a:pathLst>
                <a:path w="277958" h="125101" extrusionOk="0">
                  <a:moveTo>
                    <a:pt x="158197" y="125101"/>
                  </a:moveTo>
                  <a:cubicBezTo>
                    <a:pt x="104832" y="125101"/>
                    <a:pt x="55632" y="113144"/>
                    <a:pt x="11963" y="89566"/>
                  </a:cubicBezTo>
                  <a:lnTo>
                    <a:pt x="0" y="83108"/>
                  </a:lnTo>
                  <a:lnTo>
                    <a:pt x="2222" y="69691"/>
                  </a:lnTo>
                  <a:cubicBezTo>
                    <a:pt x="4508" y="55899"/>
                    <a:pt x="6654" y="42246"/>
                    <a:pt x="8686" y="28746"/>
                  </a:cubicBezTo>
                  <a:lnTo>
                    <a:pt x="13023" y="0"/>
                  </a:lnTo>
                  <a:lnTo>
                    <a:pt x="37649" y="15449"/>
                  </a:lnTo>
                  <a:cubicBezTo>
                    <a:pt x="70662" y="36156"/>
                    <a:pt x="142494" y="65989"/>
                    <a:pt x="252717" y="33178"/>
                  </a:cubicBezTo>
                  <a:lnTo>
                    <a:pt x="277958" y="25666"/>
                  </a:lnTo>
                  <a:lnTo>
                    <a:pt x="277196" y="51987"/>
                  </a:lnTo>
                  <a:cubicBezTo>
                    <a:pt x="276796" y="65817"/>
                    <a:pt x="276231" y="79578"/>
                    <a:pt x="275583" y="93313"/>
                  </a:cubicBezTo>
                  <a:lnTo>
                    <a:pt x="274923" y="107219"/>
                  </a:lnTo>
                  <a:lnTo>
                    <a:pt x="261480" y="110820"/>
                  </a:lnTo>
                  <a:cubicBezTo>
                    <a:pt x="226040" y="120294"/>
                    <a:pt x="191293" y="125101"/>
                    <a:pt x="158197" y="125101"/>
                  </a:cubicBezTo>
                  <a:close/>
                  <a:moveTo>
                    <a:pt x="42062" y="62102"/>
                  </a:moveTo>
                  <a:cubicBezTo>
                    <a:pt x="98405" y="88690"/>
                    <a:pt x="165398" y="94278"/>
                    <a:pt x="238163" y="77374"/>
                  </a:cubicBezTo>
                  <a:cubicBezTo>
                    <a:pt x="238175" y="77057"/>
                    <a:pt x="238188" y="76739"/>
                    <a:pt x="238201" y="76415"/>
                  </a:cubicBezTo>
                  <a:cubicBezTo>
                    <a:pt x="148818" y="97104"/>
                    <a:pt x="83045" y="80257"/>
                    <a:pt x="42208" y="61182"/>
                  </a:cubicBezTo>
                  <a:cubicBezTo>
                    <a:pt x="42164" y="61493"/>
                    <a:pt x="42113" y="61798"/>
                    <a:pt x="42062" y="62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8605020" y="3417464"/>
              <a:ext cx="295230" cy="144938"/>
            </a:xfrm>
            <a:custGeom>
              <a:avLst/>
              <a:gdLst/>
              <a:ahLst/>
              <a:cxnLst/>
              <a:rect l="l" t="t" r="r" b="b"/>
              <a:pathLst>
                <a:path w="295230" h="144938" extrusionOk="0">
                  <a:moveTo>
                    <a:pt x="199986" y="144938"/>
                  </a:moveTo>
                  <a:cubicBezTo>
                    <a:pt x="127565" y="144938"/>
                    <a:pt x="63893" y="126879"/>
                    <a:pt x="10750" y="91243"/>
                  </a:cubicBezTo>
                  <a:lnTo>
                    <a:pt x="0" y="84029"/>
                  </a:lnTo>
                  <a:lnTo>
                    <a:pt x="2743" y="71374"/>
                  </a:lnTo>
                  <a:cubicBezTo>
                    <a:pt x="5759" y="57524"/>
                    <a:pt x="8623" y="43776"/>
                    <a:pt x="11366" y="30111"/>
                  </a:cubicBezTo>
                  <a:lnTo>
                    <a:pt x="17405" y="0"/>
                  </a:lnTo>
                  <a:lnTo>
                    <a:pt x="41694" y="18789"/>
                  </a:lnTo>
                  <a:cubicBezTo>
                    <a:pt x="81318" y="49434"/>
                    <a:pt x="153206" y="81692"/>
                    <a:pt x="270579" y="61372"/>
                  </a:cubicBezTo>
                  <a:lnTo>
                    <a:pt x="295230" y="57105"/>
                  </a:lnTo>
                  <a:lnTo>
                    <a:pt x="292785" y="82003"/>
                  </a:lnTo>
                  <a:cubicBezTo>
                    <a:pt x="291458" y="95586"/>
                    <a:pt x="290036" y="109061"/>
                    <a:pt x="288505" y="122466"/>
                  </a:cubicBezTo>
                  <a:lnTo>
                    <a:pt x="286854" y="136937"/>
                  </a:lnTo>
                  <a:lnTo>
                    <a:pt x="272459" y="139134"/>
                  </a:lnTo>
                  <a:cubicBezTo>
                    <a:pt x="247224" y="142989"/>
                    <a:pt x="222840" y="144938"/>
                    <a:pt x="199986" y="144938"/>
                  </a:cubicBezTo>
                  <a:close/>
                  <a:moveTo>
                    <a:pt x="42767" y="66459"/>
                  </a:moveTo>
                  <a:cubicBezTo>
                    <a:pt x="87344" y="93262"/>
                    <a:pt x="140163" y="106838"/>
                    <a:pt x="199986" y="106838"/>
                  </a:cubicBezTo>
                  <a:cubicBezTo>
                    <a:pt x="216573" y="106838"/>
                    <a:pt x="234111" y="105708"/>
                    <a:pt x="252279" y="103466"/>
                  </a:cubicBezTo>
                  <a:cubicBezTo>
                    <a:pt x="252317" y="103162"/>
                    <a:pt x="252349" y="102863"/>
                    <a:pt x="252380" y="102571"/>
                  </a:cubicBezTo>
                  <a:cubicBezTo>
                    <a:pt x="155441" y="114376"/>
                    <a:pt x="87623" y="92386"/>
                    <a:pt x="42938" y="65659"/>
                  </a:cubicBezTo>
                  <a:cubicBezTo>
                    <a:pt x="42881" y="65925"/>
                    <a:pt x="42824" y="66192"/>
                    <a:pt x="42767" y="66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8561457" y="3588438"/>
              <a:ext cx="318300" cy="149256"/>
            </a:xfrm>
            <a:custGeom>
              <a:avLst/>
              <a:gdLst/>
              <a:ahLst/>
              <a:cxnLst/>
              <a:rect l="l" t="t" r="r" b="b"/>
              <a:pathLst>
                <a:path w="318300" h="149256" extrusionOk="0">
                  <a:moveTo>
                    <a:pt x="205206" y="149256"/>
                  </a:moveTo>
                  <a:cubicBezTo>
                    <a:pt x="111556" y="149256"/>
                    <a:pt x="47751" y="116808"/>
                    <a:pt x="10725" y="89585"/>
                  </a:cubicBezTo>
                  <a:lnTo>
                    <a:pt x="0" y="81705"/>
                  </a:lnTo>
                  <a:lnTo>
                    <a:pt x="3714" y="68922"/>
                  </a:lnTo>
                  <a:cubicBezTo>
                    <a:pt x="7613" y="55499"/>
                    <a:pt x="11353" y="42132"/>
                    <a:pt x="14979" y="28803"/>
                  </a:cubicBezTo>
                  <a:lnTo>
                    <a:pt x="22809" y="0"/>
                  </a:lnTo>
                  <a:lnTo>
                    <a:pt x="45637" y="19234"/>
                  </a:lnTo>
                  <a:cubicBezTo>
                    <a:pt x="79584" y="47840"/>
                    <a:pt x="156610" y="91465"/>
                    <a:pt x="290969" y="62280"/>
                  </a:cubicBezTo>
                  <a:lnTo>
                    <a:pt x="318300" y="56343"/>
                  </a:lnTo>
                  <a:lnTo>
                    <a:pt x="313817" y="83953"/>
                  </a:lnTo>
                  <a:cubicBezTo>
                    <a:pt x="311543" y="97948"/>
                    <a:pt x="309181" y="111696"/>
                    <a:pt x="306781" y="125349"/>
                  </a:cubicBezTo>
                  <a:lnTo>
                    <a:pt x="304495" y="138341"/>
                  </a:lnTo>
                  <a:lnTo>
                    <a:pt x="291528" y="140773"/>
                  </a:lnTo>
                  <a:cubicBezTo>
                    <a:pt x="261524" y="146405"/>
                    <a:pt x="232486" y="149256"/>
                    <a:pt x="205206" y="149256"/>
                  </a:cubicBezTo>
                  <a:close/>
                  <a:moveTo>
                    <a:pt x="44081" y="66376"/>
                  </a:moveTo>
                  <a:cubicBezTo>
                    <a:pt x="77597" y="88290"/>
                    <a:pt x="130473" y="111156"/>
                    <a:pt x="205206" y="111156"/>
                  </a:cubicBezTo>
                  <a:cubicBezTo>
                    <a:pt x="226225" y="111156"/>
                    <a:pt x="248481" y="109283"/>
                    <a:pt x="271551" y="105581"/>
                  </a:cubicBezTo>
                  <a:cubicBezTo>
                    <a:pt x="271602" y="105276"/>
                    <a:pt x="271659" y="104971"/>
                    <a:pt x="271710" y="104667"/>
                  </a:cubicBezTo>
                  <a:cubicBezTo>
                    <a:pt x="161220" y="122231"/>
                    <a:pt x="87420" y="93560"/>
                    <a:pt x="44316" y="65557"/>
                  </a:cubicBezTo>
                  <a:cubicBezTo>
                    <a:pt x="44234" y="65830"/>
                    <a:pt x="44164" y="66103"/>
                    <a:pt x="44081" y="66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8518095" y="3720922"/>
              <a:ext cx="332035" cy="169945"/>
            </a:xfrm>
            <a:custGeom>
              <a:avLst/>
              <a:gdLst/>
              <a:ahLst/>
              <a:cxnLst/>
              <a:rect l="l" t="t" r="r" b="b"/>
              <a:pathLst>
                <a:path w="332035" h="169945" extrusionOk="0">
                  <a:moveTo>
                    <a:pt x="257022" y="169945"/>
                  </a:moveTo>
                  <a:cubicBezTo>
                    <a:pt x="131083" y="169945"/>
                    <a:pt x="53174" y="126066"/>
                    <a:pt x="10001" y="89261"/>
                  </a:cubicBezTo>
                  <a:lnTo>
                    <a:pt x="0" y="80740"/>
                  </a:lnTo>
                  <a:lnTo>
                    <a:pt x="4419" y="68364"/>
                  </a:lnTo>
                  <a:cubicBezTo>
                    <a:pt x="9144" y="55105"/>
                    <a:pt x="13779" y="41865"/>
                    <a:pt x="18218" y="28638"/>
                  </a:cubicBezTo>
                  <a:lnTo>
                    <a:pt x="27838" y="0"/>
                  </a:lnTo>
                  <a:lnTo>
                    <a:pt x="49536" y="21024"/>
                  </a:lnTo>
                  <a:cubicBezTo>
                    <a:pt x="89649" y="59899"/>
                    <a:pt x="166687" y="103530"/>
                    <a:pt x="306190" y="90500"/>
                  </a:cubicBezTo>
                  <a:lnTo>
                    <a:pt x="332035" y="88087"/>
                  </a:lnTo>
                  <a:lnTo>
                    <a:pt x="326580" y="113468"/>
                  </a:lnTo>
                  <a:cubicBezTo>
                    <a:pt x="323665" y="127050"/>
                    <a:pt x="320744" y="140398"/>
                    <a:pt x="317792" y="153416"/>
                  </a:cubicBezTo>
                  <a:lnTo>
                    <a:pt x="314680" y="167170"/>
                  </a:lnTo>
                  <a:lnTo>
                    <a:pt x="300609" y="168205"/>
                  </a:lnTo>
                  <a:cubicBezTo>
                    <a:pt x="284632" y="169379"/>
                    <a:pt x="270363" y="169945"/>
                    <a:pt x="257022" y="169945"/>
                  </a:cubicBezTo>
                  <a:close/>
                  <a:moveTo>
                    <a:pt x="44805" y="68452"/>
                  </a:moveTo>
                  <a:cubicBezTo>
                    <a:pt x="99345" y="110534"/>
                    <a:pt x="170656" y="131845"/>
                    <a:pt x="257022" y="131845"/>
                  </a:cubicBezTo>
                  <a:cubicBezTo>
                    <a:pt x="265423" y="131845"/>
                    <a:pt x="274250" y="131597"/>
                    <a:pt x="283749" y="131095"/>
                  </a:cubicBezTo>
                  <a:cubicBezTo>
                    <a:pt x="283806" y="130829"/>
                    <a:pt x="283864" y="130555"/>
                    <a:pt x="283927" y="130282"/>
                  </a:cubicBezTo>
                  <a:cubicBezTo>
                    <a:pt x="166852" y="136086"/>
                    <a:pt x="91636" y="103181"/>
                    <a:pt x="45148" y="67475"/>
                  </a:cubicBezTo>
                  <a:cubicBezTo>
                    <a:pt x="45034" y="67798"/>
                    <a:pt x="44919" y="68122"/>
                    <a:pt x="44805" y="68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8464352" y="3852076"/>
              <a:ext cx="348532" cy="200056"/>
            </a:xfrm>
            <a:custGeom>
              <a:avLst/>
              <a:gdLst/>
              <a:ahLst/>
              <a:cxnLst/>
              <a:rect l="l" t="t" r="r" b="b"/>
              <a:pathLst>
                <a:path w="348532" h="200056" extrusionOk="0">
                  <a:moveTo>
                    <a:pt x="276021" y="200056"/>
                  </a:moveTo>
                  <a:cubicBezTo>
                    <a:pt x="132232" y="200056"/>
                    <a:pt x="50869" y="141382"/>
                    <a:pt x="7924" y="92163"/>
                  </a:cubicBezTo>
                  <a:lnTo>
                    <a:pt x="0" y="83083"/>
                  </a:lnTo>
                  <a:lnTo>
                    <a:pt x="4819" y="72034"/>
                  </a:lnTo>
                  <a:cubicBezTo>
                    <a:pt x="11544" y="56584"/>
                    <a:pt x="16986" y="43795"/>
                    <a:pt x="21920" y="31788"/>
                  </a:cubicBezTo>
                  <a:lnTo>
                    <a:pt x="34982" y="0"/>
                  </a:lnTo>
                  <a:lnTo>
                    <a:pt x="55016" y="27920"/>
                  </a:lnTo>
                  <a:cubicBezTo>
                    <a:pt x="126403" y="127419"/>
                    <a:pt x="265150" y="125990"/>
                    <a:pt x="321481" y="120745"/>
                  </a:cubicBezTo>
                  <a:lnTo>
                    <a:pt x="348532" y="118237"/>
                  </a:lnTo>
                  <a:lnTo>
                    <a:pt x="341674" y="144525"/>
                  </a:lnTo>
                  <a:cubicBezTo>
                    <a:pt x="338023" y="158521"/>
                    <a:pt x="334473" y="171818"/>
                    <a:pt x="331012" y="184588"/>
                  </a:cubicBezTo>
                  <a:lnTo>
                    <a:pt x="327456" y="197675"/>
                  </a:lnTo>
                  <a:lnTo>
                    <a:pt x="313931" y="198602"/>
                  </a:lnTo>
                  <a:cubicBezTo>
                    <a:pt x="299739" y="199574"/>
                    <a:pt x="287337" y="200056"/>
                    <a:pt x="276021" y="200056"/>
                  </a:cubicBezTo>
                  <a:close/>
                  <a:moveTo>
                    <a:pt x="44672" y="75882"/>
                  </a:moveTo>
                  <a:cubicBezTo>
                    <a:pt x="84277" y="117043"/>
                    <a:pt x="155200" y="161956"/>
                    <a:pt x="276021" y="161956"/>
                  </a:cubicBezTo>
                  <a:cubicBezTo>
                    <a:pt x="282759" y="161956"/>
                    <a:pt x="289960" y="161766"/>
                    <a:pt x="297802" y="161391"/>
                  </a:cubicBezTo>
                  <a:cubicBezTo>
                    <a:pt x="297891" y="161067"/>
                    <a:pt x="297980" y="160737"/>
                    <a:pt x="298062" y="160413"/>
                  </a:cubicBezTo>
                  <a:cubicBezTo>
                    <a:pt x="231730" y="162801"/>
                    <a:pt x="119405" y="153460"/>
                    <a:pt x="44913" y="75317"/>
                  </a:cubicBezTo>
                  <a:cubicBezTo>
                    <a:pt x="44831" y="75507"/>
                    <a:pt x="44754" y="75698"/>
                    <a:pt x="44672" y="75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8109367" y="2575968"/>
              <a:ext cx="789273" cy="551643"/>
            </a:xfrm>
            <a:custGeom>
              <a:avLst/>
              <a:gdLst/>
              <a:ahLst/>
              <a:cxnLst/>
              <a:rect l="l" t="t" r="r" b="b"/>
              <a:pathLst>
                <a:path w="789273" h="551643" extrusionOk="0">
                  <a:moveTo>
                    <a:pt x="679380" y="70288"/>
                  </a:moveTo>
                  <a:cubicBezTo>
                    <a:pt x="411613" y="0"/>
                    <a:pt x="192233" y="135864"/>
                    <a:pt x="96113" y="269201"/>
                  </a:cubicBezTo>
                  <a:cubicBezTo>
                    <a:pt x="0" y="402539"/>
                    <a:pt x="46608" y="477056"/>
                    <a:pt x="46608" y="477056"/>
                  </a:cubicBezTo>
                  <a:cubicBezTo>
                    <a:pt x="71018" y="529183"/>
                    <a:pt x="133064" y="551643"/>
                    <a:pt x="185191" y="527227"/>
                  </a:cubicBezTo>
                  <a:cubicBezTo>
                    <a:pt x="226263" y="507993"/>
                    <a:pt x="248793" y="465385"/>
                    <a:pt x="244608" y="422681"/>
                  </a:cubicBezTo>
                  <a:cubicBezTo>
                    <a:pt x="274732" y="453237"/>
                    <a:pt x="321894" y="463200"/>
                    <a:pt x="362966" y="443966"/>
                  </a:cubicBezTo>
                  <a:cubicBezTo>
                    <a:pt x="402913" y="425246"/>
                    <a:pt x="425342" y="384441"/>
                    <a:pt x="422694" y="342931"/>
                  </a:cubicBezTo>
                  <a:cubicBezTo>
                    <a:pt x="452894" y="371532"/>
                    <a:pt x="498601" y="380434"/>
                    <a:pt x="538549" y="361727"/>
                  </a:cubicBezTo>
                  <a:cubicBezTo>
                    <a:pt x="578777" y="342880"/>
                    <a:pt x="601224" y="301625"/>
                    <a:pt x="598208" y="259816"/>
                  </a:cubicBezTo>
                  <a:cubicBezTo>
                    <a:pt x="628389" y="288899"/>
                    <a:pt x="674458" y="298068"/>
                    <a:pt x="714686" y="279222"/>
                  </a:cubicBezTo>
                  <a:cubicBezTo>
                    <a:pt x="766806" y="254819"/>
                    <a:pt x="789273" y="192766"/>
                    <a:pt x="764857" y="140646"/>
                  </a:cubicBezTo>
                  <a:cubicBezTo>
                    <a:pt x="739736" y="84169"/>
                    <a:pt x="679380" y="70288"/>
                    <a:pt x="679380" y="70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8092736" y="2558044"/>
              <a:ext cx="814666" cy="574465"/>
            </a:xfrm>
            <a:custGeom>
              <a:avLst/>
              <a:gdLst/>
              <a:ahLst/>
              <a:cxnLst/>
              <a:rect l="l" t="t" r="r" b="b"/>
              <a:pathLst>
                <a:path w="814666" h="574465" extrusionOk="0">
                  <a:moveTo>
                    <a:pt x="157797" y="574465"/>
                  </a:moveTo>
                  <a:cubicBezTo>
                    <a:pt x="111525" y="574465"/>
                    <a:pt x="67100" y="548379"/>
                    <a:pt x="45961" y="503993"/>
                  </a:cubicBezTo>
                  <a:cubicBezTo>
                    <a:pt x="39452" y="492385"/>
                    <a:pt x="0" y="410216"/>
                    <a:pt x="96932" y="275723"/>
                  </a:cubicBezTo>
                  <a:cubicBezTo>
                    <a:pt x="207016" y="123037"/>
                    <a:pt x="436333" y="0"/>
                    <a:pt x="700735" y="69310"/>
                  </a:cubicBezTo>
                  <a:cubicBezTo>
                    <a:pt x="706786" y="70777"/>
                    <a:pt x="771321" y="87744"/>
                    <a:pt x="799293" y="150666"/>
                  </a:cubicBezTo>
                  <a:cubicBezTo>
                    <a:pt x="813142" y="180232"/>
                    <a:pt x="814666" y="213810"/>
                    <a:pt x="803421" y="244881"/>
                  </a:cubicBezTo>
                  <a:cubicBezTo>
                    <a:pt x="792175" y="275951"/>
                    <a:pt x="769493" y="300780"/>
                    <a:pt x="739565" y="314782"/>
                  </a:cubicBezTo>
                  <a:cubicBezTo>
                    <a:pt x="704900" y="331050"/>
                    <a:pt x="664762" y="329812"/>
                    <a:pt x="631367" y="313029"/>
                  </a:cubicBezTo>
                  <a:cubicBezTo>
                    <a:pt x="622884" y="349389"/>
                    <a:pt x="598170" y="381031"/>
                    <a:pt x="563448" y="397281"/>
                  </a:cubicBezTo>
                  <a:cubicBezTo>
                    <a:pt x="528421" y="413696"/>
                    <a:pt x="488994" y="412705"/>
                    <a:pt x="455777" y="396005"/>
                  </a:cubicBezTo>
                  <a:cubicBezTo>
                    <a:pt x="447351" y="432193"/>
                    <a:pt x="422884" y="463111"/>
                    <a:pt x="387877" y="479526"/>
                  </a:cubicBezTo>
                  <a:cubicBezTo>
                    <a:pt x="352469" y="496119"/>
                    <a:pt x="311931" y="494639"/>
                    <a:pt x="278358" y="477151"/>
                  </a:cubicBezTo>
                  <a:cubicBezTo>
                    <a:pt x="270275" y="514096"/>
                    <a:pt x="245484" y="546214"/>
                    <a:pt x="210083" y="562787"/>
                  </a:cubicBezTo>
                  <a:cubicBezTo>
                    <a:pt x="193160" y="570718"/>
                    <a:pt x="175361" y="574465"/>
                    <a:pt x="157797" y="574465"/>
                  </a:cubicBezTo>
                  <a:close/>
                  <a:moveTo>
                    <a:pt x="548360" y="88125"/>
                  </a:moveTo>
                  <a:cubicBezTo>
                    <a:pt x="340633" y="88125"/>
                    <a:pt x="191319" y="211435"/>
                    <a:pt x="128555" y="298519"/>
                  </a:cubicBezTo>
                  <a:cubicBezTo>
                    <a:pt x="42500" y="417906"/>
                    <a:pt x="79355" y="484022"/>
                    <a:pt x="79749" y="484644"/>
                  </a:cubicBezTo>
                  <a:cubicBezTo>
                    <a:pt x="80175" y="485311"/>
                    <a:pt x="80549" y="485997"/>
                    <a:pt x="80873" y="486721"/>
                  </a:cubicBezTo>
                  <a:cubicBezTo>
                    <a:pt x="100679" y="529018"/>
                    <a:pt x="151295" y="547300"/>
                    <a:pt x="193567" y="527507"/>
                  </a:cubicBezTo>
                  <a:cubicBezTo>
                    <a:pt x="225952" y="512349"/>
                    <a:pt x="245351" y="478180"/>
                    <a:pt x="241852" y="442506"/>
                  </a:cubicBezTo>
                  <a:cubicBezTo>
                    <a:pt x="241052" y="434282"/>
                    <a:pt x="245510" y="426459"/>
                    <a:pt x="252977" y="422960"/>
                  </a:cubicBezTo>
                  <a:cubicBezTo>
                    <a:pt x="260457" y="419481"/>
                    <a:pt x="269309" y="421024"/>
                    <a:pt x="275113" y="426923"/>
                  </a:cubicBezTo>
                  <a:cubicBezTo>
                    <a:pt x="300304" y="452450"/>
                    <a:pt x="338975" y="459378"/>
                    <a:pt x="371341" y="444252"/>
                  </a:cubicBezTo>
                  <a:cubicBezTo>
                    <a:pt x="403059" y="429374"/>
                    <a:pt x="422103" y="397122"/>
                    <a:pt x="419881" y="362083"/>
                  </a:cubicBezTo>
                  <a:cubicBezTo>
                    <a:pt x="419366" y="354088"/>
                    <a:pt x="423799" y="346595"/>
                    <a:pt x="431063" y="343204"/>
                  </a:cubicBezTo>
                  <a:cubicBezTo>
                    <a:pt x="438334" y="339801"/>
                    <a:pt x="446912" y="341204"/>
                    <a:pt x="452710" y="346710"/>
                  </a:cubicBezTo>
                  <a:cubicBezTo>
                    <a:pt x="478212" y="370846"/>
                    <a:pt x="515175" y="376885"/>
                    <a:pt x="546931" y="362007"/>
                  </a:cubicBezTo>
                  <a:cubicBezTo>
                    <a:pt x="578440" y="347243"/>
                    <a:pt x="597922" y="313950"/>
                    <a:pt x="595407" y="279146"/>
                  </a:cubicBezTo>
                  <a:cubicBezTo>
                    <a:pt x="594817" y="271094"/>
                    <a:pt x="599274" y="263525"/>
                    <a:pt x="606577" y="260102"/>
                  </a:cubicBezTo>
                  <a:cubicBezTo>
                    <a:pt x="613879" y="256679"/>
                    <a:pt x="622547" y="258121"/>
                    <a:pt x="628364" y="263715"/>
                  </a:cubicBezTo>
                  <a:cubicBezTo>
                    <a:pt x="653497" y="287959"/>
                    <a:pt x="691591" y="294271"/>
                    <a:pt x="723036" y="279507"/>
                  </a:cubicBezTo>
                  <a:cubicBezTo>
                    <a:pt x="743546" y="269900"/>
                    <a:pt x="759072" y="252888"/>
                    <a:pt x="766775" y="231622"/>
                  </a:cubicBezTo>
                  <a:cubicBezTo>
                    <a:pt x="774477" y="210350"/>
                    <a:pt x="773436" y="187325"/>
                    <a:pt x="763847" y="166839"/>
                  </a:cubicBezTo>
                  <a:cubicBezTo>
                    <a:pt x="742994" y="119976"/>
                    <a:pt x="692061" y="107289"/>
                    <a:pt x="691546" y="107168"/>
                  </a:cubicBezTo>
                  <a:cubicBezTo>
                    <a:pt x="691413" y="107130"/>
                    <a:pt x="691184" y="107073"/>
                    <a:pt x="691057" y="107041"/>
                  </a:cubicBezTo>
                  <a:cubicBezTo>
                    <a:pt x="640962" y="93891"/>
                    <a:pt x="593280" y="88125"/>
                    <a:pt x="548360" y="88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8102948" y="2399864"/>
              <a:ext cx="796937" cy="465670"/>
            </a:xfrm>
            <a:custGeom>
              <a:avLst/>
              <a:gdLst/>
              <a:ahLst/>
              <a:cxnLst/>
              <a:rect l="l" t="t" r="r" b="b"/>
              <a:pathLst>
                <a:path w="796937" h="465670" extrusionOk="0">
                  <a:moveTo>
                    <a:pt x="760342" y="268890"/>
                  </a:moveTo>
                  <a:cubicBezTo>
                    <a:pt x="603700" y="40633"/>
                    <a:pt x="348869" y="0"/>
                    <a:pt x="188969" y="38042"/>
                  </a:cubicBezTo>
                  <a:cubicBezTo>
                    <a:pt x="29057" y="76092"/>
                    <a:pt x="15608" y="162941"/>
                    <a:pt x="15608" y="162941"/>
                  </a:cubicBezTo>
                  <a:cubicBezTo>
                    <a:pt x="0" y="218344"/>
                    <a:pt x="32257" y="275907"/>
                    <a:pt x="87649" y="291515"/>
                  </a:cubicBezTo>
                  <a:cubicBezTo>
                    <a:pt x="131305" y="303815"/>
                    <a:pt x="176218" y="286308"/>
                    <a:pt x="200971" y="251263"/>
                  </a:cubicBezTo>
                  <a:cubicBezTo>
                    <a:pt x="203790" y="294081"/>
                    <a:pt x="232956" y="332454"/>
                    <a:pt x="276612" y="344747"/>
                  </a:cubicBezTo>
                  <a:cubicBezTo>
                    <a:pt x="319074" y="356711"/>
                    <a:pt x="362731" y="340493"/>
                    <a:pt x="387870" y="307359"/>
                  </a:cubicBezTo>
                  <a:cubicBezTo>
                    <a:pt x="392010" y="348742"/>
                    <a:pt x="420776" y="385368"/>
                    <a:pt x="463238" y="397325"/>
                  </a:cubicBezTo>
                  <a:cubicBezTo>
                    <a:pt x="505993" y="409371"/>
                    <a:pt x="549954" y="392830"/>
                    <a:pt x="575005" y="359219"/>
                  </a:cubicBezTo>
                  <a:cubicBezTo>
                    <a:pt x="578827" y="400964"/>
                    <a:pt x="607688" y="438023"/>
                    <a:pt x="650443" y="450062"/>
                  </a:cubicBezTo>
                  <a:cubicBezTo>
                    <a:pt x="705846" y="465670"/>
                    <a:pt x="763403" y="433412"/>
                    <a:pt x="779011" y="378021"/>
                  </a:cubicBezTo>
                  <a:cubicBezTo>
                    <a:pt x="796937" y="318858"/>
                    <a:pt x="760342" y="268890"/>
                    <a:pt x="760342" y="268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8090905" y="2375361"/>
              <a:ext cx="829659" cy="497979"/>
            </a:xfrm>
            <a:custGeom>
              <a:avLst/>
              <a:gdLst/>
              <a:ahLst/>
              <a:cxnLst/>
              <a:rect l="l" t="t" r="r" b="b"/>
              <a:pathLst>
                <a:path w="829659" h="497979" extrusionOk="0">
                  <a:moveTo>
                    <a:pt x="690714" y="497979"/>
                  </a:moveTo>
                  <a:cubicBezTo>
                    <a:pt x="679621" y="497979"/>
                    <a:pt x="668381" y="496474"/>
                    <a:pt x="657193" y="493337"/>
                  </a:cubicBezTo>
                  <a:cubicBezTo>
                    <a:pt x="620299" y="482930"/>
                    <a:pt x="590772" y="455720"/>
                    <a:pt x="576484" y="421233"/>
                  </a:cubicBezTo>
                  <a:cubicBezTo>
                    <a:pt x="546290" y="443204"/>
                    <a:pt x="506945" y="450964"/>
                    <a:pt x="469995" y="440594"/>
                  </a:cubicBezTo>
                  <a:cubicBezTo>
                    <a:pt x="432765" y="430098"/>
                    <a:pt x="403593" y="403574"/>
                    <a:pt x="389382" y="369208"/>
                  </a:cubicBezTo>
                  <a:cubicBezTo>
                    <a:pt x="359327" y="391109"/>
                    <a:pt x="320586" y="398494"/>
                    <a:pt x="283375" y="388010"/>
                  </a:cubicBezTo>
                  <a:cubicBezTo>
                    <a:pt x="245738" y="377412"/>
                    <a:pt x="216058" y="349770"/>
                    <a:pt x="202076" y="314629"/>
                  </a:cubicBezTo>
                  <a:cubicBezTo>
                    <a:pt x="171780" y="337286"/>
                    <a:pt x="132022" y="345332"/>
                    <a:pt x="94405" y="334771"/>
                  </a:cubicBezTo>
                  <a:cubicBezTo>
                    <a:pt x="62611" y="325812"/>
                    <a:pt x="36207" y="305003"/>
                    <a:pt x="20053" y="276174"/>
                  </a:cubicBezTo>
                  <a:cubicBezTo>
                    <a:pt x="4032" y="247599"/>
                    <a:pt x="0" y="214534"/>
                    <a:pt x="8674" y="182987"/>
                  </a:cubicBezTo>
                  <a:cubicBezTo>
                    <a:pt x="11341" y="169951"/>
                    <a:pt x="35242" y="81959"/>
                    <a:pt x="196500" y="43605"/>
                  </a:cubicBezTo>
                  <a:cubicBezTo>
                    <a:pt x="379622" y="0"/>
                    <a:pt x="633615" y="56908"/>
                    <a:pt x="788333" y="282187"/>
                  </a:cubicBezTo>
                  <a:cubicBezTo>
                    <a:pt x="791991" y="287305"/>
                    <a:pt x="829659" y="342309"/>
                    <a:pt x="809701" y="408177"/>
                  </a:cubicBezTo>
                  <a:cubicBezTo>
                    <a:pt x="794442" y="462343"/>
                    <a:pt x="744708" y="497979"/>
                    <a:pt x="690714" y="497979"/>
                  </a:cubicBezTo>
                  <a:close/>
                  <a:moveTo>
                    <a:pt x="587044" y="364248"/>
                  </a:moveTo>
                  <a:cubicBezTo>
                    <a:pt x="588791" y="364248"/>
                    <a:pt x="590588" y="364477"/>
                    <a:pt x="592334" y="364966"/>
                  </a:cubicBezTo>
                  <a:cubicBezTo>
                    <a:pt x="600100" y="367156"/>
                    <a:pt x="605707" y="373907"/>
                    <a:pt x="606450" y="381958"/>
                  </a:cubicBezTo>
                  <a:cubicBezTo>
                    <a:pt x="609631" y="416687"/>
                    <a:pt x="634269" y="446385"/>
                    <a:pt x="667772" y="455822"/>
                  </a:cubicBezTo>
                  <a:cubicBezTo>
                    <a:pt x="712692" y="468604"/>
                    <a:pt x="759650" y="442233"/>
                    <a:pt x="772299" y="397236"/>
                  </a:cubicBezTo>
                  <a:cubicBezTo>
                    <a:pt x="787349" y="347579"/>
                    <a:pt x="756983" y="305327"/>
                    <a:pt x="756678" y="304901"/>
                  </a:cubicBezTo>
                  <a:cubicBezTo>
                    <a:pt x="756564" y="304755"/>
                    <a:pt x="756450" y="304584"/>
                    <a:pt x="756335" y="304406"/>
                  </a:cubicBezTo>
                  <a:cubicBezTo>
                    <a:pt x="591477" y="64230"/>
                    <a:pt x="332536" y="51288"/>
                    <a:pt x="205517" y="81502"/>
                  </a:cubicBezTo>
                  <a:cubicBezTo>
                    <a:pt x="62407" y="115538"/>
                    <a:pt x="47415" y="187667"/>
                    <a:pt x="46843" y="190734"/>
                  </a:cubicBezTo>
                  <a:cubicBezTo>
                    <a:pt x="46748" y="191306"/>
                    <a:pt x="46558" y="192176"/>
                    <a:pt x="46399" y="192747"/>
                  </a:cubicBezTo>
                  <a:cubicBezTo>
                    <a:pt x="40259" y="214515"/>
                    <a:pt x="42976" y="237382"/>
                    <a:pt x="54038" y="257130"/>
                  </a:cubicBezTo>
                  <a:cubicBezTo>
                    <a:pt x="65106" y="276879"/>
                    <a:pt x="83197" y="291128"/>
                    <a:pt x="104984" y="297256"/>
                  </a:cubicBezTo>
                  <a:cubicBezTo>
                    <a:pt x="139268" y="306965"/>
                    <a:pt x="176409" y="293833"/>
                    <a:pt x="197110" y="264534"/>
                  </a:cubicBezTo>
                  <a:cubicBezTo>
                    <a:pt x="201866" y="257797"/>
                    <a:pt x="210350" y="254793"/>
                    <a:pt x="218306" y="257016"/>
                  </a:cubicBezTo>
                  <a:cubicBezTo>
                    <a:pt x="226237" y="259264"/>
                    <a:pt x="231908" y="266261"/>
                    <a:pt x="232454" y="274497"/>
                  </a:cubicBezTo>
                  <a:cubicBezTo>
                    <a:pt x="234797" y="310273"/>
                    <a:pt x="259511" y="340810"/>
                    <a:pt x="293935" y="350494"/>
                  </a:cubicBezTo>
                  <a:cubicBezTo>
                    <a:pt x="327717" y="360025"/>
                    <a:pt x="363162" y="348075"/>
                    <a:pt x="384378" y="320090"/>
                  </a:cubicBezTo>
                  <a:cubicBezTo>
                    <a:pt x="389235" y="313734"/>
                    <a:pt x="397471" y="310934"/>
                    <a:pt x="405193" y="313105"/>
                  </a:cubicBezTo>
                  <a:cubicBezTo>
                    <a:pt x="412896" y="315290"/>
                    <a:pt x="418490" y="321951"/>
                    <a:pt x="419290" y="329926"/>
                  </a:cubicBezTo>
                  <a:cubicBezTo>
                    <a:pt x="422795" y="364858"/>
                    <a:pt x="446843" y="393585"/>
                    <a:pt x="480574" y="403078"/>
                  </a:cubicBezTo>
                  <a:cubicBezTo>
                    <a:pt x="514064" y="412553"/>
                    <a:pt x="550551" y="400075"/>
                    <a:pt x="571423" y="372084"/>
                  </a:cubicBezTo>
                  <a:cubicBezTo>
                    <a:pt x="575151" y="367080"/>
                    <a:pt x="580993" y="364248"/>
                    <a:pt x="587044" y="364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8683306" y="2399864"/>
              <a:ext cx="796944" cy="465670"/>
            </a:xfrm>
            <a:custGeom>
              <a:avLst/>
              <a:gdLst/>
              <a:ahLst/>
              <a:cxnLst/>
              <a:rect l="l" t="t" r="r" b="b"/>
              <a:pathLst>
                <a:path w="796944" h="465670" extrusionOk="0">
                  <a:moveTo>
                    <a:pt x="36595" y="268890"/>
                  </a:moveTo>
                  <a:cubicBezTo>
                    <a:pt x="193243" y="40633"/>
                    <a:pt x="448068" y="0"/>
                    <a:pt x="607974" y="38042"/>
                  </a:cubicBezTo>
                  <a:cubicBezTo>
                    <a:pt x="767880" y="76092"/>
                    <a:pt x="781335" y="162941"/>
                    <a:pt x="781335" y="162941"/>
                  </a:cubicBezTo>
                  <a:cubicBezTo>
                    <a:pt x="796944" y="218344"/>
                    <a:pt x="764686" y="275907"/>
                    <a:pt x="709288" y="291515"/>
                  </a:cubicBezTo>
                  <a:cubicBezTo>
                    <a:pt x="665632" y="303815"/>
                    <a:pt x="620718" y="286308"/>
                    <a:pt x="595966" y="251263"/>
                  </a:cubicBezTo>
                  <a:cubicBezTo>
                    <a:pt x="593147" y="294081"/>
                    <a:pt x="563987" y="332454"/>
                    <a:pt x="520331" y="344747"/>
                  </a:cubicBezTo>
                  <a:cubicBezTo>
                    <a:pt x="477869" y="356711"/>
                    <a:pt x="434212" y="340493"/>
                    <a:pt x="409073" y="307359"/>
                  </a:cubicBezTo>
                  <a:cubicBezTo>
                    <a:pt x="404933" y="348742"/>
                    <a:pt x="376161" y="385368"/>
                    <a:pt x="333705" y="397325"/>
                  </a:cubicBezTo>
                  <a:cubicBezTo>
                    <a:pt x="290950" y="409371"/>
                    <a:pt x="246989" y="392830"/>
                    <a:pt x="221932" y="359219"/>
                  </a:cubicBezTo>
                  <a:cubicBezTo>
                    <a:pt x="218116" y="400964"/>
                    <a:pt x="189255" y="438023"/>
                    <a:pt x="146500" y="450062"/>
                  </a:cubicBezTo>
                  <a:cubicBezTo>
                    <a:pt x="91097" y="465670"/>
                    <a:pt x="33540" y="433412"/>
                    <a:pt x="17926" y="378021"/>
                  </a:cubicBezTo>
                  <a:cubicBezTo>
                    <a:pt x="0" y="318858"/>
                    <a:pt x="36595" y="268890"/>
                    <a:pt x="36595" y="268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8662631" y="2375359"/>
              <a:ext cx="838949" cy="498024"/>
            </a:xfrm>
            <a:custGeom>
              <a:avLst/>
              <a:gdLst/>
              <a:ahLst/>
              <a:cxnLst/>
              <a:rect l="l" t="t" r="r" b="b"/>
              <a:pathLst>
                <a:path w="838949" h="498024" extrusionOk="0">
                  <a:moveTo>
                    <a:pt x="138741" y="498024"/>
                  </a:moveTo>
                  <a:cubicBezTo>
                    <a:pt x="117830" y="498024"/>
                    <a:pt x="97167" y="492671"/>
                    <a:pt x="78447" y="482174"/>
                  </a:cubicBezTo>
                  <a:cubicBezTo>
                    <a:pt x="49625" y="466020"/>
                    <a:pt x="28809" y="439610"/>
                    <a:pt x="19843" y="407822"/>
                  </a:cubicBezTo>
                  <a:cubicBezTo>
                    <a:pt x="0" y="342309"/>
                    <a:pt x="37674" y="287305"/>
                    <a:pt x="41325" y="282187"/>
                  </a:cubicBezTo>
                  <a:cubicBezTo>
                    <a:pt x="196043" y="56908"/>
                    <a:pt x="450005" y="0"/>
                    <a:pt x="633164" y="43605"/>
                  </a:cubicBezTo>
                  <a:cubicBezTo>
                    <a:pt x="794429" y="81959"/>
                    <a:pt x="818330" y="169957"/>
                    <a:pt x="820991" y="182987"/>
                  </a:cubicBezTo>
                  <a:cubicBezTo>
                    <a:pt x="838949" y="248380"/>
                    <a:pt x="800627" y="316356"/>
                    <a:pt x="735260" y="334778"/>
                  </a:cubicBezTo>
                  <a:cubicBezTo>
                    <a:pt x="697649" y="345338"/>
                    <a:pt x="657879" y="337286"/>
                    <a:pt x="627589" y="314629"/>
                  </a:cubicBezTo>
                  <a:cubicBezTo>
                    <a:pt x="613587" y="349770"/>
                    <a:pt x="583907" y="377412"/>
                    <a:pt x="546296" y="388010"/>
                  </a:cubicBezTo>
                  <a:cubicBezTo>
                    <a:pt x="509098" y="398437"/>
                    <a:pt x="470344" y="391115"/>
                    <a:pt x="440277" y="369208"/>
                  </a:cubicBezTo>
                  <a:cubicBezTo>
                    <a:pt x="426065" y="403580"/>
                    <a:pt x="396900" y="430098"/>
                    <a:pt x="359670" y="440601"/>
                  </a:cubicBezTo>
                  <a:cubicBezTo>
                    <a:pt x="322757" y="450964"/>
                    <a:pt x="283375" y="443204"/>
                    <a:pt x="253180" y="421233"/>
                  </a:cubicBezTo>
                  <a:cubicBezTo>
                    <a:pt x="238893" y="455720"/>
                    <a:pt x="209359" y="482936"/>
                    <a:pt x="172453" y="493337"/>
                  </a:cubicBezTo>
                  <a:cubicBezTo>
                    <a:pt x="161321" y="496462"/>
                    <a:pt x="149987" y="498024"/>
                    <a:pt x="138741" y="498024"/>
                  </a:cubicBezTo>
                  <a:close/>
                  <a:moveTo>
                    <a:pt x="73044" y="304831"/>
                  </a:moveTo>
                  <a:cubicBezTo>
                    <a:pt x="72739" y="305269"/>
                    <a:pt x="42487" y="348151"/>
                    <a:pt x="57251" y="396881"/>
                  </a:cubicBezTo>
                  <a:cubicBezTo>
                    <a:pt x="70021" y="442220"/>
                    <a:pt x="116840" y="468585"/>
                    <a:pt x="161874" y="455822"/>
                  </a:cubicBezTo>
                  <a:cubicBezTo>
                    <a:pt x="195402" y="446385"/>
                    <a:pt x="220040" y="416687"/>
                    <a:pt x="223196" y="381958"/>
                  </a:cubicBezTo>
                  <a:cubicBezTo>
                    <a:pt x="223939" y="373932"/>
                    <a:pt x="229552" y="367176"/>
                    <a:pt x="237318" y="364966"/>
                  </a:cubicBezTo>
                  <a:cubicBezTo>
                    <a:pt x="245052" y="362877"/>
                    <a:pt x="253371" y="365601"/>
                    <a:pt x="258222" y="372090"/>
                  </a:cubicBezTo>
                  <a:cubicBezTo>
                    <a:pt x="279076" y="400075"/>
                    <a:pt x="315626" y="412591"/>
                    <a:pt x="349091" y="403078"/>
                  </a:cubicBezTo>
                  <a:cubicBezTo>
                    <a:pt x="382822" y="393585"/>
                    <a:pt x="406869" y="364858"/>
                    <a:pt x="410368" y="329926"/>
                  </a:cubicBezTo>
                  <a:cubicBezTo>
                    <a:pt x="411168" y="321951"/>
                    <a:pt x="416763" y="315290"/>
                    <a:pt x="424472" y="313105"/>
                  </a:cubicBezTo>
                  <a:cubicBezTo>
                    <a:pt x="432212" y="310940"/>
                    <a:pt x="440435" y="313734"/>
                    <a:pt x="445281" y="320090"/>
                  </a:cubicBezTo>
                  <a:cubicBezTo>
                    <a:pt x="466496" y="348056"/>
                    <a:pt x="502018" y="360006"/>
                    <a:pt x="535717" y="350494"/>
                  </a:cubicBezTo>
                  <a:cubicBezTo>
                    <a:pt x="570134" y="340810"/>
                    <a:pt x="594842" y="310273"/>
                    <a:pt x="597204" y="274478"/>
                  </a:cubicBezTo>
                  <a:cubicBezTo>
                    <a:pt x="597757" y="266268"/>
                    <a:pt x="603427" y="259264"/>
                    <a:pt x="611384" y="257016"/>
                  </a:cubicBezTo>
                  <a:cubicBezTo>
                    <a:pt x="619239" y="254774"/>
                    <a:pt x="627805" y="257803"/>
                    <a:pt x="632561" y="264534"/>
                  </a:cubicBezTo>
                  <a:cubicBezTo>
                    <a:pt x="653256" y="293833"/>
                    <a:pt x="690245" y="306965"/>
                    <a:pt x="724681" y="297256"/>
                  </a:cubicBezTo>
                  <a:cubicBezTo>
                    <a:pt x="746461" y="291134"/>
                    <a:pt x="764559" y="276879"/>
                    <a:pt x="775614" y="257130"/>
                  </a:cubicBezTo>
                  <a:cubicBezTo>
                    <a:pt x="786682" y="237388"/>
                    <a:pt x="789406" y="214515"/>
                    <a:pt x="783259" y="192747"/>
                  </a:cubicBezTo>
                  <a:cubicBezTo>
                    <a:pt x="783050" y="191985"/>
                    <a:pt x="782885" y="191223"/>
                    <a:pt x="782764" y="190442"/>
                  </a:cubicBezTo>
                  <a:cubicBezTo>
                    <a:pt x="782250" y="187674"/>
                    <a:pt x="767245" y="115538"/>
                    <a:pt x="624141" y="81502"/>
                  </a:cubicBezTo>
                  <a:cubicBezTo>
                    <a:pt x="497135" y="51288"/>
                    <a:pt x="238188" y="64192"/>
                    <a:pt x="73323" y="304406"/>
                  </a:cubicBezTo>
                  <a:cubicBezTo>
                    <a:pt x="73234" y="304565"/>
                    <a:pt x="73139" y="304692"/>
                    <a:pt x="73044" y="304831"/>
                  </a:cubicBezTo>
                  <a:close/>
                  <a:moveTo>
                    <a:pt x="57270" y="293395"/>
                  </a:moveTo>
                  <a:lnTo>
                    <a:pt x="57461" y="2933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8608708" y="2100066"/>
              <a:ext cx="574128" cy="767607"/>
            </a:xfrm>
            <a:custGeom>
              <a:avLst/>
              <a:gdLst/>
              <a:ahLst/>
              <a:cxnLst/>
              <a:rect l="l" t="t" r="r" b="b"/>
              <a:pathLst>
                <a:path w="574128" h="767607" extrusionOk="0">
                  <a:moveTo>
                    <a:pt x="46323" y="647319"/>
                  </a:moveTo>
                  <a:cubicBezTo>
                    <a:pt x="0" y="374383"/>
                    <a:pt x="154749" y="167887"/>
                    <a:pt x="296068" y="83940"/>
                  </a:cubicBezTo>
                  <a:cubicBezTo>
                    <a:pt x="437388" y="0"/>
                    <a:pt x="507485" y="53022"/>
                    <a:pt x="507485" y="53022"/>
                  </a:cubicBezTo>
                  <a:cubicBezTo>
                    <a:pt x="557244" y="81953"/>
                    <a:pt x="574128" y="145738"/>
                    <a:pt x="545198" y="195497"/>
                  </a:cubicBezTo>
                  <a:cubicBezTo>
                    <a:pt x="522408" y="234702"/>
                    <a:pt x="477977" y="253384"/>
                    <a:pt x="435806" y="245433"/>
                  </a:cubicBezTo>
                  <a:cubicBezTo>
                    <a:pt x="463575" y="278142"/>
                    <a:pt x="469322" y="325996"/>
                    <a:pt x="446525" y="365207"/>
                  </a:cubicBezTo>
                  <a:cubicBezTo>
                    <a:pt x="424357" y="403345"/>
                    <a:pt x="381717" y="422071"/>
                    <a:pt x="340614" y="415766"/>
                  </a:cubicBezTo>
                  <a:cubicBezTo>
                    <a:pt x="366426" y="448373"/>
                    <a:pt x="371246" y="494696"/>
                    <a:pt x="349078" y="532828"/>
                  </a:cubicBezTo>
                  <a:cubicBezTo>
                    <a:pt x="326745" y="571233"/>
                    <a:pt x="283667" y="589940"/>
                    <a:pt x="242284" y="583228"/>
                  </a:cubicBezTo>
                  <a:cubicBezTo>
                    <a:pt x="268592" y="615873"/>
                    <a:pt x="273646" y="662565"/>
                    <a:pt x="251320" y="700970"/>
                  </a:cubicBezTo>
                  <a:cubicBezTo>
                    <a:pt x="222396" y="750722"/>
                    <a:pt x="158603" y="767607"/>
                    <a:pt x="108845" y="738682"/>
                  </a:cubicBezTo>
                  <a:cubicBezTo>
                    <a:pt x="54806" y="708666"/>
                    <a:pt x="46323" y="647319"/>
                    <a:pt x="46323" y="647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8590141" y="2082626"/>
              <a:ext cx="601700" cy="789686"/>
            </a:xfrm>
            <a:custGeom>
              <a:avLst/>
              <a:gdLst/>
              <a:ahLst/>
              <a:cxnLst/>
              <a:rect l="l" t="t" r="r" b="b"/>
              <a:pathLst>
                <a:path w="601700" h="789686" extrusionOk="0">
                  <a:moveTo>
                    <a:pt x="179565" y="789686"/>
                  </a:moveTo>
                  <a:cubicBezTo>
                    <a:pt x="158489" y="789686"/>
                    <a:pt x="137147" y="784307"/>
                    <a:pt x="117627" y="772966"/>
                  </a:cubicBezTo>
                  <a:cubicBezTo>
                    <a:pt x="57746" y="739724"/>
                    <a:pt x="46558" y="673957"/>
                    <a:pt x="45631" y="667804"/>
                  </a:cubicBezTo>
                  <a:cubicBezTo>
                    <a:pt x="0" y="398348"/>
                    <a:pt x="142849" y="180765"/>
                    <a:pt x="304685" y="84645"/>
                  </a:cubicBezTo>
                  <a:cubicBezTo>
                    <a:pt x="447230" y="0"/>
                    <a:pt x="525614" y="46551"/>
                    <a:pt x="536568" y="54051"/>
                  </a:cubicBezTo>
                  <a:cubicBezTo>
                    <a:pt x="564749" y="70681"/>
                    <a:pt x="584860" y="97243"/>
                    <a:pt x="593248" y="128898"/>
                  </a:cubicBezTo>
                  <a:cubicBezTo>
                    <a:pt x="601700" y="160845"/>
                    <a:pt x="597204" y="194176"/>
                    <a:pt x="580599" y="222732"/>
                  </a:cubicBezTo>
                  <a:cubicBezTo>
                    <a:pt x="560965" y="256527"/>
                    <a:pt x="526770" y="278390"/>
                    <a:pt x="489273" y="283184"/>
                  </a:cubicBezTo>
                  <a:cubicBezTo>
                    <a:pt x="503662" y="318135"/>
                    <a:pt x="501580" y="358641"/>
                    <a:pt x="481933" y="392449"/>
                  </a:cubicBezTo>
                  <a:cubicBezTo>
                    <a:pt x="462483" y="425894"/>
                    <a:pt x="429533" y="447509"/>
                    <a:pt x="392715" y="452723"/>
                  </a:cubicBezTo>
                  <a:cubicBezTo>
                    <a:pt x="406412" y="487267"/>
                    <a:pt x="403923" y="526618"/>
                    <a:pt x="384479" y="560063"/>
                  </a:cubicBezTo>
                  <a:cubicBezTo>
                    <a:pt x="365226" y="593204"/>
                    <a:pt x="331508" y="615035"/>
                    <a:pt x="294544" y="620261"/>
                  </a:cubicBezTo>
                  <a:cubicBezTo>
                    <a:pt x="308298" y="654989"/>
                    <a:pt x="306000" y="695071"/>
                    <a:pt x="286721" y="728218"/>
                  </a:cubicBezTo>
                  <a:cubicBezTo>
                    <a:pt x="263779" y="767657"/>
                    <a:pt x="222224" y="789686"/>
                    <a:pt x="179565" y="789686"/>
                  </a:cubicBezTo>
                  <a:close/>
                  <a:moveTo>
                    <a:pt x="84175" y="662006"/>
                  </a:moveTo>
                  <a:cubicBezTo>
                    <a:pt x="84251" y="662539"/>
                    <a:pt x="92354" y="714362"/>
                    <a:pt x="136874" y="739101"/>
                  </a:cubicBezTo>
                  <a:cubicBezTo>
                    <a:pt x="177666" y="762781"/>
                    <a:pt x="229565" y="748988"/>
                    <a:pt x="253047" y="708621"/>
                  </a:cubicBezTo>
                  <a:cubicBezTo>
                    <a:pt x="270535" y="678541"/>
                    <a:pt x="267582" y="640067"/>
                    <a:pt x="245687" y="612902"/>
                  </a:cubicBezTo>
                  <a:cubicBezTo>
                    <a:pt x="240626" y="606596"/>
                    <a:pt x="239960" y="597846"/>
                    <a:pt x="244011" y="590867"/>
                  </a:cubicBezTo>
                  <a:cubicBezTo>
                    <a:pt x="248069" y="583901"/>
                    <a:pt x="255879" y="580097"/>
                    <a:pt x="263969" y="581431"/>
                  </a:cubicBezTo>
                  <a:cubicBezTo>
                    <a:pt x="298424" y="587000"/>
                    <a:pt x="333298" y="570566"/>
                    <a:pt x="350799" y="540486"/>
                  </a:cubicBezTo>
                  <a:cubicBezTo>
                    <a:pt x="368401" y="510178"/>
                    <a:pt x="365702" y="472833"/>
                    <a:pt x="343896" y="445300"/>
                  </a:cubicBezTo>
                  <a:cubicBezTo>
                    <a:pt x="338931" y="439026"/>
                    <a:pt x="338302" y="430326"/>
                    <a:pt x="342334" y="423398"/>
                  </a:cubicBezTo>
                  <a:cubicBezTo>
                    <a:pt x="346354" y="416496"/>
                    <a:pt x="354152" y="412724"/>
                    <a:pt x="362121" y="413950"/>
                  </a:cubicBezTo>
                  <a:cubicBezTo>
                    <a:pt x="396963" y="419201"/>
                    <a:pt x="430637" y="403117"/>
                    <a:pt x="448252" y="372852"/>
                  </a:cubicBezTo>
                  <a:cubicBezTo>
                    <a:pt x="466217" y="341934"/>
                    <a:pt x="462711" y="302818"/>
                    <a:pt x="439521" y="275494"/>
                  </a:cubicBezTo>
                  <a:cubicBezTo>
                    <a:pt x="434193" y="269201"/>
                    <a:pt x="433393" y="260216"/>
                    <a:pt x="437540" y="253085"/>
                  </a:cubicBezTo>
                  <a:cubicBezTo>
                    <a:pt x="441674" y="245948"/>
                    <a:pt x="449795" y="242201"/>
                    <a:pt x="457993" y="243738"/>
                  </a:cubicBezTo>
                  <a:cubicBezTo>
                    <a:pt x="493268" y="250418"/>
                    <a:pt x="528942" y="234054"/>
                    <a:pt x="546919" y="203136"/>
                  </a:cubicBezTo>
                  <a:cubicBezTo>
                    <a:pt x="558298" y="183578"/>
                    <a:pt x="561378" y="160750"/>
                    <a:pt x="555574" y="138868"/>
                  </a:cubicBezTo>
                  <a:cubicBezTo>
                    <a:pt x="549795" y="116986"/>
                    <a:pt x="535832" y="98685"/>
                    <a:pt x="516255" y="87306"/>
                  </a:cubicBezTo>
                  <a:cubicBezTo>
                    <a:pt x="515581" y="86931"/>
                    <a:pt x="514921" y="86487"/>
                    <a:pt x="514292" y="86017"/>
                  </a:cubicBezTo>
                  <a:cubicBezTo>
                    <a:pt x="511968" y="84359"/>
                    <a:pt x="451027" y="43014"/>
                    <a:pt x="324586" y="118135"/>
                  </a:cubicBezTo>
                  <a:cubicBezTo>
                    <a:pt x="212337" y="184816"/>
                    <a:pt x="35356" y="374275"/>
                    <a:pt x="84099" y="661511"/>
                  </a:cubicBezTo>
                  <a:cubicBezTo>
                    <a:pt x="84118" y="661682"/>
                    <a:pt x="84137" y="661835"/>
                    <a:pt x="84175" y="66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676596" y="2648345"/>
              <a:ext cx="692213" cy="625690"/>
            </a:xfrm>
            <a:custGeom>
              <a:avLst/>
              <a:gdLst/>
              <a:ahLst/>
              <a:cxnLst/>
              <a:rect l="l" t="t" r="r" b="b"/>
              <a:pathLst>
                <a:path w="692213" h="625690" extrusionOk="0">
                  <a:moveTo>
                    <a:pt x="141141" y="4552"/>
                  </a:moveTo>
                  <a:cubicBezTo>
                    <a:pt x="417728" y="16414"/>
                    <a:pt x="587235" y="210978"/>
                    <a:pt x="639724" y="366737"/>
                  </a:cubicBezTo>
                  <a:cubicBezTo>
                    <a:pt x="692213" y="522503"/>
                    <a:pt x="625690" y="579945"/>
                    <a:pt x="625690" y="579945"/>
                  </a:cubicBezTo>
                  <a:cubicBezTo>
                    <a:pt x="586981" y="622541"/>
                    <a:pt x="521068" y="625690"/>
                    <a:pt x="478472" y="586987"/>
                  </a:cubicBezTo>
                  <a:cubicBezTo>
                    <a:pt x="444906" y="556488"/>
                    <a:pt x="435946" y="509123"/>
                    <a:pt x="452551" y="469557"/>
                  </a:cubicBezTo>
                  <a:cubicBezTo>
                    <a:pt x="414750" y="489864"/>
                    <a:pt x="366750" y="485463"/>
                    <a:pt x="333184" y="454964"/>
                  </a:cubicBezTo>
                  <a:cubicBezTo>
                    <a:pt x="300545" y="425297"/>
                    <a:pt x="291153" y="379679"/>
                    <a:pt x="305930" y="340798"/>
                  </a:cubicBezTo>
                  <a:cubicBezTo>
                    <a:pt x="268636" y="359225"/>
                    <a:pt x="222338" y="354234"/>
                    <a:pt x="189693" y="324567"/>
                  </a:cubicBezTo>
                  <a:cubicBezTo>
                    <a:pt x="156819" y="294690"/>
                    <a:pt x="147548" y="248646"/>
                    <a:pt x="162769" y="209594"/>
                  </a:cubicBezTo>
                  <a:cubicBezTo>
                    <a:pt x="125349" y="228479"/>
                    <a:pt x="78625" y="223640"/>
                    <a:pt x="45751" y="193770"/>
                  </a:cubicBezTo>
                  <a:cubicBezTo>
                    <a:pt x="3155" y="155060"/>
                    <a:pt x="0" y="89147"/>
                    <a:pt x="38709" y="46551"/>
                  </a:cubicBezTo>
                  <a:cubicBezTo>
                    <a:pt x="79375" y="0"/>
                    <a:pt x="141141" y="4552"/>
                    <a:pt x="141141" y="45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8655025" y="2630243"/>
              <a:ext cx="732688" cy="651662"/>
            </a:xfrm>
            <a:custGeom>
              <a:avLst/>
              <a:gdLst/>
              <a:ahLst/>
              <a:cxnLst/>
              <a:rect l="l" t="t" r="r" b="b"/>
              <a:pathLst>
                <a:path w="732688" h="651662" extrusionOk="0">
                  <a:moveTo>
                    <a:pt x="569976" y="651662"/>
                  </a:moveTo>
                  <a:cubicBezTo>
                    <a:pt x="539172" y="651662"/>
                    <a:pt x="509892" y="640359"/>
                    <a:pt x="486930" y="619505"/>
                  </a:cubicBezTo>
                  <a:cubicBezTo>
                    <a:pt x="457987" y="593210"/>
                    <a:pt x="443801" y="555218"/>
                    <a:pt x="446976" y="517525"/>
                  </a:cubicBezTo>
                  <a:cubicBezTo>
                    <a:pt x="409816" y="524281"/>
                    <a:pt x="370579" y="513784"/>
                    <a:pt x="341649" y="487483"/>
                  </a:cubicBezTo>
                  <a:cubicBezTo>
                    <a:pt x="313010" y="461454"/>
                    <a:pt x="298780" y="424719"/>
                    <a:pt x="301409" y="387635"/>
                  </a:cubicBezTo>
                  <a:cubicBezTo>
                    <a:pt x="264763" y="393763"/>
                    <a:pt x="226809" y="383095"/>
                    <a:pt x="198151" y="357104"/>
                  </a:cubicBezTo>
                  <a:cubicBezTo>
                    <a:pt x="169786" y="331298"/>
                    <a:pt x="155517" y="293782"/>
                    <a:pt x="158140" y="256533"/>
                  </a:cubicBezTo>
                  <a:cubicBezTo>
                    <a:pt x="121272" y="262699"/>
                    <a:pt x="82588" y="252082"/>
                    <a:pt x="54222" y="226294"/>
                  </a:cubicBezTo>
                  <a:cubicBezTo>
                    <a:pt x="3746" y="180428"/>
                    <a:pt x="0" y="102038"/>
                    <a:pt x="45853" y="51549"/>
                  </a:cubicBezTo>
                  <a:cubicBezTo>
                    <a:pt x="90881" y="0"/>
                    <a:pt x="157537" y="2901"/>
                    <a:pt x="163753" y="3175"/>
                  </a:cubicBezTo>
                  <a:cubicBezTo>
                    <a:pt x="436797" y="14998"/>
                    <a:pt x="619652" y="200234"/>
                    <a:pt x="679754" y="378618"/>
                  </a:cubicBezTo>
                  <a:cubicBezTo>
                    <a:pt x="732688" y="535717"/>
                    <a:pt x="670737" y="602589"/>
                    <a:pt x="661111" y="611758"/>
                  </a:cubicBezTo>
                  <a:cubicBezTo>
                    <a:pt x="638924" y="635844"/>
                    <a:pt x="608749" y="649947"/>
                    <a:pt x="576027" y="651529"/>
                  </a:cubicBezTo>
                  <a:cubicBezTo>
                    <a:pt x="574008" y="651624"/>
                    <a:pt x="571995" y="651662"/>
                    <a:pt x="569976" y="651662"/>
                  </a:cubicBezTo>
                  <a:close/>
                  <a:moveTo>
                    <a:pt x="474122" y="468172"/>
                  </a:moveTo>
                  <a:cubicBezTo>
                    <a:pt x="478859" y="468172"/>
                    <a:pt x="483558" y="469906"/>
                    <a:pt x="487229" y="473233"/>
                  </a:cubicBezTo>
                  <a:cubicBezTo>
                    <a:pt x="493337" y="478789"/>
                    <a:pt x="495280" y="487584"/>
                    <a:pt x="492086" y="495192"/>
                  </a:cubicBezTo>
                  <a:cubicBezTo>
                    <a:pt x="478218" y="528256"/>
                    <a:pt x="486683" y="566616"/>
                    <a:pt x="513149" y="590664"/>
                  </a:cubicBezTo>
                  <a:cubicBezTo>
                    <a:pt x="529869" y="605885"/>
                    <a:pt x="551218" y="613435"/>
                    <a:pt x="574179" y="612597"/>
                  </a:cubicBezTo>
                  <a:cubicBezTo>
                    <a:pt x="596779" y="611511"/>
                    <a:pt x="617620" y="601694"/>
                    <a:pt x="632834" y="584936"/>
                  </a:cubicBezTo>
                  <a:cubicBezTo>
                    <a:pt x="633368" y="584365"/>
                    <a:pt x="633939" y="583812"/>
                    <a:pt x="634530" y="583298"/>
                  </a:cubicBezTo>
                  <a:cubicBezTo>
                    <a:pt x="636606" y="581399"/>
                    <a:pt x="689800" y="530466"/>
                    <a:pt x="642842" y="391058"/>
                  </a:cubicBezTo>
                  <a:cubicBezTo>
                    <a:pt x="601141" y="267334"/>
                    <a:pt x="452926" y="54609"/>
                    <a:pt x="161867" y="42106"/>
                  </a:cubicBezTo>
                  <a:cubicBezTo>
                    <a:pt x="161563" y="42106"/>
                    <a:pt x="162686" y="42017"/>
                    <a:pt x="158426" y="42017"/>
                  </a:cubicBezTo>
                  <a:cubicBezTo>
                    <a:pt x="146900" y="42017"/>
                    <a:pt x="103879" y="44354"/>
                    <a:pt x="74942" y="77482"/>
                  </a:cubicBezTo>
                  <a:cubicBezTo>
                    <a:pt x="43281" y="112331"/>
                    <a:pt x="45853" y="166027"/>
                    <a:pt x="80441" y="197453"/>
                  </a:cubicBezTo>
                  <a:cubicBezTo>
                    <a:pt x="106184" y="220878"/>
                    <a:pt x="144424" y="226028"/>
                    <a:pt x="175564" y="210299"/>
                  </a:cubicBezTo>
                  <a:cubicBezTo>
                    <a:pt x="182759" y="206641"/>
                    <a:pt x="191471" y="207841"/>
                    <a:pt x="197453" y="213264"/>
                  </a:cubicBezTo>
                  <a:cubicBezTo>
                    <a:pt x="203422" y="218687"/>
                    <a:pt x="205422" y="227253"/>
                    <a:pt x="202495" y="234765"/>
                  </a:cubicBezTo>
                  <a:cubicBezTo>
                    <a:pt x="189820" y="267277"/>
                    <a:pt x="198608" y="304857"/>
                    <a:pt x="224370" y="328256"/>
                  </a:cubicBezTo>
                  <a:cubicBezTo>
                    <a:pt x="250304" y="351815"/>
                    <a:pt x="287426" y="356965"/>
                    <a:pt x="318890" y="341445"/>
                  </a:cubicBezTo>
                  <a:cubicBezTo>
                    <a:pt x="326066" y="337921"/>
                    <a:pt x="334702" y="339102"/>
                    <a:pt x="340620" y="344487"/>
                  </a:cubicBezTo>
                  <a:cubicBezTo>
                    <a:pt x="346532" y="349872"/>
                    <a:pt x="348576" y="358336"/>
                    <a:pt x="345713" y="365836"/>
                  </a:cubicBezTo>
                  <a:cubicBezTo>
                    <a:pt x="333235" y="398659"/>
                    <a:pt x="341934" y="435089"/>
                    <a:pt x="367868" y="458641"/>
                  </a:cubicBezTo>
                  <a:cubicBezTo>
                    <a:pt x="394290" y="482669"/>
                    <a:pt x="433292" y="487464"/>
                    <a:pt x="464915" y="470496"/>
                  </a:cubicBezTo>
                  <a:cubicBezTo>
                    <a:pt x="467804" y="468934"/>
                    <a:pt x="470966" y="468172"/>
                    <a:pt x="474122" y="4681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8733000" y="2589300"/>
              <a:ext cx="145453" cy="145453"/>
            </a:xfrm>
            <a:custGeom>
              <a:avLst/>
              <a:gdLst/>
              <a:ahLst/>
              <a:cxnLst/>
              <a:rect l="l" t="t" r="r" b="b"/>
              <a:pathLst>
                <a:path w="145453" h="145453" extrusionOk="0">
                  <a:moveTo>
                    <a:pt x="145453" y="72726"/>
                  </a:moveTo>
                  <a:cubicBezTo>
                    <a:pt x="145453" y="112890"/>
                    <a:pt x="112890" y="145453"/>
                    <a:pt x="72726" y="145453"/>
                  </a:cubicBezTo>
                  <a:cubicBezTo>
                    <a:pt x="32562" y="145453"/>
                    <a:pt x="0" y="112890"/>
                    <a:pt x="0" y="72726"/>
                  </a:cubicBezTo>
                  <a:cubicBezTo>
                    <a:pt x="0" y="32562"/>
                    <a:pt x="32562" y="0"/>
                    <a:pt x="72726" y="0"/>
                  </a:cubicBezTo>
                  <a:cubicBezTo>
                    <a:pt x="112890" y="0"/>
                    <a:pt x="145453" y="32562"/>
                    <a:pt x="145453" y="72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8721205" y="2782907"/>
              <a:ext cx="145453" cy="145453"/>
            </a:xfrm>
            <a:custGeom>
              <a:avLst/>
              <a:gdLst/>
              <a:ahLst/>
              <a:cxnLst/>
              <a:rect l="l" t="t" r="r" b="b"/>
              <a:pathLst>
                <a:path w="145453" h="145453" extrusionOk="0">
                  <a:moveTo>
                    <a:pt x="145453" y="72726"/>
                  </a:moveTo>
                  <a:cubicBezTo>
                    <a:pt x="145453" y="112890"/>
                    <a:pt x="112890" y="145453"/>
                    <a:pt x="72726" y="145453"/>
                  </a:cubicBezTo>
                  <a:cubicBezTo>
                    <a:pt x="32556" y="145453"/>
                    <a:pt x="0" y="112890"/>
                    <a:pt x="0" y="72726"/>
                  </a:cubicBezTo>
                  <a:cubicBezTo>
                    <a:pt x="0" y="32562"/>
                    <a:pt x="32556" y="0"/>
                    <a:pt x="72726" y="0"/>
                  </a:cubicBezTo>
                  <a:cubicBezTo>
                    <a:pt x="112890" y="0"/>
                    <a:pt x="145453" y="32562"/>
                    <a:pt x="145453" y="72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8057722" y="3605897"/>
              <a:ext cx="1299057" cy="627722"/>
            </a:xfrm>
            <a:custGeom>
              <a:avLst/>
              <a:gdLst/>
              <a:ahLst/>
              <a:cxnLst/>
              <a:rect l="l" t="t" r="r" b="b"/>
              <a:pathLst>
                <a:path w="1299057" h="627722" extrusionOk="0">
                  <a:moveTo>
                    <a:pt x="0" y="627722"/>
                  </a:moveTo>
                  <a:cubicBezTo>
                    <a:pt x="0" y="627722"/>
                    <a:pt x="586511" y="0"/>
                    <a:pt x="1299057" y="627722"/>
                  </a:cubicBezTo>
                  <a:cubicBezTo>
                    <a:pt x="1299057" y="627722"/>
                    <a:pt x="14541" y="613181"/>
                    <a:pt x="0" y="627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8036227" y="3586067"/>
              <a:ext cx="1341647" cy="667029"/>
            </a:xfrm>
            <a:custGeom>
              <a:avLst/>
              <a:gdLst/>
              <a:ahLst/>
              <a:cxnLst/>
              <a:rect l="l" t="t" r="r" b="b"/>
              <a:pathLst>
                <a:path w="1341647" h="667029" extrusionOk="0">
                  <a:moveTo>
                    <a:pt x="21494" y="667029"/>
                  </a:moveTo>
                  <a:cubicBezTo>
                    <a:pt x="16624" y="667029"/>
                    <a:pt x="11734" y="665200"/>
                    <a:pt x="7950" y="661549"/>
                  </a:cubicBezTo>
                  <a:cubicBezTo>
                    <a:pt x="323" y="654170"/>
                    <a:pt x="0" y="642016"/>
                    <a:pt x="7264" y="634250"/>
                  </a:cubicBezTo>
                  <a:cubicBezTo>
                    <a:pt x="13239" y="627837"/>
                    <a:pt x="614972" y="0"/>
                    <a:pt x="1333430" y="632936"/>
                  </a:cubicBezTo>
                  <a:cubicBezTo>
                    <a:pt x="1339532" y="638321"/>
                    <a:pt x="1341647" y="646938"/>
                    <a:pt x="1338738" y="654532"/>
                  </a:cubicBezTo>
                  <a:cubicBezTo>
                    <a:pt x="1335843" y="662063"/>
                    <a:pt x="1328597" y="667029"/>
                    <a:pt x="1320546" y="667029"/>
                  </a:cubicBezTo>
                  <a:lnTo>
                    <a:pt x="1320317" y="667029"/>
                  </a:lnTo>
                  <a:cubicBezTo>
                    <a:pt x="827474" y="661435"/>
                    <a:pt x="81032" y="656488"/>
                    <a:pt x="28879" y="665587"/>
                  </a:cubicBezTo>
                  <a:cubicBezTo>
                    <a:pt x="26523" y="666553"/>
                    <a:pt x="24009" y="667029"/>
                    <a:pt x="21494" y="667029"/>
                  </a:cubicBezTo>
                  <a:close/>
                  <a:moveTo>
                    <a:pt x="407536" y="621347"/>
                  </a:moveTo>
                  <a:cubicBezTo>
                    <a:pt x="593013" y="621347"/>
                    <a:pt x="865581" y="623042"/>
                    <a:pt x="1266875" y="627456"/>
                  </a:cubicBezTo>
                  <a:cubicBezTo>
                    <a:pt x="989463" y="399846"/>
                    <a:pt x="701421" y="333622"/>
                    <a:pt x="409968" y="430637"/>
                  </a:cubicBezTo>
                  <a:cubicBezTo>
                    <a:pt x="249675" y="484003"/>
                    <a:pt x="130721" y="575138"/>
                    <a:pt x="73552" y="625246"/>
                  </a:cubicBezTo>
                  <a:cubicBezTo>
                    <a:pt x="126841" y="622985"/>
                    <a:pt x="225018" y="621347"/>
                    <a:pt x="407536" y="621347"/>
                  </a:cubicBezTo>
                  <a:close/>
                  <a:moveTo>
                    <a:pt x="35274" y="661327"/>
                  </a:moveTo>
                  <a:cubicBezTo>
                    <a:pt x="35255" y="661346"/>
                    <a:pt x="35255" y="661365"/>
                    <a:pt x="35236" y="661365"/>
                  </a:cubicBezTo>
                  <a:cubicBezTo>
                    <a:pt x="35255" y="661365"/>
                    <a:pt x="35255" y="661346"/>
                    <a:pt x="35274" y="661327"/>
                  </a:cubicBezTo>
                  <a:close/>
                  <a:moveTo>
                    <a:pt x="35217" y="661384"/>
                  </a:moveTo>
                  <a:cubicBezTo>
                    <a:pt x="35217" y="661384"/>
                    <a:pt x="35217" y="661403"/>
                    <a:pt x="35191" y="661403"/>
                  </a:cubicBezTo>
                  <a:cubicBezTo>
                    <a:pt x="35217" y="661403"/>
                    <a:pt x="35217" y="661384"/>
                    <a:pt x="35217" y="661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958186" y="3690607"/>
              <a:ext cx="80100" cy="389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8938698" y="3671138"/>
              <a:ext cx="118948" cy="427945"/>
            </a:xfrm>
            <a:custGeom>
              <a:avLst/>
              <a:gdLst/>
              <a:ahLst/>
              <a:cxnLst/>
              <a:rect l="l" t="t" r="r" b="b"/>
              <a:pathLst>
                <a:path w="118948" h="427945" extrusionOk="0">
                  <a:moveTo>
                    <a:pt x="99466" y="427945"/>
                  </a:moveTo>
                  <a:lnTo>
                    <a:pt x="19481" y="427945"/>
                  </a:lnTo>
                  <a:cubicBezTo>
                    <a:pt x="8718" y="427945"/>
                    <a:pt x="0" y="419233"/>
                    <a:pt x="0" y="408463"/>
                  </a:cubicBezTo>
                  <a:lnTo>
                    <a:pt x="0" y="19475"/>
                  </a:lnTo>
                  <a:cubicBezTo>
                    <a:pt x="0" y="8712"/>
                    <a:pt x="8718" y="0"/>
                    <a:pt x="19481" y="0"/>
                  </a:cubicBezTo>
                  <a:lnTo>
                    <a:pt x="99466" y="0"/>
                  </a:lnTo>
                  <a:cubicBezTo>
                    <a:pt x="110235" y="0"/>
                    <a:pt x="118948" y="8712"/>
                    <a:pt x="118948" y="19475"/>
                  </a:cubicBezTo>
                  <a:lnTo>
                    <a:pt x="118948" y="408463"/>
                  </a:lnTo>
                  <a:cubicBezTo>
                    <a:pt x="118948" y="419233"/>
                    <a:pt x="110235" y="427945"/>
                    <a:pt x="99466" y="427945"/>
                  </a:cubicBezTo>
                  <a:close/>
                  <a:moveTo>
                    <a:pt x="38969" y="388981"/>
                  </a:moveTo>
                  <a:lnTo>
                    <a:pt x="79990" y="388981"/>
                  </a:lnTo>
                  <a:lnTo>
                    <a:pt x="79990" y="38963"/>
                  </a:lnTo>
                  <a:lnTo>
                    <a:pt x="38969" y="389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8750971" y="3570641"/>
              <a:ext cx="530771" cy="239941"/>
            </a:xfrm>
            <a:custGeom>
              <a:avLst/>
              <a:gdLst/>
              <a:ahLst/>
              <a:cxnLst/>
              <a:rect l="l" t="t" r="r" b="b"/>
              <a:pathLst>
                <a:path w="530771" h="239941" extrusionOk="0">
                  <a:moveTo>
                    <a:pt x="515861" y="239941"/>
                  </a:moveTo>
                  <a:lnTo>
                    <a:pt x="14903" y="239941"/>
                  </a:lnTo>
                  <a:cubicBezTo>
                    <a:pt x="6705" y="239941"/>
                    <a:pt x="0" y="233229"/>
                    <a:pt x="0" y="225031"/>
                  </a:cubicBezTo>
                  <a:lnTo>
                    <a:pt x="0" y="14909"/>
                  </a:lnTo>
                  <a:cubicBezTo>
                    <a:pt x="0" y="6711"/>
                    <a:pt x="6705" y="0"/>
                    <a:pt x="14903" y="0"/>
                  </a:cubicBezTo>
                  <a:lnTo>
                    <a:pt x="515861" y="0"/>
                  </a:lnTo>
                  <a:cubicBezTo>
                    <a:pt x="524059" y="0"/>
                    <a:pt x="530771" y="6711"/>
                    <a:pt x="530771" y="14909"/>
                  </a:cubicBezTo>
                  <a:lnTo>
                    <a:pt x="530771" y="225031"/>
                  </a:lnTo>
                  <a:cubicBezTo>
                    <a:pt x="530771" y="233229"/>
                    <a:pt x="524059" y="239941"/>
                    <a:pt x="515861" y="239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731485" y="3551154"/>
              <a:ext cx="569734" cy="278904"/>
            </a:xfrm>
            <a:custGeom>
              <a:avLst/>
              <a:gdLst/>
              <a:ahLst/>
              <a:cxnLst/>
              <a:rect l="l" t="t" r="r" b="b"/>
              <a:pathLst>
                <a:path w="569734" h="278904" extrusionOk="0">
                  <a:moveTo>
                    <a:pt x="508114" y="278904"/>
                  </a:moveTo>
                  <a:lnTo>
                    <a:pt x="61645" y="278904"/>
                  </a:lnTo>
                  <a:cubicBezTo>
                    <a:pt x="27647" y="278904"/>
                    <a:pt x="0" y="251263"/>
                    <a:pt x="0" y="217277"/>
                  </a:cubicBezTo>
                  <a:lnTo>
                    <a:pt x="0" y="61645"/>
                  </a:lnTo>
                  <a:cubicBezTo>
                    <a:pt x="0" y="27647"/>
                    <a:pt x="27647" y="0"/>
                    <a:pt x="61645" y="0"/>
                  </a:cubicBezTo>
                  <a:lnTo>
                    <a:pt x="508114" y="0"/>
                  </a:lnTo>
                  <a:cubicBezTo>
                    <a:pt x="542086" y="0"/>
                    <a:pt x="569734" y="27647"/>
                    <a:pt x="569734" y="61645"/>
                  </a:cubicBezTo>
                  <a:lnTo>
                    <a:pt x="569734" y="217277"/>
                  </a:lnTo>
                  <a:cubicBezTo>
                    <a:pt x="569734" y="251263"/>
                    <a:pt x="542086" y="278904"/>
                    <a:pt x="508114" y="278904"/>
                  </a:cubicBezTo>
                  <a:close/>
                  <a:moveTo>
                    <a:pt x="61645" y="38969"/>
                  </a:moveTo>
                  <a:cubicBezTo>
                    <a:pt x="49142" y="38969"/>
                    <a:pt x="38969" y="49148"/>
                    <a:pt x="38969" y="61645"/>
                  </a:cubicBezTo>
                  <a:lnTo>
                    <a:pt x="38969" y="217277"/>
                  </a:lnTo>
                  <a:cubicBezTo>
                    <a:pt x="38969" y="229781"/>
                    <a:pt x="49142" y="239934"/>
                    <a:pt x="61645" y="239934"/>
                  </a:cubicBezTo>
                  <a:lnTo>
                    <a:pt x="508114" y="239934"/>
                  </a:lnTo>
                  <a:cubicBezTo>
                    <a:pt x="520604" y="239934"/>
                    <a:pt x="530771" y="229781"/>
                    <a:pt x="530771" y="217277"/>
                  </a:cubicBezTo>
                  <a:lnTo>
                    <a:pt x="530771" y="61645"/>
                  </a:lnTo>
                  <a:cubicBezTo>
                    <a:pt x="530771" y="49148"/>
                    <a:pt x="520604" y="38969"/>
                    <a:pt x="508114" y="389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8555218" y="2689144"/>
              <a:ext cx="145459" cy="145459"/>
            </a:xfrm>
            <a:custGeom>
              <a:avLst/>
              <a:gdLst/>
              <a:ahLst/>
              <a:cxnLst/>
              <a:rect l="l" t="t" r="r" b="b"/>
              <a:pathLst>
                <a:path w="145459" h="145459" extrusionOk="0">
                  <a:moveTo>
                    <a:pt x="145459" y="72732"/>
                  </a:moveTo>
                  <a:cubicBezTo>
                    <a:pt x="145459" y="112896"/>
                    <a:pt x="112896" y="145459"/>
                    <a:pt x="72732" y="145459"/>
                  </a:cubicBezTo>
                  <a:cubicBezTo>
                    <a:pt x="32562" y="145459"/>
                    <a:pt x="0" y="112896"/>
                    <a:pt x="0" y="72732"/>
                  </a:cubicBezTo>
                  <a:cubicBezTo>
                    <a:pt x="0" y="32562"/>
                    <a:pt x="32562" y="0"/>
                    <a:pt x="72732" y="0"/>
                  </a:cubicBezTo>
                  <a:cubicBezTo>
                    <a:pt x="112896" y="0"/>
                    <a:pt x="145459" y="32562"/>
                    <a:pt x="145459" y="727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8600702" y="3019400"/>
              <a:ext cx="9874" cy="16840"/>
            </a:xfrm>
            <a:custGeom>
              <a:avLst/>
              <a:gdLst/>
              <a:ahLst/>
              <a:cxnLst/>
              <a:rect l="l" t="t" r="r" b="b"/>
              <a:pathLst>
                <a:path w="9874" h="16840" extrusionOk="0">
                  <a:moveTo>
                    <a:pt x="9798" y="0"/>
                  </a:moveTo>
                  <a:lnTo>
                    <a:pt x="0" y="16840"/>
                  </a:lnTo>
                  <a:lnTo>
                    <a:pt x="9874" y="44"/>
                  </a:lnTo>
                  <a:cubicBezTo>
                    <a:pt x="9861" y="38"/>
                    <a:pt x="9817" y="12"/>
                    <a:pt x="9798" y="0"/>
                  </a:cubicBezTo>
                  <a:close/>
                </a:path>
              </a:pathLst>
            </a:custGeom>
            <a:solidFill>
              <a:srgbClr val="C2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7908161" y="4168165"/>
              <a:ext cx="1587195" cy="194824"/>
            </a:xfrm>
            <a:custGeom>
              <a:avLst/>
              <a:gdLst/>
              <a:ahLst/>
              <a:cxnLst/>
              <a:rect l="l" t="t" r="r" b="b"/>
              <a:pathLst>
                <a:path w="1587195" h="194824" extrusionOk="0">
                  <a:moveTo>
                    <a:pt x="1426654" y="194824"/>
                  </a:moveTo>
                  <a:cubicBezTo>
                    <a:pt x="1380159" y="194824"/>
                    <a:pt x="1353140" y="171615"/>
                    <a:pt x="1338643" y="159156"/>
                  </a:cubicBezTo>
                  <a:cubicBezTo>
                    <a:pt x="1337671" y="158318"/>
                    <a:pt x="1336833" y="157594"/>
                    <a:pt x="1336109" y="156965"/>
                  </a:cubicBezTo>
                  <a:cubicBezTo>
                    <a:pt x="1335430" y="157575"/>
                    <a:pt x="1334630" y="158254"/>
                    <a:pt x="1333715" y="159035"/>
                  </a:cubicBezTo>
                  <a:cubicBezTo>
                    <a:pt x="1319180" y="171576"/>
                    <a:pt x="1292180" y="194824"/>
                    <a:pt x="1245584" y="194824"/>
                  </a:cubicBezTo>
                  <a:cubicBezTo>
                    <a:pt x="1198987" y="194824"/>
                    <a:pt x="1172013" y="171557"/>
                    <a:pt x="1157516" y="159035"/>
                  </a:cubicBezTo>
                  <a:cubicBezTo>
                    <a:pt x="1156627" y="158280"/>
                    <a:pt x="1155846" y="157594"/>
                    <a:pt x="1155160" y="157003"/>
                  </a:cubicBezTo>
                  <a:cubicBezTo>
                    <a:pt x="1154474" y="157613"/>
                    <a:pt x="1153693" y="158299"/>
                    <a:pt x="1152798" y="159054"/>
                  </a:cubicBezTo>
                  <a:cubicBezTo>
                    <a:pt x="1138281" y="171576"/>
                    <a:pt x="1111281" y="194824"/>
                    <a:pt x="1064691" y="194824"/>
                  </a:cubicBezTo>
                  <a:cubicBezTo>
                    <a:pt x="1018057" y="194824"/>
                    <a:pt x="991095" y="171557"/>
                    <a:pt x="976598" y="159035"/>
                  </a:cubicBezTo>
                  <a:cubicBezTo>
                    <a:pt x="975702" y="158280"/>
                    <a:pt x="974921" y="157594"/>
                    <a:pt x="974242" y="157003"/>
                  </a:cubicBezTo>
                  <a:cubicBezTo>
                    <a:pt x="973556" y="157594"/>
                    <a:pt x="972769" y="158280"/>
                    <a:pt x="971861" y="159054"/>
                  </a:cubicBezTo>
                  <a:cubicBezTo>
                    <a:pt x="957383" y="171557"/>
                    <a:pt x="930427" y="194824"/>
                    <a:pt x="883793" y="194824"/>
                  </a:cubicBezTo>
                  <a:cubicBezTo>
                    <a:pt x="837158" y="194824"/>
                    <a:pt x="810196" y="171557"/>
                    <a:pt x="795705" y="159035"/>
                  </a:cubicBezTo>
                  <a:cubicBezTo>
                    <a:pt x="794804" y="158280"/>
                    <a:pt x="794023" y="157613"/>
                    <a:pt x="793343" y="157003"/>
                  </a:cubicBezTo>
                  <a:cubicBezTo>
                    <a:pt x="792657" y="157613"/>
                    <a:pt x="791876" y="158280"/>
                    <a:pt x="790987" y="159054"/>
                  </a:cubicBezTo>
                  <a:cubicBezTo>
                    <a:pt x="776465" y="171576"/>
                    <a:pt x="749465" y="194824"/>
                    <a:pt x="702932" y="194824"/>
                  </a:cubicBezTo>
                  <a:cubicBezTo>
                    <a:pt x="656431" y="194824"/>
                    <a:pt x="629431" y="171596"/>
                    <a:pt x="614914" y="159111"/>
                  </a:cubicBezTo>
                  <a:cubicBezTo>
                    <a:pt x="614000" y="158337"/>
                    <a:pt x="613219" y="157632"/>
                    <a:pt x="612540" y="157041"/>
                  </a:cubicBezTo>
                  <a:cubicBezTo>
                    <a:pt x="611860" y="157632"/>
                    <a:pt x="611079" y="158299"/>
                    <a:pt x="610203" y="159054"/>
                  </a:cubicBezTo>
                  <a:cubicBezTo>
                    <a:pt x="595699" y="171557"/>
                    <a:pt x="568686" y="194824"/>
                    <a:pt x="522128" y="194824"/>
                  </a:cubicBezTo>
                  <a:cubicBezTo>
                    <a:pt x="475570" y="194824"/>
                    <a:pt x="448576" y="171576"/>
                    <a:pt x="434073" y="159073"/>
                  </a:cubicBezTo>
                  <a:cubicBezTo>
                    <a:pt x="433165" y="158299"/>
                    <a:pt x="432384" y="157613"/>
                    <a:pt x="431679" y="157003"/>
                  </a:cubicBezTo>
                  <a:cubicBezTo>
                    <a:pt x="430993" y="157613"/>
                    <a:pt x="430212" y="158280"/>
                    <a:pt x="429317" y="159054"/>
                  </a:cubicBezTo>
                  <a:cubicBezTo>
                    <a:pt x="414839" y="171557"/>
                    <a:pt x="387883" y="194824"/>
                    <a:pt x="341249" y="194824"/>
                  </a:cubicBezTo>
                  <a:cubicBezTo>
                    <a:pt x="294620" y="194824"/>
                    <a:pt x="267652" y="171557"/>
                    <a:pt x="253155" y="159035"/>
                  </a:cubicBezTo>
                  <a:cubicBezTo>
                    <a:pt x="252266" y="158280"/>
                    <a:pt x="251485" y="157594"/>
                    <a:pt x="250818" y="157003"/>
                  </a:cubicBezTo>
                  <a:cubicBezTo>
                    <a:pt x="250113" y="157613"/>
                    <a:pt x="249339" y="158280"/>
                    <a:pt x="248437" y="159054"/>
                  </a:cubicBezTo>
                  <a:cubicBezTo>
                    <a:pt x="233965" y="171557"/>
                    <a:pt x="206984" y="194824"/>
                    <a:pt x="160388" y="194824"/>
                  </a:cubicBezTo>
                  <a:cubicBezTo>
                    <a:pt x="113874" y="194824"/>
                    <a:pt x="86874" y="171596"/>
                    <a:pt x="72358" y="159111"/>
                  </a:cubicBezTo>
                  <a:cubicBezTo>
                    <a:pt x="70758" y="157727"/>
                    <a:pt x="69538" y="156660"/>
                    <a:pt x="68548" y="155822"/>
                  </a:cubicBezTo>
                  <a:cubicBezTo>
                    <a:pt x="29946" y="154241"/>
                    <a:pt x="0" y="119900"/>
                    <a:pt x="0" y="77933"/>
                  </a:cubicBezTo>
                  <a:cubicBezTo>
                    <a:pt x="0" y="34950"/>
                    <a:pt x="31388" y="0"/>
                    <a:pt x="69983" y="0"/>
                  </a:cubicBezTo>
                  <a:cubicBezTo>
                    <a:pt x="116516" y="0"/>
                    <a:pt x="143516" y="23247"/>
                    <a:pt x="158013" y="35750"/>
                  </a:cubicBezTo>
                  <a:cubicBezTo>
                    <a:pt x="158921" y="36531"/>
                    <a:pt x="159702" y="37217"/>
                    <a:pt x="160388" y="37801"/>
                  </a:cubicBezTo>
                  <a:cubicBezTo>
                    <a:pt x="161074" y="37217"/>
                    <a:pt x="161848" y="36531"/>
                    <a:pt x="162769" y="35750"/>
                  </a:cubicBezTo>
                  <a:cubicBezTo>
                    <a:pt x="177228" y="23266"/>
                    <a:pt x="204203" y="0"/>
                    <a:pt x="250799" y="0"/>
                  </a:cubicBezTo>
                  <a:cubicBezTo>
                    <a:pt x="297395" y="0"/>
                    <a:pt x="324389" y="23266"/>
                    <a:pt x="338886" y="35769"/>
                  </a:cubicBezTo>
                  <a:cubicBezTo>
                    <a:pt x="339782" y="36550"/>
                    <a:pt x="340563" y="37217"/>
                    <a:pt x="341249" y="37820"/>
                  </a:cubicBezTo>
                  <a:cubicBezTo>
                    <a:pt x="341953" y="37217"/>
                    <a:pt x="342734" y="36531"/>
                    <a:pt x="343642" y="35750"/>
                  </a:cubicBezTo>
                  <a:cubicBezTo>
                    <a:pt x="358140" y="23247"/>
                    <a:pt x="385140" y="0"/>
                    <a:pt x="431698" y="0"/>
                  </a:cubicBezTo>
                  <a:cubicBezTo>
                    <a:pt x="478307" y="0"/>
                    <a:pt x="505269" y="23266"/>
                    <a:pt x="519772" y="35788"/>
                  </a:cubicBezTo>
                  <a:cubicBezTo>
                    <a:pt x="520661" y="36550"/>
                    <a:pt x="521442" y="37217"/>
                    <a:pt x="522128" y="37820"/>
                  </a:cubicBezTo>
                  <a:cubicBezTo>
                    <a:pt x="522814" y="37217"/>
                    <a:pt x="523595" y="36550"/>
                    <a:pt x="524490" y="35769"/>
                  </a:cubicBezTo>
                  <a:cubicBezTo>
                    <a:pt x="538988" y="23266"/>
                    <a:pt x="566000" y="0"/>
                    <a:pt x="612559" y="0"/>
                  </a:cubicBezTo>
                  <a:cubicBezTo>
                    <a:pt x="659034" y="0"/>
                    <a:pt x="686034" y="23234"/>
                    <a:pt x="700532" y="35693"/>
                  </a:cubicBezTo>
                  <a:cubicBezTo>
                    <a:pt x="701446" y="36493"/>
                    <a:pt x="702246" y="37179"/>
                    <a:pt x="702932" y="37788"/>
                  </a:cubicBezTo>
                  <a:cubicBezTo>
                    <a:pt x="703599" y="37198"/>
                    <a:pt x="704354" y="36531"/>
                    <a:pt x="705237" y="35788"/>
                  </a:cubicBezTo>
                  <a:cubicBezTo>
                    <a:pt x="719823" y="23234"/>
                    <a:pt x="746823" y="0"/>
                    <a:pt x="793343" y="0"/>
                  </a:cubicBezTo>
                  <a:cubicBezTo>
                    <a:pt x="839971" y="0"/>
                    <a:pt x="866927" y="23266"/>
                    <a:pt x="881437" y="35788"/>
                  </a:cubicBezTo>
                  <a:cubicBezTo>
                    <a:pt x="882326" y="36550"/>
                    <a:pt x="883100" y="37236"/>
                    <a:pt x="883793" y="37820"/>
                  </a:cubicBezTo>
                  <a:cubicBezTo>
                    <a:pt x="884472" y="37236"/>
                    <a:pt x="885253" y="36550"/>
                    <a:pt x="886167" y="35769"/>
                  </a:cubicBezTo>
                  <a:cubicBezTo>
                    <a:pt x="900645" y="23266"/>
                    <a:pt x="927608" y="0"/>
                    <a:pt x="974242" y="0"/>
                  </a:cubicBezTo>
                  <a:cubicBezTo>
                    <a:pt x="1020838" y="0"/>
                    <a:pt x="1047832" y="23266"/>
                    <a:pt x="1062329" y="35769"/>
                  </a:cubicBezTo>
                  <a:cubicBezTo>
                    <a:pt x="1063244" y="36550"/>
                    <a:pt x="1064006" y="37217"/>
                    <a:pt x="1064710" y="37820"/>
                  </a:cubicBezTo>
                  <a:cubicBezTo>
                    <a:pt x="1065390" y="37217"/>
                    <a:pt x="1066171" y="36550"/>
                    <a:pt x="1067066" y="35769"/>
                  </a:cubicBezTo>
                  <a:cubicBezTo>
                    <a:pt x="1081563" y="23266"/>
                    <a:pt x="1108563" y="0"/>
                    <a:pt x="1155172" y="0"/>
                  </a:cubicBezTo>
                  <a:cubicBezTo>
                    <a:pt x="1201769" y="0"/>
                    <a:pt x="1228750" y="23266"/>
                    <a:pt x="1243247" y="35788"/>
                  </a:cubicBezTo>
                  <a:cubicBezTo>
                    <a:pt x="1244142" y="36550"/>
                    <a:pt x="1244923" y="37236"/>
                    <a:pt x="1245603" y="37820"/>
                  </a:cubicBezTo>
                  <a:cubicBezTo>
                    <a:pt x="1246314" y="37236"/>
                    <a:pt x="1247095" y="36550"/>
                    <a:pt x="1247984" y="35788"/>
                  </a:cubicBezTo>
                  <a:cubicBezTo>
                    <a:pt x="1262519" y="23247"/>
                    <a:pt x="1289513" y="0"/>
                    <a:pt x="1336090" y="0"/>
                  </a:cubicBezTo>
                  <a:cubicBezTo>
                    <a:pt x="1382668" y="0"/>
                    <a:pt x="1409687" y="23247"/>
                    <a:pt x="1424203" y="35731"/>
                  </a:cubicBezTo>
                  <a:cubicBezTo>
                    <a:pt x="1425155" y="36550"/>
                    <a:pt x="1425956" y="37255"/>
                    <a:pt x="1426679" y="37877"/>
                  </a:cubicBezTo>
                  <a:cubicBezTo>
                    <a:pt x="1427378" y="37255"/>
                    <a:pt x="1428178" y="36569"/>
                    <a:pt x="1429111" y="35769"/>
                  </a:cubicBezTo>
                  <a:cubicBezTo>
                    <a:pt x="1443685" y="23234"/>
                    <a:pt x="1470685" y="0"/>
                    <a:pt x="1517243" y="0"/>
                  </a:cubicBezTo>
                  <a:cubicBezTo>
                    <a:pt x="1555826" y="0"/>
                    <a:pt x="1587195" y="34950"/>
                    <a:pt x="1587195" y="77933"/>
                  </a:cubicBezTo>
                  <a:cubicBezTo>
                    <a:pt x="1587195" y="120415"/>
                    <a:pt x="1556505" y="155079"/>
                    <a:pt x="1518532" y="155841"/>
                  </a:cubicBezTo>
                  <a:cubicBezTo>
                    <a:pt x="1517542" y="156679"/>
                    <a:pt x="1516360" y="157727"/>
                    <a:pt x="1514824" y="159035"/>
                  </a:cubicBezTo>
                  <a:cubicBezTo>
                    <a:pt x="1500251" y="171576"/>
                    <a:pt x="1473231" y="194824"/>
                    <a:pt x="1426654" y="194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7888684" y="4148677"/>
              <a:ext cx="1626165" cy="233787"/>
            </a:xfrm>
            <a:custGeom>
              <a:avLst/>
              <a:gdLst/>
              <a:ahLst/>
              <a:cxnLst/>
              <a:rect l="l" t="t" r="r" b="b"/>
              <a:pathLst>
                <a:path w="1626165" h="233787" extrusionOk="0">
                  <a:moveTo>
                    <a:pt x="1536712" y="0"/>
                  </a:moveTo>
                  <a:cubicBezTo>
                    <a:pt x="1492897" y="0"/>
                    <a:pt x="1463706" y="18122"/>
                    <a:pt x="1446149" y="31934"/>
                  </a:cubicBezTo>
                  <a:cubicBezTo>
                    <a:pt x="1428553" y="18103"/>
                    <a:pt x="1399362" y="0"/>
                    <a:pt x="1355572" y="0"/>
                  </a:cubicBezTo>
                  <a:cubicBezTo>
                    <a:pt x="1311821" y="0"/>
                    <a:pt x="1282661" y="18072"/>
                    <a:pt x="1265097" y="31883"/>
                  </a:cubicBezTo>
                  <a:cubicBezTo>
                    <a:pt x="1247546" y="18078"/>
                    <a:pt x="1218393" y="0"/>
                    <a:pt x="1174642" y="0"/>
                  </a:cubicBezTo>
                  <a:cubicBezTo>
                    <a:pt x="1130890" y="0"/>
                    <a:pt x="1101744" y="18053"/>
                    <a:pt x="1084173" y="31883"/>
                  </a:cubicBezTo>
                  <a:cubicBezTo>
                    <a:pt x="1066634" y="18072"/>
                    <a:pt x="1037488" y="0"/>
                    <a:pt x="993717" y="0"/>
                  </a:cubicBezTo>
                  <a:cubicBezTo>
                    <a:pt x="949972" y="0"/>
                    <a:pt x="920832" y="18053"/>
                    <a:pt x="903268" y="31883"/>
                  </a:cubicBezTo>
                  <a:cubicBezTo>
                    <a:pt x="885723" y="18072"/>
                    <a:pt x="856583" y="0"/>
                    <a:pt x="812812" y="0"/>
                  </a:cubicBezTo>
                  <a:cubicBezTo>
                    <a:pt x="769118" y="0"/>
                    <a:pt x="739978" y="18040"/>
                    <a:pt x="722407" y="31851"/>
                  </a:cubicBezTo>
                  <a:cubicBezTo>
                    <a:pt x="704805" y="18021"/>
                    <a:pt x="675684" y="0"/>
                    <a:pt x="632028" y="0"/>
                  </a:cubicBezTo>
                  <a:cubicBezTo>
                    <a:pt x="588314" y="0"/>
                    <a:pt x="559180" y="18053"/>
                    <a:pt x="541604" y="31876"/>
                  </a:cubicBezTo>
                  <a:cubicBezTo>
                    <a:pt x="524059" y="18065"/>
                    <a:pt x="494919" y="0"/>
                    <a:pt x="451173" y="0"/>
                  </a:cubicBezTo>
                  <a:cubicBezTo>
                    <a:pt x="407454" y="0"/>
                    <a:pt x="378301" y="18065"/>
                    <a:pt x="360737" y="31876"/>
                  </a:cubicBezTo>
                  <a:cubicBezTo>
                    <a:pt x="343192" y="18065"/>
                    <a:pt x="314045" y="0"/>
                    <a:pt x="270281" y="0"/>
                  </a:cubicBezTo>
                  <a:cubicBezTo>
                    <a:pt x="226574" y="0"/>
                    <a:pt x="197434" y="18046"/>
                    <a:pt x="179863" y="31870"/>
                  </a:cubicBezTo>
                  <a:cubicBezTo>
                    <a:pt x="162267" y="18033"/>
                    <a:pt x="133127" y="0"/>
                    <a:pt x="89452" y="0"/>
                  </a:cubicBezTo>
                  <a:cubicBezTo>
                    <a:pt x="40125" y="0"/>
                    <a:pt x="0" y="43700"/>
                    <a:pt x="0" y="97415"/>
                  </a:cubicBezTo>
                  <a:cubicBezTo>
                    <a:pt x="0" y="147745"/>
                    <a:pt x="35229" y="189280"/>
                    <a:pt x="80244" y="194316"/>
                  </a:cubicBezTo>
                  <a:cubicBezTo>
                    <a:pt x="95961" y="207822"/>
                    <a:pt x="127438" y="233787"/>
                    <a:pt x="179857" y="233787"/>
                  </a:cubicBezTo>
                  <a:cubicBezTo>
                    <a:pt x="223570" y="233787"/>
                    <a:pt x="252710" y="215747"/>
                    <a:pt x="270287" y="201923"/>
                  </a:cubicBezTo>
                  <a:cubicBezTo>
                    <a:pt x="287832" y="215728"/>
                    <a:pt x="316972" y="233787"/>
                    <a:pt x="360737" y="233787"/>
                  </a:cubicBezTo>
                  <a:cubicBezTo>
                    <a:pt x="404463" y="233787"/>
                    <a:pt x="433603" y="215741"/>
                    <a:pt x="451173" y="201917"/>
                  </a:cubicBezTo>
                  <a:cubicBezTo>
                    <a:pt x="468744" y="215734"/>
                    <a:pt x="497897" y="233787"/>
                    <a:pt x="541610" y="233787"/>
                  </a:cubicBezTo>
                  <a:cubicBezTo>
                    <a:pt x="585311" y="233787"/>
                    <a:pt x="614438" y="215760"/>
                    <a:pt x="632015" y="201942"/>
                  </a:cubicBezTo>
                  <a:cubicBezTo>
                    <a:pt x="649617" y="215766"/>
                    <a:pt x="678751" y="233787"/>
                    <a:pt x="722407" y="233787"/>
                  </a:cubicBezTo>
                  <a:cubicBezTo>
                    <a:pt x="766108" y="233787"/>
                    <a:pt x="795248" y="215734"/>
                    <a:pt x="812819" y="201923"/>
                  </a:cubicBezTo>
                  <a:cubicBezTo>
                    <a:pt x="830376" y="215734"/>
                    <a:pt x="859510" y="233787"/>
                    <a:pt x="903268" y="233787"/>
                  </a:cubicBezTo>
                  <a:cubicBezTo>
                    <a:pt x="947013" y="233787"/>
                    <a:pt x="976153" y="215741"/>
                    <a:pt x="993717" y="201910"/>
                  </a:cubicBezTo>
                  <a:cubicBezTo>
                    <a:pt x="1011269" y="215722"/>
                    <a:pt x="1040415" y="233787"/>
                    <a:pt x="1084173" y="233787"/>
                  </a:cubicBezTo>
                  <a:cubicBezTo>
                    <a:pt x="1127906" y="233787"/>
                    <a:pt x="1157065" y="215734"/>
                    <a:pt x="1174635" y="201917"/>
                  </a:cubicBezTo>
                  <a:cubicBezTo>
                    <a:pt x="1192187" y="215728"/>
                    <a:pt x="1221333" y="233787"/>
                    <a:pt x="1265072" y="233787"/>
                  </a:cubicBezTo>
                  <a:cubicBezTo>
                    <a:pt x="1308855" y="233787"/>
                    <a:pt x="1338033" y="215696"/>
                    <a:pt x="1355604" y="201872"/>
                  </a:cubicBezTo>
                  <a:cubicBezTo>
                    <a:pt x="1373206" y="215709"/>
                    <a:pt x="1402384" y="233787"/>
                    <a:pt x="1446142" y="233787"/>
                  </a:cubicBezTo>
                  <a:cubicBezTo>
                    <a:pt x="1498727" y="233787"/>
                    <a:pt x="1530242" y="207695"/>
                    <a:pt x="1545888" y="194265"/>
                  </a:cubicBezTo>
                  <a:cubicBezTo>
                    <a:pt x="1591176" y="188988"/>
                    <a:pt x="1626165" y="147567"/>
                    <a:pt x="1626165" y="97415"/>
                  </a:cubicBezTo>
                  <a:cubicBezTo>
                    <a:pt x="1626165" y="43700"/>
                    <a:pt x="1586039" y="0"/>
                    <a:pt x="1536712" y="0"/>
                  </a:cubicBezTo>
                  <a:close/>
                  <a:moveTo>
                    <a:pt x="1536712" y="38969"/>
                  </a:moveTo>
                  <a:cubicBezTo>
                    <a:pt x="1564608" y="38969"/>
                    <a:pt x="1587201" y="65125"/>
                    <a:pt x="1587201" y="97415"/>
                  </a:cubicBezTo>
                  <a:cubicBezTo>
                    <a:pt x="1587201" y="129705"/>
                    <a:pt x="1564608" y="155860"/>
                    <a:pt x="1536712" y="155860"/>
                  </a:cubicBezTo>
                  <a:cubicBezTo>
                    <a:pt x="1530775" y="155860"/>
                    <a:pt x="1530432" y="156165"/>
                    <a:pt x="1521561" y="163798"/>
                  </a:cubicBezTo>
                  <a:cubicBezTo>
                    <a:pt x="1508067" y="175399"/>
                    <a:pt x="1485506" y="194830"/>
                    <a:pt x="1446142" y="194830"/>
                  </a:cubicBezTo>
                  <a:cubicBezTo>
                    <a:pt x="1406798" y="194830"/>
                    <a:pt x="1384230" y="175399"/>
                    <a:pt x="1370755" y="163817"/>
                  </a:cubicBezTo>
                  <a:cubicBezTo>
                    <a:pt x="1361865" y="156165"/>
                    <a:pt x="1361522" y="155860"/>
                    <a:pt x="1355572" y="155860"/>
                  </a:cubicBezTo>
                  <a:cubicBezTo>
                    <a:pt x="1349673" y="155860"/>
                    <a:pt x="1349324" y="156165"/>
                    <a:pt x="1340453" y="163798"/>
                  </a:cubicBezTo>
                  <a:cubicBezTo>
                    <a:pt x="1326978" y="175399"/>
                    <a:pt x="1304416" y="194830"/>
                    <a:pt x="1265072" y="194830"/>
                  </a:cubicBezTo>
                  <a:cubicBezTo>
                    <a:pt x="1225740" y="194830"/>
                    <a:pt x="1203178" y="175380"/>
                    <a:pt x="1189716" y="163772"/>
                  </a:cubicBezTo>
                  <a:cubicBezTo>
                    <a:pt x="1180699" y="156013"/>
                    <a:pt x="1180420" y="155860"/>
                    <a:pt x="1174642" y="155860"/>
                  </a:cubicBezTo>
                  <a:cubicBezTo>
                    <a:pt x="1168749" y="155860"/>
                    <a:pt x="1168400" y="156165"/>
                    <a:pt x="1159548" y="163798"/>
                  </a:cubicBezTo>
                  <a:cubicBezTo>
                    <a:pt x="1146067" y="175399"/>
                    <a:pt x="1123505" y="194830"/>
                    <a:pt x="1084173" y="194830"/>
                  </a:cubicBezTo>
                  <a:cubicBezTo>
                    <a:pt x="1044828" y="194830"/>
                    <a:pt x="1022286" y="175399"/>
                    <a:pt x="1008805" y="163772"/>
                  </a:cubicBezTo>
                  <a:cubicBezTo>
                    <a:pt x="999782" y="156013"/>
                    <a:pt x="999502" y="155860"/>
                    <a:pt x="993717" y="155860"/>
                  </a:cubicBezTo>
                  <a:cubicBezTo>
                    <a:pt x="987932" y="155860"/>
                    <a:pt x="987653" y="156013"/>
                    <a:pt x="978630" y="163772"/>
                  </a:cubicBezTo>
                  <a:cubicBezTo>
                    <a:pt x="965155" y="175399"/>
                    <a:pt x="942606" y="194830"/>
                    <a:pt x="903268" y="194830"/>
                  </a:cubicBezTo>
                  <a:cubicBezTo>
                    <a:pt x="863923" y="194830"/>
                    <a:pt x="841375" y="175399"/>
                    <a:pt x="827900" y="163772"/>
                  </a:cubicBezTo>
                  <a:cubicBezTo>
                    <a:pt x="818876" y="156013"/>
                    <a:pt x="818597" y="155860"/>
                    <a:pt x="812812" y="155860"/>
                  </a:cubicBezTo>
                  <a:cubicBezTo>
                    <a:pt x="807046" y="155860"/>
                    <a:pt x="806767" y="156013"/>
                    <a:pt x="797756" y="163772"/>
                  </a:cubicBezTo>
                  <a:cubicBezTo>
                    <a:pt x="784282" y="175380"/>
                    <a:pt x="761733" y="194830"/>
                    <a:pt x="722407" y="194830"/>
                  </a:cubicBezTo>
                  <a:cubicBezTo>
                    <a:pt x="683075" y="194830"/>
                    <a:pt x="660533" y="175380"/>
                    <a:pt x="647052" y="163772"/>
                  </a:cubicBezTo>
                  <a:cubicBezTo>
                    <a:pt x="638048" y="156013"/>
                    <a:pt x="637774" y="155860"/>
                    <a:pt x="632028" y="155860"/>
                  </a:cubicBezTo>
                  <a:cubicBezTo>
                    <a:pt x="626262" y="155860"/>
                    <a:pt x="625982" y="156013"/>
                    <a:pt x="616959" y="163772"/>
                  </a:cubicBezTo>
                  <a:cubicBezTo>
                    <a:pt x="603503" y="175380"/>
                    <a:pt x="580936" y="194830"/>
                    <a:pt x="541610" y="194830"/>
                  </a:cubicBezTo>
                  <a:cubicBezTo>
                    <a:pt x="502265" y="194830"/>
                    <a:pt x="479717" y="175380"/>
                    <a:pt x="466248" y="163772"/>
                  </a:cubicBezTo>
                  <a:cubicBezTo>
                    <a:pt x="457219" y="156013"/>
                    <a:pt x="456946" y="155860"/>
                    <a:pt x="451173" y="155860"/>
                  </a:cubicBezTo>
                  <a:cubicBezTo>
                    <a:pt x="445388" y="155860"/>
                    <a:pt x="445109" y="156013"/>
                    <a:pt x="436086" y="163772"/>
                  </a:cubicBezTo>
                  <a:cubicBezTo>
                    <a:pt x="422611" y="175399"/>
                    <a:pt x="400062" y="194830"/>
                    <a:pt x="360737" y="194830"/>
                  </a:cubicBezTo>
                  <a:cubicBezTo>
                    <a:pt x="321386" y="194830"/>
                    <a:pt x="298843" y="175399"/>
                    <a:pt x="285369" y="163772"/>
                  </a:cubicBezTo>
                  <a:cubicBezTo>
                    <a:pt x="276345" y="156013"/>
                    <a:pt x="276066" y="155860"/>
                    <a:pt x="270281" y="155860"/>
                  </a:cubicBezTo>
                  <a:cubicBezTo>
                    <a:pt x="264509" y="155860"/>
                    <a:pt x="264229" y="156013"/>
                    <a:pt x="255206" y="163772"/>
                  </a:cubicBezTo>
                  <a:cubicBezTo>
                    <a:pt x="241750" y="175380"/>
                    <a:pt x="219189" y="194830"/>
                    <a:pt x="179857" y="194830"/>
                  </a:cubicBezTo>
                  <a:cubicBezTo>
                    <a:pt x="140519" y="194830"/>
                    <a:pt x="117970" y="175380"/>
                    <a:pt x="104489" y="163772"/>
                  </a:cubicBezTo>
                  <a:cubicBezTo>
                    <a:pt x="95484" y="156013"/>
                    <a:pt x="95205" y="155860"/>
                    <a:pt x="89452" y="155860"/>
                  </a:cubicBezTo>
                  <a:cubicBezTo>
                    <a:pt x="61563" y="155860"/>
                    <a:pt x="38969" y="129705"/>
                    <a:pt x="38969" y="97415"/>
                  </a:cubicBezTo>
                  <a:cubicBezTo>
                    <a:pt x="38969" y="65125"/>
                    <a:pt x="61563" y="38969"/>
                    <a:pt x="89452" y="38969"/>
                  </a:cubicBezTo>
                  <a:cubicBezTo>
                    <a:pt x="128777" y="38969"/>
                    <a:pt x="151326" y="58407"/>
                    <a:pt x="164801" y="70015"/>
                  </a:cubicBezTo>
                  <a:cubicBezTo>
                    <a:pt x="173812" y="77781"/>
                    <a:pt x="174091" y="77927"/>
                    <a:pt x="179857" y="77927"/>
                  </a:cubicBezTo>
                  <a:cubicBezTo>
                    <a:pt x="185623" y="77927"/>
                    <a:pt x="185902" y="77781"/>
                    <a:pt x="194925" y="70015"/>
                  </a:cubicBezTo>
                  <a:cubicBezTo>
                    <a:pt x="208387" y="58407"/>
                    <a:pt x="230949" y="38969"/>
                    <a:pt x="270281" y="38969"/>
                  </a:cubicBezTo>
                  <a:cubicBezTo>
                    <a:pt x="309625" y="38969"/>
                    <a:pt x="332174" y="58388"/>
                    <a:pt x="345649" y="70015"/>
                  </a:cubicBezTo>
                  <a:cubicBezTo>
                    <a:pt x="354672" y="77781"/>
                    <a:pt x="354952" y="77927"/>
                    <a:pt x="360737" y="77927"/>
                  </a:cubicBezTo>
                  <a:cubicBezTo>
                    <a:pt x="366502" y="77927"/>
                    <a:pt x="366788" y="77781"/>
                    <a:pt x="375805" y="70015"/>
                  </a:cubicBezTo>
                  <a:cubicBezTo>
                    <a:pt x="389286" y="58407"/>
                    <a:pt x="411835" y="38969"/>
                    <a:pt x="451173" y="38969"/>
                  </a:cubicBezTo>
                  <a:cubicBezTo>
                    <a:pt x="490499" y="38969"/>
                    <a:pt x="513048" y="58388"/>
                    <a:pt x="526522" y="70015"/>
                  </a:cubicBezTo>
                  <a:cubicBezTo>
                    <a:pt x="535546" y="77781"/>
                    <a:pt x="535825" y="77927"/>
                    <a:pt x="541610" y="77927"/>
                  </a:cubicBezTo>
                  <a:cubicBezTo>
                    <a:pt x="547382" y="77927"/>
                    <a:pt x="547662" y="77781"/>
                    <a:pt x="556679" y="70015"/>
                  </a:cubicBezTo>
                  <a:cubicBezTo>
                    <a:pt x="570141" y="58407"/>
                    <a:pt x="592708" y="38969"/>
                    <a:pt x="632028" y="38969"/>
                  </a:cubicBezTo>
                  <a:cubicBezTo>
                    <a:pt x="671366" y="38969"/>
                    <a:pt x="693889" y="58407"/>
                    <a:pt x="707370" y="70015"/>
                  </a:cubicBezTo>
                  <a:cubicBezTo>
                    <a:pt x="716375" y="77781"/>
                    <a:pt x="716648" y="77927"/>
                    <a:pt x="722407" y="77927"/>
                  </a:cubicBezTo>
                  <a:cubicBezTo>
                    <a:pt x="728160" y="77927"/>
                    <a:pt x="728440" y="77781"/>
                    <a:pt x="737444" y="70015"/>
                  </a:cubicBezTo>
                  <a:cubicBezTo>
                    <a:pt x="750919" y="58407"/>
                    <a:pt x="773468" y="38969"/>
                    <a:pt x="812812" y="38969"/>
                  </a:cubicBezTo>
                  <a:cubicBezTo>
                    <a:pt x="852150" y="38969"/>
                    <a:pt x="874706" y="58388"/>
                    <a:pt x="888180" y="70015"/>
                  </a:cubicBezTo>
                  <a:cubicBezTo>
                    <a:pt x="897204" y="77781"/>
                    <a:pt x="897483" y="77927"/>
                    <a:pt x="903268" y="77927"/>
                  </a:cubicBezTo>
                  <a:cubicBezTo>
                    <a:pt x="909046" y="77927"/>
                    <a:pt x="909332" y="77781"/>
                    <a:pt x="918356" y="70015"/>
                  </a:cubicBezTo>
                  <a:cubicBezTo>
                    <a:pt x="931830" y="58388"/>
                    <a:pt x="954379" y="38969"/>
                    <a:pt x="993717" y="38969"/>
                  </a:cubicBezTo>
                  <a:cubicBezTo>
                    <a:pt x="1033068" y="38969"/>
                    <a:pt x="1055611" y="58388"/>
                    <a:pt x="1069085" y="70015"/>
                  </a:cubicBezTo>
                  <a:cubicBezTo>
                    <a:pt x="1078109" y="77781"/>
                    <a:pt x="1078388" y="77927"/>
                    <a:pt x="1084173" y="77927"/>
                  </a:cubicBezTo>
                  <a:cubicBezTo>
                    <a:pt x="1089964" y="77927"/>
                    <a:pt x="1090237" y="77781"/>
                    <a:pt x="1099261" y="70015"/>
                  </a:cubicBezTo>
                  <a:cubicBezTo>
                    <a:pt x="1112735" y="58388"/>
                    <a:pt x="1135303" y="38969"/>
                    <a:pt x="1174642" y="38969"/>
                  </a:cubicBezTo>
                  <a:cubicBezTo>
                    <a:pt x="1213973" y="38969"/>
                    <a:pt x="1236541" y="58407"/>
                    <a:pt x="1250003" y="70015"/>
                  </a:cubicBezTo>
                  <a:cubicBezTo>
                    <a:pt x="1259027" y="77781"/>
                    <a:pt x="1259300" y="77927"/>
                    <a:pt x="1265072" y="77927"/>
                  </a:cubicBezTo>
                  <a:cubicBezTo>
                    <a:pt x="1270984" y="77927"/>
                    <a:pt x="1271327" y="77628"/>
                    <a:pt x="1280198" y="69996"/>
                  </a:cubicBezTo>
                  <a:cubicBezTo>
                    <a:pt x="1293685" y="58388"/>
                    <a:pt x="1316227" y="38969"/>
                    <a:pt x="1355572" y="38969"/>
                  </a:cubicBezTo>
                  <a:cubicBezTo>
                    <a:pt x="1394936" y="38969"/>
                    <a:pt x="1417504" y="58388"/>
                    <a:pt x="1430991" y="69996"/>
                  </a:cubicBezTo>
                  <a:cubicBezTo>
                    <a:pt x="1439868" y="77628"/>
                    <a:pt x="1440211" y="77927"/>
                    <a:pt x="1446142" y="77927"/>
                  </a:cubicBezTo>
                  <a:cubicBezTo>
                    <a:pt x="1452092" y="77927"/>
                    <a:pt x="1452441" y="77628"/>
                    <a:pt x="1461331" y="69983"/>
                  </a:cubicBezTo>
                  <a:cubicBezTo>
                    <a:pt x="1474806" y="58388"/>
                    <a:pt x="1497368" y="38969"/>
                    <a:pt x="1536712" y="389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58"/>
          <p:cNvGrpSpPr/>
          <p:nvPr/>
        </p:nvGrpSpPr>
        <p:grpSpPr>
          <a:xfrm>
            <a:off x="4143351" y="198024"/>
            <a:ext cx="4875099" cy="4875101"/>
            <a:chOff x="255926" y="178524"/>
            <a:chExt cx="4875099" cy="4875101"/>
          </a:xfrm>
        </p:grpSpPr>
        <p:sp>
          <p:nvSpPr>
            <p:cNvPr id="950" name="Google Shape;950;p58"/>
            <p:cNvSpPr/>
            <p:nvPr/>
          </p:nvSpPr>
          <p:spPr>
            <a:xfrm rot="2699995" flipH="1">
              <a:off x="1247964" y="614370"/>
              <a:ext cx="2891023" cy="4003409"/>
            </a:xfrm>
            <a:custGeom>
              <a:avLst/>
              <a:gdLst/>
              <a:ahLst/>
              <a:cxnLst/>
              <a:rect l="l" t="t" r="r" b="b"/>
              <a:pathLst>
                <a:path w="2407" h="3333" extrusionOk="0">
                  <a:moveTo>
                    <a:pt x="1165" y="1"/>
                  </a:moveTo>
                  <a:cubicBezTo>
                    <a:pt x="1101" y="1"/>
                    <a:pt x="1038" y="13"/>
                    <a:pt x="976" y="39"/>
                  </a:cubicBezTo>
                  <a:cubicBezTo>
                    <a:pt x="808" y="113"/>
                    <a:pt x="697" y="280"/>
                    <a:pt x="613" y="438"/>
                  </a:cubicBezTo>
                  <a:cubicBezTo>
                    <a:pt x="279" y="1089"/>
                    <a:pt x="0" y="2510"/>
                    <a:pt x="623" y="3105"/>
                  </a:cubicBezTo>
                  <a:cubicBezTo>
                    <a:pt x="788" y="3266"/>
                    <a:pt x="966" y="3333"/>
                    <a:pt x="1143" y="3333"/>
                  </a:cubicBezTo>
                  <a:cubicBezTo>
                    <a:pt x="1670" y="3333"/>
                    <a:pt x="2181" y="2733"/>
                    <a:pt x="2286" y="2231"/>
                  </a:cubicBezTo>
                  <a:cubicBezTo>
                    <a:pt x="2406" y="1600"/>
                    <a:pt x="2239" y="903"/>
                    <a:pt x="1840" y="401"/>
                  </a:cubicBezTo>
                  <a:cubicBezTo>
                    <a:pt x="1669" y="186"/>
                    <a:pt x="1416" y="1"/>
                    <a:pt x="1165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3530"/>
                  </a:schemeClr>
                </a:gs>
                <a:gs pos="44000">
                  <a:srgbClr val="B2DEEE">
                    <a:alpha val="43530"/>
                  </a:srgbClr>
                </a:gs>
                <a:gs pos="100000">
                  <a:srgbClr val="172036">
                    <a:alpha val="4353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3441563" y="3961231"/>
              <a:ext cx="205626" cy="413014"/>
            </a:xfrm>
            <a:custGeom>
              <a:avLst/>
              <a:gdLst/>
              <a:ahLst/>
              <a:cxnLst/>
              <a:rect l="l" t="t" r="r" b="b"/>
              <a:pathLst>
                <a:path w="2568" h="5158" extrusionOk="0">
                  <a:moveTo>
                    <a:pt x="791" y="1"/>
                  </a:moveTo>
                  <a:cubicBezTo>
                    <a:pt x="418" y="1"/>
                    <a:pt x="89" y="69"/>
                    <a:pt x="62" y="414"/>
                  </a:cubicBezTo>
                  <a:cubicBezTo>
                    <a:pt x="1" y="1005"/>
                    <a:pt x="225" y="4161"/>
                    <a:pt x="958" y="4976"/>
                  </a:cubicBezTo>
                  <a:cubicBezTo>
                    <a:pt x="1084" y="5102"/>
                    <a:pt x="1242" y="5158"/>
                    <a:pt x="1382" y="5158"/>
                  </a:cubicBezTo>
                  <a:cubicBezTo>
                    <a:pt x="1468" y="5158"/>
                    <a:pt x="1548" y="5137"/>
                    <a:pt x="1610" y="5098"/>
                  </a:cubicBezTo>
                  <a:cubicBezTo>
                    <a:pt x="2139" y="4772"/>
                    <a:pt x="2099" y="4039"/>
                    <a:pt x="2139" y="3489"/>
                  </a:cubicBezTo>
                  <a:cubicBezTo>
                    <a:pt x="2221" y="2165"/>
                    <a:pt x="2567" y="88"/>
                    <a:pt x="1386" y="27"/>
                  </a:cubicBezTo>
                  <a:cubicBezTo>
                    <a:pt x="1202" y="20"/>
                    <a:pt x="990" y="1"/>
                    <a:pt x="791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3237780" y="4226109"/>
              <a:ext cx="408210" cy="200421"/>
            </a:xfrm>
            <a:custGeom>
              <a:avLst/>
              <a:gdLst/>
              <a:ahLst/>
              <a:cxnLst/>
              <a:rect l="l" t="t" r="r" b="b"/>
              <a:pathLst>
                <a:path w="5098" h="2503" extrusionOk="0">
                  <a:moveTo>
                    <a:pt x="2773" y="0"/>
                  </a:moveTo>
                  <a:cubicBezTo>
                    <a:pt x="2680" y="0"/>
                    <a:pt x="2589" y="36"/>
                    <a:pt x="2526" y="100"/>
                  </a:cubicBezTo>
                  <a:cubicBezTo>
                    <a:pt x="2342" y="263"/>
                    <a:pt x="2322" y="344"/>
                    <a:pt x="2078" y="527"/>
                  </a:cubicBezTo>
                  <a:cubicBezTo>
                    <a:pt x="1080" y="1281"/>
                    <a:pt x="0" y="1464"/>
                    <a:pt x="122" y="2136"/>
                  </a:cubicBezTo>
                  <a:cubicBezTo>
                    <a:pt x="163" y="2360"/>
                    <a:pt x="306" y="2503"/>
                    <a:pt x="550" y="2503"/>
                  </a:cubicBezTo>
                  <a:cubicBezTo>
                    <a:pt x="571" y="2503"/>
                    <a:pt x="4420" y="2462"/>
                    <a:pt x="4583" y="2442"/>
                  </a:cubicBezTo>
                  <a:cubicBezTo>
                    <a:pt x="4705" y="2421"/>
                    <a:pt x="4807" y="2360"/>
                    <a:pt x="4888" y="2259"/>
                  </a:cubicBezTo>
                  <a:cubicBezTo>
                    <a:pt x="4929" y="2177"/>
                    <a:pt x="4949" y="2096"/>
                    <a:pt x="4949" y="2014"/>
                  </a:cubicBezTo>
                  <a:cubicBezTo>
                    <a:pt x="5023" y="1329"/>
                    <a:pt x="5097" y="207"/>
                    <a:pt x="4621" y="207"/>
                  </a:cubicBezTo>
                  <a:cubicBezTo>
                    <a:pt x="4573" y="207"/>
                    <a:pt x="4520" y="218"/>
                    <a:pt x="4460" y="242"/>
                  </a:cubicBezTo>
                  <a:cubicBezTo>
                    <a:pt x="4257" y="324"/>
                    <a:pt x="4257" y="344"/>
                    <a:pt x="3666" y="813"/>
                  </a:cubicBezTo>
                  <a:cubicBezTo>
                    <a:pt x="3564" y="894"/>
                    <a:pt x="3462" y="935"/>
                    <a:pt x="3340" y="935"/>
                  </a:cubicBezTo>
                  <a:cubicBezTo>
                    <a:pt x="3116" y="914"/>
                    <a:pt x="3238" y="813"/>
                    <a:pt x="3177" y="446"/>
                  </a:cubicBezTo>
                  <a:cubicBezTo>
                    <a:pt x="3177" y="303"/>
                    <a:pt x="3096" y="202"/>
                    <a:pt x="3014" y="100"/>
                  </a:cubicBezTo>
                  <a:cubicBezTo>
                    <a:pt x="2946" y="31"/>
                    <a:pt x="2858" y="0"/>
                    <a:pt x="2773" y="0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3247549" y="4387374"/>
              <a:ext cx="386590" cy="39876"/>
            </a:xfrm>
            <a:custGeom>
              <a:avLst/>
              <a:gdLst/>
              <a:ahLst/>
              <a:cxnLst/>
              <a:rect l="l" t="t" r="r" b="b"/>
              <a:pathLst>
                <a:path w="4828" h="498" extrusionOk="0">
                  <a:moveTo>
                    <a:pt x="4827" y="0"/>
                  </a:moveTo>
                  <a:lnTo>
                    <a:pt x="0" y="122"/>
                  </a:lnTo>
                  <a:cubicBezTo>
                    <a:pt x="0" y="163"/>
                    <a:pt x="21" y="204"/>
                    <a:pt x="41" y="265"/>
                  </a:cubicBezTo>
                  <a:cubicBezTo>
                    <a:pt x="114" y="411"/>
                    <a:pt x="237" y="492"/>
                    <a:pt x="379" y="492"/>
                  </a:cubicBezTo>
                  <a:cubicBezTo>
                    <a:pt x="395" y="492"/>
                    <a:pt x="412" y="491"/>
                    <a:pt x="428" y="489"/>
                  </a:cubicBezTo>
                  <a:cubicBezTo>
                    <a:pt x="496" y="489"/>
                    <a:pt x="564" y="498"/>
                    <a:pt x="626" y="498"/>
                  </a:cubicBezTo>
                  <a:cubicBezTo>
                    <a:pt x="657" y="498"/>
                    <a:pt x="686" y="496"/>
                    <a:pt x="713" y="489"/>
                  </a:cubicBezTo>
                  <a:cubicBezTo>
                    <a:pt x="1670" y="469"/>
                    <a:pt x="2628" y="469"/>
                    <a:pt x="3585" y="448"/>
                  </a:cubicBezTo>
                  <a:cubicBezTo>
                    <a:pt x="3829" y="448"/>
                    <a:pt x="4074" y="428"/>
                    <a:pt x="4298" y="428"/>
                  </a:cubicBezTo>
                  <a:lnTo>
                    <a:pt x="4461" y="428"/>
                  </a:lnTo>
                  <a:cubicBezTo>
                    <a:pt x="4583" y="407"/>
                    <a:pt x="4685" y="346"/>
                    <a:pt x="4766" y="245"/>
                  </a:cubicBezTo>
                  <a:cubicBezTo>
                    <a:pt x="4807" y="163"/>
                    <a:pt x="4827" y="82"/>
                    <a:pt x="48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3356767" y="4296412"/>
              <a:ext cx="117546" cy="51887"/>
            </a:xfrm>
            <a:custGeom>
              <a:avLst/>
              <a:gdLst/>
              <a:ahLst/>
              <a:cxnLst/>
              <a:rect l="l" t="t" r="r" b="b"/>
              <a:pathLst>
                <a:path w="1468" h="648" extrusionOk="0">
                  <a:moveTo>
                    <a:pt x="1406" y="1"/>
                  </a:moveTo>
                  <a:cubicBezTo>
                    <a:pt x="1391" y="1"/>
                    <a:pt x="1376" y="6"/>
                    <a:pt x="1365" y="16"/>
                  </a:cubicBezTo>
                  <a:cubicBezTo>
                    <a:pt x="1203" y="179"/>
                    <a:pt x="979" y="301"/>
                    <a:pt x="775" y="383"/>
                  </a:cubicBezTo>
                  <a:cubicBezTo>
                    <a:pt x="551" y="464"/>
                    <a:pt x="306" y="484"/>
                    <a:pt x="82" y="505"/>
                  </a:cubicBezTo>
                  <a:cubicBezTo>
                    <a:pt x="42" y="505"/>
                    <a:pt x="1" y="525"/>
                    <a:pt x="1" y="566"/>
                  </a:cubicBezTo>
                  <a:cubicBezTo>
                    <a:pt x="1" y="607"/>
                    <a:pt x="42" y="647"/>
                    <a:pt x="82" y="647"/>
                  </a:cubicBezTo>
                  <a:cubicBezTo>
                    <a:pt x="327" y="647"/>
                    <a:pt x="571" y="607"/>
                    <a:pt x="816" y="505"/>
                  </a:cubicBezTo>
                  <a:cubicBezTo>
                    <a:pt x="1060" y="403"/>
                    <a:pt x="1264" y="281"/>
                    <a:pt x="1447" y="98"/>
                  </a:cubicBezTo>
                  <a:cubicBezTo>
                    <a:pt x="1467" y="77"/>
                    <a:pt x="1467" y="36"/>
                    <a:pt x="1447" y="16"/>
                  </a:cubicBezTo>
                  <a:cubicBezTo>
                    <a:pt x="1437" y="6"/>
                    <a:pt x="1421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2852875" y="3961231"/>
              <a:ext cx="207228" cy="413014"/>
            </a:xfrm>
            <a:custGeom>
              <a:avLst/>
              <a:gdLst/>
              <a:ahLst/>
              <a:cxnLst/>
              <a:rect l="l" t="t" r="r" b="b"/>
              <a:pathLst>
                <a:path w="2588" h="5158" extrusionOk="0">
                  <a:moveTo>
                    <a:pt x="805" y="1"/>
                  </a:moveTo>
                  <a:cubicBezTo>
                    <a:pt x="436" y="1"/>
                    <a:pt x="102" y="69"/>
                    <a:pt x="62" y="414"/>
                  </a:cubicBezTo>
                  <a:cubicBezTo>
                    <a:pt x="1" y="1005"/>
                    <a:pt x="245" y="4161"/>
                    <a:pt x="979" y="4976"/>
                  </a:cubicBezTo>
                  <a:cubicBezTo>
                    <a:pt x="1105" y="5102"/>
                    <a:pt x="1262" y="5158"/>
                    <a:pt x="1402" y="5158"/>
                  </a:cubicBezTo>
                  <a:cubicBezTo>
                    <a:pt x="1489" y="5158"/>
                    <a:pt x="1568" y="5137"/>
                    <a:pt x="1630" y="5098"/>
                  </a:cubicBezTo>
                  <a:cubicBezTo>
                    <a:pt x="2139" y="4772"/>
                    <a:pt x="2119" y="4039"/>
                    <a:pt x="2160" y="3489"/>
                  </a:cubicBezTo>
                  <a:cubicBezTo>
                    <a:pt x="2241" y="2165"/>
                    <a:pt x="2587" y="88"/>
                    <a:pt x="1386" y="27"/>
                  </a:cubicBezTo>
                  <a:cubicBezTo>
                    <a:pt x="1209" y="20"/>
                    <a:pt x="1002" y="1"/>
                    <a:pt x="805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2650693" y="4226109"/>
              <a:ext cx="407969" cy="200421"/>
            </a:xfrm>
            <a:custGeom>
              <a:avLst/>
              <a:gdLst/>
              <a:ahLst/>
              <a:cxnLst/>
              <a:rect l="l" t="t" r="r" b="b"/>
              <a:pathLst>
                <a:path w="5095" h="2503" extrusionOk="0">
                  <a:moveTo>
                    <a:pt x="2760" y="0"/>
                  </a:moveTo>
                  <a:cubicBezTo>
                    <a:pt x="2670" y="0"/>
                    <a:pt x="2580" y="36"/>
                    <a:pt x="2506" y="100"/>
                  </a:cubicBezTo>
                  <a:cubicBezTo>
                    <a:pt x="2343" y="263"/>
                    <a:pt x="2322" y="344"/>
                    <a:pt x="2058" y="527"/>
                  </a:cubicBezTo>
                  <a:cubicBezTo>
                    <a:pt x="1060" y="1281"/>
                    <a:pt x="1" y="1464"/>
                    <a:pt x="102" y="2136"/>
                  </a:cubicBezTo>
                  <a:cubicBezTo>
                    <a:pt x="164" y="2360"/>
                    <a:pt x="306" y="2503"/>
                    <a:pt x="551" y="2503"/>
                  </a:cubicBezTo>
                  <a:cubicBezTo>
                    <a:pt x="551" y="2503"/>
                    <a:pt x="4400" y="2462"/>
                    <a:pt x="4583" y="2442"/>
                  </a:cubicBezTo>
                  <a:cubicBezTo>
                    <a:pt x="4705" y="2421"/>
                    <a:pt x="4807" y="2360"/>
                    <a:pt x="4868" y="2259"/>
                  </a:cubicBezTo>
                  <a:cubicBezTo>
                    <a:pt x="4929" y="2177"/>
                    <a:pt x="4949" y="2096"/>
                    <a:pt x="4949" y="2014"/>
                  </a:cubicBezTo>
                  <a:cubicBezTo>
                    <a:pt x="5005" y="1329"/>
                    <a:pt x="5094" y="207"/>
                    <a:pt x="4605" y="207"/>
                  </a:cubicBezTo>
                  <a:cubicBezTo>
                    <a:pt x="4556" y="207"/>
                    <a:pt x="4502" y="218"/>
                    <a:pt x="4440" y="242"/>
                  </a:cubicBezTo>
                  <a:cubicBezTo>
                    <a:pt x="4237" y="324"/>
                    <a:pt x="4257" y="344"/>
                    <a:pt x="3646" y="813"/>
                  </a:cubicBezTo>
                  <a:cubicBezTo>
                    <a:pt x="3544" y="894"/>
                    <a:pt x="3442" y="935"/>
                    <a:pt x="3320" y="935"/>
                  </a:cubicBezTo>
                  <a:cubicBezTo>
                    <a:pt x="3117" y="914"/>
                    <a:pt x="3218" y="813"/>
                    <a:pt x="3178" y="446"/>
                  </a:cubicBezTo>
                  <a:cubicBezTo>
                    <a:pt x="3157" y="303"/>
                    <a:pt x="3096" y="202"/>
                    <a:pt x="2994" y="100"/>
                  </a:cubicBezTo>
                  <a:cubicBezTo>
                    <a:pt x="2926" y="31"/>
                    <a:pt x="2843" y="0"/>
                    <a:pt x="2760" y="0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2658861" y="4387374"/>
              <a:ext cx="388191" cy="39876"/>
            </a:xfrm>
            <a:custGeom>
              <a:avLst/>
              <a:gdLst/>
              <a:ahLst/>
              <a:cxnLst/>
              <a:rect l="l" t="t" r="r" b="b"/>
              <a:pathLst>
                <a:path w="4848" h="498" extrusionOk="0">
                  <a:moveTo>
                    <a:pt x="4847" y="0"/>
                  </a:moveTo>
                  <a:lnTo>
                    <a:pt x="0" y="122"/>
                  </a:lnTo>
                  <a:cubicBezTo>
                    <a:pt x="21" y="163"/>
                    <a:pt x="21" y="204"/>
                    <a:pt x="41" y="265"/>
                  </a:cubicBezTo>
                  <a:cubicBezTo>
                    <a:pt x="114" y="411"/>
                    <a:pt x="237" y="492"/>
                    <a:pt x="394" y="492"/>
                  </a:cubicBezTo>
                  <a:cubicBezTo>
                    <a:pt x="412" y="492"/>
                    <a:pt x="430" y="491"/>
                    <a:pt x="449" y="489"/>
                  </a:cubicBezTo>
                  <a:cubicBezTo>
                    <a:pt x="516" y="489"/>
                    <a:pt x="575" y="498"/>
                    <a:pt x="637" y="498"/>
                  </a:cubicBezTo>
                  <a:cubicBezTo>
                    <a:pt x="668" y="498"/>
                    <a:pt x="700" y="496"/>
                    <a:pt x="734" y="489"/>
                  </a:cubicBezTo>
                  <a:cubicBezTo>
                    <a:pt x="1691" y="469"/>
                    <a:pt x="2648" y="469"/>
                    <a:pt x="3605" y="448"/>
                  </a:cubicBezTo>
                  <a:cubicBezTo>
                    <a:pt x="3850" y="448"/>
                    <a:pt x="4074" y="428"/>
                    <a:pt x="4318" y="428"/>
                  </a:cubicBezTo>
                  <a:lnTo>
                    <a:pt x="4481" y="428"/>
                  </a:lnTo>
                  <a:cubicBezTo>
                    <a:pt x="4603" y="407"/>
                    <a:pt x="4705" y="346"/>
                    <a:pt x="4766" y="245"/>
                  </a:cubicBezTo>
                  <a:cubicBezTo>
                    <a:pt x="4827" y="163"/>
                    <a:pt x="4847" y="82"/>
                    <a:pt x="48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2769760" y="4296412"/>
              <a:ext cx="115865" cy="51887"/>
            </a:xfrm>
            <a:custGeom>
              <a:avLst/>
              <a:gdLst/>
              <a:ahLst/>
              <a:cxnLst/>
              <a:rect l="l" t="t" r="r" b="b"/>
              <a:pathLst>
                <a:path w="1447" h="648" extrusionOk="0">
                  <a:moveTo>
                    <a:pt x="1406" y="1"/>
                  </a:moveTo>
                  <a:cubicBezTo>
                    <a:pt x="1390" y="1"/>
                    <a:pt x="1375" y="6"/>
                    <a:pt x="1365" y="16"/>
                  </a:cubicBezTo>
                  <a:cubicBezTo>
                    <a:pt x="1182" y="179"/>
                    <a:pt x="978" y="301"/>
                    <a:pt x="754" y="383"/>
                  </a:cubicBezTo>
                  <a:cubicBezTo>
                    <a:pt x="530" y="464"/>
                    <a:pt x="306" y="484"/>
                    <a:pt x="61" y="505"/>
                  </a:cubicBezTo>
                  <a:cubicBezTo>
                    <a:pt x="21" y="505"/>
                    <a:pt x="0" y="525"/>
                    <a:pt x="0" y="566"/>
                  </a:cubicBezTo>
                  <a:cubicBezTo>
                    <a:pt x="0" y="607"/>
                    <a:pt x="21" y="647"/>
                    <a:pt x="61" y="647"/>
                  </a:cubicBezTo>
                  <a:cubicBezTo>
                    <a:pt x="326" y="647"/>
                    <a:pt x="571" y="607"/>
                    <a:pt x="815" y="505"/>
                  </a:cubicBezTo>
                  <a:cubicBezTo>
                    <a:pt x="1039" y="403"/>
                    <a:pt x="1263" y="281"/>
                    <a:pt x="1446" y="98"/>
                  </a:cubicBezTo>
                  <a:cubicBezTo>
                    <a:pt x="1446" y="77"/>
                    <a:pt x="1446" y="36"/>
                    <a:pt x="1446" y="16"/>
                  </a:cubicBezTo>
                  <a:cubicBezTo>
                    <a:pt x="1436" y="6"/>
                    <a:pt x="1421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2769760" y="2237040"/>
              <a:ext cx="911625" cy="1862406"/>
            </a:xfrm>
            <a:custGeom>
              <a:avLst/>
              <a:gdLst/>
              <a:ahLst/>
              <a:cxnLst/>
              <a:rect l="l" t="t" r="r" b="b"/>
              <a:pathLst>
                <a:path w="11385" h="23259" extrusionOk="0">
                  <a:moveTo>
                    <a:pt x="6612" y="0"/>
                  </a:moveTo>
                  <a:cubicBezTo>
                    <a:pt x="5316" y="0"/>
                    <a:pt x="4032" y="470"/>
                    <a:pt x="3462" y="1419"/>
                  </a:cubicBezTo>
                  <a:cubicBezTo>
                    <a:pt x="3157" y="1948"/>
                    <a:pt x="2831" y="2763"/>
                    <a:pt x="2505" y="3761"/>
                  </a:cubicBezTo>
                  <a:cubicBezTo>
                    <a:pt x="1568" y="6673"/>
                    <a:pt x="713" y="10990"/>
                    <a:pt x="428" y="12783"/>
                  </a:cubicBezTo>
                  <a:cubicBezTo>
                    <a:pt x="163" y="14514"/>
                    <a:pt x="0" y="15104"/>
                    <a:pt x="265" y="18139"/>
                  </a:cubicBezTo>
                  <a:cubicBezTo>
                    <a:pt x="347" y="19259"/>
                    <a:pt x="611" y="21194"/>
                    <a:pt x="774" y="22151"/>
                  </a:cubicBezTo>
                  <a:cubicBezTo>
                    <a:pt x="815" y="22415"/>
                    <a:pt x="835" y="22680"/>
                    <a:pt x="896" y="22925"/>
                  </a:cubicBezTo>
                  <a:cubicBezTo>
                    <a:pt x="950" y="23071"/>
                    <a:pt x="1152" y="23113"/>
                    <a:pt x="1370" y="23113"/>
                  </a:cubicBezTo>
                  <a:cubicBezTo>
                    <a:pt x="1486" y="23113"/>
                    <a:pt x="1606" y="23102"/>
                    <a:pt x="1711" y="23088"/>
                  </a:cubicBezTo>
                  <a:cubicBezTo>
                    <a:pt x="2037" y="23047"/>
                    <a:pt x="3320" y="23006"/>
                    <a:pt x="3422" y="22680"/>
                  </a:cubicBezTo>
                  <a:cubicBezTo>
                    <a:pt x="3972" y="21132"/>
                    <a:pt x="3666" y="17222"/>
                    <a:pt x="3524" y="15573"/>
                  </a:cubicBezTo>
                  <a:cubicBezTo>
                    <a:pt x="3442" y="14717"/>
                    <a:pt x="3361" y="14453"/>
                    <a:pt x="3381" y="14330"/>
                  </a:cubicBezTo>
                  <a:cubicBezTo>
                    <a:pt x="3401" y="14106"/>
                    <a:pt x="3646" y="14208"/>
                    <a:pt x="4807" y="12436"/>
                  </a:cubicBezTo>
                  <a:cubicBezTo>
                    <a:pt x="5438" y="11418"/>
                    <a:pt x="5866" y="10481"/>
                    <a:pt x="5906" y="10420"/>
                  </a:cubicBezTo>
                  <a:cubicBezTo>
                    <a:pt x="5906" y="10400"/>
                    <a:pt x="5906" y="10339"/>
                    <a:pt x="5947" y="10318"/>
                  </a:cubicBezTo>
                  <a:lnTo>
                    <a:pt x="5967" y="10318"/>
                  </a:lnTo>
                  <a:cubicBezTo>
                    <a:pt x="6151" y="10318"/>
                    <a:pt x="7739" y="15756"/>
                    <a:pt x="8350" y="23006"/>
                  </a:cubicBezTo>
                  <a:cubicBezTo>
                    <a:pt x="8371" y="23108"/>
                    <a:pt x="8411" y="23169"/>
                    <a:pt x="8534" y="23189"/>
                  </a:cubicBezTo>
                  <a:cubicBezTo>
                    <a:pt x="8615" y="23210"/>
                    <a:pt x="8696" y="23250"/>
                    <a:pt x="8798" y="23250"/>
                  </a:cubicBezTo>
                  <a:cubicBezTo>
                    <a:pt x="8899" y="23256"/>
                    <a:pt x="8995" y="23258"/>
                    <a:pt x="9086" y="23258"/>
                  </a:cubicBezTo>
                  <a:cubicBezTo>
                    <a:pt x="9694" y="23258"/>
                    <a:pt x="10102" y="23145"/>
                    <a:pt x="10509" y="22986"/>
                  </a:cubicBezTo>
                  <a:cubicBezTo>
                    <a:pt x="10611" y="22945"/>
                    <a:pt x="10672" y="22864"/>
                    <a:pt x="10692" y="22762"/>
                  </a:cubicBezTo>
                  <a:cubicBezTo>
                    <a:pt x="10733" y="22538"/>
                    <a:pt x="11385" y="20460"/>
                    <a:pt x="11324" y="17813"/>
                  </a:cubicBezTo>
                  <a:cubicBezTo>
                    <a:pt x="11303" y="16632"/>
                    <a:pt x="11100" y="14677"/>
                    <a:pt x="10509" y="13658"/>
                  </a:cubicBezTo>
                  <a:cubicBezTo>
                    <a:pt x="10346" y="13373"/>
                    <a:pt x="10713" y="13332"/>
                    <a:pt x="10876" y="10868"/>
                  </a:cubicBezTo>
                  <a:cubicBezTo>
                    <a:pt x="11018" y="8730"/>
                    <a:pt x="10977" y="6184"/>
                    <a:pt x="10611" y="4005"/>
                  </a:cubicBezTo>
                  <a:cubicBezTo>
                    <a:pt x="10529" y="3516"/>
                    <a:pt x="10428" y="3048"/>
                    <a:pt x="10305" y="2620"/>
                  </a:cubicBezTo>
                  <a:cubicBezTo>
                    <a:pt x="10061" y="1683"/>
                    <a:pt x="9817" y="1052"/>
                    <a:pt x="8839" y="523"/>
                  </a:cubicBezTo>
                  <a:cubicBezTo>
                    <a:pt x="8199" y="175"/>
                    <a:pt x="7403" y="0"/>
                    <a:pt x="66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3121997" y="2571101"/>
              <a:ext cx="84877" cy="315646"/>
            </a:xfrm>
            <a:custGeom>
              <a:avLst/>
              <a:gdLst/>
              <a:ahLst/>
              <a:cxnLst/>
              <a:rect l="l" t="t" r="r" b="b"/>
              <a:pathLst>
                <a:path w="1060" h="3942" extrusionOk="0">
                  <a:moveTo>
                    <a:pt x="376" y="1"/>
                  </a:moveTo>
                  <a:cubicBezTo>
                    <a:pt x="175" y="1"/>
                    <a:pt x="102" y="70"/>
                    <a:pt x="102" y="322"/>
                  </a:cubicBezTo>
                  <a:cubicBezTo>
                    <a:pt x="102" y="1381"/>
                    <a:pt x="0" y="2521"/>
                    <a:pt x="204" y="3560"/>
                  </a:cubicBezTo>
                  <a:cubicBezTo>
                    <a:pt x="245" y="3784"/>
                    <a:pt x="387" y="3906"/>
                    <a:pt x="591" y="3926"/>
                  </a:cubicBezTo>
                  <a:cubicBezTo>
                    <a:pt x="632" y="3937"/>
                    <a:pt x="677" y="3942"/>
                    <a:pt x="726" y="3942"/>
                  </a:cubicBezTo>
                  <a:cubicBezTo>
                    <a:pt x="774" y="3942"/>
                    <a:pt x="825" y="3937"/>
                    <a:pt x="876" y="3926"/>
                  </a:cubicBezTo>
                  <a:cubicBezTo>
                    <a:pt x="937" y="3926"/>
                    <a:pt x="978" y="3886"/>
                    <a:pt x="978" y="3825"/>
                  </a:cubicBezTo>
                  <a:cubicBezTo>
                    <a:pt x="978" y="3804"/>
                    <a:pt x="978" y="3784"/>
                    <a:pt x="978" y="3764"/>
                  </a:cubicBezTo>
                  <a:cubicBezTo>
                    <a:pt x="937" y="3601"/>
                    <a:pt x="957" y="3438"/>
                    <a:pt x="937" y="3275"/>
                  </a:cubicBezTo>
                  <a:cubicBezTo>
                    <a:pt x="896" y="2867"/>
                    <a:pt x="917" y="2440"/>
                    <a:pt x="917" y="2032"/>
                  </a:cubicBezTo>
                  <a:cubicBezTo>
                    <a:pt x="917" y="1523"/>
                    <a:pt x="1019" y="627"/>
                    <a:pt x="1039" y="383"/>
                  </a:cubicBezTo>
                  <a:cubicBezTo>
                    <a:pt x="1059" y="240"/>
                    <a:pt x="1019" y="159"/>
                    <a:pt x="896" y="118"/>
                  </a:cubicBezTo>
                  <a:cubicBezTo>
                    <a:pt x="795" y="57"/>
                    <a:pt x="693" y="37"/>
                    <a:pt x="591" y="16"/>
                  </a:cubicBezTo>
                  <a:cubicBezTo>
                    <a:pt x="507" y="7"/>
                    <a:pt x="436" y="1"/>
                    <a:pt x="376" y="1"/>
                  </a:cubicBezTo>
                  <a:close/>
                </a:path>
              </a:pathLst>
            </a:custGeom>
            <a:solidFill>
              <a:srgbClr val="E95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2970340" y="2237441"/>
              <a:ext cx="649068" cy="398761"/>
            </a:xfrm>
            <a:custGeom>
              <a:avLst/>
              <a:gdLst/>
              <a:ahLst/>
              <a:cxnLst/>
              <a:rect l="l" t="t" r="r" b="b"/>
              <a:pathLst>
                <a:path w="8106" h="4980" extrusionOk="0">
                  <a:moveTo>
                    <a:pt x="4124" y="1"/>
                  </a:moveTo>
                  <a:cubicBezTo>
                    <a:pt x="2822" y="1"/>
                    <a:pt x="1529" y="473"/>
                    <a:pt x="957" y="1414"/>
                  </a:cubicBezTo>
                  <a:cubicBezTo>
                    <a:pt x="652" y="1943"/>
                    <a:pt x="326" y="2758"/>
                    <a:pt x="0" y="3756"/>
                  </a:cubicBezTo>
                  <a:cubicBezTo>
                    <a:pt x="1025" y="4634"/>
                    <a:pt x="2383" y="4979"/>
                    <a:pt x="3781" y="4979"/>
                  </a:cubicBezTo>
                  <a:cubicBezTo>
                    <a:pt x="5299" y="4979"/>
                    <a:pt x="6865" y="4573"/>
                    <a:pt x="8106" y="4000"/>
                  </a:cubicBezTo>
                  <a:cubicBezTo>
                    <a:pt x="8024" y="3511"/>
                    <a:pt x="7923" y="3063"/>
                    <a:pt x="7800" y="2615"/>
                  </a:cubicBezTo>
                  <a:cubicBezTo>
                    <a:pt x="7556" y="1678"/>
                    <a:pt x="7312" y="1047"/>
                    <a:pt x="6334" y="518"/>
                  </a:cubicBezTo>
                  <a:cubicBezTo>
                    <a:pt x="5698" y="173"/>
                    <a:pt x="4910" y="1"/>
                    <a:pt x="4124" y="1"/>
                  </a:cubicBezTo>
                  <a:close/>
                </a:path>
              </a:pathLst>
            </a:custGeom>
            <a:solidFill>
              <a:srgbClr val="E95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3029033" y="2881620"/>
              <a:ext cx="216996" cy="502935"/>
            </a:xfrm>
            <a:custGeom>
              <a:avLst/>
              <a:gdLst/>
              <a:ahLst/>
              <a:cxnLst/>
              <a:rect l="l" t="t" r="r" b="b"/>
              <a:pathLst>
                <a:path w="2710" h="6281" extrusionOk="0">
                  <a:moveTo>
                    <a:pt x="2049" y="0"/>
                  </a:moveTo>
                  <a:cubicBezTo>
                    <a:pt x="2034" y="0"/>
                    <a:pt x="2017" y="10"/>
                    <a:pt x="1996" y="28"/>
                  </a:cubicBezTo>
                  <a:cubicBezTo>
                    <a:pt x="1670" y="334"/>
                    <a:pt x="1426" y="741"/>
                    <a:pt x="1222" y="1148"/>
                  </a:cubicBezTo>
                  <a:cubicBezTo>
                    <a:pt x="510" y="2472"/>
                    <a:pt x="0" y="4468"/>
                    <a:pt x="102" y="6179"/>
                  </a:cubicBezTo>
                  <a:cubicBezTo>
                    <a:pt x="123" y="6199"/>
                    <a:pt x="123" y="6240"/>
                    <a:pt x="143" y="6280"/>
                  </a:cubicBezTo>
                  <a:cubicBezTo>
                    <a:pt x="163" y="6056"/>
                    <a:pt x="408" y="6158"/>
                    <a:pt x="1589" y="4386"/>
                  </a:cubicBezTo>
                  <a:cubicBezTo>
                    <a:pt x="2220" y="3368"/>
                    <a:pt x="2628" y="2431"/>
                    <a:pt x="2668" y="2370"/>
                  </a:cubicBezTo>
                  <a:cubicBezTo>
                    <a:pt x="2689" y="2350"/>
                    <a:pt x="2689" y="2289"/>
                    <a:pt x="2709" y="2268"/>
                  </a:cubicBezTo>
                  <a:cubicBezTo>
                    <a:pt x="2709" y="2167"/>
                    <a:pt x="2689" y="2065"/>
                    <a:pt x="2648" y="2004"/>
                  </a:cubicBezTo>
                  <a:cubicBezTo>
                    <a:pt x="2168" y="473"/>
                    <a:pt x="2154" y="0"/>
                    <a:pt x="2049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3404090" y="2679998"/>
              <a:ext cx="150136" cy="127235"/>
            </a:xfrm>
            <a:custGeom>
              <a:avLst/>
              <a:gdLst/>
              <a:ahLst/>
              <a:cxnLst/>
              <a:rect l="l" t="t" r="r" b="b"/>
              <a:pathLst>
                <a:path w="1875" h="1589" extrusionOk="0">
                  <a:moveTo>
                    <a:pt x="62" y="0"/>
                  </a:moveTo>
                  <a:cubicBezTo>
                    <a:pt x="21" y="21"/>
                    <a:pt x="1" y="41"/>
                    <a:pt x="21" y="82"/>
                  </a:cubicBezTo>
                  <a:cubicBezTo>
                    <a:pt x="143" y="448"/>
                    <a:pt x="367" y="815"/>
                    <a:pt x="673" y="1100"/>
                  </a:cubicBezTo>
                  <a:cubicBezTo>
                    <a:pt x="958" y="1385"/>
                    <a:pt x="1365" y="1589"/>
                    <a:pt x="1793" y="1589"/>
                  </a:cubicBezTo>
                  <a:cubicBezTo>
                    <a:pt x="1833" y="1589"/>
                    <a:pt x="1854" y="1569"/>
                    <a:pt x="1854" y="1528"/>
                  </a:cubicBezTo>
                  <a:cubicBezTo>
                    <a:pt x="1874" y="1487"/>
                    <a:pt x="1833" y="1446"/>
                    <a:pt x="1793" y="1446"/>
                  </a:cubicBezTo>
                  <a:cubicBezTo>
                    <a:pt x="1406" y="1426"/>
                    <a:pt x="1039" y="1263"/>
                    <a:pt x="754" y="998"/>
                  </a:cubicBezTo>
                  <a:cubicBezTo>
                    <a:pt x="469" y="734"/>
                    <a:pt x="265" y="387"/>
                    <a:pt x="123" y="41"/>
                  </a:cubicBezTo>
                  <a:cubicBezTo>
                    <a:pt x="102" y="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3198625" y="2883862"/>
              <a:ext cx="53889" cy="180083"/>
            </a:xfrm>
            <a:custGeom>
              <a:avLst/>
              <a:gdLst/>
              <a:ahLst/>
              <a:cxnLst/>
              <a:rect l="l" t="t" r="r" b="b"/>
              <a:pathLst>
                <a:path w="673" h="2249" extrusionOk="0">
                  <a:moveTo>
                    <a:pt x="41" y="0"/>
                  </a:moveTo>
                  <a:cubicBezTo>
                    <a:pt x="21" y="0"/>
                    <a:pt x="0" y="41"/>
                    <a:pt x="0" y="61"/>
                  </a:cubicBezTo>
                  <a:cubicBezTo>
                    <a:pt x="102" y="794"/>
                    <a:pt x="306" y="1507"/>
                    <a:pt x="530" y="2200"/>
                  </a:cubicBezTo>
                  <a:cubicBezTo>
                    <a:pt x="545" y="2229"/>
                    <a:pt x="571" y="2248"/>
                    <a:pt x="599" y="2248"/>
                  </a:cubicBezTo>
                  <a:cubicBezTo>
                    <a:pt x="610" y="2248"/>
                    <a:pt x="621" y="2246"/>
                    <a:pt x="632" y="2240"/>
                  </a:cubicBezTo>
                  <a:cubicBezTo>
                    <a:pt x="652" y="2220"/>
                    <a:pt x="673" y="2200"/>
                    <a:pt x="673" y="2159"/>
                  </a:cubicBezTo>
                  <a:cubicBezTo>
                    <a:pt x="449" y="1446"/>
                    <a:pt x="245" y="754"/>
                    <a:pt x="102" y="41"/>
                  </a:cubicBezTo>
                  <a:cubicBezTo>
                    <a:pt x="102" y="20"/>
                    <a:pt x="82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3451412" y="4002468"/>
              <a:ext cx="164789" cy="32349"/>
            </a:xfrm>
            <a:custGeom>
              <a:avLst/>
              <a:gdLst/>
              <a:ahLst/>
              <a:cxnLst/>
              <a:rect l="l" t="t" r="r" b="b"/>
              <a:pathLst>
                <a:path w="2058" h="404" extrusionOk="0">
                  <a:moveTo>
                    <a:pt x="1976" y="1"/>
                  </a:moveTo>
                  <a:cubicBezTo>
                    <a:pt x="1670" y="82"/>
                    <a:pt x="1365" y="164"/>
                    <a:pt x="1039" y="205"/>
                  </a:cubicBezTo>
                  <a:cubicBezTo>
                    <a:pt x="800" y="234"/>
                    <a:pt x="562" y="253"/>
                    <a:pt x="323" y="253"/>
                  </a:cubicBezTo>
                  <a:cubicBezTo>
                    <a:pt x="236" y="253"/>
                    <a:pt x="149" y="251"/>
                    <a:pt x="61" y="245"/>
                  </a:cubicBezTo>
                  <a:cubicBezTo>
                    <a:pt x="41" y="245"/>
                    <a:pt x="0" y="286"/>
                    <a:pt x="0" y="327"/>
                  </a:cubicBezTo>
                  <a:cubicBezTo>
                    <a:pt x="0" y="367"/>
                    <a:pt x="21" y="388"/>
                    <a:pt x="61" y="388"/>
                  </a:cubicBezTo>
                  <a:cubicBezTo>
                    <a:pt x="174" y="398"/>
                    <a:pt x="288" y="404"/>
                    <a:pt x="402" y="404"/>
                  </a:cubicBezTo>
                  <a:cubicBezTo>
                    <a:pt x="945" y="404"/>
                    <a:pt x="1494" y="288"/>
                    <a:pt x="2016" y="103"/>
                  </a:cubicBezTo>
                  <a:cubicBezTo>
                    <a:pt x="2037" y="103"/>
                    <a:pt x="2057" y="62"/>
                    <a:pt x="2057" y="42"/>
                  </a:cubicBezTo>
                  <a:cubicBezTo>
                    <a:pt x="2037" y="1"/>
                    <a:pt x="2016" y="1"/>
                    <a:pt x="19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8"/>
            <p:cNvSpPr/>
            <p:nvPr/>
          </p:nvSpPr>
          <p:spPr>
            <a:xfrm>
              <a:off x="2856158" y="3992058"/>
              <a:ext cx="161506" cy="33310"/>
            </a:xfrm>
            <a:custGeom>
              <a:avLst/>
              <a:gdLst/>
              <a:ahLst/>
              <a:cxnLst/>
              <a:rect l="l" t="t" r="r" b="b"/>
              <a:pathLst>
                <a:path w="2017" h="416" extrusionOk="0">
                  <a:moveTo>
                    <a:pt x="1967" y="0"/>
                  </a:moveTo>
                  <a:cubicBezTo>
                    <a:pt x="1958" y="0"/>
                    <a:pt x="1947" y="3"/>
                    <a:pt x="1935" y="9"/>
                  </a:cubicBezTo>
                  <a:cubicBezTo>
                    <a:pt x="1345" y="192"/>
                    <a:pt x="693" y="233"/>
                    <a:pt x="62" y="273"/>
                  </a:cubicBezTo>
                  <a:cubicBezTo>
                    <a:pt x="21" y="273"/>
                    <a:pt x="1" y="294"/>
                    <a:pt x="1" y="335"/>
                  </a:cubicBezTo>
                  <a:cubicBezTo>
                    <a:pt x="1" y="375"/>
                    <a:pt x="21" y="416"/>
                    <a:pt x="62" y="416"/>
                  </a:cubicBezTo>
                  <a:cubicBezTo>
                    <a:pt x="714" y="396"/>
                    <a:pt x="1365" y="335"/>
                    <a:pt x="1976" y="111"/>
                  </a:cubicBezTo>
                  <a:cubicBezTo>
                    <a:pt x="2017" y="90"/>
                    <a:pt x="2017" y="70"/>
                    <a:pt x="2017" y="29"/>
                  </a:cubicBezTo>
                  <a:cubicBezTo>
                    <a:pt x="2003" y="15"/>
                    <a:pt x="1988" y="0"/>
                    <a:pt x="1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8"/>
            <p:cNvSpPr/>
            <p:nvPr/>
          </p:nvSpPr>
          <p:spPr>
            <a:xfrm>
              <a:off x="3351883" y="3331624"/>
              <a:ext cx="114263" cy="27225"/>
            </a:xfrm>
            <a:custGeom>
              <a:avLst/>
              <a:gdLst/>
              <a:ahLst/>
              <a:cxnLst/>
              <a:rect l="l" t="t" r="r" b="b"/>
              <a:pathLst>
                <a:path w="1427" h="340" extrusionOk="0">
                  <a:moveTo>
                    <a:pt x="1376" y="0"/>
                  </a:moveTo>
                  <a:cubicBezTo>
                    <a:pt x="1367" y="0"/>
                    <a:pt x="1357" y="3"/>
                    <a:pt x="1345" y="9"/>
                  </a:cubicBezTo>
                  <a:cubicBezTo>
                    <a:pt x="1162" y="90"/>
                    <a:pt x="938" y="151"/>
                    <a:pt x="734" y="172"/>
                  </a:cubicBezTo>
                  <a:cubicBezTo>
                    <a:pt x="662" y="186"/>
                    <a:pt x="587" y="193"/>
                    <a:pt x="512" y="193"/>
                  </a:cubicBezTo>
                  <a:cubicBezTo>
                    <a:pt x="374" y="193"/>
                    <a:pt x="234" y="170"/>
                    <a:pt x="103" y="131"/>
                  </a:cubicBezTo>
                  <a:cubicBezTo>
                    <a:pt x="62" y="131"/>
                    <a:pt x="21" y="151"/>
                    <a:pt x="21" y="192"/>
                  </a:cubicBezTo>
                  <a:cubicBezTo>
                    <a:pt x="1" y="233"/>
                    <a:pt x="21" y="273"/>
                    <a:pt x="62" y="273"/>
                  </a:cubicBezTo>
                  <a:cubicBezTo>
                    <a:pt x="206" y="319"/>
                    <a:pt x="355" y="340"/>
                    <a:pt x="503" y="340"/>
                  </a:cubicBezTo>
                  <a:cubicBezTo>
                    <a:pt x="816" y="340"/>
                    <a:pt x="1130" y="249"/>
                    <a:pt x="1406" y="110"/>
                  </a:cubicBezTo>
                  <a:cubicBezTo>
                    <a:pt x="1426" y="90"/>
                    <a:pt x="1426" y="70"/>
                    <a:pt x="1426" y="29"/>
                  </a:cubicBezTo>
                  <a:cubicBezTo>
                    <a:pt x="1412" y="15"/>
                    <a:pt x="1398" y="0"/>
                    <a:pt x="1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2830054" y="3316891"/>
              <a:ext cx="114263" cy="23461"/>
            </a:xfrm>
            <a:custGeom>
              <a:avLst/>
              <a:gdLst/>
              <a:ahLst/>
              <a:cxnLst/>
              <a:rect l="l" t="t" r="r" b="b"/>
              <a:pathLst>
                <a:path w="1427" h="293" extrusionOk="0">
                  <a:moveTo>
                    <a:pt x="67" y="1"/>
                  </a:moveTo>
                  <a:cubicBezTo>
                    <a:pt x="40" y="1"/>
                    <a:pt x="15" y="15"/>
                    <a:pt x="1" y="30"/>
                  </a:cubicBezTo>
                  <a:cubicBezTo>
                    <a:pt x="1" y="70"/>
                    <a:pt x="1" y="111"/>
                    <a:pt x="42" y="132"/>
                  </a:cubicBezTo>
                  <a:cubicBezTo>
                    <a:pt x="274" y="242"/>
                    <a:pt x="525" y="293"/>
                    <a:pt x="775" y="293"/>
                  </a:cubicBezTo>
                  <a:cubicBezTo>
                    <a:pt x="983" y="293"/>
                    <a:pt x="1191" y="258"/>
                    <a:pt x="1386" y="193"/>
                  </a:cubicBezTo>
                  <a:cubicBezTo>
                    <a:pt x="1406" y="193"/>
                    <a:pt x="1426" y="152"/>
                    <a:pt x="1426" y="132"/>
                  </a:cubicBezTo>
                  <a:cubicBezTo>
                    <a:pt x="1406" y="111"/>
                    <a:pt x="1386" y="91"/>
                    <a:pt x="1345" y="91"/>
                  </a:cubicBezTo>
                  <a:cubicBezTo>
                    <a:pt x="1179" y="124"/>
                    <a:pt x="999" y="157"/>
                    <a:pt x="828" y="157"/>
                  </a:cubicBezTo>
                  <a:cubicBezTo>
                    <a:pt x="789" y="157"/>
                    <a:pt x="751" y="156"/>
                    <a:pt x="714" y="152"/>
                  </a:cubicBezTo>
                  <a:cubicBezTo>
                    <a:pt x="510" y="132"/>
                    <a:pt x="306" y="91"/>
                    <a:pt x="103" y="9"/>
                  </a:cubicBezTo>
                  <a:cubicBezTo>
                    <a:pt x="91" y="3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2867608" y="1428873"/>
              <a:ext cx="910024" cy="1424570"/>
            </a:xfrm>
            <a:custGeom>
              <a:avLst/>
              <a:gdLst/>
              <a:ahLst/>
              <a:cxnLst/>
              <a:rect l="l" t="t" r="r" b="b"/>
              <a:pathLst>
                <a:path w="11365" h="17791" extrusionOk="0">
                  <a:moveTo>
                    <a:pt x="6293" y="1"/>
                  </a:moveTo>
                  <a:cubicBezTo>
                    <a:pt x="5576" y="1"/>
                    <a:pt x="4850" y="94"/>
                    <a:pt x="4134" y="270"/>
                  </a:cubicBezTo>
                  <a:cubicBezTo>
                    <a:pt x="3870" y="331"/>
                    <a:pt x="3625" y="392"/>
                    <a:pt x="3361" y="494"/>
                  </a:cubicBezTo>
                  <a:cubicBezTo>
                    <a:pt x="3014" y="616"/>
                    <a:pt x="2668" y="738"/>
                    <a:pt x="2322" y="901"/>
                  </a:cubicBezTo>
                  <a:cubicBezTo>
                    <a:pt x="1426" y="1329"/>
                    <a:pt x="1263" y="2917"/>
                    <a:pt x="1120" y="3813"/>
                  </a:cubicBezTo>
                  <a:cubicBezTo>
                    <a:pt x="917" y="5117"/>
                    <a:pt x="835" y="6420"/>
                    <a:pt x="815" y="7724"/>
                  </a:cubicBezTo>
                  <a:cubicBezTo>
                    <a:pt x="795" y="8722"/>
                    <a:pt x="835" y="9719"/>
                    <a:pt x="835" y="10717"/>
                  </a:cubicBezTo>
                  <a:cubicBezTo>
                    <a:pt x="835" y="10901"/>
                    <a:pt x="815" y="11125"/>
                    <a:pt x="795" y="11410"/>
                  </a:cubicBezTo>
                  <a:cubicBezTo>
                    <a:pt x="754" y="11837"/>
                    <a:pt x="693" y="12367"/>
                    <a:pt x="611" y="12917"/>
                  </a:cubicBezTo>
                  <a:cubicBezTo>
                    <a:pt x="611" y="12978"/>
                    <a:pt x="611" y="13039"/>
                    <a:pt x="591" y="13100"/>
                  </a:cubicBezTo>
                  <a:cubicBezTo>
                    <a:pt x="448" y="14078"/>
                    <a:pt x="245" y="15096"/>
                    <a:pt x="21" y="15707"/>
                  </a:cubicBezTo>
                  <a:cubicBezTo>
                    <a:pt x="0" y="15809"/>
                    <a:pt x="21" y="15890"/>
                    <a:pt x="82" y="15972"/>
                  </a:cubicBezTo>
                  <a:cubicBezTo>
                    <a:pt x="428" y="16399"/>
                    <a:pt x="896" y="16664"/>
                    <a:pt x="1446" y="16786"/>
                  </a:cubicBezTo>
                  <a:cubicBezTo>
                    <a:pt x="1815" y="16871"/>
                    <a:pt x="2195" y="16907"/>
                    <a:pt x="2577" y="16907"/>
                  </a:cubicBezTo>
                  <a:cubicBezTo>
                    <a:pt x="2743" y="16907"/>
                    <a:pt x="2909" y="16900"/>
                    <a:pt x="3075" y="16888"/>
                  </a:cubicBezTo>
                  <a:cubicBezTo>
                    <a:pt x="3625" y="16847"/>
                    <a:pt x="4155" y="16603"/>
                    <a:pt x="4705" y="16603"/>
                  </a:cubicBezTo>
                  <a:cubicBezTo>
                    <a:pt x="4714" y="16603"/>
                    <a:pt x="4724" y="16603"/>
                    <a:pt x="4733" y="16603"/>
                  </a:cubicBezTo>
                  <a:cubicBezTo>
                    <a:pt x="5635" y="16603"/>
                    <a:pt x="6303" y="17562"/>
                    <a:pt x="7210" y="17743"/>
                  </a:cubicBezTo>
                  <a:cubicBezTo>
                    <a:pt x="7386" y="17775"/>
                    <a:pt x="7564" y="17790"/>
                    <a:pt x="7742" y="17790"/>
                  </a:cubicBezTo>
                  <a:cubicBezTo>
                    <a:pt x="8491" y="17790"/>
                    <a:pt x="9233" y="17516"/>
                    <a:pt x="9776" y="16990"/>
                  </a:cubicBezTo>
                  <a:cubicBezTo>
                    <a:pt x="10570" y="16257"/>
                    <a:pt x="10244" y="16216"/>
                    <a:pt x="10122" y="14852"/>
                  </a:cubicBezTo>
                  <a:cubicBezTo>
                    <a:pt x="9837" y="11389"/>
                    <a:pt x="9918" y="10086"/>
                    <a:pt x="10753" y="5035"/>
                  </a:cubicBezTo>
                  <a:cubicBezTo>
                    <a:pt x="10896" y="4200"/>
                    <a:pt x="11364" y="2184"/>
                    <a:pt x="10876" y="1512"/>
                  </a:cubicBezTo>
                  <a:cubicBezTo>
                    <a:pt x="10427" y="901"/>
                    <a:pt x="9572" y="697"/>
                    <a:pt x="8880" y="433"/>
                  </a:cubicBezTo>
                  <a:cubicBezTo>
                    <a:pt x="8615" y="351"/>
                    <a:pt x="8350" y="270"/>
                    <a:pt x="8085" y="209"/>
                  </a:cubicBezTo>
                  <a:cubicBezTo>
                    <a:pt x="7505" y="68"/>
                    <a:pt x="6903" y="1"/>
                    <a:pt x="6293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3136650" y="1428873"/>
              <a:ext cx="442000" cy="417098"/>
            </a:xfrm>
            <a:custGeom>
              <a:avLst/>
              <a:gdLst/>
              <a:ahLst/>
              <a:cxnLst/>
              <a:rect l="l" t="t" r="r" b="b"/>
              <a:pathLst>
                <a:path w="5520" h="5209" extrusionOk="0">
                  <a:moveTo>
                    <a:pt x="2933" y="1"/>
                  </a:moveTo>
                  <a:cubicBezTo>
                    <a:pt x="2216" y="1"/>
                    <a:pt x="1490" y="94"/>
                    <a:pt x="774" y="270"/>
                  </a:cubicBezTo>
                  <a:cubicBezTo>
                    <a:pt x="510" y="331"/>
                    <a:pt x="265" y="392"/>
                    <a:pt x="1" y="494"/>
                  </a:cubicBezTo>
                  <a:cubicBezTo>
                    <a:pt x="21" y="718"/>
                    <a:pt x="41" y="962"/>
                    <a:pt x="82" y="1329"/>
                  </a:cubicBezTo>
                  <a:cubicBezTo>
                    <a:pt x="265" y="2591"/>
                    <a:pt x="734" y="4119"/>
                    <a:pt x="1528" y="5117"/>
                  </a:cubicBezTo>
                  <a:cubicBezTo>
                    <a:pt x="1580" y="5179"/>
                    <a:pt x="1645" y="5208"/>
                    <a:pt x="1723" y="5208"/>
                  </a:cubicBezTo>
                  <a:cubicBezTo>
                    <a:pt x="2501" y="5208"/>
                    <a:pt x="4444" y="2307"/>
                    <a:pt x="4685" y="1899"/>
                  </a:cubicBezTo>
                  <a:cubicBezTo>
                    <a:pt x="4990" y="1431"/>
                    <a:pt x="5255" y="962"/>
                    <a:pt x="5520" y="433"/>
                  </a:cubicBezTo>
                  <a:cubicBezTo>
                    <a:pt x="5255" y="351"/>
                    <a:pt x="4990" y="270"/>
                    <a:pt x="4725" y="209"/>
                  </a:cubicBezTo>
                  <a:cubicBezTo>
                    <a:pt x="4145" y="68"/>
                    <a:pt x="3543" y="1"/>
                    <a:pt x="2933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3198625" y="1428873"/>
              <a:ext cx="316447" cy="338306"/>
            </a:xfrm>
            <a:custGeom>
              <a:avLst/>
              <a:gdLst/>
              <a:ahLst/>
              <a:cxnLst/>
              <a:rect l="l" t="t" r="r" b="b"/>
              <a:pathLst>
                <a:path w="3952" h="4225" extrusionOk="0">
                  <a:moveTo>
                    <a:pt x="2159" y="1"/>
                  </a:moveTo>
                  <a:cubicBezTo>
                    <a:pt x="1442" y="1"/>
                    <a:pt x="716" y="94"/>
                    <a:pt x="0" y="270"/>
                  </a:cubicBezTo>
                  <a:cubicBezTo>
                    <a:pt x="0" y="473"/>
                    <a:pt x="21" y="718"/>
                    <a:pt x="82" y="1044"/>
                  </a:cubicBezTo>
                  <a:cubicBezTo>
                    <a:pt x="204" y="1960"/>
                    <a:pt x="510" y="3304"/>
                    <a:pt x="917" y="4078"/>
                  </a:cubicBezTo>
                  <a:cubicBezTo>
                    <a:pt x="966" y="4168"/>
                    <a:pt x="995" y="4224"/>
                    <a:pt x="1045" y="4224"/>
                  </a:cubicBezTo>
                  <a:cubicBezTo>
                    <a:pt x="1120" y="4224"/>
                    <a:pt x="1242" y="4095"/>
                    <a:pt x="1548" y="3752"/>
                  </a:cubicBezTo>
                  <a:cubicBezTo>
                    <a:pt x="2383" y="2775"/>
                    <a:pt x="3259" y="1532"/>
                    <a:pt x="3951" y="209"/>
                  </a:cubicBezTo>
                  <a:cubicBezTo>
                    <a:pt x="3371" y="68"/>
                    <a:pt x="2769" y="1"/>
                    <a:pt x="2159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2893712" y="2241364"/>
              <a:ext cx="792558" cy="402444"/>
            </a:xfrm>
            <a:custGeom>
              <a:avLst/>
              <a:gdLst/>
              <a:ahLst/>
              <a:cxnLst/>
              <a:rect l="l" t="t" r="r" b="b"/>
              <a:pathLst>
                <a:path w="9898" h="5026" extrusionOk="0">
                  <a:moveTo>
                    <a:pt x="9653" y="0"/>
                  </a:moveTo>
                  <a:cubicBezTo>
                    <a:pt x="9491" y="20"/>
                    <a:pt x="8248" y="774"/>
                    <a:pt x="6802" y="1283"/>
                  </a:cubicBezTo>
                  <a:cubicBezTo>
                    <a:pt x="5988" y="1548"/>
                    <a:pt x="5153" y="1752"/>
                    <a:pt x="4318" y="1792"/>
                  </a:cubicBezTo>
                  <a:cubicBezTo>
                    <a:pt x="4201" y="1792"/>
                    <a:pt x="3700" y="1844"/>
                    <a:pt x="3067" y="1844"/>
                  </a:cubicBezTo>
                  <a:cubicBezTo>
                    <a:pt x="2814" y="1844"/>
                    <a:pt x="2540" y="1836"/>
                    <a:pt x="2261" y="1813"/>
                  </a:cubicBezTo>
                  <a:cubicBezTo>
                    <a:pt x="1650" y="1752"/>
                    <a:pt x="1059" y="1629"/>
                    <a:pt x="509" y="1405"/>
                  </a:cubicBezTo>
                  <a:cubicBezTo>
                    <a:pt x="469" y="1385"/>
                    <a:pt x="438" y="1375"/>
                    <a:pt x="413" y="1375"/>
                  </a:cubicBezTo>
                  <a:cubicBezTo>
                    <a:pt x="387" y="1375"/>
                    <a:pt x="367" y="1385"/>
                    <a:pt x="346" y="1405"/>
                  </a:cubicBezTo>
                  <a:cubicBezTo>
                    <a:pt x="346" y="1426"/>
                    <a:pt x="326" y="1446"/>
                    <a:pt x="306" y="1466"/>
                  </a:cubicBezTo>
                  <a:cubicBezTo>
                    <a:pt x="0" y="1955"/>
                    <a:pt x="41" y="2729"/>
                    <a:pt x="204" y="3279"/>
                  </a:cubicBezTo>
                  <a:cubicBezTo>
                    <a:pt x="538" y="4475"/>
                    <a:pt x="1503" y="5025"/>
                    <a:pt x="2509" y="5025"/>
                  </a:cubicBezTo>
                  <a:cubicBezTo>
                    <a:pt x="3524" y="5025"/>
                    <a:pt x="4580" y="4465"/>
                    <a:pt x="5071" y="3442"/>
                  </a:cubicBezTo>
                  <a:cubicBezTo>
                    <a:pt x="5173" y="3238"/>
                    <a:pt x="5662" y="3360"/>
                    <a:pt x="7311" y="2688"/>
                  </a:cubicBezTo>
                  <a:cubicBezTo>
                    <a:pt x="7983" y="2403"/>
                    <a:pt x="8798" y="2057"/>
                    <a:pt x="9450" y="1711"/>
                  </a:cubicBezTo>
                  <a:cubicBezTo>
                    <a:pt x="9755" y="1548"/>
                    <a:pt x="9816" y="1181"/>
                    <a:pt x="9816" y="876"/>
                  </a:cubicBezTo>
                  <a:cubicBezTo>
                    <a:pt x="9837" y="713"/>
                    <a:pt x="9898" y="0"/>
                    <a:pt x="9653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2896914" y="2352184"/>
              <a:ext cx="373538" cy="175199"/>
            </a:xfrm>
            <a:custGeom>
              <a:avLst/>
              <a:gdLst/>
              <a:ahLst/>
              <a:cxnLst/>
              <a:rect l="l" t="t" r="r" b="b"/>
              <a:pathLst>
                <a:path w="4665" h="2188" extrusionOk="0">
                  <a:moveTo>
                    <a:pt x="385" y="1"/>
                  </a:moveTo>
                  <a:cubicBezTo>
                    <a:pt x="338" y="1"/>
                    <a:pt x="306" y="28"/>
                    <a:pt x="266" y="82"/>
                  </a:cubicBezTo>
                  <a:cubicBezTo>
                    <a:pt x="21" y="469"/>
                    <a:pt x="1" y="1040"/>
                    <a:pt x="82" y="1528"/>
                  </a:cubicBezTo>
                  <a:cubicBezTo>
                    <a:pt x="789" y="1937"/>
                    <a:pt x="1629" y="2188"/>
                    <a:pt x="2453" y="2188"/>
                  </a:cubicBezTo>
                  <a:cubicBezTo>
                    <a:pt x="2697" y="2188"/>
                    <a:pt x="2940" y="2166"/>
                    <a:pt x="3178" y="2119"/>
                  </a:cubicBezTo>
                  <a:cubicBezTo>
                    <a:pt x="4013" y="1956"/>
                    <a:pt x="4502" y="1223"/>
                    <a:pt x="4665" y="388"/>
                  </a:cubicBezTo>
                  <a:cubicBezTo>
                    <a:pt x="4542" y="388"/>
                    <a:pt x="4400" y="408"/>
                    <a:pt x="4278" y="408"/>
                  </a:cubicBezTo>
                  <a:cubicBezTo>
                    <a:pt x="4176" y="408"/>
                    <a:pt x="3679" y="460"/>
                    <a:pt x="3040" y="460"/>
                  </a:cubicBezTo>
                  <a:cubicBezTo>
                    <a:pt x="2784" y="460"/>
                    <a:pt x="2506" y="452"/>
                    <a:pt x="2221" y="429"/>
                  </a:cubicBezTo>
                  <a:cubicBezTo>
                    <a:pt x="1610" y="368"/>
                    <a:pt x="1019" y="245"/>
                    <a:pt x="469" y="21"/>
                  </a:cubicBezTo>
                  <a:cubicBezTo>
                    <a:pt x="435" y="8"/>
                    <a:pt x="408" y="1"/>
                    <a:pt x="385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3470950" y="2310386"/>
              <a:ext cx="194176" cy="97368"/>
            </a:xfrm>
            <a:custGeom>
              <a:avLst/>
              <a:gdLst/>
              <a:ahLst/>
              <a:cxnLst/>
              <a:rect l="l" t="t" r="r" b="b"/>
              <a:pathLst>
                <a:path w="2425" h="1216" extrusionOk="0">
                  <a:moveTo>
                    <a:pt x="2355" y="0"/>
                  </a:moveTo>
                  <a:cubicBezTo>
                    <a:pt x="2343" y="0"/>
                    <a:pt x="2331" y="5"/>
                    <a:pt x="2322" y="14"/>
                  </a:cubicBezTo>
                  <a:cubicBezTo>
                    <a:pt x="1976" y="238"/>
                    <a:pt x="1609" y="441"/>
                    <a:pt x="1243" y="625"/>
                  </a:cubicBezTo>
                  <a:cubicBezTo>
                    <a:pt x="856" y="828"/>
                    <a:pt x="469" y="991"/>
                    <a:pt x="82" y="1073"/>
                  </a:cubicBezTo>
                  <a:lnTo>
                    <a:pt x="62" y="1073"/>
                  </a:lnTo>
                  <a:cubicBezTo>
                    <a:pt x="41" y="1073"/>
                    <a:pt x="1" y="1114"/>
                    <a:pt x="21" y="1154"/>
                  </a:cubicBezTo>
                  <a:cubicBezTo>
                    <a:pt x="21" y="1195"/>
                    <a:pt x="62" y="1215"/>
                    <a:pt x="102" y="1215"/>
                  </a:cubicBezTo>
                  <a:cubicBezTo>
                    <a:pt x="530" y="1134"/>
                    <a:pt x="917" y="951"/>
                    <a:pt x="1304" y="767"/>
                  </a:cubicBezTo>
                  <a:cubicBezTo>
                    <a:pt x="1671" y="564"/>
                    <a:pt x="2037" y="340"/>
                    <a:pt x="2383" y="95"/>
                  </a:cubicBezTo>
                  <a:cubicBezTo>
                    <a:pt x="2404" y="75"/>
                    <a:pt x="2424" y="55"/>
                    <a:pt x="2404" y="34"/>
                  </a:cubicBezTo>
                  <a:cubicBezTo>
                    <a:pt x="2392" y="10"/>
                    <a:pt x="2373" y="0"/>
                    <a:pt x="2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3296473" y="2406072"/>
              <a:ext cx="16415" cy="99930"/>
            </a:xfrm>
            <a:custGeom>
              <a:avLst/>
              <a:gdLst/>
              <a:ahLst/>
              <a:cxnLst/>
              <a:rect l="l" t="t" r="r" b="b"/>
              <a:pathLst>
                <a:path w="205" h="1248" extrusionOk="0">
                  <a:moveTo>
                    <a:pt x="123" y="0"/>
                  </a:moveTo>
                  <a:cubicBezTo>
                    <a:pt x="82" y="0"/>
                    <a:pt x="62" y="20"/>
                    <a:pt x="62" y="61"/>
                  </a:cubicBezTo>
                  <a:cubicBezTo>
                    <a:pt x="62" y="428"/>
                    <a:pt x="62" y="815"/>
                    <a:pt x="0" y="1161"/>
                  </a:cubicBezTo>
                  <a:cubicBezTo>
                    <a:pt x="0" y="1202"/>
                    <a:pt x="21" y="1242"/>
                    <a:pt x="62" y="1242"/>
                  </a:cubicBezTo>
                  <a:cubicBezTo>
                    <a:pt x="69" y="1246"/>
                    <a:pt x="77" y="1248"/>
                    <a:pt x="85" y="1248"/>
                  </a:cubicBezTo>
                  <a:cubicBezTo>
                    <a:pt x="116" y="1248"/>
                    <a:pt x="143" y="1218"/>
                    <a:pt x="143" y="1202"/>
                  </a:cubicBezTo>
                  <a:cubicBezTo>
                    <a:pt x="184" y="998"/>
                    <a:pt x="204" y="815"/>
                    <a:pt x="204" y="611"/>
                  </a:cubicBezTo>
                  <a:cubicBezTo>
                    <a:pt x="204" y="428"/>
                    <a:pt x="204" y="244"/>
                    <a:pt x="163" y="41"/>
                  </a:cubicBezTo>
                  <a:cubicBezTo>
                    <a:pt x="163" y="20"/>
                    <a:pt x="143" y="0"/>
                    <a:pt x="123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2952404" y="2531625"/>
              <a:ext cx="120749" cy="73426"/>
            </a:xfrm>
            <a:custGeom>
              <a:avLst/>
              <a:gdLst/>
              <a:ahLst/>
              <a:cxnLst/>
              <a:rect l="l" t="t" r="r" b="b"/>
              <a:pathLst>
                <a:path w="1508" h="917" extrusionOk="0">
                  <a:moveTo>
                    <a:pt x="41" y="0"/>
                  </a:moveTo>
                  <a:cubicBezTo>
                    <a:pt x="21" y="21"/>
                    <a:pt x="0" y="41"/>
                    <a:pt x="21" y="82"/>
                  </a:cubicBezTo>
                  <a:cubicBezTo>
                    <a:pt x="163" y="346"/>
                    <a:pt x="367" y="550"/>
                    <a:pt x="611" y="693"/>
                  </a:cubicBezTo>
                  <a:cubicBezTo>
                    <a:pt x="733" y="774"/>
                    <a:pt x="876" y="835"/>
                    <a:pt x="1019" y="856"/>
                  </a:cubicBezTo>
                  <a:cubicBezTo>
                    <a:pt x="1141" y="896"/>
                    <a:pt x="1304" y="917"/>
                    <a:pt x="1446" y="917"/>
                  </a:cubicBezTo>
                  <a:cubicBezTo>
                    <a:pt x="1467" y="917"/>
                    <a:pt x="1507" y="876"/>
                    <a:pt x="1507" y="835"/>
                  </a:cubicBezTo>
                  <a:cubicBezTo>
                    <a:pt x="1507" y="794"/>
                    <a:pt x="1487" y="774"/>
                    <a:pt x="1446" y="774"/>
                  </a:cubicBezTo>
                  <a:lnTo>
                    <a:pt x="1426" y="774"/>
                  </a:lnTo>
                  <a:cubicBezTo>
                    <a:pt x="1304" y="754"/>
                    <a:pt x="1161" y="754"/>
                    <a:pt x="1039" y="713"/>
                  </a:cubicBezTo>
                  <a:cubicBezTo>
                    <a:pt x="917" y="693"/>
                    <a:pt x="795" y="631"/>
                    <a:pt x="672" y="570"/>
                  </a:cubicBezTo>
                  <a:cubicBezTo>
                    <a:pt x="448" y="448"/>
                    <a:pt x="245" y="245"/>
                    <a:pt x="122" y="21"/>
                  </a:cubicBezTo>
                  <a:cubicBezTo>
                    <a:pt x="102" y="0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3329062" y="2704661"/>
              <a:ext cx="236534" cy="180964"/>
            </a:xfrm>
            <a:custGeom>
              <a:avLst/>
              <a:gdLst/>
              <a:ahLst/>
              <a:cxnLst/>
              <a:rect l="l" t="t" r="r" b="b"/>
              <a:pathLst>
                <a:path w="2954" h="2260" extrusionOk="0">
                  <a:moveTo>
                    <a:pt x="570" y="0"/>
                  </a:moveTo>
                  <a:cubicBezTo>
                    <a:pt x="352" y="0"/>
                    <a:pt x="170" y="103"/>
                    <a:pt x="82" y="385"/>
                  </a:cubicBezTo>
                  <a:cubicBezTo>
                    <a:pt x="1" y="609"/>
                    <a:pt x="1" y="935"/>
                    <a:pt x="41" y="1199"/>
                  </a:cubicBezTo>
                  <a:cubicBezTo>
                    <a:pt x="41" y="1199"/>
                    <a:pt x="41" y="1199"/>
                    <a:pt x="41" y="1220"/>
                  </a:cubicBezTo>
                  <a:cubicBezTo>
                    <a:pt x="103" y="1505"/>
                    <a:pt x="265" y="1627"/>
                    <a:pt x="530" y="1770"/>
                  </a:cubicBezTo>
                  <a:cubicBezTo>
                    <a:pt x="1074" y="2061"/>
                    <a:pt x="1748" y="2260"/>
                    <a:pt x="2428" y="2260"/>
                  </a:cubicBezTo>
                  <a:cubicBezTo>
                    <a:pt x="2460" y="2260"/>
                    <a:pt x="2493" y="2259"/>
                    <a:pt x="2526" y="2258"/>
                  </a:cubicBezTo>
                  <a:cubicBezTo>
                    <a:pt x="2628" y="2258"/>
                    <a:pt x="2750" y="2238"/>
                    <a:pt x="2832" y="2177"/>
                  </a:cubicBezTo>
                  <a:cubicBezTo>
                    <a:pt x="2913" y="2116"/>
                    <a:pt x="2954" y="2055"/>
                    <a:pt x="2954" y="1994"/>
                  </a:cubicBezTo>
                  <a:cubicBezTo>
                    <a:pt x="2954" y="1892"/>
                    <a:pt x="2913" y="1810"/>
                    <a:pt x="2852" y="1709"/>
                  </a:cubicBezTo>
                  <a:cubicBezTo>
                    <a:pt x="2587" y="1342"/>
                    <a:pt x="2017" y="792"/>
                    <a:pt x="1834" y="629"/>
                  </a:cubicBezTo>
                  <a:cubicBezTo>
                    <a:pt x="1602" y="424"/>
                    <a:pt x="1013" y="0"/>
                    <a:pt x="570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3332345" y="2800667"/>
              <a:ext cx="233251" cy="84957"/>
            </a:xfrm>
            <a:custGeom>
              <a:avLst/>
              <a:gdLst/>
              <a:ahLst/>
              <a:cxnLst/>
              <a:rect l="l" t="t" r="r" b="b"/>
              <a:pathLst>
                <a:path w="2913" h="1061" extrusionOk="0">
                  <a:moveTo>
                    <a:pt x="0" y="0"/>
                  </a:moveTo>
                  <a:cubicBezTo>
                    <a:pt x="0" y="0"/>
                    <a:pt x="0" y="0"/>
                    <a:pt x="0" y="21"/>
                  </a:cubicBezTo>
                  <a:cubicBezTo>
                    <a:pt x="62" y="306"/>
                    <a:pt x="224" y="428"/>
                    <a:pt x="489" y="571"/>
                  </a:cubicBezTo>
                  <a:cubicBezTo>
                    <a:pt x="1033" y="862"/>
                    <a:pt x="1707" y="1061"/>
                    <a:pt x="2387" y="1061"/>
                  </a:cubicBezTo>
                  <a:cubicBezTo>
                    <a:pt x="2419" y="1061"/>
                    <a:pt x="2452" y="1060"/>
                    <a:pt x="2485" y="1059"/>
                  </a:cubicBezTo>
                  <a:cubicBezTo>
                    <a:pt x="2587" y="1059"/>
                    <a:pt x="2709" y="1039"/>
                    <a:pt x="2791" y="978"/>
                  </a:cubicBezTo>
                  <a:cubicBezTo>
                    <a:pt x="2872" y="917"/>
                    <a:pt x="2913" y="856"/>
                    <a:pt x="2913" y="795"/>
                  </a:cubicBezTo>
                  <a:lnTo>
                    <a:pt x="2913" y="795"/>
                  </a:lnTo>
                  <a:cubicBezTo>
                    <a:pt x="2825" y="802"/>
                    <a:pt x="2734" y="806"/>
                    <a:pt x="2642" y="806"/>
                  </a:cubicBezTo>
                  <a:cubicBezTo>
                    <a:pt x="1712" y="806"/>
                    <a:pt x="612" y="44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3058419" y="2246569"/>
              <a:ext cx="440319" cy="517188"/>
            </a:xfrm>
            <a:custGeom>
              <a:avLst/>
              <a:gdLst/>
              <a:ahLst/>
              <a:cxnLst/>
              <a:rect l="l" t="t" r="r" b="b"/>
              <a:pathLst>
                <a:path w="5499" h="6459" extrusionOk="0">
                  <a:moveTo>
                    <a:pt x="1512" y="1"/>
                  </a:moveTo>
                  <a:cubicBezTo>
                    <a:pt x="1205" y="1"/>
                    <a:pt x="981" y="39"/>
                    <a:pt x="896" y="78"/>
                  </a:cubicBezTo>
                  <a:cubicBezTo>
                    <a:pt x="672" y="179"/>
                    <a:pt x="468" y="342"/>
                    <a:pt x="346" y="566"/>
                  </a:cubicBezTo>
                  <a:cubicBezTo>
                    <a:pt x="0" y="1116"/>
                    <a:pt x="387" y="1625"/>
                    <a:pt x="855" y="2053"/>
                  </a:cubicBezTo>
                  <a:cubicBezTo>
                    <a:pt x="1426" y="2583"/>
                    <a:pt x="2159" y="3031"/>
                    <a:pt x="2953" y="3255"/>
                  </a:cubicBezTo>
                  <a:cubicBezTo>
                    <a:pt x="3075" y="3295"/>
                    <a:pt x="3116" y="4599"/>
                    <a:pt x="3259" y="5495"/>
                  </a:cubicBezTo>
                  <a:cubicBezTo>
                    <a:pt x="3299" y="5821"/>
                    <a:pt x="3360" y="6065"/>
                    <a:pt x="3421" y="6228"/>
                  </a:cubicBezTo>
                  <a:cubicBezTo>
                    <a:pt x="3521" y="6411"/>
                    <a:pt x="3839" y="6458"/>
                    <a:pt x="4085" y="6458"/>
                  </a:cubicBezTo>
                  <a:cubicBezTo>
                    <a:pt x="4140" y="6458"/>
                    <a:pt x="4191" y="6456"/>
                    <a:pt x="4236" y="6452"/>
                  </a:cubicBezTo>
                  <a:cubicBezTo>
                    <a:pt x="4480" y="6452"/>
                    <a:pt x="4705" y="6350"/>
                    <a:pt x="4949" y="6269"/>
                  </a:cubicBezTo>
                  <a:cubicBezTo>
                    <a:pt x="5051" y="6208"/>
                    <a:pt x="5132" y="6126"/>
                    <a:pt x="5173" y="6004"/>
                  </a:cubicBezTo>
                  <a:cubicBezTo>
                    <a:pt x="5234" y="5800"/>
                    <a:pt x="5275" y="5556"/>
                    <a:pt x="5315" y="5312"/>
                  </a:cubicBezTo>
                  <a:cubicBezTo>
                    <a:pt x="5499" y="4008"/>
                    <a:pt x="5377" y="2379"/>
                    <a:pt x="4847" y="1768"/>
                  </a:cubicBezTo>
                  <a:cubicBezTo>
                    <a:pt x="4440" y="1279"/>
                    <a:pt x="4012" y="790"/>
                    <a:pt x="3442" y="485"/>
                  </a:cubicBezTo>
                  <a:cubicBezTo>
                    <a:pt x="2745" y="105"/>
                    <a:pt x="2017" y="1"/>
                    <a:pt x="1512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3319294" y="2671831"/>
              <a:ext cx="164789" cy="91923"/>
            </a:xfrm>
            <a:custGeom>
              <a:avLst/>
              <a:gdLst/>
              <a:ahLst/>
              <a:cxnLst/>
              <a:rect l="l" t="t" r="r" b="b"/>
              <a:pathLst>
                <a:path w="2058" h="1148" extrusionOk="0">
                  <a:moveTo>
                    <a:pt x="2057" y="1"/>
                  </a:moveTo>
                  <a:lnTo>
                    <a:pt x="2057" y="1"/>
                  </a:lnTo>
                  <a:cubicBezTo>
                    <a:pt x="1766" y="81"/>
                    <a:pt x="1295" y="214"/>
                    <a:pt x="594" y="214"/>
                  </a:cubicBezTo>
                  <a:cubicBezTo>
                    <a:pt x="412" y="214"/>
                    <a:pt x="214" y="205"/>
                    <a:pt x="1" y="184"/>
                  </a:cubicBezTo>
                  <a:lnTo>
                    <a:pt x="1" y="184"/>
                  </a:lnTo>
                  <a:cubicBezTo>
                    <a:pt x="41" y="510"/>
                    <a:pt x="102" y="754"/>
                    <a:pt x="184" y="917"/>
                  </a:cubicBezTo>
                  <a:cubicBezTo>
                    <a:pt x="267" y="1100"/>
                    <a:pt x="581" y="1147"/>
                    <a:pt x="827" y="1147"/>
                  </a:cubicBezTo>
                  <a:cubicBezTo>
                    <a:pt x="882" y="1147"/>
                    <a:pt x="933" y="1145"/>
                    <a:pt x="978" y="1141"/>
                  </a:cubicBezTo>
                  <a:cubicBezTo>
                    <a:pt x="1222" y="1141"/>
                    <a:pt x="1467" y="1039"/>
                    <a:pt x="1691" y="958"/>
                  </a:cubicBezTo>
                  <a:cubicBezTo>
                    <a:pt x="1813" y="897"/>
                    <a:pt x="1874" y="815"/>
                    <a:pt x="1915" y="693"/>
                  </a:cubicBezTo>
                  <a:cubicBezTo>
                    <a:pt x="1976" y="489"/>
                    <a:pt x="2017" y="245"/>
                    <a:pt x="2057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3381269" y="2448991"/>
              <a:ext cx="78311" cy="32750"/>
            </a:xfrm>
            <a:custGeom>
              <a:avLst/>
              <a:gdLst/>
              <a:ahLst/>
              <a:cxnLst/>
              <a:rect l="l" t="t" r="r" b="b"/>
              <a:pathLst>
                <a:path w="978" h="409" extrusionOk="0">
                  <a:moveTo>
                    <a:pt x="889" y="1"/>
                  </a:moveTo>
                  <a:cubicBezTo>
                    <a:pt x="876" y="1"/>
                    <a:pt x="864" y="5"/>
                    <a:pt x="856" y="14"/>
                  </a:cubicBezTo>
                  <a:cubicBezTo>
                    <a:pt x="734" y="116"/>
                    <a:pt x="611" y="197"/>
                    <a:pt x="489" y="238"/>
                  </a:cubicBezTo>
                  <a:cubicBezTo>
                    <a:pt x="400" y="268"/>
                    <a:pt x="288" y="287"/>
                    <a:pt x="187" y="287"/>
                  </a:cubicBezTo>
                  <a:cubicBezTo>
                    <a:pt x="150" y="287"/>
                    <a:pt x="115" y="284"/>
                    <a:pt x="82" y="279"/>
                  </a:cubicBezTo>
                  <a:lnTo>
                    <a:pt x="62" y="279"/>
                  </a:lnTo>
                  <a:cubicBezTo>
                    <a:pt x="41" y="279"/>
                    <a:pt x="21" y="279"/>
                    <a:pt x="0" y="319"/>
                  </a:cubicBezTo>
                  <a:cubicBezTo>
                    <a:pt x="0" y="340"/>
                    <a:pt x="21" y="380"/>
                    <a:pt x="41" y="380"/>
                  </a:cubicBezTo>
                  <a:cubicBezTo>
                    <a:pt x="114" y="399"/>
                    <a:pt x="188" y="409"/>
                    <a:pt x="261" y="409"/>
                  </a:cubicBezTo>
                  <a:cubicBezTo>
                    <a:pt x="351" y="409"/>
                    <a:pt x="440" y="394"/>
                    <a:pt x="530" y="360"/>
                  </a:cubicBezTo>
                  <a:cubicBezTo>
                    <a:pt x="693" y="319"/>
                    <a:pt x="835" y="238"/>
                    <a:pt x="937" y="116"/>
                  </a:cubicBezTo>
                  <a:cubicBezTo>
                    <a:pt x="958" y="95"/>
                    <a:pt x="978" y="55"/>
                    <a:pt x="937" y="34"/>
                  </a:cubicBezTo>
                  <a:cubicBezTo>
                    <a:pt x="925" y="10"/>
                    <a:pt x="906" y="1"/>
                    <a:pt x="8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3097495" y="2737570"/>
              <a:ext cx="223482" cy="204425"/>
            </a:xfrm>
            <a:custGeom>
              <a:avLst/>
              <a:gdLst/>
              <a:ahLst/>
              <a:cxnLst/>
              <a:rect l="l" t="t" r="r" b="b"/>
              <a:pathLst>
                <a:path w="2791" h="2553" extrusionOk="0">
                  <a:moveTo>
                    <a:pt x="623" y="1"/>
                  </a:moveTo>
                  <a:cubicBezTo>
                    <a:pt x="442" y="1"/>
                    <a:pt x="279" y="89"/>
                    <a:pt x="164" y="320"/>
                  </a:cubicBezTo>
                  <a:cubicBezTo>
                    <a:pt x="42" y="544"/>
                    <a:pt x="1" y="850"/>
                    <a:pt x="1" y="1114"/>
                  </a:cubicBezTo>
                  <a:lnTo>
                    <a:pt x="1" y="1135"/>
                  </a:lnTo>
                  <a:cubicBezTo>
                    <a:pt x="21" y="1440"/>
                    <a:pt x="164" y="1562"/>
                    <a:pt x="408" y="1746"/>
                  </a:cubicBezTo>
                  <a:cubicBezTo>
                    <a:pt x="917" y="2133"/>
                    <a:pt x="1610" y="2458"/>
                    <a:pt x="2302" y="2540"/>
                  </a:cubicBezTo>
                  <a:cubicBezTo>
                    <a:pt x="2339" y="2547"/>
                    <a:pt x="2379" y="2552"/>
                    <a:pt x="2420" y="2552"/>
                  </a:cubicBezTo>
                  <a:cubicBezTo>
                    <a:pt x="2491" y="2552"/>
                    <a:pt x="2563" y="2538"/>
                    <a:pt x="2628" y="2499"/>
                  </a:cubicBezTo>
                  <a:cubicBezTo>
                    <a:pt x="2709" y="2458"/>
                    <a:pt x="2750" y="2397"/>
                    <a:pt x="2771" y="2336"/>
                  </a:cubicBezTo>
                  <a:cubicBezTo>
                    <a:pt x="2791" y="2255"/>
                    <a:pt x="2750" y="2153"/>
                    <a:pt x="2709" y="2051"/>
                  </a:cubicBezTo>
                  <a:cubicBezTo>
                    <a:pt x="2506" y="1644"/>
                    <a:pt x="2017" y="1012"/>
                    <a:pt x="1854" y="829"/>
                  </a:cubicBezTo>
                  <a:cubicBezTo>
                    <a:pt x="1650" y="567"/>
                    <a:pt x="1080" y="1"/>
                    <a:pt x="623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3097495" y="2826770"/>
              <a:ext cx="221881" cy="115224"/>
            </a:xfrm>
            <a:custGeom>
              <a:avLst/>
              <a:gdLst/>
              <a:ahLst/>
              <a:cxnLst/>
              <a:rect l="l" t="t" r="r" b="b"/>
              <a:pathLst>
                <a:path w="2771" h="1439" extrusionOk="0">
                  <a:moveTo>
                    <a:pt x="1" y="0"/>
                  </a:moveTo>
                  <a:lnTo>
                    <a:pt x="1" y="21"/>
                  </a:lnTo>
                  <a:cubicBezTo>
                    <a:pt x="21" y="326"/>
                    <a:pt x="164" y="448"/>
                    <a:pt x="408" y="632"/>
                  </a:cubicBezTo>
                  <a:cubicBezTo>
                    <a:pt x="917" y="1019"/>
                    <a:pt x="1610" y="1344"/>
                    <a:pt x="2302" y="1426"/>
                  </a:cubicBezTo>
                  <a:cubicBezTo>
                    <a:pt x="2339" y="1433"/>
                    <a:pt x="2379" y="1438"/>
                    <a:pt x="2420" y="1438"/>
                  </a:cubicBezTo>
                  <a:cubicBezTo>
                    <a:pt x="2491" y="1438"/>
                    <a:pt x="2563" y="1424"/>
                    <a:pt x="2628" y="1385"/>
                  </a:cubicBezTo>
                  <a:cubicBezTo>
                    <a:pt x="2709" y="1344"/>
                    <a:pt x="2750" y="1283"/>
                    <a:pt x="2771" y="1222"/>
                  </a:cubicBezTo>
                  <a:cubicBezTo>
                    <a:pt x="1793" y="1161"/>
                    <a:pt x="591" y="59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2895313" y="2254015"/>
              <a:ext cx="411012" cy="547135"/>
            </a:xfrm>
            <a:custGeom>
              <a:avLst/>
              <a:gdLst/>
              <a:ahLst/>
              <a:cxnLst/>
              <a:rect l="l" t="t" r="r" b="b"/>
              <a:pathLst>
                <a:path w="5133" h="6833" extrusionOk="0">
                  <a:moveTo>
                    <a:pt x="1276" y="0"/>
                  </a:moveTo>
                  <a:cubicBezTo>
                    <a:pt x="1167" y="0"/>
                    <a:pt x="1086" y="10"/>
                    <a:pt x="1039" y="25"/>
                  </a:cubicBezTo>
                  <a:cubicBezTo>
                    <a:pt x="795" y="86"/>
                    <a:pt x="591" y="229"/>
                    <a:pt x="428" y="412"/>
                  </a:cubicBezTo>
                  <a:cubicBezTo>
                    <a:pt x="0" y="921"/>
                    <a:pt x="306" y="1471"/>
                    <a:pt x="713" y="1980"/>
                  </a:cubicBezTo>
                  <a:cubicBezTo>
                    <a:pt x="1202" y="2571"/>
                    <a:pt x="1854" y="3121"/>
                    <a:pt x="2607" y="3467"/>
                  </a:cubicBezTo>
                  <a:cubicBezTo>
                    <a:pt x="2729" y="3528"/>
                    <a:pt x="2567" y="4811"/>
                    <a:pt x="2567" y="5728"/>
                  </a:cubicBezTo>
                  <a:cubicBezTo>
                    <a:pt x="2567" y="6054"/>
                    <a:pt x="2587" y="6318"/>
                    <a:pt x="2648" y="6481"/>
                  </a:cubicBezTo>
                  <a:cubicBezTo>
                    <a:pt x="2709" y="6726"/>
                    <a:pt x="3157" y="6787"/>
                    <a:pt x="3402" y="6827"/>
                  </a:cubicBezTo>
                  <a:cubicBezTo>
                    <a:pt x="3443" y="6831"/>
                    <a:pt x="3485" y="6833"/>
                    <a:pt x="3527" y="6833"/>
                  </a:cubicBezTo>
                  <a:cubicBezTo>
                    <a:pt x="3730" y="6833"/>
                    <a:pt x="3932" y="6793"/>
                    <a:pt x="4135" y="6726"/>
                  </a:cubicBezTo>
                  <a:cubicBezTo>
                    <a:pt x="4257" y="6705"/>
                    <a:pt x="4338" y="6624"/>
                    <a:pt x="4379" y="6522"/>
                  </a:cubicBezTo>
                  <a:cubicBezTo>
                    <a:pt x="4481" y="6318"/>
                    <a:pt x="4562" y="6074"/>
                    <a:pt x="4644" y="5850"/>
                  </a:cubicBezTo>
                  <a:cubicBezTo>
                    <a:pt x="5010" y="4587"/>
                    <a:pt x="5133" y="2958"/>
                    <a:pt x="4705" y="2286"/>
                  </a:cubicBezTo>
                  <a:cubicBezTo>
                    <a:pt x="4359" y="1736"/>
                    <a:pt x="4013" y="1186"/>
                    <a:pt x="3503" y="799"/>
                  </a:cubicBezTo>
                  <a:cubicBezTo>
                    <a:pt x="2679" y="173"/>
                    <a:pt x="1735" y="0"/>
                    <a:pt x="1276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3100777" y="2714269"/>
              <a:ext cx="166391" cy="86879"/>
            </a:xfrm>
            <a:custGeom>
              <a:avLst/>
              <a:gdLst/>
              <a:ahLst/>
              <a:cxnLst/>
              <a:rect l="l" t="t" r="r" b="b"/>
              <a:pathLst>
                <a:path w="2078" h="1085" extrusionOk="0">
                  <a:moveTo>
                    <a:pt x="1" y="0"/>
                  </a:moveTo>
                  <a:cubicBezTo>
                    <a:pt x="1" y="306"/>
                    <a:pt x="21" y="570"/>
                    <a:pt x="82" y="733"/>
                  </a:cubicBezTo>
                  <a:cubicBezTo>
                    <a:pt x="143" y="978"/>
                    <a:pt x="591" y="1039"/>
                    <a:pt x="836" y="1079"/>
                  </a:cubicBezTo>
                  <a:cubicBezTo>
                    <a:pt x="879" y="1083"/>
                    <a:pt x="922" y="1085"/>
                    <a:pt x="965" y="1085"/>
                  </a:cubicBezTo>
                  <a:cubicBezTo>
                    <a:pt x="1167" y="1085"/>
                    <a:pt x="1368" y="1048"/>
                    <a:pt x="1569" y="998"/>
                  </a:cubicBezTo>
                  <a:cubicBezTo>
                    <a:pt x="1691" y="957"/>
                    <a:pt x="1772" y="896"/>
                    <a:pt x="1813" y="774"/>
                  </a:cubicBezTo>
                  <a:cubicBezTo>
                    <a:pt x="1915" y="570"/>
                    <a:pt x="1996" y="346"/>
                    <a:pt x="2078" y="102"/>
                  </a:cubicBezTo>
                  <a:lnTo>
                    <a:pt x="2078" y="102"/>
                  </a:lnTo>
                  <a:cubicBezTo>
                    <a:pt x="1891" y="131"/>
                    <a:pt x="1638" y="166"/>
                    <a:pt x="1311" y="166"/>
                  </a:cubicBezTo>
                  <a:cubicBezTo>
                    <a:pt x="961" y="166"/>
                    <a:pt x="527" y="126"/>
                    <a:pt x="1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3193741" y="2497915"/>
              <a:ext cx="81594" cy="24903"/>
            </a:xfrm>
            <a:custGeom>
              <a:avLst/>
              <a:gdLst/>
              <a:ahLst/>
              <a:cxnLst/>
              <a:rect l="l" t="t" r="r" b="b"/>
              <a:pathLst>
                <a:path w="1019" h="311" extrusionOk="0">
                  <a:moveTo>
                    <a:pt x="937" y="0"/>
                  </a:moveTo>
                  <a:cubicBezTo>
                    <a:pt x="920" y="0"/>
                    <a:pt x="905" y="5"/>
                    <a:pt x="896" y="14"/>
                  </a:cubicBezTo>
                  <a:cubicBezTo>
                    <a:pt x="774" y="75"/>
                    <a:pt x="652" y="136"/>
                    <a:pt x="510" y="156"/>
                  </a:cubicBezTo>
                  <a:cubicBezTo>
                    <a:pt x="449" y="174"/>
                    <a:pt x="389" y="180"/>
                    <a:pt x="330" y="180"/>
                  </a:cubicBezTo>
                  <a:cubicBezTo>
                    <a:pt x="250" y="180"/>
                    <a:pt x="173" y="168"/>
                    <a:pt x="102" y="156"/>
                  </a:cubicBezTo>
                  <a:lnTo>
                    <a:pt x="82" y="136"/>
                  </a:lnTo>
                  <a:cubicBezTo>
                    <a:pt x="61" y="136"/>
                    <a:pt x="41" y="156"/>
                    <a:pt x="21" y="177"/>
                  </a:cubicBezTo>
                  <a:cubicBezTo>
                    <a:pt x="0" y="197"/>
                    <a:pt x="21" y="238"/>
                    <a:pt x="41" y="238"/>
                  </a:cubicBezTo>
                  <a:cubicBezTo>
                    <a:pt x="150" y="292"/>
                    <a:pt x="258" y="310"/>
                    <a:pt x="367" y="310"/>
                  </a:cubicBezTo>
                  <a:cubicBezTo>
                    <a:pt x="421" y="310"/>
                    <a:pt x="476" y="306"/>
                    <a:pt x="530" y="299"/>
                  </a:cubicBezTo>
                  <a:cubicBezTo>
                    <a:pt x="693" y="279"/>
                    <a:pt x="835" y="218"/>
                    <a:pt x="978" y="116"/>
                  </a:cubicBezTo>
                  <a:cubicBezTo>
                    <a:pt x="998" y="95"/>
                    <a:pt x="1019" y="55"/>
                    <a:pt x="998" y="34"/>
                  </a:cubicBezTo>
                  <a:cubicBezTo>
                    <a:pt x="986" y="10"/>
                    <a:pt x="960" y="0"/>
                    <a:pt x="9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3219844" y="2367878"/>
              <a:ext cx="78311" cy="139326"/>
            </a:xfrm>
            <a:custGeom>
              <a:avLst/>
              <a:gdLst/>
              <a:ahLst/>
              <a:cxnLst/>
              <a:rect l="l" t="t" r="r" b="b"/>
              <a:pathLst>
                <a:path w="978" h="1740" extrusionOk="0">
                  <a:moveTo>
                    <a:pt x="59" y="0"/>
                  </a:moveTo>
                  <a:cubicBezTo>
                    <a:pt x="53" y="0"/>
                    <a:pt x="47" y="3"/>
                    <a:pt x="41" y="9"/>
                  </a:cubicBezTo>
                  <a:cubicBezTo>
                    <a:pt x="0" y="29"/>
                    <a:pt x="0" y="70"/>
                    <a:pt x="21" y="90"/>
                  </a:cubicBezTo>
                  <a:cubicBezTo>
                    <a:pt x="224" y="334"/>
                    <a:pt x="387" y="579"/>
                    <a:pt x="530" y="844"/>
                  </a:cubicBezTo>
                  <a:cubicBezTo>
                    <a:pt x="672" y="1108"/>
                    <a:pt x="795" y="1393"/>
                    <a:pt x="835" y="1679"/>
                  </a:cubicBezTo>
                  <a:cubicBezTo>
                    <a:pt x="856" y="1719"/>
                    <a:pt x="876" y="1740"/>
                    <a:pt x="917" y="1740"/>
                  </a:cubicBezTo>
                  <a:cubicBezTo>
                    <a:pt x="957" y="1740"/>
                    <a:pt x="978" y="1699"/>
                    <a:pt x="978" y="1658"/>
                  </a:cubicBezTo>
                  <a:cubicBezTo>
                    <a:pt x="937" y="1332"/>
                    <a:pt x="815" y="1047"/>
                    <a:pt x="652" y="762"/>
                  </a:cubicBezTo>
                  <a:cubicBezTo>
                    <a:pt x="509" y="497"/>
                    <a:pt x="326" y="253"/>
                    <a:pt x="102" y="29"/>
                  </a:cubicBezTo>
                  <a:cubicBezTo>
                    <a:pt x="88" y="1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2815401" y="1740113"/>
              <a:ext cx="577323" cy="637697"/>
            </a:xfrm>
            <a:custGeom>
              <a:avLst/>
              <a:gdLst/>
              <a:ahLst/>
              <a:cxnLst/>
              <a:rect l="l" t="t" r="r" b="b"/>
              <a:pathLst>
                <a:path w="7210" h="7964" extrusionOk="0">
                  <a:moveTo>
                    <a:pt x="2730" y="0"/>
                  </a:moveTo>
                  <a:cubicBezTo>
                    <a:pt x="2556" y="0"/>
                    <a:pt x="2373" y="22"/>
                    <a:pt x="2180" y="69"/>
                  </a:cubicBezTo>
                  <a:cubicBezTo>
                    <a:pt x="1345" y="273"/>
                    <a:pt x="632" y="843"/>
                    <a:pt x="367" y="1637"/>
                  </a:cubicBezTo>
                  <a:cubicBezTo>
                    <a:pt x="1" y="2716"/>
                    <a:pt x="510" y="3816"/>
                    <a:pt x="713" y="4855"/>
                  </a:cubicBezTo>
                  <a:cubicBezTo>
                    <a:pt x="836" y="5568"/>
                    <a:pt x="1100" y="6586"/>
                    <a:pt x="856" y="7278"/>
                  </a:cubicBezTo>
                  <a:cubicBezTo>
                    <a:pt x="815" y="7360"/>
                    <a:pt x="836" y="7421"/>
                    <a:pt x="917" y="7462"/>
                  </a:cubicBezTo>
                  <a:cubicBezTo>
                    <a:pt x="1331" y="7760"/>
                    <a:pt x="1907" y="7964"/>
                    <a:pt x="2567" y="7964"/>
                  </a:cubicBezTo>
                  <a:cubicBezTo>
                    <a:pt x="2719" y="7964"/>
                    <a:pt x="2875" y="7953"/>
                    <a:pt x="3035" y="7930"/>
                  </a:cubicBezTo>
                  <a:cubicBezTo>
                    <a:pt x="3952" y="7808"/>
                    <a:pt x="3972" y="7299"/>
                    <a:pt x="4970" y="7238"/>
                  </a:cubicBezTo>
                  <a:cubicBezTo>
                    <a:pt x="5642" y="7217"/>
                    <a:pt x="5907" y="7299"/>
                    <a:pt x="6497" y="6932"/>
                  </a:cubicBezTo>
                  <a:cubicBezTo>
                    <a:pt x="6782" y="6749"/>
                    <a:pt x="6945" y="6647"/>
                    <a:pt x="7149" y="6342"/>
                  </a:cubicBezTo>
                  <a:cubicBezTo>
                    <a:pt x="7210" y="6240"/>
                    <a:pt x="7190" y="6179"/>
                    <a:pt x="6884" y="5425"/>
                  </a:cubicBezTo>
                  <a:cubicBezTo>
                    <a:pt x="6416" y="4264"/>
                    <a:pt x="5886" y="3083"/>
                    <a:pt x="5235" y="2004"/>
                  </a:cubicBezTo>
                  <a:cubicBezTo>
                    <a:pt x="4649" y="1010"/>
                    <a:pt x="3908" y="0"/>
                    <a:pt x="2730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3291589" y="1737471"/>
              <a:ext cx="163108" cy="166311"/>
            </a:xfrm>
            <a:custGeom>
              <a:avLst/>
              <a:gdLst/>
              <a:ahLst/>
              <a:cxnLst/>
              <a:rect l="l" t="t" r="r" b="b"/>
              <a:pathLst>
                <a:path w="2037" h="2077" extrusionOk="0">
                  <a:moveTo>
                    <a:pt x="1312" y="1"/>
                  </a:moveTo>
                  <a:cubicBezTo>
                    <a:pt x="1285" y="1"/>
                    <a:pt x="1255" y="8"/>
                    <a:pt x="1222" y="21"/>
                  </a:cubicBezTo>
                  <a:cubicBezTo>
                    <a:pt x="1161" y="61"/>
                    <a:pt x="1120" y="122"/>
                    <a:pt x="1080" y="183"/>
                  </a:cubicBezTo>
                  <a:cubicBezTo>
                    <a:pt x="998" y="306"/>
                    <a:pt x="917" y="407"/>
                    <a:pt x="856" y="509"/>
                  </a:cubicBezTo>
                  <a:cubicBezTo>
                    <a:pt x="835" y="550"/>
                    <a:pt x="815" y="570"/>
                    <a:pt x="795" y="591"/>
                  </a:cubicBezTo>
                  <a:cubicBezTo>
                    <a:pt x="774" y="591"/>
                    <a:pt x="774" y="611"/>
                    <a:pt x="754" y="611"/>
                  </a:cubicBezTo>
                  <a:cubicBezTo>
                    <a:pt x="754" y="591"/>
                    <a:pt x="733" y="591"/>
                    <a:pt x="733" y="570"/>
                  </a:cubicBezTo>
                  <a:cubicBezTo>
                    <a:pt x="733" y="509"/>
                    <a:pt x="713" y="448"/>
                    <a:pt x="693" y="387"/>
                  </a:cubicBezTo>
                  <a:cubicBezTo>
                    <a:pt x="645" y="328"/>
                    <a:pt x="591" y="296"/>
                    <a:pt x="530" y="296"/>
                  </a:cubicBezTo>
                  <a:cubicBezTo>
                    <a:pt x="486" y="296"/>
                    <a:pt x="438" y="312"/>
                    <a:pt x="387" y="346"/>
                  </a:cubicBezTo>
                  <a:cubicBezTo>
                    <a:pt x="326" y="387"/>
                    <a:pt x="285" y="448"/>
                    <a:pt x="265" y="509"/>
                  </a:cubicBezTo>
                  <a:cubicBezTo>
                    <a:pt x="163" y="672"/>
                    <a:pt x="82" y="855"/>
                    <a:pt x="41" y="1059"/>
                  </a:cubicBezTo>
                  <a:cubicBezTo>
                    <a:pt x="0" y="1344"/>
                    <a:pt x="61" y="1609"/>
                    <a:pt x="224" y="1833"/>
                  </a:cubicBezTo>
                  <a:cubicBezTo>
                    <a:pt x="352" y="1992"/>
                    <a:pt x="517" y="2077"/>
                    <a:pt x="709" y="2077"/>
                  </a:cubicBezTo>
                  <a:cubicBezTo>
                    <a:pt x="763" y="2077"/>
                    <a:pt x="818" y="2070"/>
                    <a:pt x="876" y="2057"/>
                  </a:cubicBezTo>
                  <a:cubicBezTo>
                    <a:pt x="1059" y="2016"/>
                    <a:pt x="1202" y="1935"/>
                    <a:pt x="1324" y="1833"/>
                  </a:cubicBezTo>
                  <a:cubicBezTo>
                    <a:pt x="1568" y="1670"/>
                    <a:pt x="1813" y="1466"/>
                    <a:pt x="1955" y="1202"/>
                  </a:cubicBezTo>
                  <a:cubicBezTo>
                    <a:pt x="1976" y="1161"/>
                    <a:pt x="1996" y="1120"/>
                    <a:pt x="2017" y="1080"/>
                  </a:cubicBezTo>
                  <a:cubicBezTo>
                    <a:pt x="2037" y="917"/>
                    <a:pt x="1976" y="855"/>
                    <a:pt x="1833" y="815"/>
                  </a:cubicBezTo>
                  <a:cubicBezTo>
                    <a:pt x="1752" y="815"/>
                    <a:pt x="1752" y="815"/>
                    <a:pt x="1772" y="733"/>
                  </a:cubicBezTo>
                  <a:cubicBezTo>
                    <a:pt x="1793" y="672"/>
                    <a:pt x="1813" y="611"/>
                    <a:pt x="1833" y="550"/>
                  </a:cubicBezTo>
                  <a:cubicBezTo>
                    <a:pt x="1849" y="423"/>
                    <a:pt x="1778" y="320"/>
                    <a:pt x="1669" y="320"/>
                  </a:cubicBezTo>
                  <a:cubicBezTo>
                    <a:pt x="1638" y="320"/>
                    <a:pt x="1604" y="328"/>
                    <a:pt x="1568" y="346"/>
                  </a:cubicBezTo>
                  <a:cubicBezTo>
                    <a:pt x="1548" y="346"/>
                    <a:pt x="1528" y="367"/>
                    <a:pt x="1528" y="367"/>
                  </a:cubicBezTo>
                  <a:cubicBezTo>
                    <a:pt x="1487" y="367"/>
                    <a:pt x="1467" y="367"/>
                    <a:pt x="1467" y="326"/>
                  </a:cubicBezTo>
                  <a:cubicBezTo>
                    <a:pt x="1467" y="245"/>
                    <a:pt x="1467" y="183"/>
                    <a:pt x="1446" y="102"/>
                  </a:cubicBezTo>
                  <a:cubicBezTo>
                    <a:pt x="1418" y="32"/>
                    <a:pt x="1372" y="1"/>
                    <a:pt x="1312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3404090" y="1800007"/>
              <a:ext cx="31068" cy="32109"/>
            </a:xfrm>
            <a:custGeom>
              <a:avLst/>
              <a:gdLst/>
              <a:ahLst/>
              <a:cxnLst/>
              <a:rect l="l" t="t" r="r" b="b"/>
              <a:pathLst>
                <a:path w="388" h="401" extrusionOk="0">
                  <a:moveTo>
                    <a:pt x="319" y="0"/>
                  </a:moveTo>
                  <a:cubicBezTo>
                    <a:pt x="306" y="0"/>
                    <a:pt x="294" y="5"/>
                    <a:pt x="286" y="13"/>
                  </a:cubicBezTo>
                  <a:cubicBezTo>
                    <a:pt x="225" y="54"/>
                    <a:pt x="184" y="115"/>
                    <a:pt x="143" y="176"/>
                  </a:cubicBezTo>
                  <a:lnTo>
                    <a:pt x="21" y="319"/>
                  </a:lnTo>
                  <a:lnTo>
                    <a:pt x="1" y="319"/>
                  </a:lnTo>
                  <a:cubicBezTo>
                    <a:pt x="1" y="339"/>
                    <a:pt x="1" y="360"/>
                    <a:pt x="1" y="380"/>
                  </a:cubicBezTo>
                  <a:cubicBezTo>
                    <a:pt x="21" y="400"/>
                    <a:pt x="41" y="400"/>
                    <a:pt x="62" y="400"/>
                  </a:cubicBezTo>
                  <a:cubicBezTo>
                    <a:pt x="143" y="360"/>
                    <a:pt x="184" y="299"/>
                    <a:pt x="245" y="258"/>
                  </a:cubicBezTo>
                  <a:cubicBezTo>
                    <a:pt x="286" y="217"/>
                    <a:pt x="347" y="156"/>
                    <a:pt x="367" y="95"/>
                  </a:cubicBezTo>
                  <a:cubicBezTo>
                    <a:pt x="388" y="74"/>
                    <a:pt x="388" y="54"/>
                    <a:pt x="367" y="34"/>
                  </a:cubicBezTo>
                  <a:cubicBezTo>
                    <a:pt x="355" y="10"/>
                    <a:pt x="336" y="0"/>
                    <a:pt x="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3384552" y="1763975"/>
              <a:ext cx="27785" cy="35552"/>
            </a:xfrm>
            <a:custGeom>
              <a:avLst/>
              <a:gdLst/>
              <a:ahLst/>
              <a:cxnLst/>
              <a:rect l="l" t="t" r="r" b="b"/>
              <a:pathLst>
                <a:path w="347" h="444" extrusionOk="0">
                  <a:moveTo>
                    <a:pt x="275" y="0"/>
                  </a:moveTo>
                  <a:cubicBezTo>
                    <a:pt x="260" y="0"/>
                    <a:pt x="245" y="5"/>
                    <a:pt x="224" y="15"/>
                  </a:cubicBezTo>
                  <a:cubicBezTo>
                    <a:pt x="183" y="76"/>
                    <a:pt x="143" y="138"/>
                    <a:pt x="122" y="199"/>
                  </a:cubicBezTo>
                  <a:lnTo>
                    <a:pt x="0" y="362"/>
                  </a:lnTo>
                  <a:lnTo>
                    <a:pt x="0" y="382"/>
                  </a:lnTo>
                  <a:cubicBezTo>
                    <a:pt x="0" y="382"/>
                    <a:pt x="0" y="402"/>
                    <a:pt x="0" y="423"/>
                  </a:cubicBezTo>
                  <a:cubicBezTo>
                    <a:pt x="21" y="443"/>
                    <a:pt x="61" y="443"/>
                    <a:pt x="82" y="443"/>
                  </a:cubicBezTo>
                  <a:cubicBezTo>
                    <a:pt x="143" y="382"/>
                    <a:pt x="183" y="321"/>
                    <a:pt x="224" y="280"/>
                  </a:cubicBezTo>
                  <a:cubicBezTo>
                    <a:pt x="265" y="219"/>
                    <a:pt x="306" y="158"/>
                    <a:pt x="326" y="97"/>
                  </a:cubicBezTo>
                  <a:cubicBezTo>
                    <a:pt x="346" y="76"/>
                    <a:pt x="346" y="36"/>
                    <a:pt x="326" y="15"/>
                  </a:cubicBezTo>
                  <a:cubicBezTo>
                    <a:pt x="306" y="5"/>
                    <a:pt x="290" y="0"/>
                    <a:pt x="2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2877377" y="1819785"/>
              <a:ext cx="497410" cy="222121"/>
            </a:xfrm>
            <a:custGeom>
              <a:avLst/>
              <a:gdLst/>
              <a:ahLst/>
              <a:cxnLst/>
              <a:rect l="l" t="t" r="r" b="b"/>
              <a:pathLst>
                <a:path w="6212" h="2774" extrusionOk="0">
                  <a:moveTo>
                    <a:pt x="5229" y="1"/>
                  </a:moveTo>
                  <a:cubicBezTo>
                    <a:pt x="5153" y="1"/>
                    <a:pt x="5076" y="59"/>
                    <a:pt x="4929" y="153"/>
                  </a:cubicBezTo>
                  <a:cubicBezTo>
                    <a:pt x="4481" y="459"/>
                    <a:pt x="3788" y="642"/>
                    <a:pt x="3707" y="642"/>
                  </a:cubicBezTo>
                  <a:cubicBezTo>
                    <a:pt x="3449" y="696"/>
                    <a:pt x="3191" y="721"/>
                    <a:pt x="2933" y="721"/>
                  </a:cubicBezTo>
                  <a:cubicBezTo>
                    <a:pt x="2702" y="721"/>
                    <a:pt x="2471" y="701"/>
                    <a:pt x="2241" y="662"/>
                  </a:cubicBezTo>
                  <a:cubicBezTo>
                    <a:pt x="1956" y="608"/>
                    <a:pt x="1571" y="536"/>
                    <a:pt x="1219" y="536"/>
                  </a:cubicBezTo>
                  <a:cubicBezTo>
                    <a:pt x="1044" y="536"/>
                    <a:pt x="876" y="554"/>
                    <a:pt x="734" y="601"/>
                  </a:cubicBezTo>
                  <a:cubicBezTo>
                    <a:pt x="123" y="785"/>
                    <a:pt x="0" y="1538"/>
                    <a:pt x="510" y="1986"/>
                  </a:cubicBezTo>
                  <a:cubicBezTo>
                    <a:pt x="1090" y="2530"/>
                    <a:pt x="1900" y="2773"/>
                    <a:pt x="2733" y="2773"/>
                  </a:cubicBezTo>
                  <a:cubicBezTo>
                    <a:pt x="3742" y="2773"/>
                    <a:pt x="4785" y="2416"/>
                    <a:pt x="5499" y="1803"/>
                  </a:cubicBezTo>
                  <a:cubicBezTo>
                    <a:pt x="5703" y="1640"/>
                    <a:pt x="5906" y="1457"/>
                    <a:pt x="6069" y="1233"/>
                  </a:cubicBezTo>
                  <a:cubicBezTo>
                    <a:pt x="6212" y="1029"/>
                    <a:pt x="6212" y="1029"/>
                    <a:pt x="6090" y="825"/>
                  </a:cubicBezTo>
                  <a:cubicBezTo>
                    <a:pt x="5886" y="520"/>
                    <a:pt x="5662" y="235"/>
                    <a:pt x="5357" y="52"/>
                  </a:cubicBezTo>
                  <a:cubicBezTo>
                    <a:pt x="5308" y="17"/>
                    <a:pt x="5269" y="1"/>
                    <a:pt x="5229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2913249" y="1975525"/>
              <a:ext cx="347435" cy="74067"/>
            </a:xfrm>
            <a:custGeom>
              <a:avLst/>
              <a:gdLst/>
              <a:ahLst/>
              <a:cxnLst/>
              <a:rect l="l" t="t" r="r" b="b"/>
              <a:pathLst>
                <a:path w="4339" h="925" extrusionOk="0">
                  <a:moveTo>
                    <a:pt x="102" y="1"/>
                  </a:moveTo>
                  <a:lnTo>
                    <a:pt x="102" y="21"/>
                  </a:lnTo>
                  <a:cubicBezTo>
                    <a:pt x="92" y="11"/>
                    <a:pt x="77" y="6"/>
                    <a:pt x="62" y="6"/>
                  </a:cubicBezTo>
                  <a:cubicBezTo>
                    <a:pt x="46" y="6"/>
                    <a:pt x="31" y="11"/>
                    <a:pt x="21" y="21"/>
                  </a:cubicBezTo>
                  <a:cubicBezTo>
                    <a:pt x="1" y="41"/>
                    <a:pt x="1" y="62"/>
                    <a:pt x="21" y="82"/>
                  </a:cubicBezTo>
                  <a:cubicBezTo>
                    <a:pt x="591" y="611"/>
                    <a:pt x="1345" y="876"/>
                    <a:pt x="2098" y="917"/>
                  </a:cubicBezTo>
                  <a:cubicBezTo>
                    <a:pt x="2181" y="922"/>
                    <a:pt x="2264" y="924"/>
                    <a:pt x="2348" y="924"/>
                  </a:cubicBezTo>
                  <a:cubicBezTo>
                    <a:pt x="2638" y="924"/>
                    <a:pt x="2934" y="894"/>
                    <a:pt x="3218" y="815"/>
                  </a:cubicBezTo>
                  <a:cubicBezTo>
                    <a:pt x="3402" y="795"/>
                    <a:pt x="3585" y="713"/>
                    <a:pt x="3768" y="673"/>
                  </a:cubicBezTo>
                  <a:cubicBezTo>
                    <a:pt x="3931" y="591"/>
                    <a:pt x="4114" y="530"/>
                    <a:pt x="4277" y="449"/>
                  </a:cubicBezTo>
                  <a:cubicBezTo>
                    <a:pt x="4318" y="449"/>
                    <a:pt x="4338" y="408"/>
                    <a:pt x="4318" y="367"/>
                  </a:cubicBezTo>
                  <a:cubicBezTo>
                    <a:pt x="4303" y="337"/>
                    <a:pt x="4277" y="318"/>
                    <a:pt x="4257" y="318"/>
                  </a:cubicBezTo>
                  <a:cubicBezTo>
                    <a:pt x="4249" y="318"/>
                    <a:pt x="4242" y="321"/>
                    <a:pt x="4237" y="326"/>
                  </a:cubicBezTo>
                  <a:lnTo>
                    <a:pt x="4216" y="326"/>
                  </a:lnTo>
                  <a:cubicBezTo>
                    <a:pt x="4053" y="387"/>
                    <a:pt x="3870" y="469"/>
                    <a:pt x="3707" y="530"/>
                  </a:cubicBezTo>
                  <a:cubicBezTo>
                    <a:pt x="3524" y="571"/>
                    <a:pt x="3361" y="652"/>
                    <a:pt x="3178" y="673"/>
                  </a:cubicBezTo>
                  <a:cubicBezTo>
                    <a:pt x="2891" y="740"/>
                    <a:pt x="2590" y="780"/>
                    <a:pt x="2287" y="780"/>
                  </a:cubicBezTo>
                  <a:cubicBezTo>
                    <a:pt x="2224" y="780"/>
                    <a:pt x="2161" y="778"/>
                    <a:pt x="2098" y="774"/>
                  </a:cubicBezTo>
                  <a:cubicBezTo>
                    <a:pt x="1732" y="754"/>
                    <a:pt x="1365" y="693"/>
                    <a:pt x="1019" y="571"/>
                  </a:cubicBezTo>
                  <a:cubicBezTo>
                    <a:pt x="693" y="428"/>
                    <a:pt x="367" y="245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3015981" y="1863024"/>
              <a:ext cx="164789" cy="19618"/>
            </a:xfrm>
            <a:custGeom>
              <a:avLst/>
              <a:gdLst/>
              <a:ahLst/>
              <a:cxnLst/>
              <a:rect l="l" t="t" r="r" b="b"/>
              <a:pathLst>
                <a:path w="2058" h="245" extrusionOk="0">
                  <a:moveTo>
                    <a:pt x="82" y="0"/>
                  </a:moveTo>
                  <a:cubicBezTo>
                    <a:pt x="41" y="0"/>
                    <a:pt x="21" y="21"/>
                    <a:pt x="21" y="41"/>
                  </a:cubicBezTo>
                  <a:cubicBezTo>
                    <a:pt x="1" y="82"/>
                    <a:pt x="21" y="102"/>
                    <a:pt x="62" y="122"/>
                  </a:cubicBezTo>
                  <a:cubicBezTo>
                    <a:pt x="204" y="143"/>
                    <a:pt x="367" y="184"/>
                    <a:pt x="530" y="204"/>
                  </a:cubicBezTo>
                  <a:cubicBezTo>
                    <a:pt x="693" y="224"/>
                    <a:pt x="856" y="224"/>
                    <a:pt x="1019" y="245"/>
                  </a:cubicBezTo>
                  <a:cubicBezTo>
                    <a:pt x="1345" y="245"/>
                    <a:pt x="1671" y="224"/>
                    <a:pt x="1996" y="184"/>
                  </a:cubicBezTo>
                  <a:cubicBezTo>
                    <a:pt x="2017" y="163"/>
                    <a:pt x="2057" y="143"/>
                    <a:pt x="2057" y="102"/>
                  </a:cubicBezTo>
                  <a:cubicBezTo>
                    <a:pt x="2037" y="61"/>
                    <a:pt x="2017" y="41"/>
                    <a:pt x="1976" y="41"/>
                  </a:cubicBezTo>
                  <a:cubicBezTo>
                    <a:pt x="1650" y="61"/>
                    <a:pt x="1345" y="102"/>
                    <a:pt x="1019" y="102"/>
                  </a:cubicBezTo>
                  <a:cubicBezTo>
                    <a:pt x="856" y="102"/>
                    <a:pt x="713" y="82"/>
                    <a:pt x="550" y="61"/>
                  </a:cubicBezTo>
                  <a:cubicBezTo>
                    <a:pt x="387" y="61"/>
                    <a:pt x="245" y="21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3268768" y="1843406"/>
              <a:ext cx="73426" cy="87599"/>
            </a:xfrm>
            <a:custGeom>
              <a:avLst/>
              <a:gdLst/>
              <a:ahLst/>
              <a:cxnLst/>
              <a:rect l="l" t="t" r="r" b="b"/>
              <a:pathLst>
                <a:path w="917" h="1094" extrusionOk="0">
                  <a:moveTo>
                    <a:pt x="41" y="1"/>
                  </a:moveTo>
                  <a:cubicBezTo>
                    <a:pt x="0" y="21"/>
                    <a:pt x="0" y="62"/>
                    <a:pt x="21" y="82"/>
                  </a:cubicBezTo>
                  <a:cubicBezTo>
                    <a:pt x="265" y="429"/>
                    <a:pt x="509" y="754"/>
                    <a:pt x="774" y="1060"/>
                  </a:cubicBezTo>
                  <a:cubicBezTo>
                    <a:pt x="786" y="1084"/>
                    <a:pt x="805" y="1094"/>
                    <a:pt x="827" y="1094"/>
                  </a:cubicBezTo>
                  <a:cubicBezTo>
                    <a:pt x="842" y="1094"/>
                    <a:pt x="859" y="1089"/>
                    <a:pt x="876" y="1080"/>
                  </a:cubicBezTo>
                  <a:cubicBezTo>
                    <a:pt x="896" y="1060"/>
                    <a:pt x="917" y="1019"/>
                    <a:pt x="876" y="978"/>
                  </a:cubicBezTo>
                  <a:cubicBezTo>
                    <a:pt x="632" y="653"/>
                    <a:pt x="387" y="327"/>
                    <a:pt x="122" y="21"/>
                  </a:cubicBezTo>
                  <a:cubicBezTo>
                    <a:pt x="102" y="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2804031" y="1452094"/>
              <a:ext cx="335984" cy="379784"/>
            </a:xfrm>
            <a:custGeom>
              <a:avLst/>
              <a:gdLst/>
              <a:ahLst/>
              <a:cxnLst/>
              <a:rect l="l" t="t" r="r" b="b"/>
              <a:pathLst>
                <a:path w="4196" h="4743" extrusionOk="0">
                  <a:moveTo>
                    <a:pt x="2014" y="0"/>
                  </a:moveTo>
                  <a:cubicBezTo>
                    <a:pt x="1751" y="0"/>
                    <a:pt x="1487" y="61"/>
                    <a:pt x="1222" y="183"/>
                  </a:cubicBezTo>
                  <a:cubicBezTo>
                    <a:pt x="754" y="387"/>
                    <a:pt x="428" y="733"/>
                    <a:pt x="244" y="1181"/>
                  </a:cubicBezTo>
                  <a:cubicBezTo>
                    <a:pt x="41" y="1711"/>
                    <a:pt x="41" y="2240"/>
                    <a:pt x="265" y="2750"/>
                  </a:cubicBezTo>
                  <a:cubicBezTo>
                    <a:pt x="326" y="2872"/>
                    <a:pt x="346" y="2974"/>
                    <a:pt x="204" y="3075"/>
                  </a:cubicBezTo>
                  <a:cubicBezTo>
                    <a:pt x="0" y="3218"/>
                    <a:pt x="143" y="3666"/>
                    <a:pt x="367" y="3768"/>
                  </a:cubicBezTo>
                  <a:cubicBezTo>
                    <a:pt x="611" y="3910"/>
                    <a:pt x="774" y="3788"/>
                    <a:pt x="937" y="4033"/>
                  </a:cubicBezTo>
                  <a:cubicBezTo>
                    <a:pt x="1100" y="4277"/>
                    <a:pt x="1303" y="4440"/>
                    <a:pt x="1548" y="4562"/>
                  </a:cubicBezTo>
                  <a:cubicBezTo>
                    <a:pt x="1808" y="4687"/>
                    <a:pt x="2069" y="4743"/>
                    <a:pt x="2330" y="4743"/>
                  </a:cubicBezTo>
                  <a:cubicBezTo>
                    <a:pt x="2578" y="4743"/>
                    <a:pt x="2827" y="4692"/>
                    <a:pt x="3075" y="4603"/>
                  </a:cubicBezTo>
                  <a:cubicBezTo>
                    <a:pt x="3544" y="4440"/>
                    <a:pt x="3890" y="4114"/>
                    <a:pt x="4053" y="3646"/>
                  </a:cubicBezTo>
                  <a:cubicBezTo>
                    <a:pt x="4195" y="3279"/>
                    <a:pt x="4155" y="2933"/>
                    <a:pt x="4094" y="2566"/>
                  </a:cubicBezTo>
                  <a:cubicBezTo>
                    <a:pt x="4073" y="2444"/>
                    <a:pt x="3931" y="1609"/>
                    <a:pt x="3808" y="1324"/>
                  </a:cubicBezTo>
                  <a:cubicBezTo>
                    <a:pt x="3625" y="815"/>
                    <a:pt x="3299" y="428"/>
                    <a:pt x="2790" y="183"/>
                  </a:cubicBezTo>
                  <a:cubicBezTo>
                    <a:pt x="2536" y="61"/>
                    <a:pt x="2276" y="0"/>
                    <a:pt x="2014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2766477" y="1416062"/>
              <a:ext cx="356883" cy="295468"/>
            </a:xfrm>
            <a:custGeom>
              <a:avLst/>
              <a:gdLst/>
              <a:ahLst/>
              <a:cxnLst/>
              <a:rect l="l" t="t" r="r" b="b"/>
              <a:pathLst>
                <a:path w="4457" h="3690" extrusionOk="0">
                  <a:moveTo>
                    <a:pt x="2607" y="1"/>
                  </a:moveTo>
                  <a:cubicBezTo>
                    <a:pt x="2429" y="1"/>
                    <a:pt x="2256" y="47"/>
                    <a:pt x="2098" y="145"/>
                  </a:cubicBezTo>
                  <a:cubicBezTo>
                    <a:pt x="2058" y="165"/>
                    <a:pt x="2017" y="206"/>
                    <a:pt x="1956" y="226"/>
                  </a:cubicBezTo>
                  <a:cubicBezTo>
                    <a:pt x="1569" y="491"/>
                    <a:pt x="1569" y="226"/>
                    <a:pt x="1019" y="532"/>
                  </a:cubicBezTo>
                  <a:cubicBezTo>
                    <a:pt x="612" y="756"/>
                    <a:pt x="388" y="1082"/>
                    <a:pt x="408" y="1570"/>
                  </a:cubicBezTo>
                  <a:cubicBezTo>
                    <a:pt x="408" y="1754"/>
                    <a:pt x="408" y="1896"/>
                    <a:pt x="245" y="2039"/>
                  </a:cubicBezTo>
                  <a:cubicBezTo>
                    <a:pt x="21" y="2263"/>
                    <a:pt x="1" y="2487"/>
                    <a:pt x="164" y="2751"/>
                  </a:cubicBezTo>
                  <a:cubicBezTo>
                    <a:pt x="245" y="2894"/>
                    <a:pt x="306" y="3016"/>
                    <a:pt x="245" y="3179"/>
                  </a:cubicBezTo>
                  <a:cubicBezTo>
                    <a:pt x="145" y="3414"/>
                    <a:pt x="388" y="3689"/>
                    <a:pt x="693" y="3689"/>
                  </a:cubicBezTo>
                  <a:cubicBezTo>
                    <a:pt x="759" y="3689"/>
                    <a:pt x="828" y="3677"/>
                    <a:pt x="897" y="3648"/>
                  </a:cubicBezTo>
                  <a:cubicBezTo>
                    <a:pt x="1121" y="3566"/>
                    <a:pt x="1284" y="3301"/>
                    <a:pt x="1263" y="3057"/>
                  </a:cubicBezTo>
                  <a:cubicBezTo>
                    <a:pt x="1263" y="2833"/>
                    <a:pt x="1263" y="2711"/>
                    <a:pt x="1345" y="2568"/>
                  </a:cubicBezTo>
                  <a:cubicBezTo>
                    <a:pt x="1380" y="2480"/>
                    <a:pt x="1447" y="2422"/>
                    <a:pt x="1544" y="2422"/>
                  </a:cubicBezTo>
                  <a:cubicBezTo>
                    <a:pt x="1558" y="2422"/>
                    <a:pt x="1573" y="2423"/>
                    <a:pt x="1589" y="2426"/>
                  </a:cubicBezTo>
                  <a:cubicBezTo>
                    <a:pt x="1633" y="2429"/>
                    <a:pt x="1674" y="2431"/>
                    <a:pt x="1713" y="2431"/>
                  </a:cubicBezTo>
                  <a:cubicBezTo>
                    <a:pt x="2087" y="2431"/>
                    <a:pt x="2226" y="2258"/>
                    <a:pt x="2282" y="2018"/>
                  </a:cubicBezTo>
                  <a:cubicBezTo>
                    <a:pt x="2335" y="1758"/>
                    <a:pt x="2426" y="1686"/>
                    <a:pt x="2538" y="1686"/>
                  </a:cubicBezTo>
                  <a:cubicBezTo>
                    <a:pt x="2677" y="1686"/>
                    <a:pt x="2848" y="1795"/>
                    <a:pt x="3022" y="1795"/>
                  </a:cubicBezTo>
                  <a:cubicBezTo>
                    <a:pt x="3137" y="1795"/>
                    <a:pt x="3252" y="1748"/>
                    <a:pt x="3361" y="1591"/>
                  </a:cubicBezTo>
                  <a:cubicBezTo>
                    <a:pt x="3381" y="1530"/>
                    <a:pt x="3402" y="1448"/>
                    <a:pt x="3565" y="1407"/>
                  </a:cubicBezTo>
                  <a:cubicBezTo>
                    <a:pt x="3601" y="1398"/>
                    <a:pt x="3633" y="1394"/>
                    <a:pt x="3662" y="1394"/>
                  </a:cubicBezTo>
                  <a:cubicBezTo>
                    <a:pt x="3762" y="1394"/>
                    <a:pt x="3835" y="1441"/>
                    <a:pt x="3992" y="1489"/>
                  </a:cubicBezTo>
                  <a:cubicBezTo>
                    <a:pt x="4020" y="1496"/>
                    <a:pt x="4047" y="1499"/>
                    <a:pt x="4074" y="1499"/>
                  </a:cubicBezTo>
                  <a:cubicBezTo>
                    <a:pt x="4284" y="1499"/>
                    <a:pt x="4456" y="1298"/>
                    <a:pt x="4420" y="1082"/>
                  </a:cubicBezTo>
                  <a:cubicBezTo>
                    <a:pt x="4379" y="857"/>
                    <a:pt x="4338" y="715"/>
                    <a:pt x="4114" y="552"/>
                  </a:cubicBezTo>
                  <a:cubicBezTo>
                    <a:pt x="4013" y="491"/>
                    <a:pt x="3911" y="450"/>
                    <a:pt x="3809" y="430"/>
                  </a:cubicBezTo>
                  <a:cubicBezTo>
                    <a:pt x="3626" y="389"/>
                    <a:pt x="3463" y="328"/>
                    <a:pt x="3300" y="226"/>
                  </a:cubicBezTo>
                  <a:cubicBezTo>
                    <a:pt x="3198" y="145"/>
                    <a:pt x="3096" y="104"/>
                    <a:pt x="2974" y="63"/>
                  </a:cubicBezTo>
                  <a:cubicBezTo>
                    <a:pt x="2851" y="22"/>
                    <a:pt x="2728" y="1"/>
                    <a:pt x="2607" y="1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2921416" y="1456979"/>
              <a:ext cx="55490" cy="75749"/>
            </a:xfrm>
            <a:custGeom>
              <a:avLst/>
              <a:gdLst/>
              <a:ahLst/>
              <a:cxnLst/>
              <a:rect l="l" t="t" r="r" b="b"/>
              <a:pathLst>
                <a:path w="693" h="946" extrusionOk="0">
                  <a:moveTo>
                    <a:pt x="21" y="0"/>
                  </a:moveTo>
                  <a:cubicBezTo>
                    <a:pt x="0" y="21"/>
                    <a:pt x="0" y="61"/>
                    <a:pt x="21" y="82"/>
                  </a:cubicBezTo>
                  <a:cubicBezTo>
                    <a:pt x="102" y="224"/>
                    <a:pt x="204" y="346"/>
                    <a:pt x="306" y="489"/>
                  </a:cubicBezTo>
                  <a:cubicBezTo>
                    <a:pt x="347" y="550"/>
                    <a:pt x="387" y="611"/>
                    <a:pt x="428" y="693"/>
                  </a:cubicBezTo>
                  <a:cubicBezTo>
                    <a:pt x="469" y="754"/>
                    <a:pt x="509" y="835"/>
                    <a:pt x="530" y="896"/>
                  </a:cubicBezTo>
                  <a:cubicBezTo>
                    <a:pt x="545" y="926"/>
                    <a:pt x="571" y="945"/>
                    <a:pt x="599" y="945"/>
                  </a:cubicBezTo>
                  <a:cubicBezTo>
                    <a:pt x="610" y="945"/>
                    <a:pt x="621" y="943"/>
                    <a:pt x="632" y="937"/>
                  </a:cubicBezTo>
                  <a:cubicBezTo>
                    <a:pt x="652" y="937"/>
                    <a:pt x="693" y="896"/>
                    <a:pt x="672" y="856"/>
                  </a:cubicBezTo>
                  <a:cubicBezTo>
                    <a:pt x="652" y="754"/>
                    <a:pt x="611" y="693"/>
                    <a:pt x="571" y="611"/>
                  </a:cubicBezTo>
                  <a:cubicBezTo>
                    <a:pt x="509" y="530"/>
                    <a:pt x="469" y="469"/>
                    <a:pt x="428" y="408"/>
                  </a:cubicBezTo>
                  <a:cubicBezTo>
                    <a:pt x="326" y="265"/>
                    <a:pt x="204" y="143"/>
                    <a:pt x="102" y="21"/>
                  </a:cubicBezTo>
                  <a:cubicBezTo>
                    <a:pt x="82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2950723" y="1442806"/>
              <a:ext cx="141969" cy="54930"/>
            </a:xfrm>
            <a:custGeom>
              <a:avLst/>
              <a:gdLst/>
              <a:ahLst/>
              <a:cxnLst/>
              <a:rect l="l" t="t" r="r" b="b"/>
              <a:pathLst>
                <a:path w="1773" h="686" extrusionOk="0">
                  <a:moveTo>
                    <a:pt x="263" y="1"/>
                  </a:moveTo>
                  <a:cubicBezTo>
                    <a:pt x="197" y="1"/>
                    <a:pt x="130" y="6"/>
                    <a:pt x="62" y="14"/>
                  </a:cubicBezTo>
                  <a:cubicBezTo>
                    <a:pt x="42" y="14"/>
                    <a:pt x="1" y="55"/>
                    <a:pt x="1" y="75"/>
                  </a:cubicBezTo>
                  <a:cubicBezTo>
                    <a:pt x="21" y="96"/>
                    <a:pt x="42" y="116"/>
                    <a:pt x="62" y="116"/>
                  </a:cubicBezTo>
                  <a:cubicBezTo>
                    <a:pt x="225" y="116"/>
                    <a:pt x="368" y="116"/>
                    <a:pt x="510" y="157"/>
                  </a:cubicBezTo>
                  <a:cubicBezTo>
                    <a:pt x="632" y="177"/>
                    <a:pt x="754" y="279"/>
                    <a:pt x="856" y="381"/>
                  </a:cubicBezTo>
                  <a:cubicBezTo>
                    <a:pt x="938" y="503"/>
                    <a:pt x="1080" y="625"/>
                    <a:pt x="1264" y="666"/>
                  </a:cubicBezTo>
                  <a:cubicBezTo>
                    <a:pt x="1307" y="678"/>
                    <a:pt x="1356" y="685"/>
                    <a:pt x="1406" y="685"/>
                  </a:cubicBezTo>
                  <a:cubicBezTo>
                    <a:pt x="1524" y="685"/>
                    <a:pt x="1653" y="649"/>
                    <a:pt x="1752" y="564"/>
                  </a:cubicBezTo>
                  <a:cubicBezTo>
                    <a:pt x="1773" y="544"/>
                    <a:pt x="1773" y="503"/>
                    <a:pt x="1752" y="462"/>
                  </a:cubicBezTo>
                  <a:cubicBezTo>
                    <a:pt x="1742" y="452"/>
                    <a:pt x="1727" y="447"/>
                    <a:pt x="1709" y="447"/>
                  </a:cubicBezTo>
                  <a:cubicBezTo>
                    <a:pt x="1691" y="447"/>
                    <a:pt x="1671" y="452"/>
                    <a:pt x="1651" y="462"/>
                  </a:cubicBezTo>
                  <a:cubicBezTo>
                    <a:pt x="1596" y="517"/>
                    <a:pt x="1515" y="544"/>
                    <a:pt x="1424" y="544"/>
                  </a:cubicBezTo>
                  <a:cubicBezTo>
                    <a:pt x="1379" y="544"/>
                    <a:pt x="1331" y="537"/>
                    <a:pt x="1284" y="523"/>
                  </a:cubicBezTo>
                  <a:cubicBezTo>
                    <a:pt x="1162" y="503"/>
                    <a:pt x="1060" y="422"/>
                    <a:pt x="958" y="299"/>
                  </a:cubicBezTo>
                  <a:cubicBezTo>
                    <a:pt x="856" y="177"/>
                    <a:pt x="693" y="75"/>
                    <a:pt x="530" y="35"/>
                  </a:cubicBezTo>
                  <a:cubicBezTo>
                    <a:pt x="447" y="11"/>
                    <a:pt x="356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2794182" y="1465146"/>
              <a:ext cx="88160" cy="233251"/>
            </a:xfrm>
            <a:custGeom>
              <a:avLst/>
              <a:gdLst/>
              <a:ahLst/>
              <a:cxnLst/>
              <a:rect l="l" t="t" r="r" b="b"/>
              <a:pathLst>
                <a:path w="1101" h="2913" extrusionOk="0">
                  <a:moveTo>
                    <a:pt x="1060" y="0"/>
                  </a:moveTo>
                  <a:cubicBezTo>
                    <a:pt x="1019" y="0"/>
                    <a:pt x="999" y="20"/>
                    <a:pt x="999" y="41"/>
                  </a:cubicBezTo>
                  <a:cubicBezTo>
                    <a:pt x="978" y="163"/>
                    <a:pt x="897" y="224"/>
                    <a:pt x="775" y="285"/>
                  </a:cubicBezTo>
                  <a:cubicBezTo>
                    <a:pt x="673" y="367"/>
                    <a:pt x="551" y="469"/>
                    <a:pt x="490" y="591"/>
                  </a:cubicBezTo>
                  <a:cubicBezTo>
                    <a:pt x="428" y="733"/>
                    <a:pt x="428" y="876"/>
                    <a:pt x="408" y="998"/>
                  </a:cubicBezTo>
                  <a:cubicBezTo>
                    <a:pt x="388" y="1120"/>
                    <a:pt x="347" y="1222"/>
                    <a:pt x="286" y="1344"/>
                  </a:cubicBezTo>
                  <a:cubicBezTo>
                    <a:pt x="266" y="1385"/>
                    <a:pt x="225" y="1446"/>
                    <a:pt x="184" y="1487"/>
                  </a:cubicBezTo>
                  <a:lnTo>
                    <a:pt x="123" y="1568"/>
                  </a:lnTo>
                  <a:cubicBezTo>
                    <a:pt x="103" y="1589"/>
                    <a:pt x="82" y="1629"/>
                    <a:pt x="62" y="1670"/>
                  </a:cubicBezTo>
                  <a:cubicBezTo>
                    <a:pt x="1" y="1813"/>
                    <a:pt x="42" y="1955"/>
                    <a:pt x="62" y="2098"/>
                  </a:cubicBezTo>
                  <a:cubicBezTo>
                    <a:pt x="103" y="2220"/>
                    <a:pt x="143" y="2342"/>
                    <a:pt x="164" y="2464"/>
                  </a:cubicBezTo>
                  <a:cubicBezTo>
                    <a:pt x="204" y="2587"/>
                    <a:pt x="245" y="2729"/>
                    <a:pt x="225" y="2811"/>
                  </a:cubicBezTo>
                  <a:lnTo>
                    <a:pt x="204" y="2831"/>
                  </a:lnTo>
                  <a:cubicBezTo>
                    <a:pt x="204" y="2872"/>
                    <a:pt x="225" y="2892"/>
                    <a:pt x="266" y="2912"/>
                  </a:cubicBezTo>
                  <a:cubicBezTo>
                    <a:pt x="306" y="2912"/>
                    <a:pt x="347" y="2892"/>
                    <a:pt x="347" y="2851"/>
                  </a:cubicBezTo>
                  <a:cubicBezTo>
                    <a:pt x="388" y="2688"/>
                    <a:pt x="347" y="2566"/>
                    <a:pt x="306" y="2424"/>
                  </a:cubicBezTo>
                  <a:cubicBezTo>
                    <a:pt x="286" y="2301"/>
                    <a:pt x="245" y="2179"/>
                    <a:pt x="204" y="2057"/>
                  </a:cubicBezTo>
                  <a:cubicBezTo>
                    <a:pt x="184" y="1935"/>
                    <a:pt x="164" y="1813"/>
                    <a:pt x="204" y="1711"/>
                  </a:cubicBezTo>
                  <a:cubicBezTo>
                    <a:pt x="204" y="1690"/>
                    <a:pt x="225" y="1670"/>
                    <a:pt x="245" y="1650"/>
                  </a:cubicBezTo>
                  <a:lnTo>
                    <a:pt x="306" y="1568"/>
                  </a:lnTo>
                  <a:cubicBezTo>
                    <a:pt x="347" y="1528"/>
                    <a:pt x="388" y="1466"/>
                    <a:pt x="408" y="1405"/>
                  </a:cubicBezTo>
                  <a:cubicBezTo>
                    <a:pt x="490" y="1283"/>
                    <a:pt x="530" y="1161"/>
                    <a:pt x="551" y="1018"/>
                  </a:cubicBezTo>
                  <a:cubicBezTo>
                    <a:pt x="571" y="876"/>
                    <a:pt x="571" y="754"/>
                    <a:pt x="632" y="652"/>
                  </a:cubicBezTo>
                  <a:cubicBezTo>
                    <a:pt x="673" y="550"/>
                    <a:pt x="754" y="469"/>
                    <a:pt x="856" y="387"/>
                  </a:cubicBezTo>
                  <a:cubicBezTo>
                    <a:pt x="897" y="367"/>
                    <a:pt x="958" y="326"/>
                    <a:pt x="1019" y="265"/>
                  </a:cubicBezTo>
                  <a:cubicBezTo>
                    <a:pt x="1077" y="207"/>
                    <a:pt x="1098" y="131"/>
                    <a:pt x="1100" y="54"/>
                  </a:cubicBezTo>
                  <a:lnTo>
                    <a:pt x="1100" y="54"/>
                  </a:lnTo>
                  <a:cubicBezTo>
                    <a:pt x="1100" y="57"/>
                    <a:pt x="1101" y="59"/>
                    <a:pt x="1101" y="61"/>
                  </a:cubicBezTo>
                  <a:lnTo>
                    <a:pt x="1101" y="41"/>
                  </a:lnTo>
                  <a:cubicBezTo>
                    <a:pt x="1101" y="45"/>
                    <a:pt x="1101" y="50"/>
                    <a:pt x="1100" y="54"/>
                  </a:cubicBezTo>
                  <a:lnTo>
                    <a:pt x="1100" y="54"/>
                  </a:lnTo>
                  <a:cubicBezTo>
                    <a:pt x="1098" y="18"/>
                    <a:pt x="1079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2888827" y="1712809"/>
              <a:ext cx="78311" cy="55250"/>
            </a:xfrm>
            <a:custGeom>
              <a:avLst/>
              <a:gdLst/>
              <a:ahLst/>
              <a:cxnLst/>
              <a:rect l="l" t="t" r="r" b="b"/>
              <a:pathLst>
                <a:path w="978" h="690" extrusionOk="0">
                  <a:moveTo>
                    <a:pt x="550" y="0"/>
                  </a:moveTo>
                  <a:cubicBezTo>
                    <a:pt x="497" y="0"/>
                    <a:pt x="442" y="8"/>
                    <a:pt x="387" y="23"/>
                  </a:cubicBezTo>
                  <a:cubicBezTo>
                    <a:pt x="143" y="104"/>
                    <a:pt x="0" y="308"/>
                    <a:pt x="41" y="471"/>
                  </a:cubicBezTo>
                  <a:cubicBezTo>
                    <a:pt x="84" y="617"/>
                    <a:pt x="232" y="689"/>
                    <a:pt x="402" y="689"/>
                  </a:cubicBezTo>
                  <a:cubicBezTo>
                    <a:pt x="470" y="689"/>
                    <a:pt x="541" y="678"/>
                    <a:pt x="611" y="654"/>
                  </a:cubicBezTo>
                  <a:cubicBezTo>
                    <a:pt x="815" y="593"/>
                    <a:pt x="978" y="369"/>
                    <a:pt x="916" y="227"/>
                  </a:cubicBezTo>
                  <a:cubicBezTo>
                    <a:pt x="855" y="73"/>
                    <a:pt x="712" y="0"/>
                    <a:pt x="550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3071391" y="1661002"/>
              <a:ext cx="78391" cy="56051"/>
            </a:xfrm>
            <a:custGeom>
              <a:avLst/>
              <a:gdLst/>
              <a:ahLst/>
              <a:cxnLst/>
              <a:rect l="l" t="t" r="r" b="b"/>
              <a:pathLst>
                <a:path w="979" h="700" extrusionOk="0">
                  <a:moveTo>
                    <a:pt x="551" y="0"/>
                  </a:moveTo>
                  <a:cubicBezTo>
                    <a:pt x="505" y="0"/>
                    <a:pt x="457" y="6"/>
                    <a:pt x="408" y="18"/>
                  </a:cubicBezTo>
                  <a:cubicBezTo>
                    <a:pt x="184" y="79"/>
                    <a:pt x="1" y="242"/>
                    <a:pt x="62" y="466"/>
                  </a:cubicBezTo>
                  <a:cubicBezTo>
                    <a:pt x="79" y="605"/>
                    <a:pt x="274" y="699"/>
                    <a:pt x="457" y="699"/>
                  </a:cubicBezTo>
                  <a:cubicBezTo>
                    <a:pt x="489" y="699"/>
                    <a:pt x="520" y="696"/>
                    <a:pt x="551" y="690"/>
                  </a:cubicBezTo>
                  <a:cubicBezTo>
                    <a:pt x="795" y="609"/>
                    <a:pt x="979" y="446"/>
                    <a:pt x="917" y="222"/>
                  </a:cubicBezTo>
                  <a:cubicBezTo>
                    <a:pt x="885" y="92"/>
                    <a:pt x="735" y="0"/>
                    <a:pt x="551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3007814" y="1665726"/>
              <a:ext cx="42518" cy="39155"/>
            </a:xfrm>
            <a:custGeom>
              <a:avLst/>
              <a:gdLst/>
              <a:ahLst/>
              <a:cxnLst/>
              <a:rect l="l" t="t" r="r" b="b"/>
              <a:pathLst>
                <a:path w="531" h="489" extrusionOk="0">
                  <a:moveTo>
                    <a:pt x="408" y="0"/>
                  </a:moveTo>
                  <a:cubicBezTo>
                    <a:pt x="388" y="0"/>
                    <a:pt x="367" y="20"/>
                    <a:pt x="367" y="61"/>
                  </a:cubicBezTo>
                  <a:cubicBezTo>
                    <a:pt x="388" y="143"/>
                    <a:pt x="367" y="244"/>
                    <a:pt x="306" y="285"/>
                  </a:cubicBezTo>
                  <a:cubicBezTo>
                    <a:pt x="245" y="346"/>
                    <a:pt x="184" y="346"/>
                    <a:pt x="82" y="346"/>
                  </a:cubicBezTo>
                  <a:cubicBezTo>
                    <a:pt x="62" y="346"/>
                    <a:pt x="21" y="367"/>
                    <a:pt x="21" y="387"/>
                  </a:cubicBezTo>
                  <a:cubicBezTo>
                    <a:pt x="1" y="428"/>
                    <a:pt x="21" y="448"/>
                    <a:pt x="62" y="468"/>
                  </a:cubicBezTo>
                  <a:cubicBezTo>
                    <a:pt x="94" y="481"/>
                    <a:pt x="132" y="488"/>
                    <a:pt x="172" y="488"/>
                  </a:cubicBezTo>
                  <a:cubicBezTo>
                    <a:pt x="259" y="488"/>
                    <a:pt x="352" y="457"/>
                    <a:pt x="408" y="387"/>
                  </a:cubicBezTo>
                  <a:cubicBezTo>
                    <a:pt x="489" y="285"/>
                    <a:pt x="530" y="143"/>
                    <a:pt x="469" y="20"/>
                  </a:cubicBezTo>
                  <a:cubicBezTo>
                    <a:pt x="449" y="0"/>
                    <a:pt x="428" y="0"/>
                    <a:pt x="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2942796" y="1654837"/>
              <a:ext cx="25943" cy="28986"/>
            </a:xfrm>
            <a:custGeom>
              <a:avLst/>
              <a:gdLst/>
              <a:ahLst/>
              <a:cxnLst/>
              <a:rect l="l" t="t" r="r" b="b"/>
              <a:pathLst>
                <a:path w="324" h="362" extrusionOk="0">
                  <a:moveTo>
                    <a:pt x="160" y="1"/>
                  </a:moveTo>
                  <a:cubicBezTo>
                    <a:pt x="109" y="1"/>
                    <a:pt x="60" y="31"/>
                    <a:pt x="39" y="95"/>
                  </a:cubicBezTo>
                  <a:cubicBezTo>
                    <a:pt x="0" y="192"/>
                    <a:pt x="71" y="362"/>
                    <a:pt x="200" y="362"/>
                  </a:cubicBezTo>
                  <a:cubicBezTo>
                    <a:pt x="207" y="362"/>
                    <a:pt x="215" y="361"/>
                    <a:pt x="222" y="360"/>
                  </a:cubicBezTo>
                  <a:cubicBezTo>
                    <a:pt x="283" y="360"/>
                    <a:pt x="324" y="299"/>
                    <a:pt x="324" y="218"/>
                  </a:cubicBezTo>
                  <a:cubicBezTo>
                    <a:pt x="324" y="177"/>
                    <a:pt x="304" y="116"/>
                    <a:pt x="283" y="75"/>
                  </a:cubicBezTo>
                  <a:cubicBezTo>
                    <a:pt x="254" y="26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3055297" y="1619525"/>
              <a:ext cx="27625" cy="28426"/>
            </a:xfrm>
            <a:custGeom>
              <a:avLst/>
              <a:gdLst/>
              <a:ahLst/>
              <a:cxnLst/>
              <a:rect l="l" t="t" r="r" b="b"/>
              <a:pathLst>
                <a:path w="345" h="355" extrusionOk="0">
                  <a:moveTo>
                    <a:pt x="180" y="1"/>
                  </a:moveTo>
                  <a:cubicBezTo>
                    <a:pt x="121" y="1"/>
                    <a:pt x="61" y="32"/>
                    <a:pt x="39" y="88"/>
                  </a:cubicBezTo>
                  <a:cubicBezTo>
                    <a:pt x="1" y="203"/>
                    <a:pt x="89" y="355"/>
                    <a:pt x="201" y="355"/>
                  </a:cubicBezTo>
                  <a:cubicBezTo>
                    <a:pt x="208" y="355"/>
                    <a:pt x="215" y="354"/>
                    <a:pt x="222" y="353"/>
                  </a:cubicBezTo>
                  <a:cubicBezTo>
                    <a:pt x="304" y="353"/>
                    <a:pt x="345" y="292"/>
                    <a:pt x="345" y="210"/>
                  </a:cubicBezTo>
                  <a:cubicBezTo>
                    <a:pt x="345" y="170"/>
                    <a:pt x="324" y="109"/>
                    <a:pt x="304" y="68"/>
                  </a:cubicBezTo>
                  <a:cubicBezTo>
                    <a:pt x="276" y="22"/>
                    <a:pt x="228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2989878" y="1725380"/>
              <a:ext cx="71825" cy="37394"/>
            </a:xfrm>
            <a:custGeom>
              <a:avLst/>
              <a:gdLst/>
              <a:ahLst/>
              <a:cxnLst/>
              <a:rect l="l" t="t" r="r" b="b"/>
              <a:pathLst>
                <a:path w="897" h="467" extrusionOk="0">
                  <a:moveTo>
                    <a:pt x="156" y="1"/>
                  </a:moveTo>
                  <a:cubicBezTo>
                    <a:pt x="112" y="1"/>
                    <a:pt x="71" y="19"/>
                    <a:pt x="41" y="49"/>
                  </a:cubicBezTo>
                  <a:cubicBezTo>
                    <a:pt x="1" y="90"/>
                    <a:pt x="1" y="172"/>
                    <a:pt x="41" y="233"/>
                  </a:cubicBezTo>
                  <a:cubicBezTo>
                    <a:pt x="62" y="273"/>
                    <a:pt x="103" y="314"/>
                    <a:pt x="143" y="355"/>
                  </a:cubicBezTo>
                  <a:cubicBezTo>
                    <a:pt x="143" y="355"/>
                    <a:pt x="143" y="375"/>
                    <a:pt x="143" y="375"/>
                  </a:cubicBezTo>
                  <a:cubicBezTo>
                    <a:pt x="225" y="436"/>
                    <a:pt x="332" y="467"/>
                    <a:pt x="439" y="467"/>
                  </a:cubicBezTo>
                  <a:cubicBezTo>
                    <a:pt x="545" y="467"/>
                    <a:pt x="652" y="436"/>
                    <a:pt x="734" y="375"/>
                  </a:cubicBezTo>
                  <a:cubicBezTo>
                    <a:pt x="795" y="334"/>
                    <a:pt x="815" y="294"/>
                    <a:pt x="856" y="233"/>
                  </a:cubicBezTo>
                  <a:cubicBezTo>
                    <a:pt x="897" y="151"/>
                    <a:pt x="836" y="49"/>
                    <a:pt x="734" y="49"/>
                  </a:cubicBezTo>
                  <a:cubicBezTo>
                    <a:pt x="693" y="49"/>
                    <a:pt x="652" y="70"/>
                    <a:pt x="612" y="70"/>
                  </a:cubicBezTo>
                  <a:cubicBezTo>
                    <a:pt x="573" y="85"/>
                    <a:pt x="531" y="92"/>
                    <a:pt x="488" y="92"/>
                  </a:cubicBezTo>
                  <a:cubicBezTo>
                    <a:pt x="419" y="92"/>
                    <a:pt x="349" y="74"/>
                    <a:pt x="286" y="49"/>
                  </a:cubicBezTo>
                  <a:cubicBezTo>
                    <a:pt x="265" y="29"/>
                    <a:pt x="225" y="9"/>
                    <a:pt x="204" y="9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8"/>
            <p:cNvSpPr/>
            <p:nvPr/>
          </p:nvSpPr>
          <p:spPr>
            <a:xfrm>
              <a:off x="3001328" y="1744117"/>
              <a:ext cx="47323" cy="18657"/>
            </a:xfrm>
            <a:custGeom>
              <a:avLst/>
              <a:gdLst/>
              <a:ahLst/>
              <a:cxnLst/>
              <a:rect l="l" t="t" r="r" b="b"/>
              <a:pathLst>
                <a:path w="591" h="233" extrusionOk="0">
                  <a:moveTo>
                    <a:pt x="299" y="0"/>
                  </a:moveTo>
                  <a:cubicBezTo>
                    <a:pt x="251" y="0"/>
                    <a:pt x="205" y="7"/>
                    <a:pt x="163" y="19"/>
                  </a:cubicBezTo>
                  <a:cubicBezTo>
                    <a:pt x="122" y="39"/>
                    <a:pt x="82" y="60"/>
                    <a:pt x="61" y="80"/>
                  </a:cubicBezTo>
                  <a:cubicBezTo>
                    <a:pt x="41" y="80"/>
                    <a:pt x="0" y="100"/>
                    <a:pt x="0" y="12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82" y="202"/>
                    <a:pt x="189" y="233"/>
                    <a:pt x="296" y="233"/>
                  </a:cubicBezTo>
                  <a:cubicBezTo>
                    <a:pt x="402" y="233"/>
                    <a:pt x="509" y="202"/>
                    <a:pt x="591" y="141"/>
                  </a:cubicBezTo>
                  <a:cubicBezTo>
                    <a:pt x="533" y="40"/>
                    <a:pt x="414" y="0"/>
                    <a:pt x="299" y="0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2833337" y="1719535"/>
              <a:ext cx="14733" cy="24502"/>
            </a:xfrm>
            <a:custGeom>
              <a:avLst/>
              <a:gdLst/>
              <a:ahLst/>
              <a:cxnLst/>
              <a:rect l="l" t="t" r="r" b="b"/>
              <a:pathLst>
                <a:path w="184" h="306" extrusionOk="0">
                  <a:moveTo>
                    <a:pt x="41" y="0"/>
                  </a:moveTo>
                  <a:cubicBezTo>
                    <a:pt x="21" y="0"/>
                    <a:pt x="1" y="20"/>
                    <a:pt x="1" y="41"/>
                  </a:cubicBezTo>
                  <a:lnTo>
                    <a:pt x="1" y="61"/>
                  </a:lnTo>
                  <a:cubicBezTo>
                    <a:pt x="1" y="82"/>
                    <a:pt x="21" y="122"/>
                    <a:pt x="21" y="163"/>
                  </a:cubicBezTo>
                  <a:cubicBezTo>
                    <a:pt x="21" y="204"/>
                    <a:pt x="41" y="245"/>
                    <a:pt x="62" y="265"/>
                  </a:cubicBezTo>
                  <a:lnTo>
                    <a:pt x="82" y="285"/>
                  </a:lnTo>
                  <a:cubicBezTo>
                    <a:pt x="82" y="285"/>
                    <a:pt x="102" y="306"/>
                    <a:pt x="123" y="306"/>
                  </a:cubicBezTo>
                  <a:cubicBezTo>
                    <a:pt x="164" y="306"/>
                    <a:pt x="184" y="265"/>
                    <a:pt x="184" y="245"/>
                  </a:cubicBezTo>
                  <a:cubicBezTo>
                    <a:pt x="184" y="204"/>
                    <a:pt x="164" y="163"/>
                    <a:pt x="143" y="122"/>
                  </a:cubicBezTo>
                  <a:cubicBezTo>
                    <a:pt x="123" y="82"/>
                    <a:pt x="123" y="41"/>
                    <a:pt x="82" y="20"/>
                  </a:cubicBezTo>
                  <a:cubicBezTo>
                    <a:pt x="82" y="0"/>
                    <a:pt x="62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8"/>
            <p:cNvSpPr/>
            <p:nvPr/>
          </p:nvSpPr>
          <p:spPr>
            <a:xfrm>
              <a:off x="2983392" y="1677017"/>
              <a:ext cx="786072" cy="651710"/>
            </a:xfrm>
            <a:custGeom>
              <a:avLst/>
              <a:gdLst/>
              <a:ahLst/>
              <a:cxnLst/>
              <a:rect l="l" t="t" r="r" b="b"/>
              <a:pathLst>
                <a:path w="9817" h="8139" extrusionOk="0">
                  <a:moveTo>
                    <a:pt x="8528" y="1"/>
                  </a:moveTo>
                  <a:cubicBezTo>
                    <a:pt x="8036" y="1"/>
                    <a:pt x="7521" y="358"/>
                    <a:pt x="7250" y="1264"/>
                  </a:cubicBezTo>
                  <a:cubicBezTo>
                    <a:pt x="6619" y="3382"/>
                    <a:pt x="6252" y="4950"/>
                    <a:pt x="6028" y="5908"/>
                  </a:cubicBezTo>
                  <a:cubicBezTo>
                    <a:pt x="4929" y="6030"/>
                    <a:pt x="2831" y="5969"/>
                    <a:pt x="794" y="6009"/>
                  </a:cubicBezTo>
                  <a:cubicBezTo>
                    <a:pt x="791" y="6006"/>
                    <a:pt x="771" y="6003"/>
                    <a:pt x="740" y="6003"/>
                  </a:cubicBezTo>
                  <a:cubicBezTo>
                    <a:pt x="596" y="6003"/>
                    <a:pt x="215" y="6066"/>
                    <a:pt x="82" y="6417"/>
                  </a:cubicBezTo>
                  <a:cubicBezTo>
                    <a:pt x="0" y="6620"/>
                    <a:pt x="61" y="6865"/>
                    <a:pt x="102" y="6885"/>
                  </a:cubicBezTo>
                  <a:cubicBezTo>
                    <a:pt x="224" y="7089"/>
                    <a:pt x="469" y="7068"/>
                    <a:pt x="713" y="7150"/>
                  </a:cubicBezTo>
                  <a:cubicBezTo>
                    <a:pt x="1625" y="7400"/>
                    <a:pt x="4321" y="8138"/>
                    <a:pt x="6040" y="8138"/>
                  </a:cubicBezTo>
                  <a:cubicBezTo>
                    <a:pt x="6702" y="8138"/>
                    <a:pt x="7219" y="8029"/>
                    <a:pt x="7434" y="7741"/>
                  </a:cubicBezTo>
                  <a:cubicBezTo>
                    <a:pt x="8411" y="6457"/>
                    <a:pt x="8941" y="4747"/>
                    <a:pt x="9368" y="3301"/>
                  </a:cubicBezTo>
                  <a:cubicBezTo>
                    <a:pt x="9552" y="2629"/>
                    <a:pt x="9816" y="1896"/>
                    <a:pt x="9735" y="1183"/>
                  </a:cubicBezTo>
                  <a:cubicBezTo>
                    <a:pt x="9658" y="499"/>
                    <a:pt x="9109" y="1"/>
                    <a:pt x="8528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3462782" y="2141835"/>
              <a:ext cx="83275" cy="19698"/>
            </a:xfrm>
            <a:custGeom>
              <a:avLst/>
              <a:gdLst/>
              <a:ahLst/>
              <a:cxnLst/>
              <a:rect l="l" t="t" r="r" b="b"/>
              <a:pathLst>
                <a:path w="1040" h="246" extrusionOk="0">
                  <a:moveTo>
                    <a:pt x="62" y="1"/>
                  </a:moveTo>
                  <a:cubicBezTo>
                    <a:pt x="41" y="21"/>
                    <a:pt x="1" y="42"/>
                    <a:pt x="1" y="62"/>
                  </a:cubicBezTo>
                  <a:cubicBezTo>
                    <a:pt x="1" y="103"/>
                    <a:pt x="21" y="123"/>
                    <a:pt x="62" y="123"/>
                  </a:cubicBezTo>
                  <a:cubicBezTo>
                    <a:pt x="225" y="143"/>
                    <a:pt x="367" y="164"/>
                    <a:pt x="530" y="164"/>
                  </a:cubicBezTo>
                  <a:cubicBezTo>
                    <a:pt x="673" y="184"/>
                    <a:pt x="836" y="204"/>
                    <a:pt x="978" y="245"/>
                  </a:cubicBezTo>
                  <a:cubicBezTo>
                    <a:pt x="999" y="245"/>
                    <a:pt x="1019" y="245"/>
                    <a:pt x="1039" y="225"/>
                  </a:cubicBezTo>
                  <a:cubicBezTo>
                    <a:pt x="1039" y="204"/>
                    <a:pt x="1039" y="164"/>
                    <a:pt x="999" y="164"/>
                  </a:cubicBezTo>
                  <a:cubicBezTo>
                    <a:pt x="856" y="82"/>
                    <a:pt x="693" y="62"/>
                    <a:pt x="530" y="42"/>
                  </a:cubicBezTo>
                  <a:cubicBezTo>
                    <a:pt x="388" y="1"/>
                    <a:pt x="225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792581" y="2062723"/>
              <a:ext cx="307558" cy="197138"/>
            </a:xfrm>
            <a:custGeom>
              <a:avLst/>
              <a:gdLst/>
              <a:ahLst/>
              <a:cxnLst/>
              <a:rect l="l" t="t" r="r" b="b"/>
              <a:pathLst>
                <a:path w="3841" h="2462" extrusionOk="0">
                  <a:moveTo>
                    <a:pt x="1358" y="0"/>
                  </a:moveTo>
                  <a:cubicBezTo>
                    <a:pt x="1234" y="0"/>
                    <a:pt x="1186" y="70"/>
                    <a:pt x="1263" y="235"/>
                  </a:cubicBezTo>
                  <a:cubicBezTo>
                    <a:pt x="1345" y="419"/>
                    <a:pt x="1528" y="581"/>
                    <a:pt x="1670" y="744"/>
                  </a:cubicBezTo>
                  <a:cubicBezTo>
                    <a:pt x="1813" y="887"/>
                    <a:pt x="1691" y="968"/>
                    <a:pt x="1609" y="968"/>
                  </a:cubicBezTo>
                  <a:cubicBezTo>
                    <a:pt x="1583" y="972"/>
                    <a:pt x="1555" y="973"/>
                    <a:pt x="1526" y="973"/>
                  </a:cubicBezTo>
                  <a:cubicBezTo>
                    <a:pt x="1152" y="973"/>
                    <a:pt x="545" y="728"/>
                    <a:pt x="228" y="728"/>
                  </a:cubicBezTo>
                  <a:cubicBezTo>
                    <a:pt x="105" y="728"/>
                    <a:pt x="26" y="764"/>
                    <a:pt x="21" y="867"/>
                  </a:cubicBezTo>
                  <a:cubicBezTo>
                    <a:pt x="0" y="1009"/>
                    <a:pt x="306" y="1152"/>
                    <a:pt x="265" y="1213"/>
                  </a:cubicBezTo>
                  <a:cubicBezTo>
                    <a:pt x="143" y="1335"/>
                    <a:pt x="204" y="1559"/>
                    <a:pt x="347" y="1640"/>
                  </a:cubicBezTo>
                  <a:cubicBezTo>
                    <a:pt x="428" y="1681"/>
                    <a:pt x="489" y="1702"/>
                    <a:pt x="510" y="1803"/>
                  </a:cubicBezTo>
                  <a:cubicBezTo>
                    <a:pt x="530" y="1865"/>
                    <a:pt x="530" y="1905"/>
                    <a:pt x="550" y="1966"/>
                  </a:cubicBezTo>
                  <a:cubicBezTo>
                    <a:pt x="642" y="2296"/>
                    <a:pt x="1459" y="2461"/>
                    <a:pt x="1934" y="2461"/>
                  </a:cubicBezTo>
                  <a:cubicBezTo>
                    <a:pt x="1987" y="2461"/>
                    <a:pt x="2035" y="2459"/>
                    <a:pt x="2078" y="2455"/>
                  </a:cubicBezTo>
                  <a:cubicBezTo>
                    <a:pt x="2485" y="2414"/>
                    <a:pt x="3116" y="2333"/>
                    <a:pt x="3361" y="1966"/>
                  </a:cubicBezTo>
                  <a:cubicBezTo>
                    <a:pt x="3840" y="1305"/>
                    <a:pt x="1891" y="0"/>
                    <a:pt x="1358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833337" y="2202209"/>
              <a:ext cx="44120" cy="11771"/>
            </a:xfrm>
            <a:custGeom>
              <a:avLst/>
              <a:gdLst/>
              <a:ahLst/>
              <a:cxnLst/>
              <a:rect l="l" t="t" r="r" b="b"/>
              <a:pathLst>
                <a:path w="551" h="147" extrusionOk="0">
                  <a:moveTo>
                    <a:pt x="1" y="0"/>
                  </a:moveTo>
                  <a:cubicBezTo>
                    <a:pt x="142" y="89"/>
                    <a:pt x="392" y="147"/>
                    <a:pt x="508" y="147"/>
                  </a:cubicBezTo>
                  <a:cubicBezTo>
                    <a:pt x="526" y="147"/>
                    <a:pt x="540" y="146"/>
                    <a:pt x="550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828453" y="2198285"/>
              <a:ext cx="53889" cy="21059"/>
            </a:xfrm>
            <a:custGeom>
              <a:avLst/>
              <a:gdLst/>
              <a:ahLst/>
              <a:cxnLst/>
              <a:rect l="l" t="t" r="r" b="b"/>
              <a:pathLst>
                <a:path w="673" h="263" extrusionOk="0">
                  <a:moveTo>
                    <a:pt x="71" y="0"/>
                  </a:moveTo>
                  <a:cubicBezTo>
                    <a:pt x="50" y="0"/>
                    <a:pt x="35" y="15"/>
                    <a:pt x="21" y="29"/>
                  </a:cubicBezTo>
                  <a:cubicBezTo>
                    <a:pt x="0" y="49"/>
                    <a:pt x="21" y="90"/>
                    <a:pt x="41" y="90"/>
                  </a:cubicBezTo>
                  <a:cubicBezTo>
                    <a:pt x="123" y="172"/>
                    <a:pt x="225" y="192"/>
                    <a:pt x="306" y="233"/>
                  </a:cubicBezTo>
                  <a:cubicBezTo>
                    <a:pt x="367" y="233"/>
                    <a:pt x="408" y="253"/>
                    <a:pt x="449" y="253"/>
                  </a:cubicBezTo>
                  <a:cubicBezTo>
                    <a:pt x="489" y="253"/>
                    <a:pt x="521" y="262"/>
                    <a:pt x="562" y="262"/>
                  </a:cubicBezTo>
                  <a:cubicBezTo>
                    <a:pt x="582" y="262"/>
                    <a:pt x="605" y="260"/>
                    <a:pt x="632" y="253"/>
                  </a:cubicBezTo>
                  <a:cubicBezTo>
                    <a:pt x="652" y="253"/>
                    <a:pt x="673" y="212"/>
                    <a:pt x="673" y="172"/>
                  </a:cubicBezTo>
                  <a:cubicBezTo>
                    <a:pt x="673" y="151"/>
                    <a:pt x="652" y="110"/>
                    <a:pt x="611" y="110"/>
                  </a:cubicBezTo>
                  <a:lnTo>
                    <a:pt x="469" y="110"/>
                  </a:lnTo>
                  <a:cubicBezTo>
                    <a:pt x="428" y="110"/>
                    <a:pt x="387" y="90"/>
                    <a:pt x="347" y="90"/>
                  </a:cubicBezTo>
                  <a:cubicBezTo>
                    <a:pt x="265" y="70"/>
                    <a:pt x="163" y="49"/>
                    <a:pt x="102" y="9"/>
                  </a:cubicBezTo>
                  <a:cubicBezTo>
                    <a:pt x="90" y="3"/>
                    <a:pt x="80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2815401" y="2161452"/>
              <a:ext cx="52287" cy="13292"/>
            </a:xfrm>
            <a:custGeom>
              <a:avLst/>
              <a:gdLst/>
              <a:ahLst/>
              <a:cxnLst/>
              <a:rect l="l" t="t" r="r" b="b"/>
              <a:pathLst>
                <a:path w="653" h="166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57"/>
                    <a:pt x="386" y="165"/>
                    <a:pt x="601" y="165"/>
                  </a:cubicBezTo>
                  <a:cubicBezTo>
                    <a:pt x="618" y="165"/>
                    <a:pt x="635" y="165"/>
                    <a:pt x="652" y="1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2810517" y="2156568"/>
              <a:ext cx="62056" cy="24502"/>
            </a:xfrm>
            <a:custGeom>
              <a:avLst/>
              <a:gdLst/>
              <a:ahLst/>
              <a:cxnLst/>
              <a:rect l="l" t="t" r="r" b="b"/>
              <a:pathLst>
                <a:path w="775" h="306" extrusionOk="0">
                  <a:moveTo>
                    <a:pt x="82" y="0"/>
                  </a:moveTo>
                  <a:cubicBezTo>
                    <a:pt x="62" y="0"/>
                    <a:pt x="21" y="0"/>
                    <a:pt x="0" y="20"/>
                  </a:cubicBezTo>
                  <a:cubicBezTo>
                    <a:pt x="0" y="61"/>
                    <a:pt x="0" y="82"/>
                    <a:pt x="21" y="102"/>
                  </a:cubicBezTo>
                  <a:cubicBezTo>
                    <a:pt x="143" y="163"/>
                    <a:pt x="245" y="204"/>
                    <a:pt x="347" y="244"/>
                  </a:cubicBezTo>
                  <a:cubicBezTo>
                    <a:pt x="469" y="285"/>
                    <a:pt x="591" y="306"/>
                    <a:pt x="713" y="306"/>
                  </a:cubicBezTo>
                  <a:cubicBezTo>
                    <a:pt x="754" y="306"/>
                    <a:pt x="774" y="265"/>
                    <a:pt x="774" y="244"/>
                  </a:cubicBezTo>
                  <a:cubicBezTo>
                    <a:pt x="774" y="204"/>
                    <a:pt x="754" y="163"/>
                    <a:pt x="713" y="163"/>
                  </a:cubicBezTo>
                  <a:cubicBezTo>
                    <a:pt x="510" y="143"/>
                    <a:pt x="286" y="82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035519" y="2176105"/>
              <a:ext cx="34351" cy="64779"/>
            </a:xfrm>
            <a:custGeom>
              <a:avLst/>
              <a:gdLst/>
              <a:ahLst/>
              <a:cxnLst/>
              <a:rect l="l" t="t" r="r" b="b"/>
              <a:pathLst>
                <a:path w="429" h="809" extrusionOk="0">
                  <a:moveTo>
                    <a:pt x="306" y="0"/>
                  </a:moveTo>
                  <a:cubicBezTo>
                    <a:pt x="266" y="21"/>
                    <a:pt x="245" y="41"/>
                    <a:pt x="245" y="82"/>
                  </a:cubicBezTo>
                  <a:cubicBezTo>
                    <a:pt x="266" y="204"/>
                    <a:pt x="266" y="326"/>
                    <a:pt x="225" y="428"/>
                  </a:cubicBezTo>
                  <a:cubicBezTo>
                    <a:pt x="184" y="530"/>
                    <a:pt x="103" y="632"/>
                    <a:pt x="21" y="713"/>
                  </a:cubicBezTo>
                  <a:cubicBezTo>
                    <a:pt x="1" y="734"/>
                    <a:pt x="1" y="774"/>
                    <a:pt x="21" y="774"/>
                  </a:cubicBezTo>
                  <a:cubicBezTo>
                    <a:pt x="33" y="798"/>
                    <a:pt x="45" y="808"/>
                    <a:pt x="57" y="808"/>
                  </a:cubicBezTo>
                  <a:cubicBezTo>
                    <a:pt x="66" y="808"/>
                    <a:pt x="74" y="803"/>
                    <a:pt x="82" y="795"/>
                  </a:cubicBezTo>
                  <a:cubicBezTo>
                    <a:pt x="205" y="713"/>
                    <a:pt x="286" y="611"/>
                    <a:pt x="347" y="469"/>
                  </a:cubicBezTo>
                  <a:cubicBezTo>
                    <a:pt x="408" y="347"/>
                    <a:pt x="429" y="184"/>
                    <a:pt x="388" y="62"/>
                  </a:cubicBezTo>
                  <a:cubicBezTo>
                    <a:pt x="388" y="21"/>
                    <a:pt x="347" y="0"/>
                    <a:pt x="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482400" y="1504542"/>
              <a:ext cx="324534" cy="494928"/>
            </a:xfrm>
            <a:custGeom>
              <a:avLst/>
              <a:gdLst/>
              <a:ahLst/>
              <a:cxnLst/>
              <a:rect l="l" t="t" r="r" b="b"/>
              <a:pathLst>
                <a:path w="4053" h="6181" extrusionOk="0">
                  <a:moveTo>
                    <a:pt x="2215" y="0"/>
                  </a:moveTo>
                  <a:cubicBezTo>
                    <a:pt x="2156" y="0"/>
                    <a:pt x="2096" y="6"/>
                    <a:pt x="2037" y="17"/>
                  </a:cubicBezTo>
                  <a:cubicBezTo>
                    <a:pt x="1181" y="201"/>
                    <a:pt x="733" y="1321"/>
                    <a:pt x="509" y="2156"/>
                  </a:cubicBezTo>
                  <a:cubicBezTo>
                    <a:pt x="407" y="2563"/>
                    <a:pt x="306" y="2991"/>
                    <a:pt x="204" y="3439"/>
                  </a:cubicBezTo>
                  <a:cubicBezTo>
                    <a:pt x="122" y="3866"/>
                    <a:pt x="41" y="4294"/>
                    <a:pt x="0" y="4742"/>
                  </a:cubicBezTo>
                  <a:cubicBezTo>
                    <a:pt x="0" y="4864"/>
                    <a:pt x="20" y="4925"/>
                    <a:pt x="143" y="4966"/>
                  </a:cubicBezTo>
                  <a:cubicBezTo>
                    <a:pt x="1365" y="5434"/>
                    <a:pt x="2525" y="5883"/>
                    <a:pt x="3381" y="6168"/>
                  </a:cubicBezTo>
                  <a:cubicBezTo>
                    <a:pt x="3415" y="6176"/>
                    <a:pt x="3445" y="6181"/>
                    <a:pt x="3470" y="6181"/>
                  </a:cubicBezTo>
                  <a:cubicBezTo>
                    <a:pt x="3506" y="6181"/>
                    <a:pt x="3532" y="6171"/>
                    <a:pt x="3544" y="6147"/>
                  </a:cubicBezTo>
                  <a:cubicBezTo>
                    <a:pt x="3727" y="5557"/>
                    <a:pt x="3829" y="5068"/>
                    <a:pt x="3910" y="4620"/>
                  </a:cubicBezTo>
                  <a:cubicBezTo>
                    <a:pt x="4033" y="3968"/>
                    <a:pt x="4053" y="3194"/>
                    <a:pt x="4033" y="2705"/>
                  </a:cubicBezTo>
                  <a:cubicBezTo>
                    <a:pt x="3918" y="1254"/>
                    <a:pt x="3105" y="0"/>
                    <a:pt x="2215" y="0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3482400" y="1779829"/>
              <a:ext cx="313164" cy="219639"/>
            </a:xfrm>
            <a:custGeom>
              <a:avLst/>
              <a:gdLst/>
              <a:ahLst/>
              <a:cxnLst/>
              <a:rect l="l" t="t" r="r" b="b"/>
              <a:pathLst>
                <a:path w="3911" h="2743" extrusionOk="0">
                  <a:moveTo>
                    <a:pt x="204" y="1"/>
                  </a:moveTo>
                  <a:cubicBezTo>
                    <a:pt x="122" y="428"/>
                    <a:pt x="41" y="856"/>
                    <a:pt x="0" y="1304"/>
                  </a:cubicBezTo>
                  <a:cubicBezTo>
                    <a:pt x="0" y="1426"/>
                    <a:pt x="20" y="1487"/>
                    <a:pt x="143" y="1528"/>
                  </a:cubicBezTo>
                  <a:cubicBezTo>
                    <a:pt x="1365" y="1996"/>
                    <a:pt x="2525" y="2445"/>
                    <a:pt x="3381" y="2730"/>
                  </a:cubicBezTo>
                  <a:cubicBezTo>
                    <a:pt x="3415" y="2738"/>
                    <a:pt x="3445" y="2743"/>
                    <a:pt x="3470" y="2743"/>
                  </a:cubicBezTo>
                  <a:cubicBezTo>
                    <a:pt x="3506" y="2743"/>
                    <a:pt x="3532" y="2733"/>
                    <a:pt x="3544" y="2709"/>
                  </a:cubicBezTo>
                  <a:cubicBezTo>
                    <a:pt x="3727" y="2119"/>
                    <a:pt x="3829" y="1630"/>
                    <a:pt x="3910" y="1182"/>
                  </a:cubicBezTo>
                  <a:lnTo>
                    <a:pt x="3890" y="1182"/>
                  </a:lnTo>
                  <a:cubicBezTo>
                    <a:pt x="2994" y="734"/>
                    <a:pt x="1405" y="164"/>
                    <a:pt x="224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3493770" y="1598866"/>
              <a:ext cx="50686" cy="185928"/>
            </a:xfrm>
            <a:custGeom>
              <a:avLst/>
              <a:gdLst/>
              <a:ahLst/>
              <a:cxnLst/>
              <a:rect l="l" t="t" r="r" b="b"/>
              <a:pathLst>
                <a:path w="633" h="2322" extrusionOk="0">
                  <a:moveTo>
                    <a:pt x="591" y="0"/>
                  </a:moveTo>
                  <a:cubicBezTo>
                    <a:pt x="551" y="0"/>
                    <a:pt x="530" y="0"/>
                    <a:pt x="510" y="41"/>
                  </a:cubicBezTo>
                  <a:cubicBezTo>
                    <a:pt x="388" y="407"/>
                    <a:pt x="306" y="774"/>
                    <a:pt x="225" y="1141"/>
                  </a:cubicBezTo>
                  <a:cubicBezTo>
                    <a:pt x="143" y="1507"/>
                    <a:pt x="62" y="1874"/>
                    <a:pt x="1" y="2240"/>
                  </a:cubicBezTo>
                  <a:cubicBezTo>
                    <a:pt x="1" y="2281"/>
                    <a:pt x="21" y="2322"/>
                    <a:pt x="62" y="2322"/>
                  </a:cubicBezTo>
                  <a:cubicBezTo>
                    <a:pt x="103" y="2322"/>
                    <a:pt x="123" y="2301"/>
                    <a:pt x="143" y="2261"/>
                  </a:cubicBezTo>
                  <a:cubicBezTo>
                    <a:pt x="204" y="1894"/>
                    <a:pt x="286" y="1527"/>
                    <a:pt x="367" y="1161"/>
                  </a:cubicBezTo>
                  <a:cubicBezTo>
                    <a:pt x="388" y="978"/>
                    <a:pt x="428" y="794"/>
                    <a:pt x="469" y="611"/>
                  </a:cubicBezTo>
                  <a:cubicBezTo>
                    <a:pt x="530" y="428"/>
                    <a:pt x="571" y="244"/>
                    <a:pt x="612" y="82"/>
                  </a:cubicBezTo>
                  <a:lnTo>
                    <a:pt x="632" y="61"/>
                  </a:lnTo>
                  <a:cubicBezTo>
                    <a:pt x="632" y="41"/>
                    <a:pt x="612" y="20"/>
                    <a:pt x="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3214480" y="1308125"/>
              <a:ext cx="268003" cy="267682"/>
            </a:xfrm>
            <a:custGeom>
              <a:avLst/>
              <a:gdLst/>
              <a:ahLst/>
              <a:cxnLst/>
              <a:rect l="l" t="t" r="r" b="b"/>
              <a:pathLst>
                <a:path w="3347" h="3343" extrusionOk="0">
                  <a:moveTo>
                    <a:pt x="1454" y="0"/>
                  </a:moveTo>
                  <a:cubicBezTo>
                    <a:pt x="682" y="0"/>
                    <a:pt x="1" y="584"/>
                    <a:pt x="291" y="1493"/>
                  </a:cubicBezTo>
                  <a:cubicBezTo>
                    <a:pt x="352" y="1656"/>
                    <a:pt x="352" y="1900"/>
                    <a:pt x="352" y="2124"/>
                  </a:cubicBezTo>
                  <a:cubicBezTo>
                    <a:pt x="332" y="2470"/>
                    <a:pt x="291" y="2816"/>
                    <a:pt x="291" y="2898"/>
                  </a:cubicBezTo>
                  <a:cubicBezTo>
                    <a:pt x="284" y="3173"/>
                    <a:pt x="589" y="3343"/>
                    <a:pt x="1019" y="3343"/>
                  </a:cubicBezTo>
                  <a:cubicBezTo>
                    <a:pt x="1731" y="3343"/>
                    <a:pt x="2784" y="2876"/>
                    <a:pt x="3305" y="1656"/>
                  </a:cubicBezTo>
                  <a:cubicBezTo>
                    <a:pt x="3346" y="1574"/>
                    <a:pt x="3244" y="1615"/>
                    <a:pt x="3081" y="1452"/>
                  </a:cubicBezTo>
                  <a:cubicBezTo>
                    <a:pt x="2572" y="922"/>
                    <a:pt x="2796" y="617"/>
                    <a:pt x="2430" y="332"/>
                  </a:cubicBezTo>
                  <a:cubicBezTo>
                    <a:pt x="2206" y="169"/>
                    <a:pt x="1982" y="67"/>
                    <a:pt x="1737" y="26"/>
                  </a:cubicBezTo>
                  <a:cubicBezTo>
                    <a:pt x="1643" y="9"/>
                    <a:pt x="1548" y="0"/>
                    <a:pt x="1454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214480" y="1308125"/>
              <a:ext cx="153819" cy="170875"/>
            </a:xfrm>
            <a:custGeom>
              <a:avLst/>
              <a:gdLst/>
              <a:ahLst/>
              <a:cxnLst/>
              <a:rect l="l" t="t" r="r" b="b"/>
              <a:pathLst>
                <a:path w="1921" h="2134" extrusionOk="0">
                  <a:moveTo>
                    <a:pt x="1454" y="0"/>
                  </a:moveTo>
                  <a:cubicBezTo>
                    <a:pt x="682" y="0"/>
                    <a:pt x="1" y="584"/>
                    <a:pt x="291" y="1493"/>
                  </a:cubicBezTo>
                  <a:cubicBezTo>
                    <a:pt x="352" y="1656"/>
                    <a:pt x="352" y="1900"/>
                    <a:pt x="352" y="2124"/>
                  </a:cubicBezTo>
                  <a:cubicBezTo>
                    <a:pt x="405" y="2130"/>
                    <a:pt x="457" y="2133"/>
                    <a:pt x="507" y="2133"/>
                  </a:cubicBezTo>
                  <a:cubicBezTo>
                    <a:pt x="1604" y="2133"/>
                    <a:pt x="1921" y="698"/>
                    <a:pt x="1921" y="698"/>
                  </a:cubicBezTo>
                  <a:lnTo>
                    <a:pt x="1737" y="26"/>
                  </a:lnTo>
                  <a:cubicBezTo>
                    <a:pt x="1643" y="9"/>
                    <a:pt x="1548" y="0"/>
                    <a:pt x="1454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95893" y="978629"/>
              <a:ext cx="393076" cy="442881"/>
            </a:xfrm>
            <a:custGeom>
              <a:avLst/>
              <a:gdLst/>
              <a:ahLst/>
              <a:cxnLst/>
              <a:rect l="l" t="t" r="r" b="b"/>
              <a:pathLst>
                <a:path w="4909" h="5531" extrusionOk="0">
                  <a:moveTo>
                    <a:pt x="2522" y="1"/>
                  </a:moveTo>
                  <a:cubicBezTo>
                    <a:pt x="1369" y="1"/>
                    <a:pt x="391" y="1123"/>
                    <a:pt x="204" y="2451"/>
                  </a:cubicBezTo>
                  <a:cubicBezTo>
                    <a:pt x="0" y="3958"/>
                    <a:pt x="489" y="5424"/>
                    <a:pt x="1894" y="5526"/>
                  </a:cubicBezTo>
                  <a:cubicBezTo>
                    <a:pt x="1940" y="5529"/>
                    <a:pt x="1986" y="5531"/>
                    <a:pt x="2032" y="5531"/>
                  </a:cubicBezTo>
                  <a:cubicBezTo>
                    <a:pt x="3236" y="5531"/>
                    <a:pt x="4509" y="4514"/>
                    <a:pt x="4705" y="3062"/>
                  </a:cubicBezTo>
                  <a:cubicBezTo>
                    <a:pt x="4909" y="1555"/>
                    <a:pt x="4074" y="231"/>
                    <a:pt x="2831" y="28"/>
                  </a:cubicBezTo>
                  <a:cubicBezTo>
                    <a:pt x="2727" y="9"/>
                    <a:pt x="2624" y="1"/>
                    <a:pt x="2522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3140733" y="1134849"/>
              <a:ext cx="46522" cy="26504"/>
            </a:xfrm>
            <a:custGeom>
              <a:avLst/>
              <a:gdLst/>
              <a:ahLst/>
              <a:cxnLst/>
              <a:rect l="l" t="t" r="r" b="b"/>
              <a:pathLst>
                <a:path w="581" h="331" extrusionOk="0">
                  <a:moveTo>
                    <a:pt x="306" y="1"/>
                  </a:moveTo>
                  <a:cubicBezTo>
                    <a:pt x="155" y="1"/>
                    <a:pt x="0" y="67"/>
                    <a:pt x="11" y="195"/>
                  </a:cubicBezTo>
                  <a:cubicBezTo>
                    <a:pt x="11" y="288"/>
                    <a:pt x="128" y="330"/>
                    <a:pt x="255" y="330"/>
                  </a:cubicBezTo>
                  <a:cubicBezTo>
                    <a:pt x="405" y="330"/>
                    <a:pt x="570" y="273"/>
                    <a:pt x="581" y="174"/>
                  </a:cubicBezTo>
                  <a:cubicBezTo>
                    <a:pt x="581" y="57"/>
                    <a:pt x="445" y="1"/>
                    <a:pt x="306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269329" y="1143657"/>
              <a:ext cx="49805" cy="27945"/>
            </a:xfrm>
            <a:custGeom>
              <a:avLst/>
              <a:gdLst/>
              <a:ahLst/>
              <a:cxnLst/>
              <a:rect l="l" t="t" r="r" b="b"/>
              <a:pathLst>
                <a:path w="622" h="349" extrusionOk="0">
                  <a:moveTo>
                    <a:pt x="246" y="1"/>
                  </a:moveTo>
                  <a:cubicBezTo>
                    <a:pt x="136" y="1"/>
                    <a:pt x="37" y="39"/>
                    <a:pt x="14" y="125"/>
                  </a:cubicBezTo>
                  <a:cubicBezTo>
                    <a:pt x="1" y="264"/>
                    <a:pt x="200" y="348"/>
                    <a:pt x="368" y="348"/>
                  </a:cubicBezTo>
                  <a:cubicBezTo>
                    <a:pt x="470" y="348"/>
                    <a:pt x="561" y="317"/>
                    <a:pt x="584" y="247"/>
                  </a:cubicBezTo>
                  <a:cubicBezTo>
                    <a:pt x="621" y="97"/>
                    <a:pt x="421" y="1"/>
                    <a:pt x="246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182291" y="1282342"/>
              <a:ext cx="79992" cy="51086"/>
            </a:xfrm>
            <a:custGeom>
              <a:avLst/>
              <a:gdLst/>
              <a:ahLst/>
              <a:cxnLst/>
              <a:rect l="l" t="t" r="r" b="b"/>
              <a:pathLst>
                <a:path w="999" h="638" extrusionOk="0">
                  <a:moveTo>
                    <a:pt x="845" y="0"/>
                  </a:moveTo>
                  <a:cubicBezTo>
                    <a:pt x="821" y="0"/>
                    <a:pt x="798" y="7"/>
                    <a:pt x="775" y="23"/>
                  </a:cubicBezTo>
                  <a:cubicBezTo>
                    <a:pt x="754" y="43"/>
                    <a:pt x="714" y="63"/>
                    <a:pt x="693" y="84"/>
                  </a:cubicBezTo>
                  <a:cubicBezTo>
                    <a:pt x="591" y="165"/>
                    <a:pt x="469" y="206"/>
                    <a:pt x="327" y="206"/>
                  </a:cubicBezTo>
                  <a:cubicBezTo>
                    <a:pt x="266" y="185"/>
                    <a:pt x="225" y="185"/>
                    <a:pt x="184" y="185"/>
                  </a:cubicBezTo>
                  <a:cubicBezTo>
                    <a:pt x="42" y="206"/>
                    <a:pt x="1" y="348"/>
                    <a:pt x="82" y="450"/>
                  </a:cubicBezTo>
                  <a:cubicBezTo>
                    <a:pt x="123" y="511"/>
                    <a:pt x="184" y="552"/>
                    <a:pt x="245" y="593"/>
                  </a:cubicBezTo>
                  <a:cubicBezTo>
                    <a:pt x="313" y="624"/>
                    <a:pt x="387" y="638"/>
                    <a:pt x="460" y="638"/>
                  </a:cubicBezTo>
                  <a:cubicBezTo>
                    <a:pt x="629" y="638"/>
                    <a:pt x="798" y="564"/>
                    <a:pt x="897" y="450"/>
                  </a:cubicBezTo>
                  <a:cubicBezTo>
                    <a:pt x="897" y="430"/>
                    <a:pt x="917" y="430"/>
                    <a:pt x="917" y="430"/>
                  </a:cubicBezTo>
                  <a:cubicBezTo>
                    <a:pt x="958" y="369"/>
                    <a:pt x="978" y="308"/>
                    <a:pt x="999" y="247"/>
                  </a:cubicBezTo>
                  <a:cubicBezTo>
                    <a:pt x="999" y="185"/>
                    <a:pt x="999" y="84"/>
                    <a:pt x="958" y="43"/>
                  </a:cubicBezTo>
                  <a:cubicBezTo>
                    <a:pt x="920" y="18"/>
                    <a:pt x="883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3201908" y="1309886"/>
              <a:ext cx="53889" cy="23541"/>
            </a:xfrm>
            <a:custGeom>
              <a:avLst/>
              <a:gdLst/>
              <a:ahLst/>
              <a:cxnLst/>
              <a:rect l="l" t="t" r="r" b="b"/>
              <a:pathLst>
                <a:path w="673" h="294" extrusionOk="0">
                  <a:moveTo>
                    <a:pt x="407" y="1"/>
                  </a:moveTo>
                  <a:cubicBezTo>
                    <a:pt x="250" y="1"/>
                    <a:pt x="54" y="69"/>
                    <a:pt x="0" y="249"/>
                  </a:cubicBezTo>
                  <a:cubicBezTo>
                    <a:pt x="68" y="280"/>
                    <a:pt x="142" y="294"/>
                    <a:pt x="215" y="294"/>
                  </a:cubicBezTo>
                  <a:cubicBezTo>
                    <a:pt x="384" y="294"/>
                    <a:pt x="553" y="220"/>
                    <a:pt x="652" y="106"/>
                  </a:cubicBezTo>
                  <a:cubicBezTo>
                    <a:pt x="672" y="86"/>
                    <a:pt x="672" y="86"/>
                    <a:pt x="672" y="86"/>
                  </a:cubicBezTo>
                  <a:cubicBezTo>
                    <a:pt x="652" y="65"/>
                    <a:pt x="611" y="45"/>
                    <a:pt x="591" y="25"/>
                  </a:cubicBezTo>
                  <a:cubicBezTo>
                    <a:pt x="550" y="25"/>
                    <a:pt x="509" y="4"/>
                    <a:pt x="469" y="4"/>
                  </a:cubicBezTo>
                  <a:cubicBezTo>
                    <a:pt x="449" y="2"/>
                    <a:pt x="428" y="1"/>
                    <a:pt x="407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3135048" y="1179769"/>
              <a:ext cx="44120" cy="24102"/>
            </a:xfrm>
            <a:custGeom>
              <a:avLst/>
              <a:gdLst/>
              <a:ahLst/>
              <a:cxnLst/>
              <a:rect l="l" t="t" r="r" b="b"/>
              <a:pathLst>
                <a:path w="551" h="301" extrusionOk="0">
                  <a:moveTo>
                    <a:pt x="265" y="0"/>
                  </a:moveTo>
                  <a:cubicBezTo>
                    <a:pt x="224" y="0"/>
                    <a:pt x="163" y="20"/>
                    <a:pt x="122" y="41"/>
                  </a:cubicBezTo>
                  <a:cubicBezTo>
                    <a:pt x="61" y="61"/>
                    <a:pt x="41" y="102"/>
                    <a:pt x="21" y="143"/>
                  </a:cubicBezTo>
                  <a:cubicBezTo>
                    <a:pt x="0" y="163"/>
                    <a:pt x="0" y="183"/>
                    <a:pt x="0" y="224"/>
                  </a:cubicBezTo>
                  <a:cubicBezTo>
                    <a:pt x="12" y="248"/>
                    <a:pt x="38" y="258"/>
                    <a:pt x="66" y="258"/>
                  </a:cubicBezTo>
                  <a:cubicBezTo>
                    <a:pt x="85" y="258"/>
                    <a:pt x="106" y="253"/>
                    <a:pt x="122" y="245"/>
                  </a:cubicBezTo>
                  <a:lnTo>
                    <a:pt x="143" y="245"/>
                  </a:lnTo>
                  <a:cubicBezTo>
                    <a:pt x="163" y="224"/>
                    <a:pt x="184" y="224"/>
                    <a:pt x="204" y="204"/>
                  </a:cubicBezTo>
                  <a:lnTo>
                    <a:pt x="265" y="204"/>
                  </a:lnTo>
                  <a:cubicBezTo>
                    <a:pt x="285" y="224"/>
                    <a:pt x="326" y="245"/>
                    <a:pt x="367" y="285"/>
                  </a:cubicBezTo>
                  <a:cubicBezTo>
                    <a:pt x="387" y="295"/>
                    <a:pt x="413" y="301"/>
                    <a:pt x="438" y="301"/>
                  </a:cubicBezTo>
                  <a:cubicBezTo>
                    <a:pt x="464" y="301"/>
                    <a:pt x="489" y="295"/>
                    <a:pt x="509" y="285"/>
                  </a:cubicBezTo>
                  <a:cubicBezTo>
                    <a:pt x="550" y="245"/>
                    <a:pt x="550" y="183"/>
                    <a:pt x="530" y="143"/>
                  </a:cubicBezTo>
                  <a:cubicBezTo>
                    <a:pt x="489" y="102"/>
                    <a:pt x="469" y="61"/>
                    <a:pt x="428" y="41"/>
                  </a:cubicBezTo>
                  <a:cubicBezTo>
                    <a:pt x="387" y="20"/>
                    <a:pt x="326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267087" y="1186255"/>
              <a:ext cx="45801" cy="24022"/>
            </a:xfrm>
            <a:custGeom>
              <a:avLst/>
              <a:gdLst/>
              <a:ahLst/>
              <a:cxnLst/>
              <a:rect l="l" t="t" r="r" b="b"/>
              <a:pathLst>
                <a:path w="572" h="300" extrusionOk="0">
                  <a:moveTo>
                    <a:pt x="266" y="1"/>
                  </a:moveTo>
                  <a:cubicBezTo>
                    <a:pt x="205" y="1"/>
                    <a:pt x="164" y="21"/>
                    <a:pt x="123" y="41"/>
                  </a:cubicBezTo>
                  <a:cubicBezTo>
                    <a:pt x="82" y="82"/>
                    <a:pt x="42" y="102"/>
                    <a:pt x="21" y="164"/>
                  </a:cubicBezTo>
                  <a:cubicBezTo>
                    <a:pt x="1" y="184"/>
                    <a:pt x="1" y="204"/>
                    <a:pt x="21" y="225"/>
                  </a:cubicBezTo>
                  <a:cubicBezTo>
                    <a:pt x="36" y="254"/>
                    <a:pt x="62" y="273"/>
                    <a:pt x="91" y="273"/>
                  </a:cubicBezTo>
                  <a:cubicBezTo>
                    <a:pt x="101" y="273"/>
                    <a:pt x="112" y="271"/>
                    <a:pt x="123" y="265"/>
                  </a:cubicBezTo>
                  <a:lnTo>
                    <a:pt x="164" y="245"/>
                  </a:lnTo>
                  <a:cubicBezTo>
                    <a:pt x="164" y="245"/>
                    <a:pt x="205" y="225"/>
                    <a:pt x="205" y="225"/>
                  </a:cubicBezTo>
                  <a:cubicBezTo>
                    <a:pt x="225" y="204"/>
                    <a:pt x="245" y="204"/>
                    <a:pt x="266" y="204"/>
                  </a:cubicBezTo>
                  <a:cubicBezTo>
                    <a:pt x="286" y="225"/>
                    <a:pt x="327" y="245"/>
                    <a:pt x="367" y="265"/>
                  </a:cubicBezTo>
                  <a:lnTo>
                    <a:pt x="388" y="286"/>
                  </a:lnTo>
                  <a:cubicBezTo>
                    <a:pt x="405" y="294"/>
                    <a:pt x="422" y="299"/>
                    <a:pt x="438" y="299"/>
                  </a:cubicBezTo>
                  <a:cubicBezTo>
                    <a:pt x="462" y="299"/>
                    <a:pt x="486" y="289"/>
                    <a:pt x="510" y="265"/>
                  </a:cubicBezTo>
                  <a:cubicBezTo>
                    <a:pt x="551" y="245"/>
                    <a:pt x="571" y="164"/>
                    <a:pt x="530" y="123"/>
                  </a:cubicBezTo>
                  <a:cubicBezTo>
                    <a:pt x="490" y="102"/>
                    <a:pt x="469" y="62"/>
                    <a:pt x="429" y="41"/>
                  </a:cubicBezTo>
                  <a:cubicBezTo>
                    <a:pt x="367" y="21"/>
                    <a:pt x="327" y="1"/>
                    <a:pt x="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286704" y="1244788"/>
              <a:ext cx="75108" cy="54289"/>
            </a:xfrm>
            <a:custGeom>
              <a:avLst/>
              <a:gdLst/>
              <a:ahLst/>
              <a:cxnLst/>
              <a:rect l="l" t="t" r="r" b="b"/>
              <a:pathLst>
                <a:path w="938" h="678" extrusionOk="0">
                  <a:moveTo>
                    <a:pt x="433" y="0"/>
                  </a:moveTo>
                  <a:cubicBezTo>
                    <a:pt x="229" y="0"/>
                    <a:pt x="39" y="101"/>
                    <a:pt x="21" y="288"/>
                  </a:cubicBezTo>
                  <a:cubicBezTo>
                    <a:pt x="0" y="471"/>
                    <a:pt x="184" y="654"/>
                    <a:pt x="408" y="675"/>
                  </a:cubicBezTo>
                  <a:cubicBezTo>
                    <a:pt x="428" y="677"/>
                    <a:pt x="448" y="677"/>
                    <a:pt x="469" y="677"/>
                  </a:cubicBezTo>
                  <a:cubicBezTo>
                    <a:pt x="691" y="677"/>
                    <a:pt x="898" y="575"/>
                    <a:pt x="917" y="369"/>
                  </a:cubicBezTo>
                  <a:cubicBezTo>
                    <a:pt x="937" y="206"/>
                    <a:pt x="754" y="23"/>
                    <a:pt x="489" y="3"/>
                  </a:cubicBezTo>
                  <a:cubicBezTo>
                    <a:pt x="470" y="1"/>
                    <a:pt x="451" y="0"/>
                    <a:pt x="433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097495" y="1233578"/>
              <a:ext cx="73507" cy="55490"/>
            </a:xfrm>
            <a:custGeom>
              <a:avLst/>
              <a:gdLst/>
              <a:ahLst/>
              <a:cxnLst/>
              <a:rect l="l" t="t" r="r" b="b"/>
              <a:pathLst>
                <a:path w="918" h="693" extrusionOk="0">
                  <a:moveTo>
                    <a:pt x="469" y="0"/>
                  </a:moveTo>
                  <a:cubicBezTo>
                    <a:pt x="204" y="0"/>
                    <a:pt x="1" y="163"/>
                    <a:pt x="1" y="326"/>
                  </a:cubicBezTo>
                  <a:cubicBezTo>
                    <a:pt x="1" y="550"/>
                    <a:pt x="225" y="672"/>
                    <a:pt x="490" y="693"/>
                  </a:cubicBezTo>
                  <a:cubicBezTo>
                    <a:pt x="693" y="693"/>
                    <a:pt x="917" y="509"/>
                    <a:pt x="897" y="346"/>
                  </a:cubicBezTo>
                  <a:cubicBezTo>
                    <a:pt x="897" y="122"/>
                    <a:pt x="693" y="0"/>
                    <a:pt x="469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198625" y="1172163"/>
              <a:ext cx="37554" cy="92484"/>
            </a:xfrm>
            <a:custGeom>
              <a:avLst/>
              <a:gdLst/>
              <a:ahLst/>
              <a:cxnLst/>
              <a:rect l="l" t="t" r="r" b="b"/>
              <a:pathLst>
                <a:path w="469" h="1155" extrusionOk="0">
                  <a:moveTo>
                    <a:pt x="301" y="0"/>
                  </a:moveTo>
                  <a:cubicBezTo>
                    <a:pt x="289" y="0"/>
                    <a:pt x="277" y="10"/>
                    <a:pt x="265" y="34"/>
                  </a:cubicBezTo>
                  <a:cubicBezTo>
                    <a:pt x="184" y="217"/>
                    <a:pt x="102" y="421"/>
                    <a:pt x="41" y="645"/>
                  </a:cubicBezTo>
                  <a:cubicBezTo>
                    <a:pt x="21" y="686"/>
                    <a:pt x="0" y="747"/>
                    <a:pt x="0" y="808"/>
                  </a:cubicBezTo>
                  <a:cubicBezTo>
                    <a:pt x="0" y="889"/>
                    <a:pt x="21" y="971"/>
                    <a:pt x="62" y="1012"/>
                  </a:cubicBezTo>
                  <a:cubicBezTo>
                    <a:pt x="123" y="1073"/>
                    <a:pt x="184" y="1093"/>
                    <a:pt x="225" y="1113"/>
                  </a:cubicBezTo>
                  <a:lnTo>
                    <a:pt x="306" y="1154"/>
                  </a:lnTo>
                  <a:lnTo>
                    <a:pt x="408" y="1154"/>
                  </a:lnTo>
                  <a:cubicBezTo>
                    <a:pt x="428" y="1154"/>
                    <a:pt x="469" y="1154"/>
                    <a:pt x="469" y="1113"/>
                  </a:cubicBezTo>
                  <a:cubicBezTo>
                    <a:pt x="469" y="1093"/>
                    <a:pt x="449" y="1052"/>
                    <a:pt x="428" y="1052"/>
                  </a:cubicBezTo>
                  <a:cubicBezTo>
                    <a:pt x="367" y="1032"/>
                    <a:pt x="347" y="1012"/>
                    <a:pt x="286" y="991"/>
                  </a:cubicBezTo>
                  <a:cubicBezTo>
                    <a:pt x="245" y="971"/>
                    <a:pt x="204" y="950"/>
                    <a:pt x="184" y="930"/>
                  </a:cubicBezTo>
                  <a:cubicBezTo>
                    <a:pt x="123" y="869"/>
                    <a:pt x="143" y="788"/>
                    <a:pt x="163" y="686"/>
                  </a:cubicBezTo>
                  <a:cubicBezTo>
                    <a:pt x="225" y="482"/>
                    <a:pt x="286" y="258"/>
                    <a:pt x="367" y="54"/>
                  </a:cubicBezTo>
                  <a:cubicBezTo>
                    <a:pt x="367" y="34"/>
                    <a:pt x="347" y="14"/>
                    <a:pt x="326" y="14"/>
                  </a:cubicBezTo>
                  <a:cubicBezTo>
                    <a:pt x="318" y="5"/>
                    <a:pt x="309" y="0"/>
                    <a:pt x="3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392720" y="1231256"/>
              <a:ext cx="26104" cy="26024"/>
            </a:xfrm>
            <a:custGeom>
              <a:avLst/>
              <a:gdLst/>
              <a:ahLst/>
              <a:cxnLst/>
              <a:rect l="l" t="t" r="r" b="b"/>
              <a:pathLst>
                <a:path w="326" h="325" extrusionOk="0">
                  <a:moveTo>
                    <a:pt x="246" y="0"/>
                  </a:moveTo>
                  <a:cubicBezTo>
                    <a:pt x="238" y="0"/>
                    <a:pt x="230" y="3"/>
                    <a:pt x="224" y="9"/>
                  </a:cubicBezTo>
                  <a:lnTo>
                    <a:pt x="224" y="29"/>
                  </a:lnTo>
                  <a:cubicBezTo>
                    <a:pt x="143" y="70"/>
                    <a:pt x="81" y="131"/>
                    <a:pt x="41" y="192"/>
                  </a:cubicBezTo>
                  <a:lnTo>
                    <a:pt x="20" y="212"/>
                  </a:lnTo>
                  <a:cubicBezTo>
                    <a:pt x="0" y="233"/>
                    <a:pt x="20" y="274"/>
                    <a:pt x="41" y="294"/>
                  </a:cubicBezTo>
                  <a:cubicBezTo>
                    <a:pt x="51" y="314"/>
                    <a:pt x="66" y="324"/>
                    <a:pt x="81" y="324"/>
                  </a:cubicBezTo>
                  <a:cubicBezTo>
                    <a:pt x="97" y="324"/>
                    <a:pt x="112" y="314"/>
                    <a:pt x="122" y="294"/>
                  </a:cubicBezTo>
                  <a:cubicBezTo>
                    <a:pt x="204" y="233"/>
                    <a:pt x="265" y="151"/>
                    <a:pt x="305" y="90"/>
                  </a:cubicBezTo>
                  <a:cubicBezTo>
                    <a:pt x="326" y="70"/>
                    <a:pt x="326" y="50"/>
                    <a:pt x="305" y="29"/>
                  </a:cubicBezTo>
                  <a:cubicBezTo>
                    <a:pt x="291" y="15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075555" y="874055"/>
              <a:ext cx="530801" cy="515267"/>
            </a:xfrm>
            <a:custGeom>
              <a:avLst/>
              <a:gdLst/>
              <a:ahLst/>
              <a:cxnLst/>
              <a:rect l="l" t="t" r="r" b="b"/>
              <a:pathLst>
                <a:path w="6629" h="6435" extrusionOk="0">
                  <a:moveTo>
                    <a:pt x="2014" y="1"/>
                  </a:moveTo>
                  <a:cubicBezTo>
                    <a:pt x="1091" y="1"/>
                    <a:pt x="221" y="648"/>
                    <a:pt x="112" y="1537"/>
                  </a:cubicBezTo>
                  <a:cubicBezTo>
                    <a:pt x="1" y="2296"/>
                    <a:pt x="580" y="2753"/>
                    <a:pt x="1130" y="2753"/>
                  </a:cubicBezTo>
                  <a:cubicBezTo>
                    <a:pt x="1185" y="2753"/>
                    <a:pt x="1240" y="2748"/>
                    <a:pt x="1293" y="2739"/>
                  </a:cubicBezTo>
                  <a:cubicBezTo>
                    <a:pt x="1315" y="2741"/>
                    <a:pt x="1337" y="2741"/>
                    <a:pt x="1358" y="2741"/>
                  </a:cubicBezTo>
                  <a:cubicBezTo>
                    <a:pt x="1578" y="2741"/>
                    <a:pt x="1782" y="2654"/>
                    <a:pt x="1986" y="2617"/>
                  </a:cubicBezTo>
                  <a:cubicBezTo>
                    <a:pt x="2103" y="2585"/>
                    <a:pt x="2213" y="2571"/>
                    <a:pt x="2316" y="2571"/>
                  </a:cubicBezTo>
                  <a:cubicBezTo>
                    <a:pt x="2818" y="2571"/>
                    <a:pt x="3129" y="2910"/>
                    <a:pt x="3146" y="3248"/>
                  </a:cubicBezTo>
                  <a:cubicBezTo>
                    <a:pt x="3167" y="3635"/>
                    <a:pt x="3391" y="3859"/>
                    <a:pt x="3757" y="3961"/>
                  </a:cubicBezTo>
                  <a:cubicBezTo>
                    <a:pt x="3910" y="4001"/>
                    <a:pt x="3997" y="4012"/>
                    <a:pt x="4065" y="4012"/>
                  </a:cubicBezTo>
                  <a:cubicBezTo>
                    <a:pt x="4134" y="4012"/>
                    <a:pt x="4185" y="4001"/>
                    <a:pt x="4266" y="4001"/>
                  </a:cubicBezTo>
                  <a:cubicBezTo>
                    <a:pt x="4531" y="4022"/>
                    <a:pt x="4755" y="4225"/>
                    <a:pt x="4653" y="4572"/>
                  </a:cubicBezTo>
                  <a:cubicBezTo>
                    <a:pt x="4572" y="4857"/>
                    <a:pt x="4409" y="4897"/>
                    <a:pt x="4185" y="5610"/>
                  </a:cubicBezTo>
                  <a:cubicBezTo>
                    <a:pt x="4083" y="5916"/>
                    <a:pt x="4328" y="6242"/>
                    <a:pt x="4572" y="6343"/>
                  </a:cubicBezTo>
                  <a:cubicBezTo>
                    <a:pt x="4741" y="6402"/>
                    <a:pt x="4897" y="6435"/>
                    <a:pt x="5044" y="6435"/>
                  </a:cubicBezTo>
                  <a:cubicBezTo>
                    <a:pt x="5305" y="6435"/>
                    <a:pt x="5539" y="6333"/>
                    <a:pt x="5774" y="6099"/>
                  </a:cubicBezTo>
                  <a:cubicBezTo>
                    <a:pt x="5957" y="5936"/>
                    <a:pt x="5998" y="5712"/>
                    <a:pt x="6038" y="5488"/>
                  </a:cubicBezTo>
                  <a:cubicBezTo>
                    <a:pt x="6099" y="5081"/>
                    <a:pt x="5896" y="4572"/>
                    <a:pt x="5896" y="4287"/>
                  </a:cubicBezTo>
                  <a:cubicBezTo>
                    <a:pt x="5896" y="3920"/>
                    <a:pt x="5977" y="3716"/>
                    <a:pt x="6181" y="3370"/>
                  </a:cubicBezTo>
                  <a:cubicBezTo>
                    <a:pt x="6629" y="2637"/>
                    <a:pt x="6344" y="1680"/>
                    <a:pt x="5692" y="1272"/>
                  </a:cubicBezTo>
                  <a:cubicBezTo>
                    <a:pt x="5020" y="824"/>
                    <a:pt x="4633" y="1211"/>
                    <a:pt x="3818" y="845"/>
                  </a:cubicBezTo>
                  <a:cubicBezTo>
                    <a:pt x="3350" y="621"/>
                    <a:pt x="3126" y="173"/>
                    <a:pt x="2352" y="30"/>
                  </a:cubicBezTo>
                  <a:cubicBezTo>
                    <a:pt x="2239" y="10"/>
                    <a:pt x="2126" y="1"/>
                    <a:pt x="2014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219844" y="896955"/>
              <a:ext cx="324614" cy="451449"/>
            </a:xfrm>
            <a:custGeom>
              <a:avLst/>
              <a:gdLst/>
              <a:ahLst/>
              <a:cxnLst/>
              <a:rect l="l" t="t" r="r" b="b"/>
              <a:pathLst>
                <a:path w="4054" h="5638" extrusionOk="0">
                  <a:moveTo>
                    <a:pt x="45" y="1"/>
                  </a:moveTo>
                  <a:cubicBezTo>
                    <a:pt x="30" y="1"/>
                    <a:pt x="15" y="20"/>
                    <a:pt x="0" y="50"/>
                  </a:cubicBezTo>
                  <a:cubicBezTo>
                    <a:pt x="0" y="90"/>
                    <a:pt x="21" y="111"/>
                    <a:pt x="41" y="111"/>
                  </a:cubicBezTo>
                  <a:lnTo>
                    <a:pt x="61" y="111"/>
                  </a:lnTo>
                  <a:cubicBezTo>
                    <a:pt x="367" y="192"/>
                    <a:pt x="693" y="355"/>
                    <a:pt x="917" y="579"/>
                  </a:cubicBezTo>
                  <a:cubicBezTo>
                    <a:pt x="978" y="620"/>
                    <a:pt x="1039" y="701"/>
                    <a:pt x="1100" y="762"/>
                  </a:cubicBezTo>
                  <a:cubicBezTo>
                    <a:pt x="1161" y="824"/>
                    <a:pt x="1222" y="885"/>
                    <a:pt x="1283" y="946"/>
                  </a:cubicBezTo>
                  <a:cubicBezTo>
                    <a:pt x="1365" y="986"/>
                    <a:pt x="1426" y="1048"/>
                    <a:pt x="1507" y="1088"/>
                  </a:cubicBezTo>
                  <a:cubicBezTo>
                    <a:pt x="1589" y="1129"/>
                    <a:pt x="1650" y="1170"/>
                    <a:pt x="1731" y="1210"/>
                  </a:cubicBezTo>
                  <a:cubicBezTo>
                    <a:pt x="2078" y="1333"/>
                    <a:pt x="2424" y="1373"/>
                    <a:pt x="2770" y="1394"/>
                  </a:cubicBezTo>
                  <a:cubicBezTo>
                    <a:pt x="2933" y="1414"/>
                    <a:pt x="3096" y="1414"/>
                    <a:pt x="3259" y="1475"/>
                  </a:cubicBezTo>
                  <a:cubicBezTo>
                    <a:pt x="3422" y="1496"/>
                    <a:pt x="3564" y="1557"/>
                    <a:pt x="3666" y="1679"/>
                  </a:cubicBezTo>
                  <a:cubicBezTo>
                    <a:pt x="3727" y="1740"/>
                    <a:pt x="3748" y="1801"/>
                    <a:pt x="3788" y="1883"/>
                  </a:cubicBezTo>
                  <a:cubicBezTo>
                    <a:pt x="3829" y="1944"/>
                    <a:pt x="3849" y="2025"/>
                    <a:pt x="3870" y="2107"/>
                  </a:cubicBezTo>
                  <a:cubicBezTo>
                    <a:pt x="3910" y="2269"/>
                    <a:pt x="3910" y="2412"/>
                    <a:pt x="3849" y="2575"/>
                  </a:cubicBezTo>
                  <a:cubicBezTo>
                    <a:pt x="3809" y="2717"/>
                    <a:pt x="3707" y="2860"/>
                    <a:pt x="3646" y="3023"/>
                  </a:cubicBezTo>
                  <a:cubicBezTo>
                    <a:pt x="3564" y="3186"/>
                    <a:pt x="3503" y="3369"/>
                    <a:pt x="3503" y="3532"/>
                  </a:cubicBezTo>
                  <a:cubicBezTo>
                    <a:pt x="3483" y="3715"/>
                    <a:pt x="3503" y="3899"/>
                    <a:pt x="3544" y="4062"/>
                  </a:cubicBezTo>
                  <a:cubicBezTo>
                    <a:pt x="3564" y="4245"/>
                    <a:pt x="3605" y="4387"/>
                    <a:pt x="3625" y="4571"/>
                  </a:cubicBezTo>
                  <a:cubicBezTo>
                    <a:pt x="3646" y="4897"/>
                    <a:pt x="3564" y="5222"/>
                    <a:pt x="3462" y="5548"/>
                  </a:cubicBezTo>
                  <a:cubicBezTo>
                    <a:pt x="3442" y="5589"/>
                    <a:pt x="3462" y="5609"/>
                    <a:pt x="3503" y="5630"/>
                  </a:cubicBezTo>
                  <a:cubicBezTo>
                    <a:pt x="3514" y="5635"/>
                    <a:pt x="3525" y="5638"/>
                    <a:pt x="3535" y="5638"/>
                  </a:cubicBezTo>
                  <a:cubicBezTo>
                    <a:pt x="3563" y="5638"/>
                    <a:pt x="3585" y="5619"/>
                    <a:pt x="3585" y="5589"/>
                  </a:cubicBezTo>
                  <a:cubicBezTo>
                    <a:pt x="3707" y="5263"/>
                    <a:pt x="3788" y="4917"/>
                    <a:pt x="3768" y="4550"/>
                  </a:cubicBezTo>
                  <a:cubicBezTo>
                    <a:pt x="3748" y="4387"/>
                    <a:pt x="3707" y="4204"/>
                    <a:pt x="3686" y="4041"/>
                  </a:cubicBezTo>
                  <a:cubicBezTo>
                    <a:pt x="3646" y="3878"/>
                    <a:pt x="3625" y="3715"/>
                    <a:pt x="3646" y="3552"/>
                  </a:cubicBezTo>
                  <a:cubicBezTo>
                    <a:pt x="3646" y="3390"/>
                    <a:pt x="3686" y="3227"/>
                    <a:pt x="3768" y="3084"/>
                  </a:cubicBezTo>
                  <a:cubicBezTo>
                    <a:pt x="3829" y="2942"/>
                    <a:pt x="3931" y="2779"/>
                    <a:pt x="3992" y="2616"/>
                  </a:cubicBezTo>
                  <a:cubicBezTo>
                    <a:pt x="4053" y="2432"/>
                    <a:pt x="4053" y="2249"/>
                    <a:pt x="4012" y="2066"/>
                  </a:cubicBezTo>
                  <a:cubicBezTo>
                    <a:pt x="3992" y="1984"/>
                    <a:pt x="3972" y="1903"/>
                    <a:pt x="3931" y="1821"/>
                  </a:cubicBezTo>
                  <a:cubicBezTo>
                    <a:pt x="3870" y="1740"/>
                    <a:pt x="3849" y="1638"/>
                    <a:pt x="3768" y="1577"/>
                  </a:cubicBezTo>
                  <a:cubicBezTo>
                    <a:pt x="3646" y="1434"/>
                    <a:pt x="3462" y="1373"/>
                    <a:pt x="3299" y="1333"/>
                  </a:cubicBezTo>
                  <a:cubicBezTo>
                    <a:pt x="3116" y="1292"/>
                    <a:pt x="2933" y="1272"/>
                    <a:pt x="2770" y="1251"/>
                  </a:cubicBezTo>
                  <a:cubicBezTo>
                    <a:pt x="2424" y="1231"/>
                    <a:pt x="2098" y="1210"/>
                    <a:pt x="1792" y="1088"/>
                  </a:cubicBezTo>
                  <a:cubicBezTo>
                    <a:pt x="1711" y="1068"/>
                    <a:pt x="1629" y="1027"/>
                    <a:pt x="1568" y="986"/>
                  </a:cubicBezTo>
                  <a:cubicBezTo>
                    <a:pt x="1487" y="946"/>
                    <a:pt x="1426" y="885"/>
                    <a:pt x="1365" y="844"/>
                  </a:cubicBezTo>
                  <a:cubicBezTo>
                    <a:pt x="1283" y="783"/>
                    <a:pt x="1243" y="722"/>
                    <a:pt x="1181" y="661"/>
                  </a:cubicBezTo>
                  <a:cubicBezTo>
                    <a:pt x="1120" y="620"/>
                    <a:pt x="1059" y="538"/>
                    <a:pt x="998" y="477"/>
                  </a:cubicBezTo>
                  <a:cubicBezTo>
                    <a:pt x="733" y="253"/>
                    <a:pt x="428" y="70"/>
                    <a:pt x="61" y="9"/>
                  </a:cubicBezTo>
                  <a:cubicBezTo>
                    <a:pt x="56" y="3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1365700" y="3904620"/>
              <a:ext cx="368654" cy="499732"/>
            </a:xfrm>
            <a:custGeom>
              <a:avLst/>
              <a:gdLst/>
              <a:ahLst/>
              <a:cxnLst/>
              <a:rect l="l" t="t" r="r" b="b"/>
              <a:pathLst>
                <a:path w="4604" h="6241" extrusionOk="0">
                  <a:moveTo>
                    <a:pt x="1080" y="1"/>
                  </a:moveTo>
                  <a:cubicBezTo>
                    <a:pt x="958" y="2139"/>
                    <a:pt x="917" y="2139"/>
                    <a:pt x="774" y="3056"/>
                  </a:cubicBezTo>
                  <a:cubicBezTo>
                    <a:pt x="754" y="3178"/>
                    <a:pt x="550" y="3728"/>
                    <a:pt x="408" y="3972"/>
                  </a:cubicBezTo>
                  <a:cubicBezTo>
                    <a:pt x="245" y="4237"/>
                    <a:pt x="1" y="4685"/>
                    <a:pt x="143" y="4991"/>
                  </a:cubicBezTo>
                  <a:cubicBezTo>
                    <a:pt x="306" y="5357"/>
                    <a:pt x="856" y="5398"/>
                    <a:pt x="1304" y="5418"/>
                  </a:cubicBezTo>
                  <a:cubicBezTo>
                    <a:pt x="1833" y="5459"/>
                    <a:pt x="2383" y="5866"/>
                    <a:pt x="2954" y="6029"/>
                  </a:cubicBezTo>
                  <a:cubicBezTo>
                    <a:pt x="3221" y="6102"/>
                    <a:pt x="3604" y="6240"/>
                    <a:pt x="3940" y="6240"/>
                  </a:cubicBezTo>
                  <a:cubicBezTo>
                    <a:pt x="4166" y="6240"/>
                    <a:pt x="4370" y="6177"/>
                    <a:pt x="4501" y="5988"/>
                  </a:cubicBezTo>
                  <a:cubicBezTo>
                    <a:pt x="4603" y="5846"/>
                    <a:pt x="4379" y="5744"/>
                    <a:pt x="4277" y="5683"/>
                  </a:cubicBezTo>
                  <a:cubicBezTo>
                    <a:pt x="3789" y="5398"/>
                    <a:pt x="3402" y="4950"/>
                    <a:pt x="3015" y="4542"/>
                  </a:cubicBezTo>
                  <a:cubicBezTo>
                    <a:pt x="2098" y="3545"/>
                    <a:pt x="2607" y="2323"/>
                    <a:pt x="2933" y="1203"/>
                  </a:cubicBezTo>
                  <a:cubicBezTo>
                    <a:pt x="3015" y="856"/>
                    <a:pt x="3116" y="510"/>
                    <a:pt x="3218" y="164"/>
                  </a:cubicBezTo>
                  <a:cubicBezTo>
                    <a:pt x="2119" y="82"/>
                    <a:pt x="1671" y="62"/>
                    <a:pt x="1080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1370584" y="4154204"/>
              <a:ext cx="370255" cy="271045"/>
            </a:xfrm>
            <a:custGeom>
              <a:avLst/>
              <a:gdLst/>
              <a:ahLst/>
              <a:cxnLst/>
              <a:rect l="l" t="t" r="r" b="b"/>
              <a:pathLst>
                <a:path w="4624" h="3385" extrusionOk="0">
                  <a:moveTo>
                    <a:pt x="741" y="1"/>
                  </a:moveTo>
                  <a:cubicBezTo>
                    <a:pt x="700" y="1"/>
                    <a:pt x="657" y="7"/>
                    <a:pt x="612" y="20"/>
                  </a:cubicBezTo>
                  <a:cubicBezTo>
                    <a:pt x="489" y="81"/>
                    <a:pt x="408" y="163"/>
                    <a:pt x="367" y="285"/>
                  </a:cubicBezTo>
                  <a:cubicBezTo>
                    <a:pt x="225" y="713"/>
                    <a:pt x="102" y="1161"/>
                    <a:pt x="41" y="1609"/>
                  </a:cubicBezTo>
                  <a:cubicBezTo>
                    <a:pt x="41" y="1649"/>
                    <a:pt x="21" y="1711"/>
                    <a:pt x="21" y="1751"/>
                  </a:cubicBezTo>
                  <a:cubicBezTo>
                    <a:pt x="1" y="2016"/>
                    <a:pt x="62" y="2281"/>
                    <a:pt x="347" y="2383"/>
                  </a:cubicBezTo>
                  <a:cubicBezTo>
                    <a:pt x="999" y="2607"/>
                    <a:pt x="3483" y="3258"/>
                    <a:pt x="3544" y="3279"/>
                  </a:cubicBezTo>
                  <a:cubicBezTo>
                    <a:pt x="3756" y="3332"/>
                    <a:pt x="3983" y="3385"/>
                    <a:pt x="4212" y="3385"/>
                  </a:cubicBezTo>
                  <a:cubicBezTo>
                    <a:pt x="4247" y="3385"/>
                    <a:pt x="4283" y="3383"/>
                    <a:pt x="4318" y="3381"/>
                  </a:cubicBezTo>
                  <a:cubicBezTo>
                    <a:pt x="4522" y="3360"/>
                    <a:pt x="4624" y="3197"/>
                    <a:pt x="4603" y="3014"/>
                  </a:cubicBezTo>
                  <a:cubicBezTo>
                    <a:pt x="4603" y="2953"/>
                    <a:pt x="4583" y="2892"/>
                    <a:pt x="4563" y="2851"/>
                  </a:cubicBezTo>
                  <a:cubicBezTo>
                    <a:pt x="4440" y="2627"/>
                    <a:pt x="4257" y="2484"/>
                    <a:pt x="4094" y="2322"/>
                  </a:cubicBezTo>
                  <a:cubicBezTo>
                    <a:pt x="3890" y="2118"/>
                    <a:pt x="3687" y="1914"/>
                    <a:pt x="3504" y="1711"/>
                  </a:cubicBezTo>
                  <a:cubicBezTo>
                    <a:pt x="3320" y="1507"/>
                    <a:pt x="3137" y="1283"/>
                    <a:pt x="2913" y="1100"/>
                  </a:cubicBezTo>
                  <a:cubicBezTo>
                    <a:pt x="2852" y="1054"/>
                    <a:pt x="2774" y="1039"/>
                    <a:pt x="2689" y="1039"/>
                  </a:cubicBezTo>
                  <a:cubicBezTo>
                    <a:pt x="2548" y="1039"/>
                    <a:pt x="2389" y="1079"/>
                    <a:pt x="2261" y="1079"/>
                  </a:cubicBezTo>
                  <a:cubicBezTo>
                    <a:pt x="2078" y="1079"/>
                    <a:pt x="1895" y="1039"/>
                    <a:pt x="1752" y="957"/>
                  </a:cubicBezTo>
                  <a:cubicBezTo>
                    <a:pt x="1426" y="794"/>
                    <a:pt x="1243" y="448"/>
                    <a:pt x="1039" y="163"/>
                  </a:cubicBezTo>
                  <a:cubicBezTo>
                    <a:pt x="1019" y="142"/>
                    <a:pt x="999" y="122"/>
                    <a:pt x="978" y="102"/>
                  </a:cubicBezTo>
                  <a:cubicBezTo>
                    <a:pt x="909" y="32"/>
                    <a:pt x="830" y="1"/>
                    <a:pt x="7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1370584" y="4294410"/>
              <a:ext cx="370255" cy="130838"/>
            </a:xfrm>
            <a:custGeom>
              <a:avLst/>
              <a:gdLst/>
              <a:ahLst/>
              <a:cxnLst/>
              <a:rect l="l" t="t" r="r" b="b"/>
              <a:pathLst>
                <a:path w="4624" h="1634" extrusionOk="0">
                  <a:moveTo>
                    <a:pt x="21" y="0"/>
                  </a:moveTo>
                  <a:cubicBezTo>
                    <a:pt x="1" y="265"/>
                    <a:pt x="62" y="530"/>
                    <a:pt x="347" y="632"/>
                  </a:cubicBezTo>
                  <a:cubicBezTo>
                    <a:pt x="999" y="856"/>
                    <a:pt x="3483" y="1507"/>
                    <a:pt x="3544" y="1528"/>
                  </a:cubicBezTo>
                  <a:cubicBezTo>
                    <a:pt x="3756" y="1581"/>
                    <a:pt x="3983" y="1634"/>
                    <a:pt x="4212" y="1634"/>
                  </a:cubicBezTo>
                  <a:cubicBezTo>
                    <a:pt x="4247" y="1634"/>
                    <a:pt x="4283" y="1632"/>
                    <a:pt x="4318" y="1630"/>
                  </a:cubicBezTo>
                  <a:cubicBezTo>
                    <a:pt x="4522" y="1609"/>
                    <a:pt x="4624" y="1446"/>
                    <a:pt x="4603" y="1263"/>
                  </a:cubicBezTo>
                  <a:cubicBezTo>
                    <a:pt x="4461" y="1222"/>
                    <a:pt x="4318" y="1182"/>
                    <a:pt x="4176" y="1141"/>
                  </a:cubicBezTo>
                  <a:cubicBezTo>
                    <a:pt x="3565" y="978"/>
                    <a:pt x="2933" y="795"/>
                    <a:pt x="2302" y="632"/>
                  </a:cubicBezTo>
                  <a:cubicBezTo>
                    <a:pt x="1569" y="428"/>
                    <a:pt x="836" y="224"/>
                    <a:pt x="82" y="21"/>
                  </a:cubicBezTo>
                  <a:cubicBezTo>
                    <a:pt x="62" y="0"/>
                    <a:pt x="41" y="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1593985" y="4171660"/>
              <a:ext cx="50686" cy="93445"/>
            </a:xfrm>
            <a:custGeom>
              <a:avLst/>
              <a:gdLst/>
              <a:ahLst/>
              <a:cxnLst/>
              <a:rect l="l" t="t" r="r" b="b"/>
              <a:pathLst>
                <a:path w="633" h="1167" extrusionOk="0">
                  <a:moveTo>
                    <a:pt x="381" y="147"/>
                  </a:moveTo>
                  <a:cubicBezTo>
                    <a:pt x="491" y="147"/>
                    <a:pt x="507" y="379"/>
                    <a:pt x="449" y="535"/>
                  </a:cubicBezTo>
                  <a:cubicBezTo>
                    <a:pt x="408" y="637"/>
                    <a:pt x="367" y="719"/>
                    <a:pt x="327" y="821"/>
                  </a:cubicBezTo>
                  <a:lnTo>
                    <a:pt x="265" y="943"/>
                  </a:lnTo>
                  <a:lnTo>
                    <a:pt x="243" y="989"/>
                  </a:lnTo>
                  <a:lnTo>
                    <a:pt x="243" y="989"/>
                  </a:lnTo>
                  <a:cubicBezTo>
                    <a:pt x="238" y="980"/>
                    <a:pt x="233" y="972"/>
                    <a:pt x="225" y="963"/>
                  </a:cubicBezTo>
                  <a:cubicBezTo>
                    <a:pt x="204" y="922"/>
                    <a:pt x="184" y="882"/>
                    <a:pt x="184" y="841"/>
                  </a:cubicBezTo>
                  <a:cubicBezTo>
                    <a:pt x="143" y="759"/>
                    <a:pt x="143" y="658"/>
                    <a:pt x="143" y="556"/>
                  </a:cubicBezTo>
                  <a:cubicBezTo>
                    <a:pt x="143" y="393"/>
                    <a:pt x="225" y="189"/>
                    <a:pt x="367" y="148"/>
                  </a:cubicBezTo>
                  <a:cubicBezTo>
                    <a:pt x="372" y="148"/>
                    <a:pt x="377" y="147"/>
                    <a:pt x="381" y="147"/>
                  </a:cubicBezTo>
                  <a:close/>
                  <a:moveTo>
                    <a:pt x="390" y="1"/>
                  </a:moveTo>
                  <a:cubicBezTo>
                    <a:pt x="376" y="1"/>
                    <a:pt x="361" y="2"/>
                    <a:pt x="347" y="6"/>
                  </a:cubicBezTo>
                  <a:cubicBezTo>
                    <a:pt x="225" y="47"/>
                    <a:pt x="143" y="128"/>
                    <a:pt x="82" y="230"/>
                  </a:cubicBezTo>
                  <a:cubicBezTo>
                    <a:pt x="41" y="332"/>
                    <a:pt x="21" y="454"/>
                    <a:pt x="21" y="556"/>
                  </a:cubicBezTo>
                  <a:cubicBezTo>
                    <a:pt x="1" y="658"/>
                    <a:pt x="21" y="780"/>
                    <a:pt x="62" y="882"/>
                  </a:cubicBezTo>
                  <a:cubicBezTo>
                    <a:pt x="82" y="922"/>
                    <a:pt x="103" y="983"/>
                    <a:pt x="123" y="1024"/>
                  </a:cubicBezTo>
                  <a:cubicBezTo>
                    <a:pt x="143" y="1045"/>
                    <a:pt x="164" y="1065"/>
                    <a:pt x="164" y="1085"/>
                  </a:cubicBezTo>
                  <a:lnTo>
                    <a:pt x="204" y="1106"/>
                  </a:lnTo>
                  <a:cubicBezTo>
                    <a:pt x="204" y="1126"/>
                    <a:pt x="245" y="1167"/>
                    <a:pt x="265" y="1167"/>
                  </a:cubicBezTo>
                  <a:lnTo>
                    <a:pt x="306" y="1167"/>
                  </a:lnTo>
                  <a:cubicBezTo>
                    <a:pt x="327" y="1126"/>
                    <a:pt x="367" y="1085"/>
                    <a:pt x="367" y="1065"/>
                  </a:cubicBezTo>
                  <a:lnTo>
                    <a:pt x="388" y="1004"/>
                  </a:lnTo>
                  <a:lnTo>
                    <a:pt x="449" y="861"/>
                  </a:lnTo>
                  <a:cubicBezTo>
                    <a:pt x="510" y="780"/>
                    <a:pt x="551" y="678"/>
                    <a:pt x="571" y="576"/>
                  </a:cubicBezTo>
                  <a:cubicBezTo>
                    <a:pt x="612" y="474"/>
                    <a:pt x="632" y="372"/>
                    <a:pt x="612" y="250"/>
                  </a:cubicBezTo>
                  <a:cubicBezTo>
                    <a:pt x="612" y="210"/>
                    <a:pt x="591" y="128"/>
                    <a:pt x="551" y="87"/>
                  </a:cubicBezTo>
                  <a:cubicBezTo>
                    <a:pt x="517" y="37"/>
                    <a:pt x="456" y="1"/>
                    <a:pt x="3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1610319" y="4213778"/>
              <a:ext cx="88160" cy="56211"/>
            </a:xfrm>
            <a:custGeom>
              <a:avLst/>
              <a:gdLst/>
              <a:ahLst/>
              <a:cxnLst/>
              <a:rect l="l" t="t" r="r" b="b"/>
              <a:pathLst>
                <a:path w="1101" h="702" extrusionOk="0">
                  <a:moveTo>
                    <a:pt x="896" y="152"/>
                  </a:moveTo>
                  <a:cubicBezTo>
                    <a:pt x="917" y="172"/>
                    <a:pt x="937" y="172"/>
                    <a:pt x="937" y="213"/>
                  </a:cubicBezTo>
                  <a:cubicBezTo>
                    <a:pt x="958" y="335"/>
                    <a:pt x="774" y="457"/>
                    <a:pt x="611" y="519"/>
                  </a:cubicBezTo>
                  <a:cubicBezTo>
                    <a:pt x="510" y="559"/>
                    <a:pt x="428" y="580"/>
                    <a:pt x="347" y="580"/>
                  </a:cubicBezTo>
                  <a:cubicBezTo>
                    <a:pt x="286" y="580"/>
                    <a:pt x="245" y="580"/>
                    <a:pt x="204" y="559"/>
                  </a:cubicBezTo>
                  <a:lnTo>
                    <a:pt x="184" y="559"/>
                  </a:lnTo>
                  <a:lnTo>
                    <a:pt x="204" y="539"/>
                  </a:lnTo>
                  <a:lnTo>
                    <a:pt x="326" y="437"/>
                  </a:lnTo>
                  <a:cubicBezTo>
                    <a:pt x="387" y="376"/>
                    <a:pt x="469" y="315"/>
                    <a:pt x="550" y="254"/>
                  </a:cubicBezTo>
                  <a:cubicBezTo>
                    <a:pt x="632" y="213"/>
                    <a:pt x="693" y="172"/>
                    <a:pt x="774" y="152"/>
                  </a:cubicBezTo>
                  <a:close/>
                  <a:moveTo>
                    <a:pt x="137" y="593"/>
                  </a:moveTo>
                  <a:cubicBezTo>
                    <a:pt x="135" y="597"/>
                    <a:pt x="130" y="600"/>
                    <a:pt x="123" y="600"/>
                  </a:cubicBezTo>
                  <a:lnTo>
                    <a:pt x="137" y="593"/>
                  </a:lnTo>
                  <a:close/>
                  <a:moveTo>
                    <a:pt x="876" y="0"/>
                  </a:moveTo>
                  <a:cubicBezTo>
                    <a:pt x="835" y="0"/>
                    <a:pt x="795" y="9"/>
                    <a:pt x="754" y="9"/>
                  </a:cubicBezTo>
                  <a:cubicBezTo>
                    <a:pt x="652" y="30"/>
                    <a:pt x="550" y="91"/>
                    <a:pt x="469" y="152"/>
                  </a:cubicBezTo>
                  <a:cubicBezTo>
                    <a:pt x="387" y="193"/>
                    <a:pt x="306" y="274"/>
                    <a:pt x="224" y="335"/>
                  </a:cubicBezTo>
                  <a:lnTo>
                    <a:pt x="123" y="437"/>
                  </a:lnTo>
                  <a:lnTo>
                    <a:pt x="61" y="478"/>
                  </a:lnTo>
                  <a:lnTo>
                    <a:pt x="41" y="519"/>
                  </a:lnTo>
                  <a:cubicBezTo>
                    <a:pt x="21" y="519"/>
                    <a:pt x="0" y="559"/>
                    <a:pt x="0" y="580"/>
                  </a:cubicBezTo>
                  <a:lnTo>
                    <a:pt x="0" y="600"/>
                  </a:lnTo>
                  <a:cubicBezTo>
                    <a:pt x="0" y="620"/>
                    <a:pt x="61" y="641"/>
                    <a:pt x="61" y="641"/>
                  </a:cubicBezTo>
                  <a:lnTo>
                    <a:pt x="102" y="661"/>
                  </a:lnTo>
                  <a:cubicBezTo>
                    <a:pt x="143" y="661"/>
                    <a:pt x="163" y="681"/>
                    <a:pt x="184" y="681"/>
                  </a:cubicBezTo>
                  <a:cubicBezTo>
                    <a:pt x="245" y="702"/>
                    <a:pt x="286" y="702"/>
                    <a:pt x="347" y="702"/>
                  </a:cubicBezTo>
                  <a:cubicBezTo>
                    <a:pt x="448" y="702"/>
                    <a:pt x="550" y="681"/>
                    <a:pt x="652" y="641"/>
                  </a:cubicBezTo>
                  <a:cubicBezTo>
                    <a:pt x="754" y="600"/>
                    <a:pt x="835" y="559"/>
                    <a:pt x="937" y="498"/>
                  </a:cubicBezTo>
                  <a:cubicBezTo>
                    <a:pt x="1019" y="437"/>
                    <a:pt x="1100" y="315"/>
                    <a:pt x="1080" y="172"/>
                  </a:cubicBezTo>
                  <a:cubicBezTo>
                    <a:pt x="1080" y="111"/>
                    <a:pt x="1019" y="30"/>
                    <a:pt x="937" y="9"/>
                  </a:cubicBezTo>
                  <a:cubicBezTo>
                    <a:pt x="917" y="3"/>
                    <a:pt x="896" y="0"/>
                    <a:pt x="8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1416225" y="4173742"/>
              <a:ext cx="177841" cy="102813"/>
            </a:xfrm>
            <a:custGeom>
              <a:avLst/>
              <a:gdLst/>
              <a:ahLst/>
              <a:cxnLst/>
              <a:rect l="l" t="t" r="r" b="b"/>
              <a:pathLst>
                <a:path w="2221" h="1284" extrusionOk="0">
                  <a:moveTo>
                    <a:pt x="62" y="0"/>
                  </a:moveTo>
                  <a:cubicBezTo>
                    <a:pt x="42" y="0"/>
                    <a:pt x="1" y="41"/>
                    <a:pt x="21" y="61"/>
                  </a:cubicBezTo>
                  <a:cubicBezTo>
                    <a:pt x="82" y="530"/>
                    <a:pt x="408" y="917"/>
                    <a:pt x="815" y="1100"/>
                  </a:cubicBezTo>
                  <a:cubicBezTo>
                    <a:pt x="1040" y="1202"/>
                    <a:pt x="1264" y="1243"/>
                    <a:pt x="1488" y="1263"/>
                  </a:cubicBezTo>
                  <a:cubicBezTo>
                    <a:pt x="1589" y="1263"/>
                    <a:pt x="1712" y="1283"/>
                    <a:pt x="1813" y="1283"/>
                  </a:cubicBezTo>
                  <a:lnTo>
                    <a:pt x="2160" y="1243"/>
                  </a:lnTo>
                  <a:cubicBezTo>
                    <a:pt x="2180" y="1243"/>
                    <a:pt x="2221" y="1202"/>
                    <a:pt x="2221" y="1181"/>
                  </a:cubicBezTo>
                  <a:cubicBezTo>
                    <a:pt x="2221" y="1141"/>
                    <a:pt x="2180" y="1100"/>
                    <a:pt x="2139" y="1100"/>
                  </a:cubicBezTo>
                  <a:lnTo>
                    <a:pt x="1813" y="1120"/>
                  </a:lnTo>
                  <a:lnTo>
                    <a:pt x="1508" y="1120"/>
                  </a:lnTo>
                  <a:cubicBezTo>
                    <a:pt x="1284" y="1100"/>
                    <a:pt x="1080" y="1059"/>
                    <a:pt x="877" y="978"/>
                  </a:cubicBezTo>
                  <a:cubicBezTo>
                    <a:pt x="693" y="896"/>
                    <a:pt x="530" y="774"/>
                    <a:pt x="388" y="611"/>
                  </a:cubicBezTo>
                  <a:cubicBezTo>
                    <a:pt x="266" y="448"/>
                    <a:pt x="164" y="245"/>
                    <a:pt x="123" y="41"/>
                  </a:cubicBezTo>
                  <a:cubicBezTo>
                    <a:pt x="123" y="21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1995145" y="3948659"/>
              <a:ext cx="399642" cy="457054"/>
            </a:xfrm>
            <a:custGeom>
              <a:avLst/>
              <a:gdLst/>
              <a:ahLst/>
              <a:cxnLst/>
              <a:rect l="l" t="t" r="r" b="b"/>
              <a:pathLst>
                <a:path w="4991" h="5708" extrusionOk="0">
                  <a:moveTo>
                    <a:pt x="2119" y="1"/>
                  </a:moveTo>
                  <a:cubicBezTo>
                    <a:pt x="1039" y="225"/>
                    <a:pt x="612" y="327"/>
                    <a:pt x="1" y="408"/>
                  </a:cubicBezTo>
                  <a:cubicBezTo>
                    <a:pt x="489" y="2506"/>
                    <a:pt x="449" y="2526"/>
                    <a:pt x="551" y="3443"/>
                  </a:cubicBezTo>
                  <a:cubicBezTo>
                    <a:pt x="571" y="3585"/>
                    <a:pt x="530" y="4135"/>
                    <a:pt x="449" y="4420"/>
                  </a:cubicBezTo>
                  <a:cubicBezTo>
                    <a:pt x="367" y="4726"/>
                    <a:pt x="245" y="5214"/>
                    <a:pt x="469" y="5479"/>
                  </a:cubicBezTo>
                  <a:cubicBezTo>
                    <a:pt x="598" y="5628"/>
                    <a:pt x="790" y="5675"/>
                    <a:pt x="1002" y="5675"/>
                  </a:cubicBezTo>
                  <a:cubicBezTo>
                    <a:pt x="1225" y="5675"/>
                    <a:pt x="1472" y="5623"/>
                    <a:pt x="1691" y="5581"/>
                  </a:cubicBezTo>
                  <a:cubicBezTo>
                    <a:pt x="1797" y="5557"/>
                    <a:pt x="1908" y="5547"/>
                    <a:pt x="2022" y="5547"/>
                  </a:cubicBezTo>
                  <a:cubicBezTo>
                    <a:pt x="2479" y="5547"/>
                    <a:pt x="2990" y="5703"/>
                    <a:pt x="3463" y="5703"/>
                  </a:cubicBezTo>
                  <a:cubicBezTo>
                    <a:pt x="3568" y="5703"/>
                    <a:pt x="3695" y="5708"/>
                    <a:pt x="3830" y="5708"/>
                  </a:cubicBezTo>
                  <a:cubicBezTo>
                    <a:pt x="4268" y="5708"/>
                    <a:pt x="4789" y="5660"/>
                    <a:pt x="4929" y="5255"/>
                  </a:cubicBezTo>
                  <a:cubicBezTo>
                    <a:pt x="4990" y="5092"/>
                    <a:pt x="4725" y="5051"/>
                    <a:pt x="4624" y="5031"/>
                  </a:cubicBezTo>
                  <a:cubicBezTo>
                    <a:pt x="4074" y="4889"/>
                    <a:pt x="3585" y="4563"/>
                    <a:pt x="3117" y="4278"/>
                  </a:cubicBezTo>
                  <a:cubicBezTo>
                    <a:pt x="1956" y="3565"/>
                    <a:pt x="2119" y="2261"/>
                    <a:pt x="2119" y="1080"/>
                  </a:cubicBezTo>
                  <a:cubicBezTo>
                    <a:pt x="2119" y="714"/>
                    <a:pt x="2119" y="367"/>
                    <a:pt x="2119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2017965" y="4228271"/>
              <a:ext cx="391474" cy="194816"/>
            </a:xfrm>
            <a:custGeom>
              <a:avLst/>
              <a:gdLst/>
              <a:ahLst/>
              <a:cxnLst/>
              <a:rect l="l" t="t" r="r" b="b"/>
              <a:pathLst>
                <a:path w="4889" h="2433" extrusionOk="0">
                  <a:moveTo>
                    <a:pt x="390" y="1"/>
                  </a:moveTo>
                  <a:cubicBezTo>
                    <a:pt x="321" y="1"/>
                    <a:pt x="253" y="27"/>
                    <a:pt x="184" y="73"/>
                  </a:cubicBezTo>
                  <a:cubicBezTo>
                    <a:pt x="82" y="154"/>
                    <a:pt x="21" y="256"/>
                    <a:pt x="21" y="378"/>
                  </a:cubicBezTo>
                  <a:cubicBezTo>
                    <a:pt x="1" y="847"/>
                    <a:pt x="1" y="1295"/>
                    <a:pt x="62" y="1743"/>
                  </a:cubicBezTo>
                  <a:cubicBezTo>
                    <a:pt x="62" y="1804"/>
                    <a:pt x="82" y="1845"/>
                    <a:pt x="82" y="1885"/>
                  </a:cubicBezTo>
                  <a:cubicBezTo>
                    <a:pt x="143" y="2150"/>
                    <a:pt x="266" y="2394"/>
                    <a:pt x="571" y="2415"/>
                  </a:cubicBezTo>
                  <a:cubicBezTo>
                    <a:pt x="802" y="2428"/>
                    <a:pt x="1241" y="2433"/>
                    <a:pt x="1726" y="2433"/>
                  </a:cubicBezTo>
                  <a:cubicBezTo>
                    <a:pt x="2696" y="2433"/>
                    <a:pt x="3850" y="2415"/>
                    <a:pt x="3891" y="2415"/>
                  </a:cubicBezTo>
                  <a:cubicBezTo>
                    <a:pt x="4155" y="2394"/>
                    <a:pt x="4400" y="2374"/>
                    <a:pt x="4644" y="2293"/>
                  </a:cubicBezTo>
                  <a:cubicBezTo>
                    <a:pt x="4848" y="2211"/>
                    <a:pt x="4889" y="2028"/>
                    <a:pt x="4848" y="1865"/>
                  </a:cubicBezTo>
                  <a:cubicBezTo>
                    <a:pt x="4827" y="1804"/>
                    <a:pt x="4787" y="1743"/>
                    <a:pt x="4746" y="1702"/>
                  </a:cubicBezTo>
                  <a:cubicBezTo>
                    <a:pt x="4563" y="1539"/>
                    <a:pt x="4339" y="1458"/>
                    <a:pt x="4155" y="1315"/>
                  </a:cubicBezTo>
                  <a:cubicBezTo>
                    <a:pt x="3911" y="1193"/>
                    <a:pt x="3667" y="1050"/>
                    <a:pt x="3422" y="908"/>
                  </a:cubicBezTo>
                  <a:cubicBezTo>
                    <a:pt x="3198" y="765"/>
                    <a:pt x="2954" y="582"/>
                    <a:pt x="2689" y="480"/>
                  </a:cubicBezTo>
                  <a:cubicBezTo>
                    <a:pt x="2653" y="466"/>
                    <a:pt x="2616" y="460"/>
                    <a:pt x="2578" y="460"/>
                  </a:cubicBezTo>
                  <a:cubicBezTo>
                    <a:pt x="2401" y="460"/>
                    <a:pt x="2209" y="593"/>
                    <a:pt x="2058" y="643"/>
                  </a:cubicBezTo>
                  <a:cubicBezTo>
                    <a:pt x="1944" y="668"/>
                    <a:pt x="1831" y="686"/>
                    <a:pt x="1723" y="686"/>
                  </a:cubicBezTo>
                  <a:cubicBezTo>
                    <a:pt x="1656" y="686"/>
                    <a:pt x="1590" y="679"/>
                    <a:pt x="1528" y="663"/>
                  </a:cubicBezTo>
                  <a:cubicBezTo>
                    <a:pt x="1182" y="582"/>
                    <a:pt x="897" y="317"/>
                    <a:pt x="632" y="93"/>
                  </a:cubicBezTo>
                  <a:cubicBezTo>
                    <a:pt x="612" y="73"/>
                    <a:pt x="571" y="73"/>
                    <a:pt x="551" y="52"/>
                  </a:cubicBezTo>
                  <a:cubicBezTo>
                    <a:pt x="497" y="17"/>
                    <a:pt x="444" y="1"/>
                    <a:pt x="39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2024531" y="4377525"/>
              <a:ext cx="384909" cy="45561"/>
            </a:xfrm>
            <a:custGeom>
              <a:avLst/>
              <a:gdLst/>
              <a:ahLst/>
              <a:cxnLst/>
              <a:rect l="l" t="t" r="r" b="b"/>
              <a:pathLst>
                <a:path w="4807" h="569" extrusionOk="0">
                  <a:moveTo>
                    <a:pt x="4318" y="1"/>
                  </a:moveTo>
                  <a:cubicBezTo>
                    <a:pt x="3666" y="1"/>
                    <a:pt x="3014" y="1"/>
                    <a:pt x="2383" y="21"/>
                  </a:cubicBezTo>
                  <a:lnTo>
                    <a:pt x="0" y="21"/>
                  </a:lnTo>
                  <a:cubicBezTo>
                    <a:pt x="61" y="286"/>
                    <a:pt x="184" y="530"/>
                    <a:pt x="489" y="551"/>
                  </a:cubicBezTo>
                  <a:cubicBezTo>
                    <a:pt x="720" y="564"/>
                    <a:pt x="1159" y="569"/>
                    <a:pt x="1644" y="569"/>
                  </a:cubicBezTo>
                  <a:cubicBezTo>
                    <a:pt x="2614" y="569"/>
                    <a:pt x="3768" y="551"/>
                    <a:pt x="3809" y="551"/>
                  </a:cubicBezTo>
                  <a:cubicBezTo>
                    <a:pt x="4073" y="530"/>
                    <a:pt x="4318" y="510"/>
                    <a:pt x="4562" y="429"/>
                  </a:cubicBezTo>
                  <a:cubicBezTo>
                    <a:pt x="4766" y="347"/>
                    <a:pt x="4807" y="164"/>
                    <a:pt x="4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2213661" y="4192478"/>
              <a:ext cx="49004" cy="92644"/>
            </a:xfrm>
            <a:custGeom>
              <a:avLst/>
              <a:gdLst/>
              <a:ahLst/>
              <a:cxnLst/>
              <a:rect l="l" t="t" r="r" b="b"/>
              <a:pathLst>
                <a:path w="612" h="1157" extrusionOk="0">
                  <a:moveTo>
                    <a:pt x="323" y="144"/>
                  </a:moveTo>
                  <a:cubicBezTo>
                    <a:pt x="420" y="144"/>
                    <a:pt x="469" y="356"/>
                    <a:pt x="469" y="520"/>
                  </a:cubicBezTo>
                  <a:cubicBezTo>
                    <a:pt x="449" y="601"/>
                    <a:pt x="449" y="703"/>
                    <a:pt x="428" y="805"/>
                  </a:cubicBezTo>
                  <a:lnTo>
                    <a:pt x="408" y="947"/>
                  </a:lnTo>
                  <a:lnTo>
                    <a:pt x="396" y="995"/>
                  </a:lnTo>
                  <a:lnTo>
                    <a:pt x="396" y="995"/>
                  </a:lnTo>
                  <a:cubicBezTo>
                    <a:pt x="387" y="987"/>
                    <a:pt x="377" y="977"/>
                    <a:pt x="367" y="968"/>
                  </a:cubicBezTo>
                  <a:cubicBezTo>
                    <a:pt x="347" y="947"/>
                    <a:pt x="306" y="907"/>
                    <a:pt x="286" y="866"/>
                  </a:cubicBezTo>
                  <a:cubicBezTo>
                    <a:pt x="225" y="785"/>
                    <a:pt x="204" y="703"/>
                    <a:pt x="184" y="601"/>
                  </a:cubicBezTo>
                  <a:cubicBezTo>
                    <a:pt x="143" y="438"/>
                    <a:pt x="164" y="214"/>
                    <a:pt x="286" y="153"/>
                  </a:cubicBezTo>
                  <a:cubicBezTo>
                    <a:pt x="299" y="147"/>
                    <a:pt x="311" y="144"/>
                    <a:pt x="323" y="144"/>
                  </a:cubicBezTo>
                  <a:close/>
                  <a:moveTo>
                    <a:pt x="337" y="0"/>
                  </a:moveTo>
                  <a:cubicBezTo>
                    <a:pt x="296" y="0"/>
                    <a:pt x="255" y="11"/>
                    <a:pt x="225" y="31"/>
                  </a:cubicBezTo>
                  <a:cubicBezTo>
                    <a:pt x="102" y="92"/>
                    <a:pt x="62" y="194"/>
                    <a:pt x="21" y="316"/>
                  </a:cubicBezTo>
                  <a:cubicBezTo>
                    <a:pt x="1" y="418"/>
                    <a:pt x="21" y="540"/>
                    <a:pt x="41" y="642"/>
                  </a:cubicBezTo>
                  <a:cubicBezTo>
                    <a:pt x="82" y="744"/>
                    <a:pt x="123" y="846"/>
                    <a:pt x="184" y="927"/>
                  </a:cubicBezTo>
                  <a:cubicBezTo>
                    <a:pt x="204" y="968"/>
                    <a:pt x="245" y="1009"/>
                    <a:pt x="286" y="1049"/>
                  </a:cubicBezTo>
                  <a:cubicBezTo>
                    <a:pt x="306" y="1070"/>
                    <a:pt x="327" y="1090"/>
                    <a:pt x="347" y="1110"/>
                  </a:cubicBezTo>
                  <a:lnTo>
                    <a:pt x="388" y="1131"/>
                  </a:lnTo>
                  <a:cubicBezTo>
                    <a:pt x="388" y="1131"/>
                    <a:pt x="427" y="1157"/>
                    <a:pt x="453" y="1157"/>
                  </a:cubicBezTo>
                  <a:cubicBezTo>
                    <a:pt x="459" y="1157"/>
                    <a:pt x="465" y="1155"/>
                    <a:pt x="469" y="1151"/>
                  </a:cubicBezTo>
                  <a:lnTo>
                    <a:pt x="489" y="1151"/>
                  </a:lnTo>
                  <a:cubicBezTo>
                    <a:pt x="510" y="1110"/>
                    <a:pt x="530" y="1049"/>
                    <a:pt x="530" y="1049"/>
                  </a:cubicBezTo>
                  <a:lnTo>
                    <a:pt x="530" y="968"/>
                  </a:lnTo>
                  <a:lnTo>
                    <a:pt x="571" y="825"/>
                  </a:lnTo>
                  <a:cubicBezTo>
                    <a:pt x="571" y="723"/>
                    <a:pt x="591" y="622"/>
                    <a:pt x="591" y="520"/>
                  </a:cubicBezTo>
                  <a:cubicBezTo>
                    <a:pt x="612" y="398"/>
                    <a:pt x="591" y="296"/>
                    <a:pt x="551" y="194"/>
                  </a:cubicBezTo>
                  <a:cubicBezTo>
                    <a:pt x="530" y="133"/>
                    <a:pt x="510" y="72"/>
                    <a:pt x="449" y="31"/>
                  </a:cubicBezTo>
                  <a:cubicBezTo>
                    <a:pt x="418" y="11"/>
                    <a:pt x="377" y="0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2244649" y="4217781"/>
              <a:ext cx="79992" cy="68542"/>
            </a:xfrm>
            <a:custGeom>
              <a:avLst/>
              <a:gdLst/>
              <a:ahLst/>
              <a:cxnLst/>
              <a:rect l="l" t="t" r="r" b="b"/>
              <a:pathLst>
                <a:path w="999" h="856" extrusionOk="0">
                  <a:moveTo>
                    <a:pt x="734" y="143"/>
                  </a:moveTo>
                  <a:cubicBezTo>
                    <a:pt x="775" y="143"/>
                    <a:pt x="775" y="163"/>
                    <a:pt x="795" y="183"/>
                  </a:cubicBezTo>
                  <a:cubicBezTo>
                    <a:pt x="856" y="306"/>
                    <a:pt x="713" y="469"/>
                    <a:pt x="571" y="570"/>
                  </a:cubicBezTo>
                  <a:cubicBezTo>
                    <a:pt x="489" y="631"/>
                    <a:pt x="408" y="672"/>
                    <a:pt x="326" y="693"/>
                  </a:cubicBezTo>
                  <a:cubicBezTo>
                    <a:pt x="286" y="713"/>
                    <a:pt x="245" y="733"/>
                    <a:pt x="204" y="733"/>
                  </a:cubicBezTo>
                  <a:lnTo>
                    <a:pt x="157" y="733"/>
                  </a:lnTo>
                  <a:lnTo>
                    <a:pt x="184" y="693"/>
                  </a:lnTo>
                  <a:lnTo>
                    <a:pt x="265" y="570"/>
                  </a:lnTo>
                  <a:cubicBezTo>
                    <a:pt x="326" y="489"/>
                    <a:pt x="367" y="428"/>
                    <a:pt x="428" y="346"/>
                  </a:cubicBezTo>
                  <a:cubicBezTo>
                    <a:pt x="489" y="265"/>
                    <a:pt x="550" y="224"/>
                    <a:pt x="632" y="183"/>
                  </a:cubicBezTo>
                  <a:cubicBezTo>
                    <a:pt x="673" y="163"/>
                    <a:pt x="713" y="143"/>
                    <a:pt x="734" y="143"/>
                  </a:cubicBezTo>
                  <a:close/>
                  <a:moveTo>
                    <a:pt x="754" y="0"/>
                  </a:moveTo>
                  <a:cubicBezTo>
                    <a:pt x="673" y="0"/>
                    <a:pt x="632" y="21"/>
                    <a:pt x="571" y="61"/>
                  </a:cubicBezTo>
                  <a:cubicBezTo>
                    <a:pt x="469" y="102"/>
                    <a:pt x="388" y="183"/>
                    <a:pt x="326" y="265"/>
                  </a:cubicBezTo>
                  <a:cubicBezTo>
                    <a:pt x="265" y="346"/>
                    <a:pt x="204" y="428"/>
                    <a:pt x="143" y="509"/>
                  </a:cubicBezTo>
                  <a:lnTo>
                    <a:pt x="82" y="631"/>
                  </a:lnTo>
                  <a:lnTo>
                    <a:pt x="41" y="693"/>
                  </a:lnTo>
                  <a:lnTo>
                    <a:pt x="21" y="733"/>
                  </a:lnTo>
                  <a:cubicBezTo>
                    <a:pt x="1" y="754"/>
                    <a:pt x="1" y="774"/>
                    <a:pt x="1" y="794"/>
                  </a:cubicBezTo>
                  <a:lnTo>
                    <a:pt x="1" y="815"/>
                  </a:lnTo>
                  <a:cubicBezTo>
                    <a:pt x="21" y="835"/>
                    <a:pt x="62" y="855"/>
                    <a:pt x="82" y="855"/>
                  </a:cubicBezTo>
                  <a:lnTo>
                    <a:pt x="204" y="855"/>
                  </a:lnTo>
                  <a:cubicBezTo>
                    <a:pt x="265" y="855"/>
                    <a:pt x="306" y="835"/>
                    <a:pt x="367" y="815"/>
                  </a:cubicBezTo>
                  <a:cubicBezTo>
                    <a:pt x="469" y="794"/>
                    <a:pt x="571" y="754"/>
                    <a:pt x="652" y="693"/>
                  </a:cubicBezTo>
                  <a:cubicBezTo>
                    <a:pt x="734" y="631"/>
                    <a:pt x="815" y="550"/>
                    <a:pt x="876" y="469"/>
                  </a:cubicBezTo>
                  <a:cubicBezTo>
                    <a:pt x="937" y="387"/>
                    <a:pt x="999" y="245"/>
                    <a:pt x="937" y="122"/>
                  </a:cubicBezTo>
                  <a:cubicBezTo>
                    <a:pt x="897" y="61"/>
                    <a:pt x="815" y="0"/>
                    <a:pt x="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2035901" y="4249730"/>
              <a:ext cx="195777" cy="70624"/>
            </a:xfrm>
            <a:custGeom>
              <a:avLst/>
              <a:gdLst/>
              <a:ahLst/>
              <a:cxnLst/>
              <a:rect l="l" t="t" r="r" b="b"/>
              <a:pathLst>
                <a:path w="2445" h="882" extrusionOk="0">
                  <a:moveTo>
                    <a:pt x="63" y="0"/>
                  </a:moveTo>
                  <a:cubicBezTo>
                    <a:pt x="55" y="0"/>
                    <a:pt x="48" y="2"/>
                    <a:pt x="42" y="8"/>
                  </a:cubicBezTo>
                  <a:cubicBezTo>
                    <a:pt x="21" y="8"/>
                    <a:pt x="1" y="49"/>
                    <a:pt x="21" y="70"/>
                  </a:cubicBezTo>
                  <a:cubicBezTo>
                    <a:pt x="204" y="497"/>
                    <a:pt x="612" y="803"/>
                    <a:pt x="1080" y="864"/>
                  </a:cubicBezTo>
                  <a:cubicBezTo>
                    <a:pt x="1150" y="876"/>
                    <a:pt x="1219" y="881"/>
                    <a:pt x="1289" y="881"/>
                  </a:cubicBezTo>
                  <a:cubicBezTo>
                    <a:pt x="1443" y="881"/>
                    <a:pt x="1598" y="857"/>
                    <a:pt x="1752" y="843"/>
                  </a:cubicBezTo>
                  <a:cubicBezTo>
                    <a:pt x="1854" y="803"/>
                    <a:pt x="1976" y="782"/>
                    <a:pt x="2078" y="742"/>
                  </a:cubicBezTo>
                  <a:lnTo>
                    <a:pt x="2384" y="640"/>
                  </a:lnTo>
                  <a:cubicBezTo>
                    <a:pt x="2424" y="619"/>
                    <a:pt x="2445" y="579"/>
                    <a:pt x="2424" y="538"/>
                  </a:cubicBezTo>
                  <a:cubicBezTo>
                    <a:pt x="2424" y="497"/>
                    <a:pt x="2384" y="497"/>
                    <a:pt x="2343" y="497"/>
                  </a:cubicBezTo>
                  <a:lnTo>
                    <a:pt x="2037" y="619"/>
                  </a:lnTo>
                  <a:cubicBezTo>
                    <a:pt x="1936" y="640"/>
                    <a:pt x="1834" y="660"/>
                    <a:pt x="1732" y="681"/>
                  </a:cubicBezTo>
                  <a:cubicBezTo>
                    <a:pt x="1568" y="710"/>
                    <a:pt x="1415" y="729"/>
                    <a:pt x="1265" y="729"/>
                  </a:cubicBezTo>
                  <a:cubicBezTo>
                    <a:pt x="1210" y="729"/>
                    <a:pt x="1155" y="727"/>
                    <a:pt x="1101" y="721"/>
                  </a:cubicBezTo>
                  <a:cubicBezTo>
                    <a:pt x="897" y="681"/>
                    <a:pt x="693" y="619"/>
                    <a:pt x="510" y="497"/>
                  </a:cubicBezTo>
                  <a:cubicBezTo>
                    <a:pt x="347" y="375"/>
                    <a:pt x="204" y="212"/>
                    <a:pt x="123" y="29"/>
                  </a:cubicBezTo>
                  <a:lnTo>
                    <a:pt x="103" y="29"/>
                  </a:lnTo>
                  <a:cubicBezTo>
                    <a:pt x="103" y="14"/>
                    <a:pt x="82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1797848" y="2484222"/>
              <a:ext cx="440399" cy="1665668"/>
            </a:xfrm>
            <a:custGeom>
              <a:avLst/>
              <a:gdLst/>
              <a:ahLst/>
              <a:cxnLst/>
              <a:rect l="l" t="t" r="r" b="b"/>
              <a:pathLst>
                <a:path w="5500" h="20802" extrusionOk="0">
                  <a:moveTo>
                    <a:pt x="2113" y="0"/>
                  </a:moveTo>
                  <a:cubicBezTo>
                    <a:pt x="1326" y="0"/>
                    <a:pt x="564" y="382"/>
                    <a:pt x="204" y="1122"/>
                  </a:cubicBezTo>
                  <a:cubicBezTo>
                    <a:pt x="41" y="1468"/>
                    <a:pt x="0" y="1936"/>
                    <a:pt x="21" y="2364"/>
                  </a:cubicBezTo>
                  <a:cubicBezTo>
                    <a:pt x="41" y="2486"/>
                    <a:pt x="41" y="2608"/>
                    <a:pt x="62" y="2731"/>
                  </a:cubicBezTo>
                  <a:cubicBezTo>
                    <a:pt x="326" y="5337"/>
                    <a:pt x="1080" y="8229"/>
                    <a:pt x="1915" y="10693"/>
                  </a:cubicBezTo>
                  <a:cubicBezTo>
                    <a:pt x="1935" y="10755"/>
                    <a:pt x="1935" y="10775"/>
                    <a:pt x="1956" y="10816"/>
                  </a:cubicBezTo>
                  <a:cubicBezTo>
                    <a:pt x="1956" y="10958"/>
                    <a:pt x="1854" y="10958"/>
                    <a:pt x="1732" y="11691"/>
                  </a:cubicBezTo>
                  <a:cubicBezTo>
                    <a:pt x="1121" y="15642"/>
                    <a:pt x="2444" y="19939"/>
                    <a:pt x="2526" y="20408"/>
                  </a:cubicBezTo>
                  <a:cubicBezTo>
                    <a:pt x="2546" y="20550"/>
                    <a:pt x="2648" y="20611"/>
                    <a:pt x="2770" y="20652"/>
                  </a:cubicBezTo>
                  <a:cubicBezTo>
                    <a:pt x="3075" y="20743"/>
                    <a:pt x="3436" y="20802"/>
                    <a:pt x="3794" y="20802"/>
                  </a:cubicBezTo>
                  <a:cubicBezTo>
                    <a:pt x="4083" y="20802"/>
                    <a:pt x="4369" y="20763"/>
                    <a:pt x="4623" y="20673"/>
                  </a:cubicBezTo>
                  <a:cubicBezTo>
                    <a:pt x="4685" y="20652"/>
                    <a:pt x="4705" y="20611"/>
                    <a:pt x="4705" y="20550"/>
                  </a:cubicBezTo>
                  <a:cubicBezTo>
                    <a:pt x="4847" y="19491"/>
                    <a:pt x="4522" y="17373"/>
                    <a:pt x="4970" y="12363"/>
                  </a:cubicBezTo>
                  <a:cubicBezTo>
                    <a:pt x="5092" y="10999"/>
                    <a:pt x="5499" y="9390"/>
                    <a:pt x="5010" y="4950"/>
                  </a:cubicBezTo>
                  <a:cubicBezTo>
                    <a:pt x="4909" y="3973"/>
                    <a:pt x="4725" y="2466"/>
                    <a:pt x="4359" y="1549"/>
                  </a:cubicBezTo>
                  <a:cubicBezTo>
                    <a:pt x="3956" y="504"/>
                    <a:pt x="3018" y="0"/>
                    <a:pt x="2113" y="0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2019647" y="4062842"/>
              <a:ext cx="130518" cy="16175"/>
            </a:xfrm>
            <a:custGeom>
              <a:avLst/>
              <a:gdLst/>
              <a:ahLst/>
              <a:cxnLst/>
              <a:rect l="l" t="t" r="r" b="b"/>
              <a:pathLst>
                <a:path w="1630" h="202" extrusionOk="0">
                  <a:moveTo>
                    <a:pt x="61" y="0"/>
                  </a:moveTo>
                  <a:cubicBezTo>
                    <a:pt x="21" y="0"/>
                    <a:pt x="0" y="21"/>
                    <a:pt x="0" y="41"/>
                  </a:cubicBezTo>
                  <a:cubicBezTo>
                    <a:pt x="0" y="62"/>
                    <a:pt x="0" y="102"/>
                    <a:pt x="41" y="102"/>
                  </a:cubicBezTo>
                  <a:cubicBezTo>
                    <a:pt x="380" y="157"/>
                    <a:pt x="720" y="202"/>
                    <a:pt x="1059" y="202"/>
                  </a:cubicBezTo>
                  <a:cubicBezTo>
                    <a:pt x="1229" y="202"/>
                    <a:pt x="1399" y="190"/>
                    <a:pt x="1568" y="163"/>
                  </a:cubicBezTo>
                  <a:cubicBezTo>
                    <a:pt x="1609" y="143"/>
                    <a:pt x="1629" y="123"/>
                    <a:pt x="1629" y="82"/>
                  </a:cubicBezTo>
                  <a:cubicBezTo>
                    <a:pt x="1629" y="41"/>
                    <a:pt x="1589" y="21"/>
                    <a:pt x="1548" y="21"/>
                  </a:cubicBezTo>
                  <a:cubicBezTo>
                    <a:pt x="1372" y="50"/>
                    <a:pt x="1194" y="61"/>
                    <a:pt x="1015" y="61"/>
                  </a:cubicBezTo>
                  <a:cubicBezTo>
                    <a:pt x="696" y="61"/>
                    <a:pt x="374" y="26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2094594" y="3319213"/>
              <a:ext cx="89841" cy="18577"/>
            </a:xfrm>
            <a:custGeom>
              <a:avLst/>
              <a:gdLst/>
              <a:ahLst/>
              <a:cxnLst/>
              <a:rect l="l" t="t" r="r" b="b"/>
              <a:pathLst>
                <a:path w="1122" h="232" extrusionOk="0">
                  <a:moveTo>
                    <a:pt x="82" y="1"/>
                  </a:moveTo>
                  <a:cubicBezTo>
                    <a:pt x="42" y="1"/>
                    <a:pt x="21" y="21"/>
                    <a:pt x="1" y="41"/>
                  </a:cubicBezTo>
                  <a:cubicBezTo>
                    <a:pt x="1" y="82"/>
                    <a:pt x="21" y="103"/>
                    <a:pt x="42" y="123"/>
                  </a:cubicBezTo>
                  <a:cubicBezTo>
                    <a:pt x="239" y="185"/>
                    <a:pt x="444" y="231"/>
                    <a:pt x="652" y="231"/>
                  </a:cubicBezTo>
                  <a:cubicBezTo>
                    <a:pt x="787" y="231"/>
                    <a:pt x="924" y="212"/>
                    <a:pt x="1060" y="164"/>
                  </a:cubicBezTo>
                  <a:cubicBezTo>
                    <a:pt x="1101" y="164"/>
                    <a:pt x="1121" y="123"/>
                    <a:pt x="1121" y="82"/>
                  </a:cubicBezTo>
                  <a:cubicBezTo>
                    <a:pt x="1106" y="52"/>
                    <a:pt x="1080" y="33"/>
                    <a:pt x="1052" y="33"/>
                  </a:cubicBezTo>
                  <a:cubicBezTo>
                    <a:pt x="1041" y="33"/>
                    <a:pt x="1030" y="36"/>
                    <a:pt x="1019" y="41"/>
                  </a:cubicBezTo>
                  <a:cubicBezTo>
                    <a:pt x="877" y="82"/>
                    <a:pt x="714" y="82"/>
                    <a:pt x="551" y="82"/>
                  </a:cubicBezTo>
                  <a:cubicBezTo>
                    <a:pt x="408" y="82"/>
                    <a:pt x="245" y="4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1799449" y="2673433"/>
              <a:ext cx="262638" cy="676853"/>
            </a:xfrm>
            <a:custGeom>
              <a:avLst/>
              <a:gdLst/>
              <a:ahLst/>
              <a:cxnLst/>
              <a:rect l="l" t="t" r="r" b="b"/>
              <a:pathLst>
                <a:path w="3280" h="8453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23"/>
                    <a:pt x="21" y="245"/>
                    <a:pt x="42" y="368"/>
                  </a:cubicBezTo>
                  <a:cubicBezTo>
                    <a:pt x="449" y="4339"/>
                    <a:pt x="1915" y="8249"/>
                    <a:pt x="1936" y="8453"/>
                  </a:cubicBezTo>
                  <a:cubicBezTo>
                    <a:pt x="2180" y="7658"/>
                    <a:pt x="3280" y="4074"/>
                    <a:pt x="1202" y="734"/>
                  </a:cubicBezTo>
                  <a:cubicBezTo>
                    <a:pt x="836" y="144"/>
                    <a:pt x="347" y="21"/>
                    <a:pt x="1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1404855" y="2482381"/>
              <a:ext cx="536566" cy="1661184"/>
            </a:xfrm>
            <a:custGeom>
              <a:avLst/>
              <a:gdLst/>
              <a:ahLst/>
              <a:cxnLst/>
              <a:rect l="l" t="t" r="r" b="b"/>
              <a:pathLst>
                <a:path w="6701" h="20746" extrusionOk="0">
                  <a:moveTo>
                    <a:pt x="4179" y="0"/>
                  </a:moveTo>
                  <a:cubicBezTo>
                    <a:pt x="3593" y="0"/>
                    <a:pt x="3022" y="223"/>
                    <a:pt x="2627" y="697"/>
                  </a:cubicBezTo>
                  <a:cubicBezTo>
                    <a:pt x="2302" y="1084"/>
                    <a:pt x="2159" y="1735"/>
                    <a:pt x="2098" y="2224"/>
                  </a:cubicBezTo>
                  <a:cubicBezTo>
                    <a:pt x="1731" y="4810"/>
                    <a:pt x="1772" y="7804"/>
                    <a:pt x="1976" y="10411"/>
                  </a:cubicBezTo>
                  <a:cubicBezTo>
                    <a:pt x="1996" y="10696"/>
                    <a:pt x="1915" y="10492"/>
                    <a:pt x="1568" y="11327"/>
                  </a:cubicBezTo>
                  <a:cubicBezTo>
                    <a:pt x="0" y="14993"/>
                    <a:pt x="265" y="19494"/>
                    <a:pt x="204" y="19962"/>
                  </a:cubicBezTo>
                  <a:cubicBezTo>
                    <a:pt x="204" y="20105"/>
                    <a:pt x="285" y="20207"/>
                    <a:pt x="387" y="20268"/>
                  </a:cubicBezTo>
                  <a:cubicBezTo>
                    <a:pt x="843" y="20523"/>
                    <a:pt x="1446" y="20746"/>
                    <a:pt x="1991" y="20746"/>
                  </a:cubicBezTo>
                  <a:cubicBezTo>
                    <a:pt x="2055" y="20746"/>
                    <a:pt x="2118" y="20743"/>
                    <a:pt x="2179" y="20736"/>
                  </a:cubicBezTo>
                  <a:cubicBezTo>
                    <a:pt x="2241" y="20716"/>
                    <a:pt x="2281" y="20696"/>
                    <a:pt x="2302" y="20634"/>
                  </a:cubicBezTo>
                  <a:cubicBezTo>
                    <a:pt x="2689" y="19637"/>
                    <a:pt x="2892" y="17498"/>
                    <a:pt x="4542" y="12753"/>
                  </a:cubicBezTo>
                  <a:cubicBezTo>
                    <a:pt x="4990" y="11450"/>
                    <a:pt x="5764" y="10004"/>
                    <a:pt x="6375" y="5584"/>
                  </a:cubicBezTo>
                  <a:cubicBezTo>
                    <a:pt x="6517" y="4607"/>
                    <a:pt x="6701" y="3079"/>
                    <a:pt x="6558" y="2102"/>
                  </a:cubicBezTo>
                  <a:cubicBezTo>
                    <a:pt x="6387" y="756"/>
                    <a:pt x="5258" y="0"/>
                    <a:pt x="4179" y="0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1453779" y="4032815"/>
              <a:ext cx="127235" cy="41958"/>
            </a:xfrm>
            <a:custGeom>
              <a:avLst/>
              <a:gdLst/>
              <a:ahLst/>
              <a:cxnLst/>
              <a:rect l="l" t="t" r="r" b="b"/>
              <a:pathLst>
                <a:path w="1589" h="524" extrusionOk="0">
                  <a:moveTo>
                    <a:pt x="43" y="0"/>
                  </a:moveTo>
                  <a:cubicBezTo>
                    <a:pt x="29" y="0"/>
                    <a:pt x="15" y="15"/>
                    <a:pt x="0" y="29"/>
                  </a:cubicBezTo>
                  <a:cubicBezTo>
                    <a:pt x="0" y="70"/>
                    <a:pt x="0" y="90"/>
                    <a:pt x="41" y="111"/>
                  </a:cubicBezTo>
                  <a:cubicBezTo>
                    <a:pt x="489" y="294"/>
                    <a:pt x="978" y="498"/>
                    <a:pt x="1507" y="518"/>
                  </a:cubicBezTo>
                  <a:cubicBezTo>
                    <a:pt x="1515" y="522"/>
                    <a:pt x="1522" y="523"/>
                    <a:pt x="1530" y="523"/>
                  </a:cubicBezTo>
                  <a:cubicBezTo>
                    <a:pt x="1562" y="523"/>
                    <a:pt x="1589" y="490"/>
                    <a:pt x="1589" y="457"/>
                  </a:cubicBezTo>
                  <a:cubicBezTo>
                    <a:pt x="1589" y="416"/>
                    <a:pt x="1548" y="396"/>
                    <a:pt x="1528" y="396"/>
                  </a:cubicBezTo>
                  <a:cubicBezTo>
                    <a:pt x="1019" y="335"/>
                    <a:pt x="550" y="172"/>
                    <a:pt x="61" y="9"/>
                  </a:cubicBezTo>
                  <a:cubicBezTo>
                    <a:pt x="55" y="3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1706486" y="3330664"/>
              <a:ext cx="86558" cy="32830"/>
            </a:xfrm>
            <a:custGeom>
              <a:avLst/>
              <a:gdLst/>
              <a:ahLst/>
              <a:cxnLst/>
              <a:rect l="l" t="t" r="r" b="b"/>
              <a:pathLst>
                <a:path w="1081" h="410" extrusionOk="0">
                  <a:moveTo>
                    <a:pt x="82" y="0"/>
                  </a:moveTo>
                  <a:cubicBezTo>
                    <a:pt x="62" y="0"/>
                    <a:pt x="21" y="0"/>
                    <a:pt x="21" y="21"/>
                  </a:cubicBezTo>
                  <a:cubicBezTo>
                    <a:pt x="1" y="61"/>
                    <a:pt x="1" y="82"/>
                    <a:pt x="42" y="102"/>
                  </a:cubicBezTo>
                  <a:cubicBezTo>
                    <a:pt x="289" y="274"/>
                    <a:pt x="609" y="410"/>
                    <a:pt x="949" y="410"/>
                  </a:cubicBezTo>
                  <a:cubicBezTo>
                    <a:pt x="972" y="410"/>
                    <a:pt x="996" y="409"/>
                    <a:pt x="1019" y="408"/>
                  </a:cubicBezTo>
                  <a:cubicBezTo>
                    <a:pt x="1040" y="408"/>
                    <a:pt x="1080" y="367"/>
                    <a:pt x="1080" y="326"/>
                  </a:cubicBezTo>
                  <a:cubicBezTo>
                    <a:pt x="1080" y="285"/>
                    <a:pt x="1040" y="265"/>
                    <a:pt x="999" y="265"/>
                  </a:cubicBezTo>
                  <a:cubicBezTo>
                    <a:pt x="856" y="265"/>
                    <a:pt x="693" y="245"/>
                    <a:pt x="530" y="184"/>
                  </a:cubicBezTo>
                  <a:cubicBezTo>
                    <a:pt x="388" y="143"/>
                    <a:pt x="245" y="82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1884245" y="2802268"/>
              <a:ext cx="50686" cy="309961"/>
            </a:xfrm>
            <a:custGeom>
              <a:avLst/>
              <a:gdLst/>
              <a:ahLst/>
              <a:cxnLst/>
              <a:rect l="l" t="t" r="r" b="b"/>
              <a:pathLst>
                <a:path w="633" h="3871" fill="none" extrusionOk="0">
                  <a:moveTo>
                    <a:pt x="632" y="1"/>
                  </a:moveTo>
                  <a:cubicBezTo>
                    <a:pt x="632" y="1"/>
                    <a:pt x="143" y="3219"/>
                    <a:pt x="1" y="387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2293573" y="871492"/>
              <a:ext cx="319729" cy="649388"/>
            </a:xfrm>
            <a:custGeom>
              <a:avLst/>
              <a:gdLst/>
              <a:ahLst/>
              <a:cxnLst/>
              <a:rect l="l" t="t" r="r" b="b"/>
              <a:pathLst>
                <a:path w="3993" h="8110" extrusionOk="0">
                  <a:moveTo>
                    <a:pt x="3452" y="1"/>
                  </a:moveTo>
                  <a:cubicBezTo>
                    <a:pt x="3330" y="1"/>
                    <a:pt x="3194" y="60"/>
                    <a:pt x="3055" y="205"/>
                  </a:cubicBezTo>
                  <a:cubicBezTo>
                    <a:pt x="2730" y="551"/>
                    <a:pt x="2098" y="2221"/>
                    <a:pt x="1793" y="2873"/>
                  </a:cubicBezTo>
                  <a:cubicBezTo>
                    <a:pt x="1304" y="3891"/>
                    <a:pt x="856" y="4929"/>
                    <a:pt x="449" y="5989"/>
                  </a:cubicBezTo>
                  <a:cubicBezTo>
                    <a:pt x="204" y="6579"/>
                    <a:pt x="1" y="7373"/>
                    <a:pt x="591" y="7821"/>
                  </a:cubicBezTo>
                  <a:cubicBezTo>
                    <a:pt x="792" y="7985"/>
                    <a:pt x="1101" y="8109"/>
                    <a:pt x="1376" y="8109"/>
                  </a:cubicBezTo>
                  <a:cubicBezTo>
                    <a:pt x="1546" y="8109"/>
                    <a:pt x="1704" y="8061"/>
                    <a:pt x="1813" y="7944"/>
                  </a:cubicBezTo>
                  <a:cubicBezTo>
                    <a:pt x="2567" y="7190"/>
                    <a:pt x="3117" y="5072"/>
                    <a:pt x="3605" y="2934"/>
                  </a:cubicBezTo>
                  <a:cubicBezTo>
                    <a:pt x="3911" y="1528"/>
                    <a:pt x="3992" y="1142"/>
                    <a:pt x="3972" y="632"/>
                  </a:cubicBezTo>
                  <a:cubicBezTo>
                    <a:pt x="3958" y="332"/>
                    <a:pt x="3742" y="1"/>
                    <a:pt x="3452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2474135" y="861723"/>
              <a:ext cx="175038" cy="205786"/>
            </a:xfrm>
            <a:custGeom>
              <a:avLst/>
              <a:gdLst/>
              <a:ahLst/>
              <a:cxnLst/>
              <a:rect l="l" t="t" r="r" b="b"/>
              <a:pathLst>
                <a:path w="2186" h="2570" extrusionOk="0">
                  <a:moveTo>
                    <a:pt x="1498" y="1"/>
                  </a:moveTo>
                  <a:cubicBezTo>
                    <a:pt x="1391" y="1"/>
                    <a:pt x="1279" y="31"/>
                    <a:pt x="1167" y="62"/>
                  </a:cubicBezTo>
                  <a:cubicBezTo>
                    <a:pt x="1147" y="62"/>
                    <a:pt x="1126" y="82"/>
                    <a:pt x="1086" y="82"/>
                  </a:cubicBezTo>
                  <a:cubicBezTo>
                    <a:pt x="902" y="143"/>
                    <a:pt x="739" y="245"/>
                    <a:pt x="576" y="367"/>
                  </a:cubicBezTo>
                  <a:cubicBezTo>
                    <a:pt x="332" y="571"/>
                    <a:pt x="67" y="775"/>
                    <a:pt x="47" y="1101"/>
                  </a:cubicBezTo>
                  <a:cubicBezTo>
                    <a:pt x="1" y="2112"/>
                    <a:pt x="554" y="2570"/>
                    <a:pt x="1031" y="2570"/>
                  </a:cubicBezTo>
                  <a:cubicBezTo>
                    <a:pt x="1188" y="2570"/>
                    <a:pt x="1336" y="2520"/>
                    <a:pt x="1452" y="2424"/>
                  </a:cubicBezTo>
                  <a:cubicBezTo>
                    <a:pt x="1798" y="2139"/>
                    <a:pt x="2083" y="1508"/>
                    <a:pt x="2145" y="1080"/>
                  </a:cubicBezTo>
                  <a:cubicBezTo>
                    <a:pt x="2185" y="754"/>
                    <a:pt x="2043" y="327"/>
                    <a:pt x="1798" y="123"/>
                  </a:cubicBezTo>
                  <a:cubicBezTo>
                    <a:pt x="1707" y="31"/>
                    <a:pt x="1605" y="1"/>
                    <a:pt x="1498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2499037" y="1040444"/>
              <a:ext cx="62056" cy="37234"/>
            </a:xfrm>
            <a:custGeom>
              <a:avLst/>
              <a:gdLst/>
              <a:ahLst/>
              <a:cxnLst/>
              <a:rect l="l" t="t" r="r" b="b"/>
              <a:pathLst>
                <a:path w="775" h="465" extrusionOk="0">
                  <a:moveTo>
                    <a:pt x="77" y="1"/>
                  </a:moveTo>
                  <a:cubicBezTo>
                    <a:pt x="65" y="1"/>
                    <a:pt x="53" y="3"/>
                    <a:pt x="41" y="9"/>
                  </a:cubicBezTo>
                  <a:cubicBezTo>
                    <a:pt x="1" y="29"/>
                    <a:pt x="1" y="70"/>
                    <a:pt x="21" y="111"/>
                  </a:cubicBezTo>
                  <a:cubicBezTo>
                    <a:pt x="82" y="233"/>
                    <a:pt x="184" y="335"/>
                    <a:pt x="306" y="396"/>
                  </a:cubicBezTo>
                  <a:cubicBezTo>
                    <a:pt x="413" y="442"/>
                    <a:pt x="520" y="465"/>
                    <a:pt x="627" y="465"/>
                  </a:cubicBezTo>
                  <a:cubicBezTo>
                    <a:pt x="663" y="465"/>
                    <a:pt x="698" y="462"/>
                    <a:pt x="734" y="457"/>
                  </a:cubicBezTo>
                  <a:cubicBezTo>
                    <a:pt x="754" y="457"/>
                    <a:pt x="775" y="437"/>
                    <a:pt x="775" y="416"/>
                  </a:cubicBezTo>
                  <a:cubicBezTo>
                    <a:pt x="775" y="376"/>
                    <a:pt x="754" y="355"/>
                    <a:pt x="713" y="355"/>
                  </a:cubicBezTo>
                  <a:cubicBezTo>
                    <a:pt x="591" y="335"/>
                    <a:pt x="489" y="335"/>
                    <a:pt x="388" y="274"/>
                  </a:cubicBezTo>
                  <a:cubicBezTo>
                    <a:pt x="265" y="213"/>
                    <a:pt x="204" y="131"/>
                    <a:pt x="143" y="29"/>
                  </a:cubicBezTo>
                  <a:cubicBezTo>
                    <a:pt x="129" y="15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2492551" y="716393"/>
              <a:ext cx="208749" cy="328297"/>
            </a:xfrm>
            <a:custGeom>
              <a:avLst/>
              <a:gdLst/>
              <a:ahLst/>
              <a:cxnLst/>
              <a:rect l="l" t="t" r="r" b="b"/>
              <a:pathLst>
                <a:path w="2607" h="4100" extrusionOk="0">
                  <a:moveTo>
                    <a:pt x="1849" y="1"/>
                  </a:moveTo>
                  <a:cubicBezTo>
                    <a:pt x="1837" y="1"/>
                    <a:pt x="1825" y="2"/>
                    <a:pt x="1813" y="3"/>
                  </a:cubicBezTo>
                  <a:lnTo>
                    <a:pt x="245" y="248"/>
                  </a:lnTo>
                  <a:cubicBezTo>
                    <a:pt x="102" y="268"/>
                    <a:pt x="0" y="390"/>
                    <a:pt x="21" y="533"/>
                  </a:cubicBezTo>
                  <a:lnTo>
                    <a:pt x="509" y="3893"/>
                  </a:lnTo>
                  <a:cubicBezTo>
                    <a:pt x="528" y="4021"/>
                    <a:pt x="644" y="4100"/>
                    <a:pt x="771" y="4100"/>
                  </a:cubicBezTo>
                  <a:cubicBezTo>
                    <a:pt x="786" y="4100"/>
                    <a:pt x="800" y="4099"/>
                    <a:pt x="815" y="4097"/>
                  </a:cubicBezTo>
                  <a:lnTo>
                    <a:pt x="2383" y="3873"/>
                  </a:lnTo>
                  <a:cubicBezTo>
                    <a:pt x="2526" y="3852"/>
                    <a:pt x="2607" y="3730"/>
                    <a:pt x="2587" y="3588"/>
                  </a:cubicBezTo>
                  <a:lnTo>
                    <a:pt x="2098" y="227"/>
                  </a:lnTo>
                  <a:cubicBezTo>
                    <a:pt x="2079" y="97"/>
                    <a:pt x="1975" y="1"/>
                    <a:pt x="18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2516973" y="742736"/>
              <a:ext cx="163188" cy="277291"/>
            </a:xfrm>
            <a:custGeom>
              <a:avLst/>
              <a:gdLst/>
              <a:ahLst/>
              <a:cxnLst/>
              <a:rect l="l" t="t" r="r" b="b"/>
              <a:pathLst>
                <a:path w="2038" h="3463" extrusionOk="0">
                  <a:moveTo>
                    <a:pt x="1548" y="0"/>
                  </a:moveTo>
                  <a:lnTo>
                    <a:pt x="1" y="224"/>
                  </a:lnTo>
                  <a:lnTo>
                    <a:pt x="469" y="3462"/>
                  </a:lnTo>
                  <a:lnTo>
                    <a:pt x="2037" y="32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2476217" y="882782"/>
              <a:ext cx="60455" cy="119388"/>
            </a:xfrm>
            <a:custGeom>
              <a:avLst/>
              <a:gdLst/>
              <a:ahLst/>
              <a:cxnLst/>
              <a:rect l="l" t="t" r="r" b="b"/>
              <a:pathLst>
                <a:path w="755" h="1491" extrusionOk="0">
                  <a:moveTo>
                    <a:pt x="400" y="1"/>
                  </a:moveTo>
                  <a:cubicBezTo>
                    <a:pt x="138" y="1"/>
                    <a:pt x="61" y="539"/>
                    <a:pt x="41" y="736"/>
                  </a:cubicBezTo>
                  <a:cubicBezTo>
                    <a:pt x="21" y="899"/>
                    <a:pt x="1" y="1082"/>
                    <a:pt x="41" y="1245"/>
                  </a:cubicBezTo>
                  <a:cubicBezTo>
                    <a:pt x="82" y="1326"/>
                    <a:pt x="143" y="1387"/>
                    <a:pt x="204" y="1428"/>
                  </a:cubicBezTo>
                  <a:cubicBezTo>
                    <a:pt x="257" y="1468"/>
                    <a:pt x="318" y="1490"/>
                    <a:pt x="382" y="1490"/>
                  </a:cubicBezTo>
                  <a:cubicBezTo>
                    <a:pt x="417" y="1490"/>
                    <a:pt x="453" y="1483"/>
                    <a:pt x="489" y="1469"/>
                  </a:cubicBezTo>
                  <a:cubicBezTo>
                    <a:pt x="754" y="1326"/>
                    <a:pt x="693" y="838"/>
                    <a:pt x="673" y="573"/>
                  </a:cubicBezTo>
                  <a:cubicBezTo>
                    <a:pt x="673" y="410"/>
                    <a:pt x="632" y="23"/>
                    <a:pt x="428" y="3"/>
                  </a:cubicBezTo>
                  <a:cubicBezTo>
                    <a:pt x="418" y="1"/>
                    <a:pt x="409" y="1"/>
                    <a:pt x="400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2598487" y="816002"/>
              <a:ext cx="135483" cy="130038"/>
            </a:xfrm>
            <a:custGeom>
              <a:avLst/>
              <a:gdLst/>
              <a:ahLst/>
              <a:cxnLst/>
              <a:rect l="l" t="t" r="r" b="b"/>
              <a:pathLst>
                <a:path w="1692" h="1624" extrusionOk="0">
                  <a:moveTo>
                    <a:pt x="757" y="1"/>
                  </a:moveTo>
                  <a:cubicBezTo>
                    <a:pt x="490" y="1"/>
                    <a:pt x="213" y="82"/>
                    <a:pt x="82" y="246"/>
                  </a:cubicBezTo>
                  <a:cubicBezTo>
                    <a:pt x="1" y="368"/>
                    <a:pt x="42" y="470"/>
                    <a:pt x="164" y="551"/>
                  </a:cubicBezTo>
                  <a:cubicBezTo>
                    <a:pt x="184" y="551"/>
                    <a:pt x="205" y="572"/>
                    <a:pt x="225" y="572"/>
                  </a:cubicBezTo>
                  <a:cubicBezTo>
                    <a:pt x="368" y="653"/>
                    <a:pt x="205" y="653"/>
                    <a:pt x="123" y="796"/>
                  </a:cubicBezTo>
                  <a:cubicBezTo>
                    <a:pt x="62" y="918"/>
                    <a:pt x="82" y="1020"/>
                    <a:pt x="205" y="1101"/>
                  </a:cubicBezTo>
                  <a:cubicBezTo>
                    <a:pt x="245" y="1142"/>
                    <a:pt x="306" y="1162"/>
                    <a:pt x="306" y="1162"/>
                  </a:cubicBezTo>
                  <a:cubicBezTo>
                    <a:pt x="469" y="1203"/>
                    <a:pt x="184" y="1183"/>
                    <a:pt x="205" y="1366"/>
                  </a:cubicBezTo>
                  <a:cubicBezTo>
                    <a:pt x="236" y="1542"/>
                    <a:pt x="466" y="1623"/>
                    <a:pt x="729" y="1623"/>
                  </a:cubicBezTo>
                  <a:cubicBezTo>
                    <a:pt x="983" y="1623"/>
                    <a:pt x="1266" y="1547"/>
                    <a:pt x="1427" y="1407"/>
                  </a:cubicBezTo>
                  <a:cubicBezTo>
                    <a:pt x="1691" y="1142"/>
                    <a:pt x="1589" y="429"/>
                    <a:pt x="1325" y="185"/>
                  </a:cubicBezTo>
                  <a:cubicBezTo>
                    <a:pt x="1211" y="62"/>
                    <a:pt x="988" y="1"/>
                    <a:pt x="757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2619706" y="851955"/>
              <a:ext cx="60455" cy="18016"/>
            </a:xfrm>
            <a:custGeom>
              <a:avLst/>
              <a:gdLst/>
              <a:ahLst/>
              <a:cxnLst/>
              <a:rect l="l" t="t" r="r" b="b"/>
              <a:pathLst>
                <a:path w="755" h="225" extrusionOk="0">
                  <a:moveTo>
                    <a:pt x="693" y="1"/>
                  </a:moveTo>
                  <a:cubicBezTo>
                    <a:pt x="591" y="21"/>
                    <a:pt x="489" y="21"/>
                    <a:pt x="367" y="41"/>
                  </a:cubicBezTo>
                  <a:cubicBezTo>
                    <a:pt x="265" y="41"/>
                    <a:pt x="164" y="62"/>
                    <a:pt x="62" y="82"/>
                  </a:cubicBezTo>
                  <a:cubicBezTo>
                    <a:pt x="21" y="102"/>
                    <a:pt x="1" y="123"/>
                    <a:pt x="1" y="143"/>
                  </a:cubicBezTo>
                  <a:cubicBezTo>
                    <a:pt x="1" y="184"/>
                    <a:pt x="41" y="225"/>
                    <a:pt x="82" y="225"/>
                  </a:cubicBezTo>
                  <a:cubicBezTo>
                    <a:pt x="184" y="225"/>
                    <a:pt x="286" y="204"/>
                    <a:pt x="408" y="184"/>
                  </a:cubicBezTo>
                  <a:cubicBezTo>
                    <a:pt x="510" y="164"/>
                    <a:pt x="612" y="143"/>
                    <a:pt x="713" y="102"/>
                  </a:cubicBezTo>
                  <a:cubicBezTo>
                    <a:pt x="734" y="102"/>
                    <a:pt x="754" y="82"/>
                    <a:pt x="754" y="62"/>
                  </a:cubicBezTo>
                  <a:cubicBezTo>
                    <a:pt x="754" y="21"/>
                    <a:pt x="734" y="1"/>
                    <a:pt x="6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21387" y="894393"/>
              <a:ext cx="65259" cy="16335"/>
            </a:xfrm>
            <a:custGeom>
              <a:avLst/>
              <a:gdLst/>
              <a:ahLst/>
              <a:cxnLst/>
              <a:rect l="l" t="t" r="r" b="b"/>
              <a:pathLst>
                <a:path w="815" h="204" extrusionOk="0">
                  <a:moveTo>
                    <a:pt x="754" y="0"/>
                  </a:moveTo>
                  <a:cubicBezTo>
                    <a:pt x="652" y="0"/>
                    <a:pt x="530" y="21"/>
                    <a:pt x="407" y="21"/>
                  </a:cubicBezTo>
                  <a:cubicBezTo>
                    <a:pt x="285" y="41"/>
                    <a:pt x="163" y="41"/>
                    <a:pt x="41" y="82"/>
                  </a:cubicBezTo>
                  <a:cubicBezTo>
                    <a:pt x="20" y="82"/>
                    <a:pt x="0" y="102"/>
                    <a:pt x="0" y="143"/>
                  </a:cubicBezTo>
                  <a:cubicBezTo>
                    <a:pt x="0" y="163"/>
                    <a:pt x="20" y="204"/>
                    <a:pt x="61" y="204"/>
                  </a:cubicBezTo>
                  <a:lnTo>
                    <a:pt x="82" y="204"/>
                  </a:lnTo>
                  <a:cubicBezTo>
                    <a:pt x="204" y="204"/>
                    <a:pt x="306" y="183"/>
                    <a:pt x="428" y="163"/>
                  </a:cubicBezTo>
                  <a:cubicBezTo>
                    <a:pt x="550" y="143"/>
                    <a:pt x="652" y="122"/>
                    <a:pt x="774" y="102"/>
                  </a:cubicBezTo>
                  <a:cubicBezTo>
                    <a:pt x="794" y="102"/>
                    <a:pt x="815" y="82"/>
                    <a:pt x="815" y="41"/>
                  </a:cubicBezTo>
                  <a:cubicBezTo>
                    <a:pt x="815" y="21"/>
                    <a:pt x="794" y="0"/>
                    <a:pt x="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1796246" y="1173764"/>
              <a:ext cx="776703" cy="568275"/>
            </a:xfrm>
            <a:custGeom>
              <a:avLst/>
              <a:gdLst/>
              <a:ahLst/>
              <a:cxnLst/>
              <a:rect l="l" t="t" r="r" b="b"/>
              <a:pathLst>
                <a:path w="9700" h="7097" extrusionOk="0">
                  <a:moveTo>
                    <a:pt x="7697" y="0"/>
                  </a:moveTo>
                  <a:cubicBezTo>
                    <a:pt x="7566" y="0"/>
                    <a:pt x="7476" y="23"/>
                    <a:pt x="7454" y="75"/>
                  </a:cubicBezTo>
                  <a:cubicBezTo>
                    <a:pt x="6599" y="2173"/>
                    <a:pt x="6110" y="3150"/>
                    <a:pt x="3462" y="3863"/>
                  </a:cubicBezTo>
                  <a:cubicBezTo>
                    <a:pt x="2037" y="4250"/>
                    <a:pt x="1935" y="4108"/>
                    <a:pt x="1161" y="4474"/>
                  </a:cubicBezTo>
                  <a:cubicBezTo>
                    <a:pt x="631" y="4698"/>
                    <a:pt x="0" y="5146"/>
                    <a:pt x="102" y="5798"/>
                  </a:cubicBezTo>
                  <a:cubicBezTo>
                    <a:pt x="230" y="6678"/>
                    <a:pt x="1416" y="7096"/>
                    <a:pt x="2260" y="7096"/>
                  </a:cubicBezTo>
                  <a:cubicBezTo>
                    <a:pt x="2353" y="7096"/>
                    <a:pt x="2442" y="7091"/>
                    <a:pt x="2525" y="7081"/>
                  </a:cubicBezTo>
                  <a:cubicBezTo>
                    <a:pt x="4032" y="6877"/>
                    <a:pt x="6171" y="5798"/>
                    <a:pt x="7352" y="4922"/>
                  </a:cubicBezTo>
                  <a:cubicBezTo>
                    <a:pt x="8757" y="3883"/>
                    <a:pt x="9307" y="2478"/>
                    <a:pt x="9633" y="808"/>
                  </a:cubicBezTo>
                  <a:cubicBezTo>
                    <a:pt x="9700" y="459"/>
                    <a:pt x="8283" y="0"/>
                    <a:pt x="7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2287087" y="1443126"/>
              <a:ext cx="88080" cy="66780"/>
            </a:xfrm>
            <a:custGeom>
              <a:avLst/>
              <a:gdLst/>
              <a:ahLst/>
              <a:cxnLst/>
              <a:rect l="l" t="t" r="r" b="b"/>
              <a:pathLst>
                <a:path w="1100" h="834" extrusionOk="0">
                  <a:moveTo>
                    <a:pt x="71" y="0"/>
                  </a:moveTo>
                  <a:cubicBezTo>
                    <a:pt x="51" y="0"/>
                    <a:pt x="31" y="10"/>
                    <a:pt x="20" y="31"/>
                  </a:cubicBezTo>
                  <a:cubicBezTo>
                    <a:pt x="0" y="51"/>
                    <a:pt x="0" y="92"/>
                    <a:pt x="20" y="112"/>
                  </a:cubicBezTo>
                  <a:cubicBezTo>
                    <a:pt x="306" y="418"/>
                    <a:pt x="631" y="682"/>
                    <a:pt x="1018" y="825"/>
                  </a:cubicBezTo>
                  <a:cubicBezTo>
                    <a:pt x="1024" y="831"/>
                    <a:pt x="1032" y="833"/>
                    <a:pt x="1040" y="833"/>
                  </a:cubicBezTo>
                  <a:cubicBezTo>
                    <a:pt x="1059" y="833"/>
                    <a:pt x="1079" y="819"/>
                    <a:pt x="1079" y="805"/>
                  </a:cubicBezTo>
                  <a:cubicBezTo>
                    <a:pt x="1100" y="784"/>
                    <a:pt x="1100" y="744"/>
                    <a:pt x="1059" y="744"/>
                  </a:cubicBezTo>
                  <a:cubicBezTo>
                    <a:pt x="713" y="560"/>
                    <a:pt x="407" y="295"/>
                    <a:pt x="122" y="31"/>
                  </a:cubicBezTo>
                  <a:cubicBezTo>
                    <a:pt x="112" y="10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1554830" y="1512469"/>
              <a:ext cx="662200" cy="1144156"/>
            </a:xfrm>
            <a:custGeom>
              <a:avLst/>
              <a:gdLst/>
              <a:ahLst/>
              <a:cxnLst/>
              <a:rect l="l" t="t" r="r" b="b"/>
              <a:pathLst>
                <a:path w="8270" h="14289" extrusionOk="0">
                  <a:moveTo>
                    <a:pt x="2108" y="1"/>
                  </a:moveTo>
                  <a:cubicBezTo>
                    <a:pt x="1729" y="1"/>
                    <a:pt x="1387" y="36"/>
                    <a:pt x="1121" y="122"/>
                  </a:cubicBezTo>
                  <a:cubicBezTo>
                    <a:pt x="1" y="488"/>
                    <a:pt x="144" y="2301"/>
                    <a:pt x="632" y="4114"/>
                  </a:cubicBezTo>
                  <a:cubicBezTo>
                    <a:pt x="958" y="5437"/>
                    <a:pt x="1488" y="6741"/>
                    <a:pt x="1813" y="7494"/>
                  </a:cubicBezTo>
                  <a:cubicBezTo>
                    <a:pt x="2160" y="8268"/>
                    <a:pt x="2241" y="8248"/>
                    <a:pt x="2139" y="8431"/>
                  </a:cubicBezTo>
                  <a:cubicBezTo>
                    <a:pt x="1610" y="9246"/>
                    <a:pt x="530" y="11852"/>
                    <a:pt x="286" y="13237"/>
                  </a:cubicBezTo>
                  <a:cubicBezTo>
                    <a:pt x="266" y="13400"/>
                    <a:pt x="266" y="13421"/>
                    <a:pt x="408" y="13502"/>
                  </a:cubicBezTo>
                  <a:cubicBezTo>
                    <a:pt x="1121" y="13909"/>
                    <a:pt x="2017" y="14032"/>
                    <a:pt x="2811" y="14133"/>
                  </a:cubicBezTo>
                  <a:cubicBezTo>
                    <a:pt x="3519" y="14227"/>
                    <a:pt x="4247" y="14289"/>
                    <a:pt x="4973" y="14289"/>
                  </a:cubicBezTo>
                  <a:cubicBezTo>
                    <a:pt x="5668" y="14289"/>
                    <a:pt x="6360" y="14232"/>
                    <a:pt x="7027" y="14093"/>
                  </a:cubicBezTo>
                  <a:cubicBezTo>
                    <a:pt x="7210" y="14052"/>
                    <a:pt x="7414" y="13991"/>
                    <a:pt x="7577" y="13909"/>
                  </a:cubicBezTo>
                  <a:cubicBezTo>
                    <a:pt x="7658" y="13869"/>
                    <a:pt x="7720" y="13808"/>
                    <a:pt x="7720" y="13726"/>
                  </a:cubicBezTo>
                  <a:cubicBezTo>
                    <a:pt x="7760" y="13339"/>
                    <a:pt x="7781" y="12911"/>
                    <a:pt x="7781" y="12443"/>
                  </a:cubicBezTo>
                  <a:cubicBezTo>
                    <a:pt x="7801" y="10732"/>
                    <a:pt x="7557" y="8635"/>
                    <a:pt x="7333" y="7229"/>
                  </a:cubicBezTo>
                  <a:cubicBezTo>
                    <a:pt x="7312" y="7026"/>
                    <a:pt x="8269" y="5539"/>
                    <a:pt x="8106" y="4175"/>
                  </a:cubicBezTo>
                  <a:cubicBezTo>
                    <a:pt x="8025" y="3584"/>
                    <a:pt x="6986" y="1201"/>
                    <a:pt x="5479" y="611"/>
                  </a:cubicBezTo>
                  <a:cubicBezTo>
                    <a:pt x="4758" y="335"/>
                    <a:pt x="3263" y="1"/>
                    <a:pt x="210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1576049" y="1841805"/>
              <a:ext cx="601825" cy="814818"/>
            </a:xfrm>
            <a:custGeom>
              <a:avLst/>
              <a:gdLst/>
              <a:ahLst/>
              <a:cxnLst/>
              <a:rect l="l" t="t" r="r" b="b"/>
              <a:pathLst>
                <a:path w="7516" h="10176" extrusionOk="0">
                  <a:moveTo>
                    <a:pt x="367" y="1"/>
                  </a:moveTo>
                  <a:lnTo>
                    <a:pt x="367" y="1"/>
                  </a:lnTo>
                  <a:cubicBezTo>
                    <a:pt x="693" y="1324"/>
                    <a:pt x="1223" y="2628"/>
                    <a:pt x="1548" y="3381"/>
                  </a:cubicBezTo>
                  <a:cubicBezTo>
                    <a:pt x="1895" y="4155"/>
                    <a:pt x="1976" y="4135"/>
                    <a:pt x="1874" y="4318"/>
                  </a:cubicBezTo>
                  <a:cubicBezTo>
                    <a:pt x="1345" y="5133"/>
                    <a:pt x="265" y="7760"/>
                    <a:pt x="21" y="9124"/>
                  </a:cubicBezTo>
                  <a:cubicBezTo>
                    <a:pt x="1" y="9287"/>
                    <a:pt x="1" y="9308"/>
                    <a:pt x="143" y="9389"/>
                  </a:cubicBezTo>
                  <a:cubicBezTo>
                    <a:pt x="856" y="9796"/>
                    <a:pt x="1752" y="9919"/>
                    <a:pt x="2546" y="10020"/>
                  </a:cubicBezTo>
                  <a:cubicBezTo>
                    <a:pt x="3254" y="10114"/>
                    <a:pt x="3982" y="10176"/>
                    <a:pt x="4708" y="10176"/>
                  </a:cubicBezTo>
                  <a:cubicBezTo>
                    <a:pt x="5403" y="10176"/>
                    <a:pt x="6095" y="10119"/>
                    <a:pt x="6762" y="9980"/>
                  </a:cubicBezTo>
                  <a:cubicBezTo>
                    <a:pt x="6945" y="9939"/>
                    <a:pt x="7149" y="9878"/>
                    <a:pt x="7312" y="9796"/>
                  </a:cubicBezTo>
                  <a:cubicBezTo>
                    <a:pt x="7393" y="9756"/>
                    <a:pt x="7455" y="9695"/>
                    <a:pt x="7455" y="9613"/>
                  </a:cubicBezTo>
                  <a:cubicBezTo>
                    <a:pt x="7495" y="9226"/>
                    <a:pt x="7516" y="8798"/>
                    <a:pt x="7516" y="8330"/>
                  </a:cubicBezTo>
                  <a:lnTo>
                    <a:pt x="7516" y="8330"/>
                  </a:lnTo>
                  <a:cubicBezTo>
                    <a:pt x="6722" y="8703"/>
                    <a:pt x="5744" y="8820"/>
                    <a:pt x="4963" y="8820"/>
                  </a:cubicBezTo>
                  <a:cubicBezTo>
                    <a:pt x="4421" y="8820"/>
                    <a:pt x="3973" y="8763"/>
                    <a:pt x="3748" y="8697"/>
                  </a:cubicBezTo>
                  <a:cubicBezTo>
                    <a:pt x="3239" y="8534"/>
                    <a:pt x="2832" y="8228"/>
                    <a:pt x="2546" y="7780"/>
                  </a:cubicBezTo>
                  <a:cubicBezTo>
                    <a:pt x="1691" y="6416"/>
                    <a:pt x="3218" y="5112"/>
                    <a:pt x="2261" y="2689"/>
                  </a:cubicBezTo>
                  <a:cubicBezTo>
                    <a:pt x="2037" y="2119"/>
                    <a:pt x="1752" y="1589"/>
                    <a:pt x="1406" y="1100"/>
                  </a:cubicBezTo>
                  <a:cubicBezTo>
                    <a:pt x="1121" y="693"/>
                    <a:pt x="795" y="184"/>
                    <a:pt x="367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086507" y="2167938"/>
              <a:ext cx="35953" cy="440399"/>
            </a:xfrm>
            <a:custGeom>
              <a:avLst/>
              <a:gdLst/>
              <a:ahLst/>
              <a:cxnLst/>
              <a:rect l="l" t="t" r="r" b="b"/>
              <a:pathLst>
                <a:path w="449" h="5500" extrusionOk="0">
                  <a:moveTo>
                    <a:pt x="41" y="1"/>
                  </a:moveTo>
                  <a:cubicBezTo>
                    <a:pt x="21" y="1"/>
                    <a:pt x="0" y="21"/>
                    <a:pt x="0" y="62"/>
                  </a:cubicBezTo>
                  <a:cubicBezTo>
                    <a:pt x="21" y="958"/>
                    <a:pt x="82" y="1854"/>
                    <a:pt x="122" y="2750"/>
                  </a:cubicBezTo>
                  <a:lnTo>
                    <a:pt x="306" y="5438"/>
                  </a:lnTo>
                  <a:cubicBezTo>
                    <a:pt x="326" y="5479"/>
                    <a:pt x="346" y="5499"/>
                    <a:pt x="387" y="5499"/>
                  </a:cubicBezTo>
                  <a:cubicBezTo>
                    <a:pt x="428" y="5499"/>
                    <a:pt x="448" y="5459"/>
                    <a:pt x="448" y="5438"/>
                  </a:cubicBezTo>
                  <a:lnTo>
                    <a:pt x="265" y="2730"/>
                  </a:lnTo>
                  <a:cubicBezTo>
                    <a:pt x="204" y="1834"/>
                    <a:pt x="143" y="937"/>
                    <a:pt x="102" y="41"/>
                  </a:cubicBezTo>
                  <a:cubicBezTo>
                    <a:pt x="102" y="2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1783195" y="2262503"/>
              <a:ext cx="182725" cy="16415"/>
            </a:xfrm>
            <a:custGeom>
              <a:avLst/>
              <a:gdLst/>
              <a:ahLst/>
              <a:cxnLst/>
              <a:rect l="l" t="t" r="r" b="b"/>
              <a:pathLst>
                <a:path w="2282" h="205" extrusionOk="0">
                  <a:moveTo>
                    <a:pt x="61" y="1"/>
                  </a:moveTo>
                  <a:cubicBezTo>
                    <a:pt x="21" y="1"/>
                    <a:pt x="0" y="21"/>
                    <a:pt x="0" y="62"/>
                  </a:cubicBezTo>
                  <a:cubicBezTo>
                    <a:pt x="0" y="82"/>
                    <a:pt x="21" y="103"/>
                    <a:pt x="61" y="103"/>
                  </a:cubicBezTo>
                  <a:cubicBezTo>
                    <a:pt x="407" y="123"/>
                    <a:pt x="774" y="123"/>
                    <a:pt x="1141" y="143"/>
                  </a:cubicBezTo>
                  <a:lnTo>
                    <a:pt x="1670" y="164"/>
                  </a:lnTo>
                  <a:lnTo>
                    <a:pt x="2200" y="205"/>
                  </a:lnTo>
                  <a:lnTo>
                    <a:pt x="2220" y="205"/>
                  </a:lnTo>
                  <a:cubicBezTo>
                    <a:pt x="2261" y="205"/>
                    <a:pt x="2281" y="184"/>
                    <a:pt x="2281" y="143"/>
                  </a:cubicBezTo>
                  <a:cubicBezTo>
                    <a:pt x="2281" y="103"/>
                    <a:pt x="2261" y="62"/>
                    <a:pt x="2220" y="62"/>
                  </a:cubicBezTo>
                  <a:cubicBezTo>
                    <a:pt x="2037" y="42"/>
                    <a:pt x="1853" y="42"/>
                    <a:pt x="1670" y="21"/>
                  </a:cubicBezTo>
                  <a:lnTo>
                    <a:pt x="1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1797848" y="2308625"/>
              <a:ext cx="132200" cy="99770"/>
            </a:xfrm>
            <a:custGeom>
              <a:avLst/>
              <a:gdLst/>
              <a:ahLst/>
              <a:cxnLst/>
              <a:rect l="l" t="t" r="r" b="b"/>
              <a:pathLst>
                <a:path w="1651" h="1246" extrusionOk="0">
                  <a:moveTo>
                    <a:pt x="62" y="0"/>
                  </a:moveTo>
                  <a:cubicBezTo>
                    <a:pt x="46" y="0"/>
                    <a:pt x="31" y="5"/>
                    <a:pt x="21" y="15"/>
                  </a:cubicBezTo>
                  <a:cubicBezTo>
                    <a:pt x="0" y="36"/>
                    <a:pt x="0" y="56"/>
                    <a:pt x="21" y="77"/>
                  </a:cubicBezTo>
                  <a:cubicBezTo>
                    <a:pt x="245" y="321"/>
                    <a:pt x="489" y="525"/>
                    <a:pt x="734" y="728"/>
                  </a:cubicBezTo>
                  <a:cubicBezTo>
                    <a:pt x="856" y="830"/>
                    <a:pt x="978" y="932"/>
                    <a:pt x="1100" y="1013"/>
                  </a:cubicBezTo>
                  <a:cubicBezTo>
                    <a:pt x="1243" y="1115"/>
                    <a:pt x="1385" y="1197"/>
                    <a:pt x="1548" y="1237"/>
                  </a:cubicBezTo>
                  <a:cubicBezTo>
                    <a:pt x="1559" y="1243"/>
                    <a:pt x="1569" y="1245"/>
                    <a:pt x="1577" y="1245"/>
                  </a:cubicBezTo>
                  <a:cubicBezTo>
                    <a:pt x="1600" y="1245"/>
                    <a:pt x="1615" y="1226"/>
                    <a:pt x="1630" y="1197"/>
                  </a:cubicBezTo>
                  <a:cubicBezTo>
                    <a:pt x="1650" y="1156"/>
                    <a:pt x="1630" y="1115"/>
                    <a:pt x="1589" y="1115"/>
                  </a:cubicBezTo>
                  <a:cubicBezTo>
                    <a:pt x="1446" y="1054"/>
                    <a:pt x="1324" y="973"/>
                    <a:pt x="1182" y="891"/>
                  </a:cubicBezTo>
                  <a:cubicBezTo>
                    <a:pt x="1059" y="810"/>
                    <a:pt x="937" y="728"/>
                    <a:pt x="815" y="626"/>
                  </a:cubicBezTo>
                  <a:cubicBezTo>
                    <a:pt x="571" y="423"/>
                    <a:pt x="326" y="219"/>
                    <a:pt x="102" y="15"/>
                  </a:cubicBezTo>
                  <a:cubicBezTo>
                    <a:pt x="92" y="5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1797848" y="2372202"/>
              <a:ext cx="88160" cy="60455"/>
            </a:xfrm>
            <a:custGeom>
              <a:avLst/>
              <a:gdLst/>
              <a:ahLst/>
              <a:cxnLst/>
              <a:rect l="l" t="t" r="r" b="b"/>
              <a:pathLst>
                <a:path w="1101" h="755" extrusionOk="0">
                  <a:moveTo>
                    <a:pt x="62" y="0"/>
                  </a:moveTo>
                  <a:cubicBezTo>
                    <a:pt x="46" y="0"/>
                    <a:pt x="31" y="6"/>
                    <a:pt x="21" y="16"/>
                  </a:cubicBezTo>
                  <a:cubicBezTo>
                    <a:pt x="0" y="16"/>
                    <a:pt x="0" y="56"/>
                    <a:pt x="21" y="77"/>
                  </a:cubicBezTo>
                  <a:cubicBezTo>
                    <a:pt x="123" y="260"/>
                    <a:pt x="286" y="403"/>
                    <a:pt x="448" y="525"/>
                  </a:cubicBezTo>
                  <a:cubicBezTo>
                    <a:pt x="611" y="627"/>
                    <a:pt x="815" y="728"/>
                    <a:pt x="1019" y="749"/>
                  </a:cubicBezTo>
                  <a:cubicBezTo>
                    <a:pt x="1026" y="753"/>
                    <a:pt x="1034" y="754"/>
                    <a:pt x="1040" y="754"/>
                  </a:cubicBezTo>
                  <a:cubicBezTo>
                    <a:pt x="1067" y="754"/>
                    <a:pt x="1084" y="725"/>
                    <a:pt x="1100" y="708"/>
                  </a:cubicBezTo>
                  <a:cubicBezTo>
                    <a:pt x="1100" y="667"/>
                    <a:pt x="1080" y="627"/>
                    <a:pt x="1039" y="627"/>
                  </a:cubicBezTo>
                  <a:cubicBezTo>
                    <a:pt x="856" y="566"/>
                    <a:pt x="693" y="504"/>
                    <a:pt x="530" y="403"/>
                  </a:cubicBezTo>
                  <a:cubicBezTo>
                    <a:pt x="367" y="301"/>
                    <a:pt x="224" y="158"/>
                    <a:pt x="102" y="16"/>
                  </a:cubicBezTo>
                  <a:cubicBezTo>
                    <a:pt x="92" y="6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1779912" y="2290288"/>
              <a:ext cx="199060" cy="200662"/>
            </a:xfrm>
            <a:custGeom>
              <a:avLst/>
              <a:gdLst/>
              <a:ahLst/>
              <a:cxnLst/>
              <a:rect l="l" t="t" r="r" b="b"/>
              <a:pathLst>
                <a:path w="2486" h="2506" extrusionOk="0">
                  <a:moveTo>
                    <a:pt x="2302" y="0"/>
                  </a:moveTo>
                  <a:cubicBezTo>
                    <a:pt x="2281" y="0"/>
                    <a:pt x="2261" y="41"/>
                    <a:pt x="2261" y="61"/>
                  </a:cubicBezTo>
                  <a:cubicBezTo>
                    <a:pt x="2322" y="407"/>
                    <a:pt x="2363" y="754"/>
                    <a:pt x="2342" y="1079"/>
                  </a:cubicBezTo>
                  <a:cubicBezTo>
                    <a:pt x="2302" y="1426"/>
                    <a:pt x="2220" y="1772"/>
                    <a:pt x="1996" y="2016"/>
                  </a:cubicBezTo>
                  <a:cubicBezTo>
                    <a:pt x="1793" y="2281"/>
                    <a:pt x="1446" y="2362"/>
                    <a:pt x="1100" y="2362"/>
                  </a:cubicBezTo>
                  <a:cubicBezTo>
                    <a:pt x="774" y="2362"/>
                    <a:pt x="428" y="2301"/>
                    <a:pt x="123" y="2179"/>
                  </a:cubicBezTo>
                  <a:cubicBezTo>
                    <a:pt x="112" y="2174"/>
                    <a:pt x="101" y="2171"/>
                    <a:pt x="90" y="2171"/>
                  </a:cubicBezTo>
                  <a:cubicBezTo>
                    <a:pt x="62" y="2171"/>
                    <a:pt x="36" y="2190"/>
                    <a:pt x="21" y="2220"/>
                  </a:cubicBezTo>
                  <a:cubicBezTo>
                    <a:pt x="0" y="2240"/>
                    <a:pt x="21" y="2281"/>
                    <a:pt x="62" y="2301"/>
                  </a:cubicBezTo>
                  <a:cubicBezTo>
                    <a:pt x="387" y="2424"/>
                    <a:pt x="754" y="2505"/>
                    <a:pt x="1100" y="2505"/>
                  </a:cubicBezTo>
                  <a:cubicBezTo>
                    <a:pt x="1283" y="2505"/>
                    <a:pt x="1467" y="2485"/>
                    <a:pt x="1650" y="2424"/>
                  </a:cubicBezTo>
                  <a:cubicBezTo>
                    <a:pt x="1833" y="2362"/>
                    <a:pt x="1996" y="2261"/>
                    <a:pt x="2118" y="2118"/>
                  </a:cubicBezTo>
                  <a:cubicBezTo>
                    <a:pt x="2342" y="1833"/>
                    <a:pt x="2444" y="1446"/>
                    <a:pt x="2465" y="1100"/>
                  </a:cubicBezTo>
                  <a:cubicBezTo>
                    <a:pt x="2485" y="733"/>
                    <a:pt x="2444" y="387"/>
                    <a:pt x="2363" y="41"/>
                  </a:cubicBezTo>
                  <a:cubicBezTo>
                    <a:pt x="2363" y="20"/>
                    <a:pt x="2322" y="0"/>
                    <a:pt x="2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2034300" y="1547060"/>
              <a:ext cx="110980" cy="158463"/>
            </a:xfrm>
            <a:custGeom>
              <a:avLst/>
              <a:gdLst/>
              <a:ahLst/>
              <a:cxnLst/>
              <a:rect l="l" t="t" r="r" b="b"/>
              <a:pathLst>
                <a:path w="1386" h="1979" extrusionOk="0">
                  <a:moveTo>
                    <a:pt x="62" y="0"/>
                  </a:moveTo>
                  <a:cubicBezTo>
                    <a:pt x="46" y="0"/>
                    <a:pt x="31" y="6"/>
                    <a:pt x="21" y="16"/>
                  </a:cubicBezTo>
                  <a:cubicBezTo>
                    <a:pt x="0" y="36"/>
                    <a:pt x="0" y="56"/>
                    <a:pt x="21" y="97"/>
                  </a:cubicBezTo>
                  <a:cubicBezTo>
                    <a:pt x="448" y="688"/>
                    <a:pt x="876" y="1299"/>
                    <a:pt x="1243" y="1930"/>
                  </a:cubicBezTo>
                  <a:cubicBezTo>
                    <a:pt x="1258" y="1960"/>
                    <a:pt x="1283" y="1979"/>
                    <a:pt x="1304" y="1979"/>
                  </a:cubicBezTo>
                  <a:cubicBezTo>
                    <a:pt x="1312" y="1979"/>
                    <a:pt x="1319" y="1976"/>
                    <a:pt x="1324" y="1971"/>
                  </a:cubicBezTo>
                  <a:cubicBezTo>
                    <a:pt x="1365" y="1950"/>
                    <a:pt x="1385" y="1910"/>
                    <a:pt x="1365" y="1869"/>
                  </a:cubicBezTo>
                  <a:cubicBezTo>
                    <a:pt x="1182" y="1543"/>
                    <a:pt x="978" y="1217"/>
                    <a:pt x="774" y="912"/>
                  </a:cubicBezTo>
                  <a:cubicBezTo>
                    <a:pt x="550" y="606"/>
                    <a:pt x="326" y="321"/>
                    <a:pt x="102" y="16"/>
                  </a:cubicBezTo>
                  <a:cubicBezTo>
                    <a:pt x="92" y="6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1918516" y="1935489"/>
              <a:ext cx="701275" cy="180163"/>
            </a:xfrm>
            <a:custGeom>
              <a:avLst/>
              <a:gdLst/>
              <a:ahLst/>
              <a:cxnLst/>
              <a:rect l="l" t="t" r="r" b="b"/>
              <a:pathLst>
                <a:path w="8758" h="2250" extrusionOk="0">
                  <a:moveTo>
                    <a:pt x="1537" y="1"/>
                  </a:moveTo>
                  <a:cubicBezTo>
                    <a:pt x="960" y="1"/>
                    <a:pt x="349" y="127"/>
                    <a:pt x="143" y="745"/>
                  </a:cubicBezTo>
                  <a:cubicBezTo>
                    <a:pt x="0" y="1132"/>
                    <a:pt x="21" y="1743"/>
                    <a:pt x="408" y="1926"/>
                  </a:cubicBezTo>
                  <a:cubicBezTo>
                    <a:pt x="883" y="2164"/>
                    <a:pt x="1684" y="2249"/>
                    <a:pt x="2643" y="2249"/>
                  </a:cubicBezTo>
                  <a:cubicBezTo>
                    <a:pt x="3572" y="2249"/>
                    <a:pt x="4650" y="2169"/>
                    <a:pt x="5723" y="2069"/>
                  </a:cubicBezTo>
                  <a:cubicBezTo>
                    <a:pt x="7149" y="1926"/>
                    <a:pt x="7556" y="1865"/>
                    <a:pt x="8025" y="1682"/>
                  </a:cubicBezTo>
                  <a:cubicBezTo>
                    <a:pt x="8432" y="1539"/>
                    <a:pt x="8758" y="969"/>
                    <a:pt x="8147" y="684"/>
                  </a:cubicBezTo>
                  <a:cubicBezTo>
                    <a:pt x="7719" y="501"/>
                    <a:pt x="5947" y="419"/>
                    <a:pt x="5214" y="317"/>
                  </a:cubicBezTo>
                  <a:cubicBezTo>
                    <a:pt x="4094" y="175"/>
                    <a:pt x="2974" y="93"/>
                    <a:pt x="1854" y="12"/>
                  </a:cubicBezTo>
                  <a:cubicBezTo>
                    <a:pt x="1751" y="5"/>
                    <a:pt x="1645" y="1"/>
                    <a:pt x="1537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2437062" y="1896014"/>
              <a:ext cx="296909" cy="199300"/>
            </a:xfrm>
            <a:custGeom>
              <a:avLst/>
              <a:gdLst/>
              <a:ahLst/>
              <a:cxnLst/>
              <a:rect l="l" t="t" r="r" b="b"/>
              <a:pathLst>
                <a:path w="3708" h="2489" extrusionOk="0">
                  <a:moveTo>
                    <a:pt x="1954" y="1"/>
                  </a:moveTo>
                  <a:cubicBezTo>
                    <a:pt x="1688" y="1"/>
                    <a:pt x="1226" y="261"/>
                    <a:pt x="1121" y="321"/>
                  </a:cubicBezTo>
                  <a:cubicBezTo>
                    <a:pt x="734" y="525"/>
                    <a:pt x="408" y="851"/>
                    <a:pt x="164" y="1238"/>
                  </a:cubicBezTo>
                  <a:cubicBezTo>
                    <a:pt x="1" y="1482"/>
                    <a:pt x="41" y="1890"/>
                    <a:pt x="245" y="2073"/>
                  </a:cubicBezTo>
                  <a:cubicBezTo>
                    <a:pt x="597" y="2372"/>
                    <a:pt x="1146" y="2489"/>
                    <a:pt x="1670" y="2489"/>
                  </a:cubicBezTo>
                  <a:cubicBezTo>
                    <a:pt x="1753" y="2489"/>
                    <a:pt x="1835" y="2486"/>
                    <a:pt x="1915" y="2480"/>
                  </a:cubicBezTo>
                  <a:cubicBezTo>
                    <a:pt x="2506" y="2419"/>
                    <a:pt x="3015" y="2215"/>
                    <a:pt x="3137" y="2012"/>
                  </a:cubicBezTo>
                  <a:cubicBezTo>
                    <a:pt x="3193" y="1919"/>
                    <a:pt x="3147" y="1826"/>
                    <a:pt x="2983" y="1826"/>
                  </a:cubicBezTo>
                  <a:cubicBezTo>
                    <a:pt x="2968" y="1826"/>
                    <a:pt x="2951" y="1827"/>
                    <a:pt x="2933" y="1828"/>
                  </a:cubicBezTo>
                  <a:cubicBezTo>
                    <a:pt x="2852" y="1828"/>
                    <a:pt x="2791" y="1849"/>
                    <a:pt x="2709" y="1849"/>
                  </a:cubicBezTo>
                  <a:cubicBezTo>
                    <a:pt x="2709" y="1849"/>
                    <a:pt x="2700" y="1840"/>
                    <a:pt x="2688" y="1834"/>
                  </a:cubicBezTo>
                  <a:lnTo>
                    <a:pt x="2688" y="1834"/>
                  </a:lnTo>
                  <a:cubicBezTo>
                    <a:pt x="2691" y="1834"/>
                    <a:pt x="2693" y="1834"/>
                    <a:pt x="2696" y="1834"/>
                  </a:cubicBezTo>
                  <a:cubicBezTo>
                    <a:pt x="2739" y="1834"/>
                    <a:pt x="2799" y="1804"/>
                    <a:pt x="2832" y="1788"/>
                  </a:cubicBezTo>
                  <a:cubicBezTo>
                    <a:pt x="3015" y="1747"/>
                    <a:pt x="3219" y="1686"/>
                    <a:pt x="3402" y="1604"/>
                  </a:cubicBezTo>
                  <a:cubicBezTo>
                    <a:pt x="3544" y="1543"/>
                    <a:pt x="3707" y="1421"/>
                    <a:pt x="3544" y="1299"/>
                  </a:cubicBezTo>
                  <a:cubicBezTo>
                    <a:pt x="3509" y="1273"/>
                    <a:pt x="3467" y="1265"/>
                    <a:pt x="3404" y="1265"/>
                  </a:cubicBezTo>
                  <a:cubicBezTo>
                    <a:pt x="3321" y="1265"/>
                    <a:pt x="3201" y="1279"/>
                    <a:pt x="3015" y="1279"/>
                  </a:cubicBezTo>
                  <a:cubicBezTo>
                    <a:pt x="2893" y="1279"/>
                    <a:pt x="3259" y="1156"/>
                    <a:pt x="3422" y="932"/>
                  </a:cubicBezTo>
                  <a:cubicBezTo>
                    <a:pt x="3524" y="810"/>
                    <a:pt x="3422" y="688"/>
                    <a:pt x="3280" y="688"/>
                  </a:cubicBezTo>
                  <a:cubicBezTo>
                    <a:pt x="3096" y="688"/>
                    <a:pt x="2872" y="790"/>
                    <a:pt x="2689" y="831"/>
                  </a:cubicBezTo>
                  <a:cubicBezTo>
                    <a:pt x="2505" y="873"/>
                    <a:pt x="2273" y="935"/>
                    <a:pt x="2059" y="935"/>
                  </a:cubicBezTo>
                  <a:cubicBezTo>
                    <a:pt x="1965" y="935"/>
                    <a:pt x="1874" y="923"/>
                    <a:pt x="1793" y="892"/>
                  </a:cubicBezTo>
                  <a:cubicBezTo>
                    <a:pt x="1508" y="749"/>
                    <a:pt x="2200" y="342"/>
                    <a:pt x="2139" y="118"/>
                  </a:cubicBezTo>
                  <a:cubicBezTo>
                    <a:pt x="2118" y="33"/>
                    <a:pt x="2048" y="1"/>
                    <a:pt x="1954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2631156" y="1990178"/>
              <a:ext cx="49004" cy="15454"/>
            </a:xfrm>
            <a:custGeom>
              <a:avLst/>
              <a:gdLst/>
              <a:ahLst/>
              <a:cxnLst/>
              <a:rect l="l" t="t" r="r" b="b"/>
              <a:pathLst>
                <a:path w="612" h="193" extrusionOk="0">
                  <a:moveTo>
                    <a:pt x="530" y="1"/>
                  </a:moveTo>
                  <a:cubicBezTo>
                    <a:pt x="367" y="21"/>
                    <a:pt x="224" y="62"/>
                    <a:pt x="61" y="82"/>
                  </a:cubicBezTo>
                  <a:cubicBezTo>
                    <a:pt x="21" y="82"/>
                    <a:pt x="0" y="103"/>
                    <a:pt x="0" y="123"/>
                  </a:cubicBezTo>
                  <a:cubicBezTo>
                    <a:pt x="0" y="164"/>
                    <a:pt x="21" y="184"/>
                    <a:pt x="61" y="184"/>
                  </a:cubicBezTo>
                  <a:cubicBezTo>
                    <a:pt x="105" y="190"/>
                    <a:pt x="149" y="192"/>
                    <a:pt x="192" y="192"/>
                  </a:cubicBezTo>
                  <a:cubicBezTo>
                    <a:pt x="312" y="192"/>
                    <a:pt x="431" y="173"/>
                    <a:pt x="550" y="143"/>
                  </a:cubicBezTo>
                  <a:cubicBezTo>
                    <a:pt x="591" y="123"/>
                    <a:pt x="611" y="103"/>
                    <a:pt x="611" y="62"/>
                  </a:cubicBezTo>
                  <a:cubicBezTo>
                    <a:pt x="611" y="21"/>
                    <a:pt x="570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2613220" y="2034218"/>
              <a:ext cx="50606" cy="16415"/>
            </a:xfrm>
            <a:custGeom>
              <a:avLst/>
              <a:gdLst/>
              <a:ahLst/>
              <a:cxnLst/>
              <a:rect l="l" t="t" r="r" b="b"/>
              <a:pathLst>
                <a:path w="632" h="205" extrusionOk="0">
                  <a:moveTo>
                    <a:pt x="530" y="1"/>
                  </a:moveTo>
                  <a:lnTo>
                    <a:pt x="41" y="82"/>
                  </a:lnTo>
                  <a:cubicBezTo>
                    <a:pt x="21" y="102"/>
                    <a:pt x="0" y="123"/>
                    <a:pt x="0" y="143"/>
                  </a:cubicBezTo>
                  <a:cubicBezTo>
                    <a:pt x="0" y="184"/>
                    <a:pt x="21" y="204"/>
                    <a:pt x="61" y="204"/>
                  </a:cubicBezTo>
                  <a:cubicBezTo>
                    <a:pt x="224" y="204"/>
                    <a:pt x="408" y="184"/>
                    <a:pt x="570" y="143"/>
                  </a:cubicBezTo>
                  <a:cubicBezTo>
                    <a:pt x="611" y="143"/>
                    <a:pt x="632" y="102"/>
                    <a:pt x="611" y="62"/>
                  </a:cubicBezTo>
                  <a:cubicBezTo>
                    <a:pt x="611" y="21"/>
                    <a:pt x="570" y="1"/>
                    <a:pt x="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2437062" y="1997705"/>
              <a:ext cx="27785" cy="67581"/>
            </a:xfrm>
            <a:custGeom>
              <a:avLst/>
              <a:gdLst/>
              <a:ahLst/>
              <a:cxnLst/>
              <a:rect l="l" t="t" r="r" b="b"/>
              <a:pathLst>
                <a:path w="347" h="844" extrusionOk="0">
                  <a:moveTo>
                    <a:pt x="152" y="1"/>
                  </a:moveTo>
                  <a:cubicBezTo>
                    <a:pt x="123" y="1"/>
                    <a:pt x="97" y="20"/>
                    <a:pt x="82" y="49"/>
                  </a:cubicBezTo>
                  <a:cubicBezTo>
                    <a:pt x="21" y="172"/>
                    <a:pt x="1" y="314"/>
                    <a:pt x="41" y="457"/>
                  </a:cubicBezTo>
                  <a:cubicBezTo>
                    <a:pt x="82" y="599"/>
                    <a:pt x="143" y="721"/>
                    <a:pt x="245" y="823"/>
                  </a:cubicBezTo>
                  <a:cubicBezTo>
                    <a:pt x="245" y="844"/>
                    <a:pt x="286" y="844"/>
                    <a:pt x="306" y="844"/>
                  </a:cubicBezTo>
                  <a:cubicBezTo>
                    <a:pt x="327" y="823"/>
                    <a:pt x="347" y="783"/>
                    <a:pt x="327" y="762"/>
                  </a:cubicBezTo>
                  <a:cubicBezTo>
                    <a:pt x="245" y="660"/>
                    <a:pt x="204" y="558"/>
                    <a:pt x="184" y="436"/>
                  </a:cubicBezTo>
                  <a:cubicBezTo>
                    <a:pt x="164" y="314"/>
                    <a:pt x="184" y="212"/>
                    <a:pt x="225" y="90"/>
                  </a:cubicBezTo>
                  <a:cubicBezTo>
                    <a:pt x="225" y="70"/>
                    <a:pt x="225" y="29"/>
                    <a:pt x="184" y="9"/>
                  </a:cubicBezTo>
                  <a:cubicBezTo>
                    <a:pt x="173" y="3"/>
                    <a:pt x="162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1558112" y="1520075"/>
              <a:ext cx="722494" cy="615357"/>
            </a:xfrm>
            <a:custGeom>
              <a:avLst/>
              <a:gdLst/>
              <a:ahLst/>
              <a:cxnLst/>
              <a:rect l="l" t="t" r="r" b="b"/>
              <a:pathLst>
                <a:path w="9023" h="7685" extrusionOk="0">
                  <a:moveTo>
                    <a:pt x="1258" y="0"/>
                  </a:moveTo>
                  <a:cubicBezTo>
                    <a:pt x="1131" y="0"/>
                    <a:pt x="1003" y="27"/>
                    <a:pt x="876" y="88"/>
                  </a:cubicBezTo>
                  <a:cubicBezTo>
                    <a:pt x="1" y="556"/>
                    <a:pt x="62" y="2043"/>
                    <a:pt x="428" y="2797"/>
                  </a:cubicBezTo>
                  <a:cubicBezTo>
                    <a:pt x="1100" y="4161"/>
                    <a:pt x="2791" y="5872"/>
                    <a:pt x="3972" y="6707"/>
                  </a:cubicBezTo>
                  <a:cubicBezTo>
                    <a:pt x="4993" y="7436"/>
                    <a:pt x="6056" y="7685"/>
                    <a:pt x="7199" y="7685"/>
                  </a:cubicBezTo>
                  <a:cubicBezTo>
                    <a:pt x="7651" y="7685"/>
                    <a:pt x="8116" y="7646"/>
                    <a:pt x="8595" y="7583"/>
                  </a:cubicBezTo>
                  <a:cubicBezTo>
                    <a:pt x="9023" y="7542"/>
                    <a:pt x="8941" y="5322"/>
                    <a:pt x="8615" y="5302"/>
                  </a:cubicBezTo>
                  <a:cubicBezTo>
                    <a:pt x="6355" y="5139"/>
                    <a:pt x="5275" y="4976"/>
                    <a:pt x="3768" y="2695"/>
                  </a:cubicBezTo>
                  <a:cubicBezTo>
                    <a:pt x="2954" y="1452"/>
                    <a:pt x="3056" y="1310"/>
                    <a:pt x="2485" y="679"/>
                  </a:cubicBezTo>
                  <a:cubicBezTo>
                    <a:pt x="2181" y="358"/>
                    <a:pt x="1726" y="0"/>
                    <a:pt x="1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1595666" y="1758610"/>
              <a:ext cx="557785" cy="381866"/>
            </a:xfrm>
            <a:custGeom>
              <a:avLst/>
              <a:gdLst/>
              <a:ahLst/>
              <a:cxnLst/>
              <a:rect l="l" t="t" r="r" b="b"/>
              <a:pathLst>
                <a:path w="6966" h="4769" extrusionOk="0">
                  <a:moveTo>
                    <a:pt x="20" y="1"/>
                  </a:moveTo>
                  <a:cubicBezTo>
                    <a:pt x="0" y="21"/>
                    <a:pt x="0" y="62"/>
                    <a:pt x="20" y="82"/>
                  </a:cubicBezTo>
                  <a:cubicBezTo>
                    <a:pt x="387" y="693"/>
                    <a:pt x="835" y="1284"/>
                    <a:pt x="1303" y="1834"/>
                  </a:cubicBezTo>
                  <a:cubicBezTo>
                    <a:pt x="1792" y="2363"/>
                    <a:pt x="2301" y="2872"/>
                    <a:pt x="2872" y="3341"/>
                  </a:cubicBezTo>
                  <a:cubicBezTo>
                    <a:pt x="3422" y="3789"/>
                    <a:pt x="4053" y="4176"/>
                    <a:pt x="4745" y="4441"/>
                  </a:cubicBezTo>
                  <a:cubicBezTo>
                    <a:pt x="5380" y="4665"/>
                    <a:pt x="6050" y="4769"/>
                    <a:pt x="6722" y="4769"/>
                  </a:cubicBezTo>
                  <a:cubicBezTo>
                    <a:pt x="6783" y="4769"/>
                    <a:pt x="6843" y="4768"/>
                    <a:pt x="6904" y="4766"/>
                  </a:cubicBezTo>
                  <a:cubicBezTo>
                    <a:pt x="6924" y="4766"/>
                    <a:pt x="6965" y="4726"/>
                    <a:pt x="6965" y="4685"/>
                  </a:cubicBezTo>
                  <a:cubicBezTo>
                    <a:pt x="6965" y="4644"/>
                    <a:pt x="6924" y="4624"/>
                    <a:pt x="6884" y="4624"/>
                  </a:cubicBezTo>
                  <a:cubicBezTo>
                    <a:pt x="6825" y="4626"/>
                    <a:pt x="6766" y="4626"/>
                    <a:pt x="6707" y="4626"/>
                  </a:cubicBezTo>
                  <a:cubicBezTo>
                    <a:pt x="6053" y="4626"/>
                    <a:pt x="5402" y="4522"/>
                    <a:pt x="4786" y="4298"/>
                  </a:cubicBezTo>
                  <a:cubicBezTo>
                    <a:pt x="4134" y="4054"/>
                    <a:pt x="3503" y="3687"/>
                    <a:pt x="2953" y="3239"/>
                  </a:cubicBezTo>
                  <a:cubicBezTo>
                    <a:pt x="2403" y="2771"/>
                    <a:pt x="1894" y="2261"/>
                    <a:pt x="1405" y="1732"/>
                  </a:cubicBezTo>
                  <a:cubicBezTo>
                    <a:pt x="937" y="1202"/>
                    <a:pt x="489" y="632"/>
                    <a:pt x="102" y="21"/>
                  </a:cubicBezTo>
                  <a:cubicBezTo>
                    <a:pt x="102" y="1"/>
                    <a:pt x="61" y="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1799449" y="1640584"/>
              <a:ext cx="391474" cy="302834"/>
            </a:xfrm>
            <a:custGeom>
              <a:avLst/>
              <a:gdLst/>
              <a:ahLst/>
              <a:cxnLst/>
              <a:rect l="l" t="t" r="r" b="b"/>
              <a:pathLst>
                <a:path w="4889" h="3782" extrusionOk="0">
                  <a:moveTo>
                    <a:pt x="63" y="0"/>
                  </a:moveTo>
                  <a:cubicBezTo>
                    <a:pt x="55" y="0"/>
                    <a:pt x="47" y="3"/>
                    <a:pt x="42" y="9"/>
                  </a:cubicBezTo>
                  <a:cubicBezTo>
                    <a:pt x="1" y="9"/>
                    <a:pt x="1" y="49"/>
                    <a:pt x="1" y="70"/>
                  </a:cubicBezTo>
                  <a:cubicBezTo>
                    <a:pt x="225" y="558"/>
                    <a:pt x="490" y="1027"/>
                    <a:pt x="775" y="1475"/>
                  </a:cubicBezTo>
                  <a:cubicBezTo>
                    <a:pt x="1080" y="1923"/>
                    <a:pt x="1426" y="2330"/>
                    <a:pt x="1834" y="2676"/>
                  </a:cubicBezTo>
                  <a:cubicBezTo>
                    <a:pt x="2241" y="3043"/>
                    <a:pt x="2730" y="3308"/>
                    <a:pt x="3239" y="3471"/>
                  </a:cubicBezTo>
                  <a:cubicBezTo>
                    <a:pt x="3748" y="3654"/>
                    <a:pt x="4278" y="3735"/>
                    <a:pt x="4807" y="3776"/>
                  </a:cubicBezTo>
                  <a:cubicBezTo>
                    <a:pt x="4815" y="3780"/>
                    <a:pt x="4822" y="3782"/>
                    <a:pt x="4829" y="3782"/>
                  </a:cubicBezTo>
                  <a:cubicBezTo>
                    <a:pt x="4861" y="3782"/>
                    <a:pt x="4889" y="3748"/>
                    <a:pt x="4889" y="3715"/>
                  </a:cubicBezTo>
                  <a:cubicBezTo>
                    <a:pt x="4889" y="3674"/>
                    <a:pt x="4868" y="3654"/>
                    <a:pt x="4827" y="3634"/>
                  </a:cubicBezTo>
                  <a:cubicBezTo>
                    <a:pt x="4298" y="3593"/>
                    <a:pt x="3768" y="3511"/>
                    <a:pt x="3280" y="3349"/>
                  </a:cubicBezTo>
                  <a:cubicBezTo>
                    <a:pt x="2791" y="3165"/>
                    <a:pt x="2322" y="2921"/>
                    <a:pt x="1915" y="2575"/>
                  </a:cubicBezTo>
                  <a:cubicBezTo>
                    <a:pt x="1121" y="1903"/>
                    <a:pt x="571" y="966"/>
                    <a:pt x="103" y="29"/>
                  </a:cubicBezTo>
                  <a:cubicBezTo>
                    <a:pt x="103" y="15"/>
                    <a:pt x="82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1926683" y="1927162"/>
              <a:ext cx="40837" cy="102253"/>
            </a:xfrm>
            <a:custGeom>
              <a:avLst/>
              <a:gdLst/>
              <a:ahLst/>
              <a:cxnLst/>
              <a:rect l="l" t="t" r="r" b="b"/>
              <a:pathLst>
                <a:path w="510" h="1277" extrusionOk="0">
                  <a:moveTo>
                    <a:pt x="420" y="1"/>
                  </a:moveTo>
                  <a:cubicBezTo>
                    <a:pt x="398" y="1"/>
                    <a:pt x="379" y="10"/>
                    <a:pt x="367" y="34"/>
                  </a:cubicBezTo>
                  <a:cubicBezTo>
                    <a:pt x="184" y="401"/>
                    <a:pt x="41" y="788"/>
                    <a:pt x="0" y="1215"/>
                  </a:cubicBezTo>
                  <a:cubicBezTo>
                    <a:pt x="0" y="1236"/>
                    <a:pt x="21" y="1256"/>
                    <a:pt x="41" y="1277"/>
                  </a:cubicBezTo>
                  <a:cubicBezTo>
                    <a:pt x="82" y="1277"/>
                    <a:pt x="102" y="1256"/>
                    <a:pt x="102" y="1215"/>
                  </a:cubicBezTo>
                  <a:cubicBezTo>
                    <a:pt x="163" y="829"/>
                    <a:pt x="326" y="462"/>
                    <a:pt x="489" y="95"/>
                  </a:cubicBezTo>
                  <a:cubicBezTo>
                    <a:pt x="509" y="75"/>
                    <a:pt x="489" y="14"/>
                    <a:pt x="469" y="14"/>
                  </a:cubicBezTo>
                  <a:cubicBezTo>
                    <a:pt x="452" y="5"/>
                    <a:pt x="435" y="1"/>
                    <a:pt x="4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1817385" y="1501018"/>
              <a:ext cx="278973" cy="278492"/>
            </a:xfrm>
            <a:custGeom>
              <a:avLst/>
              <a:gdLst/>
              <a:ahLst/>
              <a:cxnLst/>
              <a:rect l="l" t="t" r="r" b="b"/>
              <a:pathLst>
                <a:path w="3484" h="3478" extrusionOk="0">
                  <a:moveTo>
                    <a:pt x="1345" y="0"/>
                  </a:moveTo>
                  <a:lnTo>
                    <a:pt x="1" y="1181"/>
                  </a:lnTo>
                  <a:cubicBezTo>
                    <a:pt x="1" y="1181"/>
                    <a:pt x="2389" y="3478"/>
                    <a:pt x="3117" y="3478"/>
                  </a:cubicBezTo>
                  <a:cubicBezTo>
                    <a:pt x="3229" y="3478"/>
                    <a:pt x="3301" y="3424"/>
                    <a:pt x="3320" y="3299"/>
                  </a:cubicBezTo>
                  <a:cubicBezTo>
                    <a:pt x="3483" y="2363"/>
                    <a:pt x="1345" y="0"/>
                    <a:pt x="1345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1825553" y="918174"/>
              <a:ext cx="307238" cy="313884"/>
            </a:xfrm>
            <a:custGeom>
              <a:avLst/>
              <a:gdLst/>
              <a:ahLst/>
              <a:cxnLst/>
              <a:rect l="l" t="t" r="r" b="b"/>
              <a:pathLst>
                <a:path w="3837" h="3920" extrusionOk="0">
                  <a:moveTo>
                    <a:pt x="1403" y="0"/>
                  </a:moveTo>
                  <a:cubicBezTo>
                    <a:pt x="1232" y="0"/>
                    <a:pt x="1056" y="41"/>
                    <a:pt x="876" y="131"/>
                  </a:cubicBezTo>
                  <a:cubicBezTo>
                    <a:pt x="775" y="172"/>
                    <a:pt x="1" y="640"/>
                    <a:pt x="62" y="803"/>
                  </a:cubicBezTo>
                  <a:cubicBezTo>
                    <a:pt x="632" y="2249"/>
                    <a:pt x="1304" y="1495"/>
                    <a:pt x="1813" y="2208"/>
                  </a:cubicBezTo>
                  <a:cubicBezTo>
                    <a:pt x="2363" y="3023"/>
                    <a:pt x="2424" y="3613"/>
                    <a:pt x="2506" y="3837"/>
                  </a:cubicBezTo>
                  <a:cubicBezTo>
                    <a:pt x="2529" y="3895"/>
                    <a:pt x="2564" y="3920"/>
                    <a:pt x="2606" y="3920"/>
                  </a:cubicBezTo>
                  <a:cubicBezTo>
                    <a:pt x="2638" y="3920"/>
                    <a:pt x="2674" y="3905"/>
                    <a:pt x="2709" y="3878"/>
                  </a:cubicBezTo>
                  <a:cubicBezTo>
                    <a:pt x="3836" y="2824"/>
                    <a:pt x="2821" y="0"/>
                    <a:pt x="1403" y="0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2013081" y="1005693"/>
              <a:ext cx="47403" cy="146373"/>
            </a:xfrm>
            <a:custGeom>
              <a:avLst/>
              <a:gdLst/>
              <a:ahLst/>
              <a:cxnLst/>
              <a:rect l="l" t="t" r="r" b="b"/>
              <a:pathLst>
                <a:path w="592" h="1828" extrusionOk="0">
                  <a:moveTo>
                    <a:pt x="72" y="0"/>
                  </a:moveTo>
                  <a:cubicBezTo>
                    <a:pt x="62" y="0"/>
                    <a:pt x="52" y="5"/>
                    <a:pt x="41" y="15"/>
                  </a:cubicBezTo>
                  <a:cubicBezTo>
                    <a:pt x="1" y="15"/>
                    <a:pt x="1" y="56"/>
                    <a:pt x="21" y="76"/>
                  </a:cubicBezTo>
                  <a:cubicBezTo>
                    <a:pt x="184" y="321"/>
                    <a:pt x="306" y="586"/>
                    <a:pt x="347" y="871"/>
                  </a:cubicBezTo>
                  <a:cubicBezTo>
                    <a:pt x="408" y="1156"/>
                    <a:pt x="428" y="1461"/>
                    <a:pt x="408" y="1746"/>
                  </a:cubicBezTo>
                  <a:cubicBezTo>
                    <a:pt x="408" y="1787"/>
                    <a:pt x="428" y="1828"/>
                    <a:pt x="469" y="1828"/>
                  </a:cubicBezTo>
                  <a:cubicBezTo>
                    <a:pt x="510" y="1828"/>
                    <a:pt x="551" y="1808"/>
                    <a:pt x="551" y="1767"/>
                  </a:cubicBezTo>
                  <a:cubicBezTo>
                    <a:pt x="591" y="1461"/>
                    <a:pt x="551" y="1156"/>
                    <a:pt x="489" y="850"/>
                  </a:cubicBezTo>
                  <a:cubicBezTo>
                    <a:pt x="428" y="545"/>
                    <a:pt x="306" y="260"/>
                    <a:pt x="103" y="15"/>
                  </a:cubicBezTo>
                  <a:cubicBezTo>
                    <a:pt x="92" y="5"/>
                    <a:pt x="82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1708167" y="1329904"/>
              <a:ext cx="245022" cy="265841"/>
            </a:xfrm>
            <a:custGeom>
              <a:avLst/>
              <a:gdLst/>
              <a:ahLst/>
              <a:cxnLst/>
              <a:rect l="l" t="t" r="r" b="b"/>
              <a:pathLst>
                <a:path w="3060" h="3320" extrusionOk="0">
                  <a:moveTo>
                    <a:pt x="1722" y="1"/>
                  </a:moveTo>
                  <a:cubicBezTo>
                    <a:pt x="1584" y="1"/>
                    <a:pt x="1443" y="20"/>
                    <a:pt x="1304" y="60"/>
                  </a:cubicBezTo>
                  <a:cubicBezTo>
                    <a:pt x="1059" y="121"/>
                    <a:pt x="835" y="243"/>
                    <a:pt x="632" y="447"/>
                  </a:cubicBezTo>
                  <a:cubicBezTo>
                    <a:pt x="285" y="752"/>
                    <a:pt x="509" y="1037"/>
                    <a:pt x="61" y="1628"/>
                  </a:cubicBezTo>
                  <a:cubicBezTo>
                    <a:pt x="0" y="1730"/>
                    <a:pt x="0" y="1811"/>
                    <a:pt x="61" y="1893"/>
                  </a:cubicBezTo>
                  <a:cubicBezTo>
                    <a:pt x="627" y="2942"/>
                    <a:pt x="1525" y="3319"/>
                    <a:pt x="2183" y="3319"/>
                  </a:cubicBezTo>
                  <a:cubicBezTo>
                    <a:pt x="2687" y="3319"/>
                    <a:pt x="3050" y="3098"/>
                    <a:pt x="3014" y="2789"/>
                  </a:cubicBezTo>
                  <a:cubicBezTo>
                    <a:pt x="3014" y="2707"/>
                    <a:pt x="2933" y="2361"/>
                    <a:pt x="2872" y="2015"/>
                  </a:cubicBezTo>
                  <a:cubicBezTo>
                    <a:pt x="2852" y="1791"/>
                    <a:pt x="2831" y="1547"/>
                    <a:pt x="2872" y="1384"/>
                  </a:cubicBezTo>
                  <a:cubicBezTo>
                    <a:pt x="3060" y="514"/>
                    <a:pt x="2433" y="1"/>
                    <a:pt x="1722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1802732" y="1329904"/>
              <a:ext cx="150456" cy="163828"/>
            </a:xfrm>
            <a:custGeom>
              <a:avLst/>
              <a:gdLst/>
              <a:ahLst/>
              <a:cxnLst/>
              <a:rect l="l" t="t" r="r" b="b"/>
              <a:pathLst>
                <a:path w="1879" h="2046" extrusionOk="0">
                  <a:moveTo>
                    <a:pt x="541" y="1"/>
                  </a:moveTo>
                  <a:cubicBezTo>
                    <a:pt x="403" y="1"/>
                    <a:pt x="262" y="20"/>
                    <a:pt x="123" y="60"/>
                  </a:cubicBezTo>
                  <a:lnTo>
                    <a:pt x="1" y="752"/>
                  </a:lnTo>
                  <a:cubicBezTo>
                    <a:pt x="1" y="752"/>
                    <a:pt x="432" y="2046"/>
                    <a:pt x="1437" y="2046"/>
                  </a:cubicBezTo>
                  <a:cubicBezTo>
                    <a:pt x="1524" y="2046"/>
                    <a:pt x="1615" y="2036"/>
                    <a:pt x="1711" y="2015"/>
                  </a:cubicBezTo>
                  <a:cubicBezTo>
                    <a:pt x="1671" y="1791"/>
                    <a:pt x="1650" y="1547"/>
                    <a:pt x="1691" y="1384"/>
                  </a:cubicBezTo>
                  <a:cubicBezTo>
                    <a:pt x="1879" y="514"/>
                    <a:pt x="1252" y="1"/>
                    <a:pt x="541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1652677" y="1001769"/>
              <a:ext cx="409411" cy="439598"/>
            </a:xfrm>
            <a:custGeom>
              <a:avLst/>
              <a:gdLst/>
              <a:ahLst/>
              <a:cxnLst/>
              <a:rect l="l" t="t" r="r" b="b"/>
              <a:pathLst>
                <a:path w="5113" h="5490" extrusionOk="0">
                  <a:moveTo>
                    <a:pt x="2404" y="1"/>
                  </a:moveTo>
                  <a:cubicBezTo>
                    <a:pt x="2249" y="1"/>
                    <a:pt x="2093" y="21"/>
                    <a:pt x="1936" y="64"/>
                  </a:cubicBezTo>
                  <a:cubicBezTo>
                    <a:pt x="734" y="390"/>
                    <a:pt x="1" y="1775"/>
                    <a:pt x="347" y="3262"/>
                  </a:cubicBezTo>
                  <a:cubicBezTo>
                    <a:pt x="661" y="4610"/>
                    <a:pt x="1863" y="5489"/>
                    <a:pt x="3011" y="5489"/>
                  </a:cubicBezTo>
                  <a:cubicBezTo>
                    <a:pt x="3128" y="5489"/>
                    <a:pt x="3246" y="5480"/>
                    <a:pt x="3361" y="5461"/>
                  </a:cubicBezTo>
                  <a:cubicBezTo>
                    <a:pt x="4746" y="5237"/>
                    <a:pt x="5113" y="3730"/>
                    <a:pt x="4766" y="2243"/>
                  </a:cubicBezTo>
                  <a:cubicBezTo>
                    <a:pt x="4481" y="1013"/>
                    <a:pt x="3493" y="1"/>
                    <a:pt x="2404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1955109" y="1127482"/>
              <a:ext cx="47483" cy="27065"/>
            </a:xfrm>
            <a:custGeom>
              <a:avLst/>
              <a:gdLst/>
              <a:ahLst/>
              <a:cxnLst/>
              <a:rect l="l" t="t" r="r" b="b"/>
              <a:pathLst>
                <a:path w="593" h="338" extrusionOk="0">
                  <a:moveTo>
                    <a:pt x="325" y="0"/>
                  </a:moveTo>
                  <a:cubicBezTo>
                    <a:pt x="169" y="0"/>
                    <a:pt x="1" y="73"/>
                    <a:pt x="12" y="205"/>
                  </a:cubicBezTo>
                  <a:cubicBezTo>
                    <a:pt x="31" y="292"/>
                    <a:pt x="165" y="338"/>
                    <a:pt x="299" y="338"/>
                  </a:cubicBezTo>
                  <a:cubicBezTo>
                    <a:pt x="446" y="338"/>
                    <a:pt x="593" y="282"/>
                    <a:pt x="582" y="164"/>
                  </a:cubicBezTo>
                  <a:cubicBezTo>
                    <a:pt x="582" y="52"/>
                    <a:pt x="458" y="0"/>
                    <a:pt x="325" y="0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1817065" y="1142296"/>
              <a:ext cx="52608" cy="28025"/>
            </a:xfrm>
            <a:custGeom>
              <a:avLst/>
              <a:gdLst/>
              <a:ahLst/>
              <a:cxnLst/>
              <a:rect l="l" t="t" r="r" b="b"/>
              <a:pathLst>
                <a:path w="657" h="350" extrusionOk="0">
                  <a:moveTo>
                    <a:pt x="407" y="0"/>
                  </a:moveTo>
                  <a:cubicBezTo>
                    <a:pt x="224" y="0"/>
                    <a:pt x="0" y="120"/>
                    <a:pt x="66" y="264"/>
                  </a:cubicBezTo>
                  <a:cubicBezTo>
                    <a:pt x="86" y="325"/>
                    <a:pt x="159" y="350"/>
                    <a:pt x="245" y="350"/>
                  </a:cubicBezTo>
                  <a:cubicBezTo>
                    <a:pt x="422" y="350"/>
                    <a:pt x="657" y="245"/>
                    <a:pt x="616" y="122"/>
                  </a:cubicBezTo>
                  <a:cubicBezTo>
                    <a:pt x="594" y="36"/>
                    <a:pt x="507" y="0"/>
                    <a:pt x="407" y="0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1897297" y="1302840"/>
              <a:ext cx="75108" cy="46202"/>
            </a:xfrm>
            <a:custGeom>
              <a:avLst/>
              <a:gdLst/>
              <a:ahLst/>
              <a:cxnLst/>
              <a:rect l="l" t="t" r="r" b="b"/>
              <a:pathLst>
                <a:path w="938" h="577" extrusionOk="0">
                  <a:moveTo>
                    <a:pt x="153" y="1"/>
                  </a:moveTo>
                  <a:cubicBezTo>
                    <a:pt x="123" y="1"/>
                    <a:pt x="92" y="11"/>
                    <a:pt x="62" y="31"/>
                  </a:cubicBezTo>
                  <a:cubicBezTo>
                    <a:pt x="1" y="52"/>
                    <a:pt x="1" y="153"/>
                    <a:pt x="21" y="215"/>
                  </a:cubicBezTo>
                  <a:cubicBezTo>
                    <a:pt x="21" y="276"/>
                    <a:pt x="62" y="316"/>
                    <a:pt x="82" y="377"/>
                  </a:cubicBezTo>
                  <a:cubicBezTo>
                    <a:pt x="103" y="377"/>
                    <a:pt x="103" y="377"/>
                    <a:pt x="103" y="398"/>
                  </a:cubicBezTo>
                  <a:cubicBezTo>
                    <a:pt x="203" y="512"/>
                    <a:pt x="363" y="576"/>
                    <a:pt x="520" y="576"/>
                  </a:cubicBezTo>
                  <a:cubicBezTo>
                    <a:pt x="587" y="576"/>
                    <a:pt x="653" y="565"/>
                    <a:pt x="714" y="540"/>
                  </a:cubicBezTo>
                  <a:cubicBezTo>
                    <a:pt x="775" y="520"/>
                    <a:pt x="815" y="479"/>
                    <a:pt x="856" y="439"/>
                  </a:cubicBezTo>
                  <a:cubicBezTo>
                    <a:pt x="938" y="357"/>
                    <a:pt x="897" y="235"/>
                    <a:pt x="795" y="215"/>
                  </a:cubicBezTo>
                  <a:lnTo>
                    <a:pt x="673" y="215"/>
                  </a:lnTo>
                  <a:cubicBezTo>
                    <a:pt x="530" y="215"/>
                    <a:pt x="428" y="174"/>
                    <a:pt x="327" y="92"/>
                  </a:cubicBezTo>
                  <a:cubicBezTo>
                    <a:pt x="306" y="72"/>
                    <a:pt x="265" y="52"/>
                    <a:pt x="245" y="31"/>
                  </a:cubicBezTo>
                  <a:cubicBezTo>
                    <a:pt x="215" y="11"/>
                    <a:pt x="184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1983935" y="1189939"/>
              <a:ext cx="25943" cy="29146"/>
            </a:xfrm>
            <a:custGeom>
              <a:avLst/>
              <a:gdLst/>
              <a:ahLst/>
              <a:cxnLst/>
              <a:rect l="l" t="t" r="r" b="b"/>
              <a:pathLst>
                <a:path w="324" h="364" extrusionOk="0">
                  <a:moveTo>
                    <a:pt x="161" y="0"/>
                  </a:moveTo>
                  <a:cubicBezTo>
                    <a:pt x="110" y="0"/>
                    <a:pt x="59" y="26"/>
                    <a:pt x="39" y="77"/>
                  </a:cubicBezTo>
                  <a:cubicBezTo>
                    <a:pt x="0" y="193"/>
                    <a:pt x="53" y="363"/>
                    <a:pt x="180" y="363"/>
                  </a:cubicBezTo>
                  <a:cubicBezTo>
                    <a:pt x="187" y="363"/>
                    <a:pt x="194" y="363"/>
                    <a:pt x="202" y="362"/>
                  </a:cubicBezTo>
                  <a:cubicBezTo>
                    <a:pt x="263" y="362"/>
                    <a:pt x="304" y="301"/>
                    <a:pt x="324" y="219"/>
                  </a:cubicBezTo>
                  <a:cubicBezTo>
                    <a:pt x="324" y="179"/>
                    <a:pt x="304" y="118"/>
                    <a:pt x="283" y="77"/>
                  </a:cubicBezTo>
                  <a:cubicBezTo>
                    <a:pt x="263" y="26"/>
                    <a:pt x="212" y="0"/>
                    <a:pt x="161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1838604" y="1207234"/>
              <a:ext cx="26184" cy="29627"/>
            </a:xfrm>
            <a:custGeom>
              <a:avLst/>
              <a:gdLst/>
              <a:ahLst/>
              <a:cxnLst/>
              <a:rect l="l" t="t" r="r" b="b"/>
              <a:pathLst>
                <a:path w="327" h="370" extrusionOk="0">
                  <a:moveTo>
                    <a:pt x="177" y="1"/>
                  </a:moveTo>
                  <a:cubicBezTo>
                    <a:pt x="128" y="1"/>
                    <a:pt x="81" y="26"/>
                    <a:pt x="62" y="85"/>
                  </a:cubicBezTo>
                  <a:cubicBezTo>
                    <a:pt x="1" y="187"/>
                    <a:pt x="62" y="370"/>
                    <a:pt x="204" y="370"/>
                  </a:cubicBezTo>
                  <a:cubicBezTo>
                    <a:pt x="265" y="370"/>
                    <a:pt x="326" y="309"/>
                    <a:pt x="326" y="227"/>
                  </a:cubicBezTo>
                  <a:cubicBezTo>
                    <a:pt x="326" y="187"/>
                    <a:pt x="326" y="126"/>
                    <a:pt x="306" y="85"/>
                  </a:cubicBezTo>
                  <a:cubicBezTo>
                    <a:pt x="285" y="32"/>
                    <a:pt x="230" y="1"/>
                    <a:pt x="177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1794565" y="1270251"/>
              <a:ext cx="76709" cy="54609"/>
            </a:xfrm>
            <a:custGeom>
              <a:avLst/>
              <a:gdLst/>
              <a:ahLst/>
              <a:cxnLst/>
              <a:rect l="l" t="t" r="r" b="b"/>
              <a:pathLst>
                <a:path w="958" h="682" extrusionOk="0">
                  <a:moveTo>
                    <a:pt x="528" y="0"/>
                  </a:moveTo>
                  <a:cubicBezTo>
                    <a:pt x="489" y="0"/>
                    <a:pt x="449" y="4"/>
                    <a:pt x="408" y="11"/>
                  </a:cubicBezTo>
                  <a:cubicBezTo>
                    <a:pt x="164" y="51"/>
                    <a:pt x="1" y="255"/>
                    <a:pt x="41" y="418"/>
                  </a:cubicBezTo>
                  <a:cubicBezTo>
                    <a:pt x="73" y="594"/>
                    <a:pt x="231" y="682"/>
                    <a:pt x="416" y="682"/>
                  </a:cubicBezTo>
                  <a:cubicBezTo>
                    <a:pt x="466" y="682"/>
                    <a:pt x="519" y="675"/>
                    <a:pt x="571" y="662"/>
                  </a:cubicBezTo>
                  <a:cubicBezTo>
                    <a:pt x="775" y="622"/>
                    <a:pt x="958" y="418"/>
                    <a:pt x="917" y="255"/>
                  </a:cubicBezTo>
                  <a:cubicBezTo>
                    <a:pt x="883" y="85"/>
                    <a:pt x="722" y="0"/>
                    <a:pt x="528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1983775" y="1242866"/>
              <a:ext cx="75028" cy="54529"/>
            </a:xfrm>
            <a:custGeom>
              <a:avLst/>
              <a:gdLst/>
              <a:ahLst/>
              <a:cxnLst/>
              <a:rect l="l" t="t" r="r" b="b"/>
              <a:pathLst>
                <a:path w="937" h="681" extrusionOk="0">
                  <a:moveTo>
                    <a:pt x="510" y="0"/>
                  </a:moveTo>
                  <a:cubicBezTo>
                    <a:pt x="483" y="0"/>
                    <a:pt x="456" y="2"/>
                    <a:pt x="428" y="6"/>
                  </a:cubicBezTo>
                  <a:cubicBezTo>
                    <a:pt x="204" y="27"/>
                    <a:pt x="0" y="169"/>
                    <a:pt x="20" y="373"/>
                  </a:cubicBezTo>
                  <a:cubicBezTo>
                    <a:pt x="20" y="545"/>
                    <a:pt x="235" y="680"/>
                    <a:pt x="429" y="680"/>
                  </a:cubicBezTo>
                  <a:cubicBezTo>
                    <a:pt x="442" y="680"/>
                    <a:pt x="455" y="680"/>
                    <a:pt x="469" y="678"/>
                  </a:cubicBezTo>
                  <a:cubicBezTo>
                    <a:pt x="733" y="658"/>
                    <a:pt x="937" y="516"/>
                    <a:pt x="917" y="271"/>
                  </a:cubicBezTo>
                  <a:cubicBezTo>
                    <a:pt x="898" y="144"/>
                    <a:pt x="734" y="0"/>
                    <a:pt x="510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1918516" y="1188818"/>
              <a:ext cx="37554" cy="93765"/>
            </a:xfrm>
            <a:custGeom>
              <a:avLst/>
              <a:gdLst/>
              <a:ahLst/>
              <a:cxnLst/>
              <a:rect l="l" t="t" r="r" b="b"/>
              <a:pathLst>
                <a:path w="469" h="1171" extrusionOk="0">
                  <a:moveTo>
                    <a:pt x="70" y="1"/>
                  </a:moveTo>
                  <a:cubicBezTo>
                    <a:pt x="65" y="1"/>
                    <a:pt x="62" y="3"/>
                    <a:pt x="62" y="9"/>
                  </a:cubicBezTo>
                  <a:cubicBezTo>
                    <a:pt x="21" y="9"/>
                    <a:pt x="21" y="50"/>
                    <a:pt x="21" y="70"/>
                  </a:cubicBezTo>
                  <a:cubicBezTo>
                    <a:pt x="102" y="254"/>
                    <a:pt x="204" y="457"/>
                    <a:pt x="265" y="661"/>
                  </a:cubicBezTo>
                  <a:cubicBezTo>
                    <a:pt x="306" y="763"/>
                    <a:pt x="326" y="844"/>
                    <a:pt x="286" y="905"/>
                  </a:cubicBezTo>
                  <a:cubicBezTo>
                    <a:pt x="265" y="926"/>
                    <a:pt x="225" y="966"/>
                    <a:pt x="184" y="987"/>
                  </a:cubicBezTo>
                  <a:cubicBezTo>
                    <a:pt x="123" y="1007"/>
                    <a:pt x="102" y="1028"/>
                    <a:pt x="41" y="1048"/>
                  </a:cubicBezTo>
                  <a:cubicBezTo>
                    <a:pt x="21" y="1068"/>
                    <a:pt x="0" y="1089"/>
                    <a:pt x="0" y="1109"/>
                  </a:cubicBezTo>
                  <a:cubicBezTo>
                    <a:pt x="21" y="1150"/>
                    <a:pt x="41" y="1170"/>
                    <a:pt x="82" y="1170"/>
                  </a:cubicBezTo>
                  <a:cubicBezTo>
                    <a:pt x="102" y="1170"/>
                    <a:pt x="143" y="1150"/>
                    <a:pt x="163" y="1150"/>
                  </a:cubicBezTo>
                  <a:lnTo>
                    <a:pt x="245" y="1109"/>
                  </a:lnTo>
                  <a:cubicBezTo>
                    <a:pt x="286" y="1089"/>
                    <a:pt x="347" y="1048"/>
                    <a:pt x="387" y="987"/>
                  </a:cubicBezTo>
                  <a:cubicBezTo>
                    <a:pt x="449" y="946"/>
                    <a:pt x="469" y="844"/>
                    <a:pt x="449" y="783"/>
                  </a:cubicBezTo>
                  <a:cubicBezTo>
                    <a:pt x="449" y="722"/>
                    <a:pt x="428" y="661"/>
                    <a:pt x="408" y="620"/>
                  </a:cubicBezTo>
                  <a:cubicBezTo>
                    <a:pt x="306" y="417"/>
                    <a:pt x="225" y="213"/>
                    <a:pt x="102" y="30"/>
                  </a:cubicBezTo>
                  <a:cubicBezTo>
                    <a:pt x="102" y="15"/>
                    <a:pt x="82" y="1"/>
                    <a:pt x="70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1802732" y="1163515"/>
              <a:ext cx="246303" cy="106016"/>
            </a:xfrm>
            <a:custGeom>
              <a:avLst/>
              <a:gdLst/>
              <a:ahLst/>
              <a:cxnLst/>
              <a:rect l="l" t="t" r="r" b="b"/>
              <a:pathLst>
                <a:path w="3076" h="1324" extrusionOk="0">
                  <a:moveTo>
                    <a:pt x="2424" y="122"/>
                  </a:moveTo>
                  <a:cubicBezTo>
                    <a:pt x="2526" y="122"/>
                    <a:pt x="2607" y="142"/>
                    <a:pt x="2709" y="183"/>
                  </a:cubicBezTo>
                  <a:cubicBezTo>
                    <a:pt x="2811" y="244"/>
                    <a:pt x="2872" y="346"/>
                    <a:pt x="2913" y="448"/>
                  </a:cubicBezTo>
                  <a:cubicBezTo>
                    <a:pt x="2933" y="570"/>
                    <a:pt x="2913" y="692"/>
                    <a:pt x="2852" y="794"/>
                  </a:cubicBezTo>
                  <a:cubicBezTo>
                    <a:pt x="2791" y="896"/>
                    <a:pt x="2689" y="957"/>
                    <a:pt x="2567" y="997"/>
                  </a:cubicBezTo>
                  <a:cubicBezTo>
                    <a:pt x="2536" y="1002"/>
                    <a:pt x="2505" y="1005"/>
                    <a:pt x="2475" y="1005"/>
                  </a:cubicBezTo>
                  <a:cubicBezTo>
                    <a:pt x="2383" y="1005"/>
                    <a:pt x="2292" y="982"/>
                    <a:pt x="2200" y="936"/>
                  </a:cubicBezTo>
                  <a:cubicBezTo>
                    <a:pt x="2098" y="875"/>
                    <a:pt x="2017" y="794"/>
                    <a:pt x="1996" y="672"/>
                  </a:cubicBezTo>
                  <a:cubicBezTo>
                    <a:pt x="1976" y="570"/>
                    <a:pt x="1996" y="448"/>
                    <a:pt x="2057" y="346"/>
                  </a:cubicBezTo>
                  <a:cubicBezTo>
                    <a:pt x="2119" y="244"/>
                    <a:pt x="2241" y="183"/>
                    <a:pt x="2343" y="142"/>
                  </a:cubicBezTo>
                  <a:cubicBezTo>
                    <a:pt x="2383" y="142"/>
                    <a:pt x="2404" y="122"/>
                    <a:pt x="2424" y="122"/>
                  </a:cubicBezTo>
                  <a:close/>
                  <a:moveTo>
                    <a:pt x="673" y="317"/>
                  </a:moveTo>
                  <a:cubicBezTo>
                    <a:pt x="746" y="317"/>
                    <a:pt x="817" y="336"/>
                    <a:pt x="876" y="366"/>
                  </a:cubicBezTo>
                  <a:cubicBezTo>
                    <a:pt x="978" y="427"/>
                    <a:pt x="1060" y="529"/>
                    <a:pt x="1080" y="651"/>
                  </a:cubicBezTo>
                  <a:cubicBezTo>
                    <a:pt x="1121" y="753"/>
                    <a:pt x="1100" y="875"/>
                    <a:pt x="1019" y="977"/>
                  </a:cubicBezTo>
                  <a:cubicBezTo>
                    <a:pt x="958" y="1079"/>
                    <a:pt x="856" y="1140"/>
                    <a:pt x="734" y="1181"/>
                  </a:cubicBezTo>
                  <a:cubicBezTo>
                    <a:pt x="703" y="1186"/>
                    <a:pt x="673" y="1188"/>
                    <a:pt x="642" y="1188"/>
                  </a:cubicBezTo>
                  <a:cubicBezTo>
                    <a:pt x="552" y="1188"/>
                    <a:pt x="464" y="1165"/>
                    <a:pt x="387" y="1120"/>
                  </a:cubicBezTo>
                  <a:cubicBezTo>
                    <a:pt x="265" y="1079"/>
                    <a:pt x="204" y="977"/>
                    <a:pt x="184" y="855"/>
                  </a:cubicBezTo>
                  <a:cubicBezTo>
                    <a:pt x="143" y="753"/>
                    <a:pt x="163" y="631"/>
                    <a:pt x="245" y="529"/>
                  </a:cubicBezTo>
                  <a:cubicBezTo>
                    <a:pt x="306" y="427"/>
                    <a:pt x="408" y="366"/>
                    <a:pt x="530" y="325"/>
                  </a:cubicBezTo>
                  <a:lnTo>
                    <a:pt x="591" y="325"/>
                  </a:lnTo>
                  <a:cubicBezTo>
                    <a:pt x="618" y="320"/>
                    <a:pt x="646" y="317"/>
                    <a:pt x="673" y="317"/>
                  </a:cubicBezTo>
                  <a:close/>
                  <a:moveTo>
                    <a:pt x="2478" y="0"/>
                  </a:moveTo>
                  <a:cubicBezTo>
                    <a:pt x="2427" y="0"/>
                    <a:pt x="2375" y="7"/>
                    <a:pt x="2322" y="20"/>
                  </a:cubicBezTo>
                  <a:cubicBezTo>
                    <a:pt x="2098" y="81"/>
                    <a:pt x="1915" y="244"/>
                    <a:pt x="1874" y="468"/>
                  </a:cubicBezTo>
                  <a:lnTo>
                    <a:pt x="1854" y="488"/>
                  </a:lnTo>
                  <a:lnTo>
                    <a:pt x="1833" y="488"/>
                  </a:lnTo>
                  <a:cubicBezTo>
                    <a:pt x="1738" y="454"/>
                    <a:pt x="1652" y="441"/>
                    <a:pt x="1575" y="441"/>
                  </a:cubicBezTo>
                  <a:cubicBezTo>
                    <a:pt x="1422" y="441"/>
                    <a:pt x="1304" y="495"/>
                    <a:pt x="1222" y="549"/>
                  </a:cubicBezTo>
                  <a:lnTo>
                    <a:pt x="1202" y="570"/>
                  </a:lnTo>
                  <a:lnTo>
                    <a:pt x="1202" y="549"/>
                  </a:lnTo>
                  <a:cubicBezTo>
                    <a:pt x="1116" y="326"/>
                    <a:pt x="884" y="189"/>
                    <a:pt x="643" y="189"/>
                  </a:cubicBezTo>
                  <a:cubicBezTo>
                    <a:pt x="598" y="189"/>
                    <a:pt x="554" y="194"/>
                    <a:pt x="510" y="203"/>
                  </a:cubicBezTo>
                  <a:cubicBezTo>
                    <a:pt x="347" y="244"/>
                    <a:pt x="204" y="346"/>
                    <a:pt x="123" y="468"/>
                  </a:cubicBezTo>
                  <a:cubicBezTo>
                    <a:pt x="41" y="590"/>
                    <a:pt x="1" y="753"/>
                    <a:pt x="41" y="896"/>
                  </a:cubicBezTo>
                  <a:cubicBezTo>
                    <a:pt x="82" y="1038"/>
                    <a:pt x="163" y="1160"/>
                    <a:pt x="306" y="1242"/>
                  </a:cubicBezTo>
                  <a:cubicBezTo>
                    <a:pt x="401" y="1296"/>
                    <a:pt x="505" y="1323"/>
                    <a:pt x="606" y="1323"/>
                  </a:cubicBezTo>
                  <a:cubicBezTo>
                    <a:pt x="657" y="1323"/>
                    <a:pt x="707" y="1316"/>
                    <a:pt x="754" y="1303"/>
                  </a:cubicBezTo>
                  <a:cubicBezTo>
                    <a:pt x="1039" y="1221"/>
                    <a:pt x="1243" y="977"/>
                    <a:pt x="1243" y="712"/>
                  </a:cubicBezTo>
                  <a:lnTo>
                    <a:pt x="1243" y="692"/>
                  </a:lnTo>
                  <a:cubicBezTo>
                    <a:pt x="1284" y="672"/>
                    <a:pt x="1385" y="590"/>
                    <a:pt x="1528" y="570"/>
                  </a:cubicBezTo>
                  <a:cubicBezTo>
                    <a:pt x="1555" y="564"/>
                    <a:pt x="1583" y="562"/>
                    <a:pt x="1610" y="562"/>
                  </a:cubicBezTo>
                  <a:cubicBezTo>
                    <a:pt x="1686" y="562"/>
                    <a:pt x="1764" y="581"/>
                    <a:pt x="1854" y="610"/>
                  </a:cubicBezTo>
                  <a:lnTo>
                    <a:pt x="1854" y="631"/>
                  </a:lnTo>
                  <a:cubicBezTo>
                    <a:pt x="1854" y="651"/>
                    <a:pt x="1874" y="672"/>
                    <a:pt x="1874" y="712"/>
                  </a:cubicBezTo>
                  <a:cubicBezTo>
                    <a:pt x="1930" y="952"/>
                    <a:pt x="2169" y="1125"/>
                    <a:pt x="2426" y="1125"/>
                  </a:cubicBezTo>
                  <a:cubicBezTo>
                    <a:pt x="2452" y="1125"/>
                    <a:pt x="2479" y="1123"/>
                    <a:pt x="2505" y="1120"/>
                  </a:cubicBezTo>
                  <a:lnTo>
                    <a:pt x="2587" y="1120"/>
                  </a:lnTo>
                  <a:cubicBezTo>
                    <a:pt x="2750" y="1079"/>
                    <a:pt x="2892" y="977"/>
                    <a:pt x="2974" y="855"/>
                  </a:cubicBezTo>
                  <a:cubicBezTo>
                    <a:pt x="3055" y="712"/>
                    <a:pt x="3076" y="570"/>
                    <a:pt x="3055" y="427"/>
                  </a:cubicBezTo>
                  <a:cubicBezTo>
                    <a:pt x="2987" y="171"/>
                    <a:pt x="2747" y="0"/>
                    <a:pt x="24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1638024" y="1453856"/>
              <a:ext cx="534964" cy="396599"/>
            </a:xfrm>
            <a:custGeom>
              <a:avLst/>
              <a:gdLst/>
              <a:ahLst/>
              <a:cxnLst/>
              <a:rect l="l" t="t" r="r" b="b"/>
              <a:pathLst>
                <a:path w="6681" h="4953" extrusionOk="0">
                  <a:moveTo>
                    <a:pt x="1009" y="1"/>
                  </a:moveTo>
                  <a:cubicBezTo>
                    <a:pt x="752" y="1"/>
                    <a:pt x="547" y="150"/>
                    <a:pt x="306" y="426"/>
                  </a:cubicBezTo>
                  <a:cubicBezTo>
                    <a:pt x="1" y="793"/>
                    <a:pt x="123" y="976"/>
                    <a:pt x="530" y="1037"/>
                  </a:cubicBezTo>
                  <a:cubicBezTo>
                    <a:pt x="1406" y="1200"/>
                    <a:pt x="1834" y="1241"/>
                    <a:pt x="1874" y="1485"/>
                  </a:cubicBezTo>
                  <a:cubicBezTo>
                    <a:pt x="1915" y="1730"/>
                    <a:pt x="1813" y="1974"/>
                    <a:pt x="2037" y="2137"/>
                  </a:cubicBezTo>
                  <a:cubicBezTo>
                    <a:pt x="3585" y="3318"/>
                    <a:pt x="3768" y="3481"/>
                    <a:pt x="5275" y="4438"/>
                  </a:cubicBezTo>
                  <a:cubicBezTo>
                    <a:pt x="5390" y="4515"/>
                    <a:pt x="6137" y="4953"/>
                    <a:pt x="6360" y="4953"/>
                  </a:cubicBezTo>
                  <a:cubicBezTo>
                    <a:pt x="6374" y="4953"/>
                    <a:pt x="6386" y="4951"/>
                    <a:pt x="6395" y="4947"/>
                  </a:cubicBezTo>
                  <a:cubicBezTo>
                    <a:pt x="6681" y="4825"/>
                    <a:pt x="5316" y="2157"/>
                    <a:pt x="5153" y="1893"/>
                  </a:cubicBezTo>
                  <a:cubicBezTo>
                    <a:pt x="5051" y="1750"/>
                    <a:pt x="4949" y="1587"/>
                    <a:pt x="4848" y="1444"/>
                  </a:cubicBezTo>
                  <a:cubicBezTo>
                    <a:pt x="4624" y="1139"/>
                    <a:pt x="4237" y="650"/>
                    <a:pt x="3748" y="406"/>
                  </a:cubicBezTo>
                  <a:lnTo>
                    <a:pt x="3748" y="406"/>
                  </a:lnTo>
                  <a:cubicBezTo>
                    <a:pt x="3748" y="406"/>
                    <a:pt x="3809" y="915"/>
                    <a:pt x="3829" y="956"/>
                  </a:cubicBezTo>
                  <a:cubicBezTo>
                    <a:pt x="3952" y="1424"/>
                    <a:pt x="4257" y="1831"/>
                    <a:pt x="4888" y="2666"/>
                  </a:cubicBezTo>
                  <a:cubicBezTo>
                    <a:pt x="5011" y="2850"/>
                    <a:pt x="5133" y="3074"/>
                    <a:pt x="5275" y="3216"/>
                  </a:cubicBezTo>
                  <a:cubicBezTo>
                    <a:pt x="3870" y="1933"/>
                    <a:pt x="3422" y="1261"/>
                    <a:pt x="1650" y="223"/>
                  </a:cubicBezTo>
                  <a:cubicBezTo>
                    <a:pt x="1392" y="72"/>
                    <a:pt x="1188" y="1"/>
                    <a:pt x="1009" y="1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1638024" y="1453856"/>
              <a:ext cx="534964" cy="396599"/>
            </a:xfrm>
            <a:custGeom>
              <a:avLst/>
              <a:gdLst/>
              <a:ahLst/>
              <a:cxnLst/>
              <a:rect l="l" t="t" r="r" b="b"/>
              <a:pathLst>
                <a:path w="6681" h="4953" extrusionOk="0">
                  <a:moveTo>
                    <a:pt x="1009" y="1"/>
                  </a:moveTo>
                  <a:cubicBezTo>
                    <a:pt x="752" y="1"/>
                    <a:pt x="547" y="150"/>
                    <a:pt x="306" y="426"/>
                  </a:cubicBezTo>
                  <a:cubicBezTo>
                    <a:pt x="1" y="793"/>
                    <a:pt x="123" y="976"/>
                    <a:pt x="530" y="1037"/>
                  </a:cubicBezTo>
                  <a:cubicBezTo>
                    <a:pt x="1406" y="1200"/>
                    <a:pt x="1834" y="1241"/>
                    <a:pt x="1874" y="1485"/>
                  </a:cubicBezTo>
                  <a:cubicBezTo>
                    <a:pt x="1915" y="1730"/>
                    <a:pt x="1813" y="1974"/>
                    <a:pt x="2037" y="2137"/>
                  </a:cubicBezTo>
                  <a:cubicBezTo>
                    <a:pt x="3585" y="3318"/>
                    <a:pt x="3768" y="3481"/>
                    <a:pt x="5275" y="4438"/>
                  </a:cubicBezTo>
                  <a:cubicBezTo>
                    <a:pt x="5390" y="4515"/>
                    <a:pt x="6137" y="4953"/>
                    <a:pt x="6360" y="4953"/>
                  </a:cubicBezTo>
                  <a:cubicBezTo>
                    <a:pt x="6374" y="4953"/>
                    <a:pt x="6386" y="4951"/>
                    <a:pt x="6395" y="4947"/>
                  </a:cubicBezTo>
                  <a:cubicBezTo>
                    <a:pt x="6681" y="4825"/>
                    <a:pt x="5316" y="2157"/>
                    <a:pt x="5153" y="1893"/>
                  </a:cubicBezTo>
                  <a:cubicBezTo>
                    <a:pt x="5051" y="1750"/>
                    <a:pt x="4949" y="1587"/>
                    <a:pt x="4848" y="1444"/>
                  </a:cubicBezTo>
                  <a:cubicBezTo>
                    <a:pt x="4624" y="1139"/>
                    <a:pt x="4237" y="650"/>
                    <a:pt x="3748" y="406"/>
                  </a:cubicBezTo>
                  <a:lnTo>
                    <a:pt x="3748" y="406"/>
                  </a:lnTo>
                  <a:cubicBezTo>
                    <a:pt x="3748" y="406"/>
                    <a:pt x="3809" y="915"/>
                    <a:pt x="3829" y="956"/>
                  </a:cubicBezTo>
                  <a:cubicBezTo>
                    <a:pt x="3952" y="1424"/>
                    <a:pt x="4257" y="1831"/>
                    <a:pt x="4888" y="2666"/>
                  </a:cubicBezTo>
                  <a:cubicBezTo>
                    <a:pt x="5011" y="2850"/>
                    <a:pt x="5133" y="3074"/>
                    <a:pt x="5275" y="3216"/>
                  </a:cubicBezTo>
                  <a:cubicBezTo>
                    <a:pt x="3870" y="1933"/>
                    <a:pt x="3422" y="1261"/>
                    <a:pt x="1650" y="223"/>
                  </a:cubicBezTo>
                  <a:cubicBezTo>
                    <a:pt x="1392" y="72"/>
                    <a:pt x="1188" y="1"/>
                    <a:pt x="1009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2055519" y="1706883"/>
              <a:ext cx="88080" cy="130758"/>
            </a:xfrm>
            <a:custGeom>
              <a:avLst/>
              <a:gdLst/>
              <a:ahLst/>
              <a:cxnLst/>
              <a:rect l="l" t="t" r="r" b="b"/>
              <a:pathLst>
                <a:path w="1100" h="1633" extrusionOk="0">
                  <a:moveTo>
                    <a:pt x="79" y="0"/>
                  </a:moveTo>
                  <a:cubicBezTo>
                    <a:pt x="66" y="0"/>
                    <a:pt x="51" y="5"/>
                    <a:pt x="41" y="16"/>
                  </a:cubicBezTo>
                  <a:cubicBezTo>
                    <a:pt x="0" y="36"/>
                    <a:pt x="0" y="56"/>
                    <a:pt x="21" y="77"/>
                  </a:cubicBezTo>
                  <a:cubicBezTo>
                    <a:pt x="183" y="321"/>
                    <a:pt x="367" y="565"/>
                    <a:pt x="530" y="810"/>
                  </a:cubicBezTo>
                  <a:cubicBezTo>
                    <a:pt x="611" y="952"/>
                    <a:pt x="693" y="1075"/>
                    <a:pt x="774" y="1197"/>
                  </a:cubicBezTo>
                  <a:cubicBezTo>
                    <a:pt x="835" y="1319"/>
                    <a:pt x="917" y="1441"/>
                    <a:pt x="957" y="1584"/>
                  </a:cubicBezTo>
                  <a:cubicBezTo>
                    <a:pt x="972" y="1614"/>
                    <a:pt x="998" y="1632"/>
                    <a:pt x="1019" y="1632"/>
                  </a:cubicBezTo>
                  <a:cubicBezTo>
                    <a:pt x="1026" y="1632"/>
                    <a:pt x="1033" y="1630"/>
                    <a:pt x="1039" y="1624"/>
                  </a:cubicBezTo>
                  <a:cubicBezTo>
                    <a:pt x="1080" y="1604"/>
                    <a:pt x="1100" y="1563"/>
                    <a:pt x="1100" y="1543"/>
                  </a:cubicBezTo>
                  <a:cubicBezTo>
                    <a:pt x="1039" y="1380"/>
                    <a:pt x="978" y="1237"/>
                    <a:pt x="896" y="1115"/>
                  </a:cubicBezTo>
                  <a:cubicBezTo>
                    <a:pt x="815" y="993"/>
                    <a:pt x="733" y="871"/>
                    <a:pt x="652" y="728"/>
                  </a:cubicBezTo>
                  <a:cubicBezTo>
                    <a:pt x="469" y="484"/>
                    <a:pt x="306" y="260"/>
                    <a:pt x="102" y="16"/>
                  </a:cubicBezTo>
                  <a:cubicBezTo>
                    <a:pt x="102" y="5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1502703" y="912409"/>
              <a:ext cx="469705" cy="678935"/>
            </a:xfrm>
            <a:custGeom>
              <a:avLst/>
              <a:gdLst/>
              <a:ahLst/>
              <a:cxnLst/>
              <a:rect l="l" t="t" r="r" b="b"/>
              <a:pathLst>
                <a:path w="5866" h="8479" extrusionOk="0">
                  <a:moveTo>
                    <a:pt x="3830" y="1"/>
                  </a:moveTo>
                  <a:cubicBezTo>
                    <a:pt x="2738" y="1"/>
                    <a:pt x="1647" y="738"/>
                    <a:pt x="1181" y="1669"/>
                  </a:cubicBezTo>
                  <a:cubicBezTo>
                    <a:pt x="428" y="3197"/>
                    <a:pt x="1243" y="4378"/>
                    <a:pt x="1304" y="5640"/>
                  </a:cubicBezTo>
                  <a:cubicBezTo>
                    <a:pt x="1344" y="6190"/>
                    <a:pt x="1161" y="6720"/>
                    <a:pt x="652" y="7229"/>
                  </a:cubicBezTo>
                  <a:cubicBezTo>
                    <a:pt x="265" y="7616"/>
                    <a:pt x="0" y="7758"/>
                    <a:pt x="245" y="7982"/>
                  </a:cubicBezTo>
                  <a:cubicBezTo>
                    <a:pt x="591" y="8288"/>
                    <a:pt x="1039" y="8451"/>
                    <a:pt x="1487" y="8471"/>
                  </a:cubicBezTo>
                  <a:cubicBezTo>
                    <a:pt x="1550" y="8476"/>
                    <a:pt x="1611" y="8479"/>
                    <a:pt x="1669" y="8479"/>
                  </a:cubicBezTo>
                  <a:cubicBezTo>
                    <a:pt x="2825" y="8479"/>
                    <a:pt x="3160" y="7566"/>
                    <a:pt x="3218" y="7392"/>
                  </a:cubicBezTo>
                  <a:cubicBezTo>
                    <a:pt x="3218" y="7382"/>
                    <a:pt x="3223" y="7377"/>
                    <a:pt x="3228" y="7377"/>
                  </a:cubicBezTo>
                  <a:cubicBezTo>
                    <a:pt x="3233" y="7377"/>
                    <a:pt x="3238" y="7382"/>
                    <a:pt x="3238" y="7392"/>
                  </a:cubicBezTo>
                  <a:cubicBezTo>
                    <a:pt x="3259" y="7453"/>
                    <a:pt x="3299" y="7677"/>
                    <a:pt x="3340" y="8145"/>
                  </a:cubicBezTo>
                  <a:cubicBezTo>
                    <a:pt x="3361" y="8227"/>
                    <a:pt x="3340" y="8369"/>
                    <a:pt x="3442" y="8390"/>
                  </a:cubicBezTo>
                  <a:cubicBezTo>
                    <a:pt x="3461" y="8395"/>
                    <a:pt x="3481" y="8398"/>
                    <a:pt x="3501" y="8398"/>
                  </a:cubicBezTo>
                  <a:cubicBezTo>
                    <a:pt x="3628" y="8398"/>
                    <a:pt x="3761" y="8295"/>
                    <a:pt x="3849" y="8206"/>
                  </a:cubicBezTo>
                  <a:cubicBezTo>
                    <a:pt x="4134" y="7942"/>
                    <a:pt x="4318" y="7534"/>
                    <a:pt x="4155" y="7147"/>
                  </a:cubicBezTo>
                  <a:cubicBezTo>
                    <a:pt x="3972" y="6761"/>
                    <a:pt x="3503" y="6251"/>
                    <a:pt x="3116" y="5539"/>
                  </a:cubicBezTo>
                  <a:cubicBezTo>
                    <a:pt x="2913" y="5152"/>
                    <a:pt x="2750" y="4744"/>
                    <a:pt x="2648" y="4317"/>
                  </a:cubicBezTo>
                  <a:cubicBezTo>
                    <a:pt x="2627" y="4235"/>
                    <a:pt x="2627" y="4215"/>
                    <a:pt x="2709" y="4174"/>
                  </a:cubicBezTo>
                  <a:cubicBezTo>
                    <a:pt x="3442" y="3889"/>
                    <a:pt x="3605" y="3726"/>
                    <a:pt x="3768" y="3034"/>
                  </a:cubicBezTo>
                  <a:cubicBezTo>
                    <a:pt x="3870" y="2524"/>
                    <a:pt x="4521" y="2402"/>
                    <a:pt x="4664" y="1954"/>
                  </a:cubicBezTo>
                  <a:cubicBezTo>
                    <a:pt x="4664" y="1954"/>
                    <a:pt x="4664" y="1954"/>
                    <a:pt x="4664" y="1954"/>
                  </a:cubicBezTo>
                  <a:cubicBezTo>
                    <a:pt x="4674" y="1954"/>
                    <a:pt x="4921" y="2450"/>
                    <a:pt x="4521" y="2789"/>
                  </a:cubicBezTo>
                  <a:cubicBezTo>
                    <a:pt x="4494" y="2808"/>
                    <a:pt x="4591" y="2847"/>
                    <a:pt x="4744" y="2847"/>
                  </a:cubicBezTo>
                  <a:cubicBezTo>
                    <a:pt x="4932" y="2847"/>
                    <a:pt x="5203" y="2789"/>
                    <a:pt x="5438" y="2565"/>
                  </a:cubicBezTo>
                  <a:cubicBezTo>
                    <a:pt x="5642" y="2382"/>
                    <a:pt x="5784" y="2097"/>
                    <a:pt x="5825" y="1812"/>
                  </a:cubicBezTo>
                  <a:cubicBezTo>
                    <a:pt x="5866" y="1364"/>
                    <a:pt x="5682" y="895"/>
                    <a:pt x="5356" y="590"/>
                  </a:cubicBezTo>
                  <a:cubicBezTo>
                    <a:pt x="4896" y="176"/>
                    <a:pt x="4363" y="1"/>
                    <a:pt x="3830" y="1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1566280" y="979589"/>
              <a:ext cx="138686" cy="567154"/>
            </a:xfrm>
            <a:custGeom>
              <a:avLst/>
              <a:gdLst/>
              <a:ahLst/>
              <a:cxnLst/>
              <a:rect l="l" t="t" r="r" b="b"/>
              <a:pathLst>
                <a:path w="1732" h="7083" extrusionOk="0">
                  <a:moveTo>
                    <a:pt x="1681" y="0"/>
                  </a:moveTo>
                  <a:cubicBezTo>
                    <a:pt x="1670" y="0"/>
                    <a:pt x="1660" y="5"/>
                    <a:pt x="1650" y="16"/>
                  </a:cubicBezTo>
                  <a:cubicBezTo>
                    <a:pt x="1365" y="178"/>
                    <a:pt x="1100" y="402"/>
                    <a:pt x="937" y="688"/>
                  </a:cubicBezTo>
                  <a:cubicBezTo>
                    <a:pt x="795" y="973"/>
                    <a:pt x="693" y="1299"/>
                    <a:pt x="652" y="1624"/>
                  </a:cubicBezTo>
                  <a:cubicBezTo>
                    <a:pt x="591" y="2276"/>
                    <a:pt x="673" y="2907"/>
                    <a:pt x="754" y="3539"/>
                  </a:cubicBezTo>
                  <a:cubicBezTo>
                    <a:pt x="836" y="4170"/>
                    <a:pt x="937" y="4801"/>
                    <a:pt x="897" y="5433"/>
                  </a:cubicBezTo>
                  <a:cubicBezTo>
                    <a:pt x="876" y="5738"/>
                    <a:pt x="815" y="6064"/>
                    <a:pt x="693" y="6329"/>
                  </a:cubicBezTo>
                  <a:cubicBezTo>
                    <a:pt x="550" y="6614"/>
                    <a:pt x="326" y="6838"/>
                    <a:pt x="41" y="6940"/>
                  </a:cubicBezTo>
                  <a:cubicBezTo>
                    <a:pt x="21" y="6960"/>
                    <a:pt x="1" y="7001"/>
                    <a:pt x="1" y="7042"/>
                  </a:cubicBezTo>
                  <a:cubicBezTo>
                    <a:pt x="21" y="7082"/>
                    <a:pt x="62" y="7082"/>
                    <a:pt x="102" y="7082"/>
                  </a:cubicBezTo>
                  <a:cubicBezTo>
                    <a:pt x="408" y="6960"/>
                    <a:pt x="673" y="6695"/>
                    <a:pt x="815" y="6390"/>
                  </a:cubicBezTo>
                  <a:cubicBezTo>
                    <a:pt x="958" y="6084"/>
                    <a:pt x="1019" y="5759"/>
                    <a:pt x="1039" y="5433"/>
                  </a:cubicBezTo>
                  <a:cubicBezTo>
                    <a:pt x="1080" y="4801"/>
                    <a:pt x="978" y="4150"/>
                    <a:pt x="897" y="3518"/>
                  </a:cubicBezTo>
                  <a:cubicBezTo>
                    <a:pt x="795" y="2907"/>
                    <a:pt x="713" y="2256"/>
                    <a:pt x="795" y="1645"/>
                  </a:cubicBezTo>
                  <a:cubicBezTo>
                    <a:pt x="815" y="1319"/>
                    <a:pt x="897" y="1034"/>
                    <a:pt x="1039" y="749"/>
                  </a:cubicBezTo>
                  <a:cubicBezTo>
                    <a:pt x="1202" y="484"/>
                    <a:pt x="1426" y="280"/>
                    <a:pt x="1691" y="97"/>
                  </a:cubicBezTo>
                  <a:lnTo>
                    <a:pt x="1711" y="97"/>
                  </a:lnTo>
                  <a:cubicBezTo>
                    <a:pt x="1732" y="77"/>
                    <a:pt x="1732" y="56"/>
                    <a:pt x="1711" y="16"/>
                  </a:cubicBezTo>
                  <a:cubicBezTo>
                    <a:pt x="1701" y="5"/>
                    <a:pt x="1691" y="0"/>
                    <a:pt x="16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1897297" y="931867"/>
              <a:ext cx="78391" cy="130518"/>
            </a:xfrm>
            <a:custGeom>
              <a:avLst/>
              <a:gdLst/>
              <a:ahLst/>
              <a:cxnLst/>
              <a:rect l="l" t="t" r="r" b="b"/>
              <a:pathLst>
                <a:path w="979" h="1630" fill="none" extrusionOk="0">
                  <a:moveTo>
                    <a:pt x="1" y="1"/>
                  </a:moveTo>
                  <a:cubicBezTo>
                    <a:pt x="1" y="1"/>
                    <a:pt x="978" y="449"/>
                    <a:pt x="897" y="163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58"/>
          <p:cNvSpPr/>
          <p:nvPr/>
        </p:nvSpPr>
        <p:spPr>
          <a:xfrm>
            <a:off x="2301975" y="893375"/>
            <a:ext cx="1320600" cy="13206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58"/>
          <p:cNvSpPr/>
          <p:nvPr/>
        </p:nvSpPr>
        <p:spPr>
          <a:xfrm>
            <a:off x="6689206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3" y="465"/>
                  <a:pt x="633" y="297"/>
                </a:cubicBezTo>
                <a:cubicBezTo>
                  <a:pt x="633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58"/>
          <p:cNvSpPr/>
          <p:nvPr/>
        </p:nvSpPr>
        <p:spPr>
          <a:xfrm>
            <a:off x="6305002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2" y="465"/>
                  <a:pt x="632" y="297"/>
                </a:cubicBezTo>
                <a:cubicBezTo>
                  <a:pt x="632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8"/>
          <p:cNvSpPr/>
          <p:nvPr/>
        </p:nvSpPr>
        <p:spPr>
          <a:xfrm>
            <a:off x="5596407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1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58"/>
          <p:cNvSpPr/>
          <p:nvPr/>
        </p:nvSpPr>
        <p:spPr>
          <a:xfrm>
            <a:off x="5980612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2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58"/>
          <p:cNvSpPr txBox="1">
            <a:spLocks noGrp="1"/>
          </p:cNvSpPr>
          <p:nvPr>
            <p:ph type="title"/>
          </p:nvPr>
        </p:nvSpPr>
        <p:spPr>
          <a:xfrm>
            <a:off x="571875" y="2371600"/>
            <a:ext cx="4780800" cy="151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Low-fidelity</a:t>
            </a:r>
            <a:endParaRPr sz="540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PROTOTYPE</a:t>
            </a:r>
            <a:endParaRPr sz="5400"/>
          </a:p>
        </p:txBody>
      </p:sp>
      <p:sp>
        <p:nvSpPr>
          <p:cNvPr id="1110" name="Google Shape;1110;p58"/>
          <p:cNvSpPr txBox="1">
            <a:spLocks noGrp="1"/>
          </p:cNvSpPr>
          <p:nvPr>
            <p:ph type="title" idx="2"/>
          </p:nvPr>
        </p:nvSpPr>
        <p:spPr>
          <a:xfrm>
            <a:off x="124152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0</a:t>
            </a:r>
            <a:r>
              <a:rPr lang="en"/>
              <a:t>2</a:t>
            </a:r>
            <a:endParaRPr sz="7100"/>
          </a:p>
        </p:txBody>
      </p:sp>
      <p:grpSp>
        <p:nvGrpSpPr>
          <p:cNvPr id="1111" name="Google Shape;1111;p58"/>
          <p:cNvGrpSpPr/>
          <p:nvPr/>
        </p:nvGrpSpPr>
        <p:grpSpPr>
          <a:xfrm>
            <a:off x="5082866" y="2159899"/>
            <a:ext cx="897744" cy="823709"/>
            <a:chOff x="4700820" y="3851539"/>
            <a:chExt cx="2017402" cy="1851032"/>
          </a:xfrm>
        </p:grpSpPr>
        <p:sp>
          <p:nvSpPr>
            <p:cNvPr id="1112" name="Google Shape;1112;p58"/>
            <p:cNvSpPr/>
            <p:nvPr/>
          </p:nvSpPr>
          <p:spPr>
            <a:xfrm>
              <a:off x="4774589" y="3925302"/>
              <a:ext cx="1943633" cy="1777269"/>
            </a:xfrm>
            <a:custGeom>
              <a:avLst/>
              <a:gdLst/>
              <a:ahLst/>
              <a:cxnLst/>
              <a:rect l="l" t="t" r="r" b="b"/>
              <a:pathLst>
                <a:path w="1943633" h="1777269" extrusionOk="0">
                  <a:moveTo>
                    <a:pt x="1933422" y="1479664"/>
                  </a:moveTo>
                  <a:cubicBezTo>
                    <a:pt x="1933962" y="1460817"/>
                    <a:pt x="1928748" y="1440643"/>
                    <a:pt x="1915585" y="1420158"/>
                  </a:cubicBezTo>
                  <a:cubicBezTo>
                    <a:pt x="1912289" y="1412792"/>
                    <a:pt x="1907952" y="1406258"/>
                    <a:pt x="1902910" y="1400422"/>
                  </a:cubicBezTo>
                  <a:cubicBezTo>
                    <a:pt x="1810778" y="1256982"/>
                    <a:pt x="1718640" y="1113542"/>
                    <a:pt x="1626495" y="970095"/>
                  </a:cubicBezTo>
                  <a:cubicBezTo>
                    <a:pt x="1575219" y="890263"/>
                    <a:pt x="1523466" y="802195"/>
                    <a:pt x="1417377" y="813231"/>
                  </a:cubicBezTo>
                  <a:cubicBezTo>
                    <a:pt x="1480699" y="682999"/>
                    <a:pt x="1521066" y="548455"/>
                    <a:pt x="1472323" y="393255"/>
                  </a:cubicBezTo>
                  <a:cubicBezTo>
                    <a:pt x="1413160" y="204901"/>
                    <a:pt x="1249895" y="61715"/>
                    <a:pt x="1054138" y="32746"/>
                  </a:cubicBezTo>
                  <a:cubicBezTo>
                    <a:pt x="832904" y="0"/>
                    <a:pt x="607790" y="113163"/>
                    <a:pt x="509714" y="316477"/>
                  </a:cubicBezTo>
                  <a:cubicBezTo>
                    <a:pt x="460254" y="419023"/>
                    <a:pt x="444969" y="533241"/>
                    <a:pt x="466102" y="645236"/>
                  </a:cubicBezTo>
                  <a:cubicBezTo>
                    <a:pt x="481222" y="725290"/>
                    <a:pt x="519074" y="798512"/>
                    <a:pt x="559841" y="869759"/>
                  </a:cubicBezTo>
                  <a:cubicBezTo>
                    <a:pt x="518782" y="883742"/>
                    <a:pt x="477723" y="897731"/>
                    <a:pt x="436657" y="911720"/>
                  </a:cubicBezTo>
                  <a:cubicBezTo>
                    <a:pt x="304577" y="862006"/>
                    <a:pt x="98729" y="765168"/>
                    <a:pt x="29521" y="940485"/>
                  </a:cubicBezTo>
                  <a:cubicBezTo>
                    <a:pt x="0" y="1015257"/>
                    <a:pt x="32277" y="1075728"/>
                    <a:pt x="71202" y="1136332"/>
                  </a:cubicBezTo>
                  <a:cubicBezTo>
                    <a:pt x="112528" y="1200664"/>
                    <a:pt x="153854" y="1265002"/>
                    <a:pt x="195179" y="1329334"/>
                  </a:cubicBezTo>
                  <a:lnTo>
                    <a:pt x="324624" y="1530851"/>
                  </a:lnTo>
                  <a:cubicBezTo>
                    <a:pt x="359486" y="1585118"/>
                    <a:pt x="389420" y="1631264"/>
                    <a:pt x="453745" y="1656187"/>
                  </a:cubicBezTo>
                  <a:cubicBezTo>
                    <a:pt x="556647" y="1696040"/>
                    <a:pt x="669861" y="1742674"/>
                    <a:pt x="777773" y="1765217"/>
                  </a:cubicBezTo>
                  <a:cubicBezTo>
                    <a:pt x="835501" y="1777269"/>
                    <a:pt x="801420" y="1769122"/>
                    <a:pt x="787317" y="1767033"/>
                  </a:cubicBezTo>
                  <a:cubicBezTo>
                    <a:pt x="810793" y="1770507"/>
                    <a:pt x="831329" y="1771370"/>
                    <a:pt x="854417" y="1765649"/>
                  </a:cubicBezTo>
                  <a:cubicBezTo>
                    <a:pt x="860272" y="1764207"/>
                    <a:pt x="865816" y="1761477"/>
                    <a:pt x="871607" y="1759794"/>
                  </a:cubicBezTo>
                  <a:cubicBezTo>
                    <a:pt x="907288" y="1749444"/>
                    <a:pt x="942371" y="1735689"/>
                    <a:pt x="977538" y="1723720"/>
                  </a:cubicBezTo>
                  <a:lnTo>
                    <a:pt x="1152296" y="1664188"/>
                  </a:lnTo>
                  <a:cubicBezTo>
                    <a:pt x="1216221" y="1685956"/>
                    <a:pt x="1280140" y="1707730"/>
                    <a:pt x="1344060" y="1729505"/>
                  </a:cubicBezTo>
                  <a:cubicBezTo>
                    <a:pt x="1373765" y="1739620"/>
                    <a:pt x="1408010" y="1757629"/>
                    <a:pt x="1439227" y="1761915"/>
                  </a:cubicBezTo>
                  <a:cubicBezTo>
                    <a:pt x="1456315" y="1764264"/>
                    <a:pt x="1414881" y="1752174"/>
                    <a:pt x="1417656" y="1752422"/>
                  </a:cubicBezTo>
                  <a:cubicBezTo>
                    <a:pt x="1421911" y="1752809"/>
                    <a:pt x="1452149" y="1761401"/>
                    <a:pt x="1469618" y="1766004"/>
                  </a:cubicBezTo>
                  <a:cubicBezTo>
                    <a:pt x="1477645" y="1765344"/>
                    <a:pt x="1520355" y="1767636"/>
                    <a:pt x="1532623" y="1764576"/>
                  </a:cubicBezTo>
                  <a:cubicBezTo>
                    <a:pt x="1610887" y="1745062"/>
                    <a:pt x="1687988" y="1711655"/>
                    <a:pt x="1764334" y="1685645"/>
                  </a:cubicBezTo>
                  <a:cubicBezTo>
                    <a:pt x="1796484" y="1674704"/>
                    <a:pt x="1832724" y="1665566"/>
                    <a:pt x="1861781" y="1647609"/>
                  </a:cubicBezTo>
                  <a:cubicBezTo>
                    <a:pt x="1924310" y="1608956"/>
                    <a:pt x="1943633" y="1544015"/>
                    <a:pt x="1933422" y="14796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4700820" y="3851539"/>
              <a:ext cx="1943633" cy="1777269"/>
            </a:xfrm>
            <a:custGeom>
              <a:avLst/>
              <a:gdLst/>
              <a:ahLst/>
              <a:cxnLst/>
              <a:rect l="l" t="t" r="r" b="b"/>
              <a:pathLst>
                <a:path w="1943633" h="1777269" extrusionOk="0">
                  <a:moveTo>
                    <a:pt x="1933422" y="1479664"/>
                  </a:moveTo>
                  <a:cubicBezTo>
                    <a:pt x="1933962" y="1460817"/>
                    <a:pt x="1928755" y="1440637"/>
                    <a:pt x="1915591" y="1420158"/>
                  </a:cubicBezTo>
                  <a:cubicBezTo>
                    <a:pt x="1912296" y="1412792"/>
                    <a:pt x="1907959" y="1406258"/>
                    <a:pt x="1902917" y="1400422"/>
                  </a:cubicBezTo>
                  <a:cubicBezTo>
                    <a:pt x="1810785" y="1256982"/>
                    <a:pt x="1718640" y="1113535"/>
                    <a:pt x="1626501" y="970089"/>
                  </a:cubicBezTo>
                  <a:cubicBezTo>
                    <a:pt x="1575225" y="890263"/>
                    <a:pt x="1523472" y="802195"/>
                    <a:pt x="1417383" y="813231"/>
                  </a:cubicBezTo>
                  <a:cubicBezTo>
                    <a:pt x="1480705" y="682993"/>
                    <a:pt x="1521066" y="548449"/>
                    <a:pt x="1472330" y="393255"/>
                  </a:cubicBezTo>
                  <a:cubicBezTo>
                    <a:pt x="1413160" y="204901"/>
                    <a:pt x="1249902" y="61709"/>
                    <a:pt x="1054144" y="32746"/>
                  </a:cubicBezTo>
                  <a:cubicBezTo>
                    <a:pt x="832910" y="0"/>
                    <a:pt x="607790" y="113163"/>
                    <a:pt x="509720" y="316477"/>
                  </a:cubicBezTo>
                  <a:cubicBezTo>
                    <a:pt x="460260" y="419023"/>
                    <a:pt x="444969" y="533241"/>
                    <a:pt x="466109" y="645236"/>
                  </a:cubicBezTo>
                  <a:cubicBezTo>
                    <a:pt x="481222" y="725290"/>
                    <a:pt x="519074" y="798506"/>
                    <a:pt x="559841" y="869753"/>
                  </a:cubicBezTo>
                  <a:cubicBezTo>
                    <a:pt x="518788" y="883742"/>
                    <a:pt x="477723" y="897724"/>
                    <a:pt x="436664" y="911720"/>
                  </a:cubicBezTo>
                  <a:cubicBezTo>
                    <a:pt x="304584" y="861999"/>
                    <a:pt x="98729" y="765162"/>
                    <a:pt x="29527" y="940485"/>
                  </a:cubicBezTo>
                  <a:cubicBezTo>
                    <a:pt x="0" y="1015257"/>
                    <a:pt x="32277" y="1075721"/>
                    <a:pt x="71208" y="1136332"/>
                  </a:cubicBezTo>
                  <a:cubicBezTo>
                    <a:pt x="112534" y="1200664"/>
                    <a:pt x="153860" y="1264996"/>
                    <a:pt x="195186" y="1329334"/>
                  </a:cubicBezTo>
                  <a:cubicBezTo>
                    <a:pt x="238334" y="1396504"/>
                    <a:pt x="281482" y="1463675"/>
                    <a:pt x="324624" y="1530851"/>
                  </a:cubicBezTo>
                  <a:cubicBezTo>
                    <a:pt x="359486" y="1585118"/>
                    <a:pt x="389426" y="1631264"/>
                    <a:pt x="453751" y="1656181"/>
                  </a:cubicBezTo>
                  <a:cubicBezTo>
                    <a:pt x="556647" y="1696034"/>
                    <a:pt x="669867" y="1742668"/>
                    <a:pt x="777773" y="1765211"/>
                  </a:cubicBezTo>
                  <a:cubicBezTo>
                    <a:pt x="835507" y="1777269"/>
                    <a:pt x="801427" y="1769116"/>
                    <a:pt x="787317" y="1767027"/>
                  </a:cubicBezTo>
                  <a:cubicBezTo>
                    <a:pt x="810799" y="1770506"/>
                    <a:pt x="831335" y="1771370"/>
                    <a:pt x="854424" y="1765649"/>
                  </a:cubicBezTo>
                  <a:cubicBezTo>
                    <a:pt x="860272" y="1764201"/>
                    <a:pt x="865822" y="1761477"/>
                    <a:pt x="871613" y="1759794"/>
                  </a:cubicBezTo>
                  <a:cubicBezTo>
                    <a:pt x="907288" y="1749437"/>
                    <a:pt x="942378" y="1735689"/>
                    <a:pt x="977538" y="1723713"/>
                  </a:cubicBezTo>
                  <a:cubicBezTo>
                    <a:pt x="1035792" y="1703876"/>
                    <a:pt x="1094047" y="1684032"/>
                    <a:pt x="1152302" y="1664188"/>
                  </a:cubicBezTo>
                  <a:cubicBezTo>
                    <a:pt x="1216228" y="1685956"/>
                    <a:pt x="1280140" y="1707730"/>
                    <a:pt x="1344060" y="1729505"/>
                  </a:cubicBezTo>
                  <a:cubicBezTo>
                    <a:pt x="1373771" y="1739620"/>
                    <a:pt x="1408017" y="1757629"/>
                    <a:pt x="1439227" y="1761915"/>
                  </a:cubicBezTo>
                  <a:cubicBezTo>
                    <a:pt x="1456321" y="1764258"/>
                    <a:pt x="1414887" y="1752168"/>
                    <a:pt x="1417656" y="1752422"/>
                  </a:cubicBezTo>
                  <a:cubicBezTo>
                    <a:pt x="1421917" y="1752809"/>
                    <a:pt x="1452149" y="1761394"/>
                    <a:pt x="1469618" y="1766004"/>
                  </a:cubicBezTo>
                  <a:cubicBezTo>
                    <a:pt x="1477651" y="1765338"/>
                    <a:pt x="1520361" y="1767636"/>
                    <a:pt x="1532623" y="1764576"/>
                  </a:cubicBezTo>
                  <a:cubicBezTo>
                    <a:pt x="1610893" y="1745056"/>
                    <a:pt x="1687988" y="1711655"/>
                    <a:pt x="1764341" y="1685645"/>
                  </a:cubicBezTo>
                  <a:cubicBezTo>
                    <a:pt x="1796491" y="1674698"/>
                    <a:pt x="1832730" y="1665566"/>
                    <a:pt x="1861781" y="1647609"/>
                  </a:cubicBezTo>
                  <a:cubicBezTo>
                    <a:pt x="1924316" y="1608956"/>
                    <a:pt x="1943633" y="1544015"/>
                    <a:pt x="1933422" y="1479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4836160" y="4809263"/>
              <a:ext cx="676154" cy="680910"/>
            </a:xfrm>
            <a:custGeom>
              <a:avLst/>
              <a:gdLst/>
              <a:ahLst/>
              <a:cxnLst/>
              <a:rect l="l" t="t" r="r" b="b"/>
              <a:pathLst>
                <a:path w="676154" h="680910" extrusionOk="0">
                  <a:moveTo>
                    <a:pt x="670845" y="679945"/>
                  </a:moveTo>
                  <a:lnTo>
                    <a:pt x="353733" y="571925"/>
                  </a:lnTo>
                  <a:cubicBezTo>
                    <a:pt x="346075" y="569321"/>
                    <a:pt x="339534" y="564197"/>
                    <a:pt x="335172" y="557403"/>
                  </a:cubicBezTo>
                  <a:lnTo>
                    <a:pt x="18307" y="64103"/>
                  </a:lnTo>
                  <a:cubicBezTo>
                    <a:pt x="0" y="35604"/>
                    <a:pt x="27876" y="0"/>
                    <a:pt x="59931" y="10922"/>
                  </a:cubicBezTo>
                  <a:lnTo>
                    <a:pt x="300443" y="92843"/>
                  </a:lnTo>
                  <a:lnTo>
                    <a:pt x="674535" y="675233"/>
                  </a:lnTo>
                  <a:cubicBezTo>
                    <a:pt x="676154" y="677760"/>
                    <a:pt x="673684" y="680910"/>
                    <a:pt x="670845" y="6799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4823910" y="4792760"/>
              <a:ext cx="709663" cy="717296"/>
            </a:xfrm>
            <a:custGeom>
              <a:avLst/>
              <a:gdLst/>
              <a:ahLst/>
              <a:cxnLst/>
              <a:rect l="l" t="t" r="r" b="b"/>
              <a:pathLst>
                <a:path w="709663" h="717296" extrusionOk="0">
                  <a:moveTo>
                    <a:pt x="684098" y="717296"/>
                  </a:moveTo>
                  <a:cubicBezTo>
                    <a:pt x="681551" y="717296"/>
                    <a:pt x="678973" y="716889"/>
                    <a:pt x="676465" y="716032"/>
                  </a:cubicBezTo>
                  <a:lnTo>
                    <a:pt x="676440" y="716026"/>
                  </a:lnTo>
                  <a:lnTo>
                    <a:pt x="359321" y="608006"/>
                  </a:lnTo>
                  <a:cubicBezTo>
                    <a:pt x="347281" y="603897"/>
                    <a:pt x="336892" y="595763"/>
                    <a:pt x="330028" y="585082"/>
                  </a:cubicBezTo>
                  <a:lnTo>
                    <a:pt x="13163" y="91782"/>
                  </a:lnTo>
                  <a:cubicBezTo>
                    <a:pt x="0" y="71291"/>
                    <a:pt x="1200" y="45662"/>
                    <a:pt x="16217" y="26479"/>
                  </a:cubicBezTo>
                  <a:cubicBezTo>
                    <a:pt x="31210" y="7321"/>
                    <a:pt x="55848" y="0"/>
                    <a:pt x="78847" y="7854"/>
                  </a:cubicBezTo>
                  <a:lnTo>
                    <a:pt x="326193" y="92106"/>
                  </a:lnTo>
                  <a:lnTo>
                    <a:pt x="330079" y="98171"/>
                  </a:lnTo>
                  <a:lnTo>
                    <a:pt x="704183" y="680561"/>
                  </a:lnTo>
                  <a:cubicBezTo>
                    <a:pt x="709663" y="689133"/>
                    <a:pt x="709123" y="700201"/>
                    <a:pt x="702887" y="708158"/>
                  </a:cubicBezTo>
                  <a:cubicBezTo>
                    <a:pt x="698290" y="714032"/>
                    <a:pt x="691299" y="717296"/>
                    <a:pt x="684098" y="717296"/>
                  </a:cubicBezTo>
                  <a:close/>
                  <a:moveTo>
                    <a:pt x="60337" y="46088"/>
                  </a:moveTo>
                  <a:cubicBezTo>
                    <a:pt x="53975" y="46088"/>
                    <a:pt x="50018" y="50387"/>
                    <a:pt x="48767" y="51974"/>
                  </a:cubicBezTo>
                  <a:cubicBezTo>
                    <a:pt x="47218" y="53949"/>
                    <a:pt x="42570" y="61061"/>
                    <a:pt x="47961" y="69437"/>
                  </a:cubicBezTo>
                  <a:lnTo>
                    <a:pt x="364807" y="562730"/>
                  </a:lnTo>
                  <a:cubicBezTo>
                    <a:pt x="366655" y="565588"/>
                    <a:pt x="369442" y="567766"/>
                    <a:pt x="372662" y="568871"/>
                  </a:cubicBezTo>
                  <a:lnTo>
                    <a:pt x="642289" y="660711"/>
                  </a:lnTo>
                  <a:lnTo>
                    <a:pt x="299192" y="126593"/>
                  </a:lnTo>
                  <a:lnTo>
                    <a:pt x="65519" y="46996"/>
                  </a:lnTo>
                  <a:cubicBezTo>
                    <a:pt x="63652" y="46354"/>
                    <a:pt x="61918" y="46088"/>
                    <a:pt x="60337" y="46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5478359" y="4789664"/>
              <a:ext cx="708590" cy="700265"/>
            </a:xfrm>
            <a:custGeom>
              <a:avLst/>
              <a:gdLst/>
              <a:ahLst/>
              <a:cxnLst/>
              <a:rect l="l" t="t" r="r" b="b"/>
              <a:pathLst>
                <a:path w="708590" h="700265" extrusionOk="0">
                  <a:moveTo>
                    <a:pt x="702614" y="699173"/>
                  </a:moveTo>
                  <a:lnTo>
                    <a:pt x="374764" y="587501"/>
                  </a:lnTo>
                  <a:lnTo>
                    <a:pt x="2089" y="7302"/>
                  </a:lnTo>
                  <a:cubicBezTo>
                    <a:pt x="0" y="4051"/>
                    <a:pt x="3181" y="0"/>
                    <a:pt x="6832" y="1238"/>
                  </a:cubicBezTo>
                  <a:lnTo>
                    <a:pt x="333298" y="112445"/>
                  </a:lnTo>
                  <a:lnTo>
                    <a:pt x="706761" y="693864"/>
                  </a:lnTo>
                  <a:cubicBezTo>
                    <a:pt x="708590" y="696709"/>
                    <a:pt x="705808" y="700265"/>
                    <a:pt x="702614" y="6991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5696499" y="4997110"/>
              <a:ext cx="344570" cy="262147"/>
            </a:xfrm>
            <a:custGeom>
              <a:avLst/>
              <a:gdLst/>
              <a:ahLst/>
              <a:cxnLst/>
              <a:rect l="l" t="t" r="r" b="b"/>
              <a:pathLst>
                <a:path w="344570" h="262147" extrusionOk="0">
                  <a:moveTo>
                    <a:pt x="344570" y="262147"/>
                  </a:moveTo>
                  <a:lnTo>
                    <a:pt x="216731" y="63125"/>
                  </a:lnTo>
                  <a:cubicBezTo>
                    <a:pt x="189953" y="40951"/>
                    <a:pt x="170351" y="22809"/>
                    <a:pt x="163810" y="16630"/>
                  </a:cubicBezTo>
                  <a:cubicBezTo>
                    <a:pt x="135388" y="2235"/>
                    <a:pt x="100996" y="0"/>
                    <a:pt x="81064" y="11455"/>
                  </a:cubicBezTo>
                  <a:cubicBezTo>
                    <a:pt x="70161" y="17729"/>
                    <a:pt x="64643" y="27533"/>
                    <a:pt x="64173" y="41421"/>
                  </a:cubicBezTo>
                  <a:cubicBezTo>
                    <a:pt x="62007" y="105219"/>
                    <a:pt x="15932" y="129647"/>
                    <a:pt x="0" y="136213"/>
                  </a:cubicBezTo>
                  <a:lnTo>
                    <a:pt x="77088" y="256228"/>
                  </a:lnTo>
                  <a:cubicBezTo>
                    <a:pt x="85509" y="226212"/>
                    <a:pt x="107251" y="189458"/>
                    <a:pt x="153035" y="181387"/>
                  </a:cubicBezTo>
                  <a:cubicBezTo>
                    <a:pt x="200698" y="173018"/>
                    <a:pt x="289972" y="225774"/>
                    <a:pt x="344570" y="2621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5457373" y="4767922"/>
              <a:ext cx="750709" cy="741781"/>
            </a:xfrm>
            <a:custGeom>
              <a:avLst/>
              <a:gdLst/>
              <a:ahLst/>
              <a:cxnLst/>
              <a:rect l="l" t="t" r="r" b="b"/>
              <a:pathLst>
                <a:path w="750709" h="741781" extrusionOk="0">
                  <a:moveTo>
                    <a:pt x="724738" y="741781"/>
                  </a:moveTo>
                  <a:cubicBezTo>
                    <a:pt x="722134" y="741781"/>
                    <a:pt x="719512" y="741362"/>
                    <a:pt x="716953" y="740498"/>
                  </a:cubicBezTo>
                  <a:lnTo>
                    <a:pt x="716940" y="740492"/>
                  </a:lnTo>
                  <a:lnTo>
                    <a:pt x="382250" y="626490"/>
                  </a:lnTo>
                  <a:lnTo>
                    <a:pt x="378364" y="620420"/>
                  </a:lnTo>
                  <a:lnTo>
                    <a:pt x="5676" y="40214"/>
                  </a:lnTo>
                  <a:cubicBezTo>
                    <a:pt x="0" y="31381"/>
                    <a:pt x="527" y="19869"/>
                    <a:pt x="6997" y="11595"/>
                  </a:cubicBezTo>
                  <a:cubicBezTo>
                    <a:pt x="13462" y="3301"/>
                    <a:pt x="24479" y="0"/>
                    <a:pt x="34480" y="3409"/>
                  </a:cubicBezTo>
                  <a:lnTo>
                    <a:pt x="367785" y="116941"/>
                  </a:lnTo>
                  <a:lnTo>
                    <a:pt x="371671" y="123012"/>
                  </a:lnTo>
                  <a:lnTo>
                    <a:pt x="745140" y="704437"/>
                  </a:lnTo>
                  <a:cubicBezTo>
                    <a:pt x="750709" y="713066"/>
                    <a:pt x="750201" y="724338"/>
                    <a:pt x="743858" y="732453"/>
                  </a:cubicBezTo>
                  <a:cubicBezTo>
                    <a:pt x="739178" y="738447"/>
                    <a:pt x="732059" y="741781"/>
                    <a:pt x="724738" y="741781"/>
                  </a:cubicBezTo>
                  <a:close/>
                  <a:moveTo>
                    <a:pt x="409257" y="592004"/>
                  </a:moveTo>
                  <a:lnTo>
                    <a:pt x="683869" y="685539"/>
                  </a:lnTo>
                  <a:lnTo>
                    <a:pt x="340785" y="151428"/>
                  </a:lnTo>
                  <a:lnTo>
                    <a:pt x="66173" y="57880"/>
                  </a:lnTo>
                  <a:close/>
                  <a:moveTo>
                    <a:pt x="730224" y="701338"/>
                  </a:moveTo>
                  <a:lnTo>
                    <a:pt x="730256" y="701344"/>
                  </a:lnTo>
                  <a:cubicBezTo>
                    <a:pt x="730256" y="701344"/>
                    <a:pt x="730237" y="701338"/>
                    <a:pt x="730224" y="701338"/>
                  </a:cubicBezTo>
                  <a:close/>
                  <a:moveTo>
                    <a:pt x="710342" y="726770"/>
                  </a:moveTo>
                  <a:cubicBezTo>
                    <a:pt x="710361" y="726782"/>
                    <a:pt x="710361" y="726795"/>
                    <a:pt x="710374" y="7268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5136605" y="4787556"/>
              <a:ext cx="716521" cy="704081"/>
            </a:xfrm>
            <a:custGeom>
              <a:avLst/>
              <a:gdLst/>
              <a:ahLst/>
              <a:cxnLst/>
              <a:rect l="l" t="t" r="r" b="b"/>
              <a:pathLst>
                <a:path w="716521" h="704081" extrusionOk="0">
                  <a:moveTo>
                    <a:pt x="382536" y="703376"/>
                  </a:moveTo>
                  <a:lnTo>
                    <a:pt x="716521" y="589610"/>
                  </a:lnTo>
                  <a:lnTo>
                    <a:pt x="339255" y="2266"/>
                  </a:lnTo>
                  <a:cubicBezTo>
                    <a:pt x="338232" y="685"/>
                    <a:pt x="336283" y="0"/>
                    <a:pt x="334511" y="609"/>
                  </a:cubicBezTo>
                  <a:lnTo>
                    <a:pt x="0" y="114547"/>
                  </a:lnTo>
                  <a:lnTo>
                    <a:pt x="376974" y="701433"/>
                  </a:lnTo>
                  <a:cubicBezTo>
                    <a:pt x="378167" y="703281"/>
                    <a:pt x="380460" y="704081"/>
                    <a:pt x="382536" y="70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5367755" y="4994278"/>
              <a:ext cx="405834" cy="283616"/>
            </a:xfrm>
            <a:custGeom>
              <a:avLst/>
              <a:gdLst/>
              <a:ahLst/>
              <a:cxnLst/>
              <a:rect l="l" t="t" r="r" b="b"/>
              <a:pathLst>
                <a:path w="405834" h="283616" extrusionOk="0">
                  <a:moveTo>
                    <a:pt x="328745" y="139045"/>
                  </a:moveTo>
                  <a:cubicBezTo>
                    <a:pt x="325818" y="140252"/>
                    <a:pt x="323792" y="140931"/>
                    <a:pt x="323361" y="141058"/>
                  </a:cubicBezTo>
                  <a:lnTo>
                    <a:pt x="314578" y="143744"/>
                  </a:lnTo>
                  <a:lnTo>
                    <a:pt x="306698" y="139014"/>
                  </a:lnTo>
                  <a:cubicBezTo>
                    <a:pt x="300685" y="135407"/>
                    <a:pt x="291877" y="131495"/>
                    <a:pt x="281692" y="126961"/>
                  </a:cubicBezTo>
                  <a:cubicBezTo>
                    <a:pt x="249091" y="112452"/>
                    <a:pt x="199828" y="90525"/>
                    <a:pt x="147491" y="38182"/>
                  </a:cubicBezTo>
                  <a:cubicBezTo>
                    <a:pt x="109289" y="0"/>
                    <a:pt x="46247" y="4254"/>
                    <a:pt x="15424" y="22015"/>
                  </a:cubicBezTo>
                  <a:cubicBezTo>
                    <a:pt x="5892" y="27508"/>
                    <a:pt x="0" y="34175"/>
                    <a:pt x="1085" y="38258"/>
                  </a:cubicBezTo>
                  <a:cubicBezTo>
                    <a:pt x="4476" y="51022"/>
                    <a:pt x="3721" y="64522"/>
                    <a:pt x="660" y="77876"/>
                  </a:cubicBezTo>
                  <a:cubicBezTo>
                    <a:pt x="33032" y="90239"/>
                    <a:pt x="96189" y="120434"/>
                    <a:pt x="129838" y="177425"/>
                  </a:cubicBezTo>
                  <a:cubicBezTo>
                    <a:pt x="163055" y="233737"/>
                    <a:pt x="319589" y="283616"/>
                    <a:pt x="403707" y="267582"/>
                  </a:cubicBezTo>
                  <a:cubicBezTo>
                    <a:pt x="404285" y="264839"/>
                    <a:pt x="405015" y="261962"/>
                    <a:pt x="405834" y="2590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5104927" y="4764890"/>
              <a:ext cx="779875" cy="746982"/>
            </a:xfrm>
            <a:custGeom>
              <a:avLst/>
              <a:gdLst/>
              <a:ahLst/>
              <a:cxnLst/>
              <a:rect l="l" t="t" r="r" b="b"/>
              <a:pathLst>
                <a:path w="779875" h="746982" extrusionOk="0">
                  <a:moveTo>
                    <a:pt x="412629" y="746982"/>
                  </a:moveTo>
                  <a:cubicBezTo>
                    <a:pt x="404145" y="746982"/>
                    <a:pt x="396024" y="742727"/>
                    <a:pt x="391236" y="735247"/>
                  </a:cubicBezTo>
                  <a:lnTo>
                    <a:pt x="0" y="126168"/>
                  </a:lnTo>
                  <a:lnTo>
                    <a:pt x="359524" y="3702"/>
                  </a:lnTo>
                  <a:cubicBezTo>
                    <a:pt x="370344" y="0"/>
                    <a:pt x="382206" y="4178"/>
                    <a:pt x="388353" y="13804"/>
                  </a:cubicBezTo>
                  <a:lnTo>
                    <a:pt x="779875" y="623335"/>
                  </a:lnTo>
                  <a:lnTo>
                    <a:pt x="420897" y="745597"/>
                  </a:lnTo>
                  <a:cubicBezTo>
                    <a:pt x="418172" y="746537"/>
                    <a:pt x="415385" y="746982"/>
                    <a:pt x="412629" y="746982"/>
                  </a:cubicBezTo>
                  <a:close/>
                  <a:moveTo>
                    <a:pt x="63347" y="148266"/>
                  </a:moveTo>
                  <a:lnTo>
                    <a:pt x="419328" y="702462"/>
                  </a:lnTo>
                  <a:lnTo>
                    <a:pt x="716527" y="601230"/>
                  </a:lnTo>
                  <a:lnTo>
                    <a:pt x="360546" y="47040"/>
                  </a:lnTo>
                  <a:close/>
                  <a:moveTo>
                    <a:pt x="353536" y="36106"/>
                  </a:moveTo>
                  <a:cubicBezTo>
                    <a:pt x="353548" y="36131"/>
                    <a:pt x="353561" y="36156"/>
                    <a:pt x="353574" y="36188"/>
                  </a:cubicBezTo>
                  <a:close/>
                  <a:moveTo>
                    <a:pt x="407562" y="706456"/>
                  </a:moveTo>
                  <a:cubicBezTo>
                    <a:pt x="407536" y="706469"/>
                    <a:pt x="407511" y="706481"/>
                    <a:pt x="407479" y="706488"/>
                  </a:cubicBezTo>
                  <a:close/>
                  <a:moveTo>
                    <a:pt x="426015" y="712889"/>
                  </a:moveTo>
                  <a:lnTo>
                    <a:pt x="426046" y="712927"/>
                  </a:lnTo>
                  <a:cubicBezTo>
                    <a:pt x="426046" y="712914"/>
                    <a:pt x="426027" y="712901"/>
                    <a:pt x="426015" y="7128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5811656" y="4790855"/>
              <a:ext cx="704380" cy="700620"/>
            </a:xfrm>
            <a:custGeom>
              <a:avLst/>
              <a:gdLst/>
              <a:ahLst/>
              <a:cxnLst/>
              <a:rect l="l" t="t" r="r" b="b"/>
              <a:pathLst>
                <a:path w="704380" h="700620" extrusionOk="0">
                  <a:moveTo>
                    <a:pt x="383698" y="699681"/>
                  </a:moveTo>
                  <a:lnTo>
                    <a:pt x="673265" y="601052"/>
                  </a:lnTo>
                  <a:cubicBezTo>
                    <a:pt x="695255" y="593553"/>
                    <a:pt x="704380" y="567410"/>
                    <a:pt x="691819" y="547865"/>
                  </a:cubicBezTo>
                  <a:lnTo>
                    <a:pt x="352653" y="19831"/>
                  </a:lnTo>
                  <a:cubicBezTo>
                    <a:pt x="343769" y="6000"/>
                    <a:pt x="326593" y="0"/>
                    <a:pt x="311029" y="5302"/>
                  </a:cubicBezTo>
                  <a:lnTo>
                    <a:pt x="0" y="111251"/>
                  </a:lnTo>
                  <a:lnTo>
                    <a:pt x="376313" y="697102"/>
                  </a:lnTo>
                  <a:cubicBezTo>
                    <a:pt x="377888" y="699554"/>
                    <a:pt x="380936" y="700620"/>
                    <a:pt x="383698" y="699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5913231" y="5060235"/>
              <a:ext cx="209721" cy="222942"/>
            </a:xfrm>
            <a:custGeom>
              <a:avLst/>
              <a:gdLst/>
              <a:ahLst/>
              <a:cxnLst/>
              <a:rect l="l" t="t" r="r" b="b"/>
              <a:pathLst>
                <a:path w="209721" h="222942" extrusionOk="0">
                  <a:moveTo>
                    <a:pt x="127838" y="199021"/>
                  </a:moveTo>
                  <a:cubicBezTo>
                    <a:pt x="142189" y="208584"/>
                    <a:pt x="154273" y="217068"/>
                    <a:pt x="162420" y="222942"/>
                  </a:cubicBezTo>
                  <a:cubicBezTo>
                    <a:pt x="168344" y="220586"/>
                    <a:pt x="180682" y="213398"/>
                    <a:pt x="193986" y="191376"/>
                  </a:cubicBezTo>
                  <a:cubicBezTo>
                    <a:pt x="209721" y="165366"/>
                    <a:pt x="194690" y="130124"/>
                    <a:pt x="187407" y="115995"/>
                  </a:cubicBezTo>
                  <a:cubicBezTo>
                    <a:pt x="123183" y="95497"/>
                    <a:pt x="49256" y="4081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5779979" y="4768206"/>
              <a:ext cx="752455" cy="743350"/>
            </a:xfrm>
            <a:custGeom>
              <a:avLst/>
              <a:gdLst/>
              <a:ahLst/>
              <a:cxnLst/>
              <a:rect l="l" t="t" r="r" b="b"/>
              <a:pathLst>
                <a:path w="752455" h="743350" extrusionOk="0">
                  <a:moveTo>
                    <a:pt x="413327" y="743350"/>
                  </a:moveTo>
                  <a:cubicBezTo>
                    <a:pt x="404336" y="743350"/>
                    <a:pt x="395725" y="738854"/>
                    <a:pt x="390620" y="730973"/>
                  </a:cubicBezTo>
                  <a:lnTo>
                    <a:pt x="0" y="122853"/>
                  </a:lnTo>
                  <a:lnTo>
                    <a:pt x="336035" y="8381"/>
                  </a:lnTo>
                  <a:cubicBezTo>
                    <a:pt x="360686" y="0"/>
                    <a:pt x="387686" y="9429"/>
                    <a:pt x="401726" y="31311"/>
                  </a:cubicBezTo>
                  <a:lnTo>
                    <a:pt x="740892" y="559339"/>
                  </a:lnTo>
                  <a:cubicBezTo>
                    <a:pt x="750341" y="574039"/>
                    <a:pt x="752455" y="591940"/>
                    <a:pt x="746696" y="608437"/>
                  </a:cubicBezTo>
                  <a:cubicBezTo>
                    <a:pt x="740949" y="624941"/>
                    <a:pt x="728141" y="637635"/>
                    <a:pt x="711606" y="643267"/>
                  </a:cubicBezTo>
                  <a:lnTo>
                    <a:pt x="422008" y="741914"/>
                  </a:lnTo>
                  <a:cubicBezTo>
                    <a:pt x="419150" y="742880"/>
                    <a:pt x="416217" y="743350"/>
                    <a:pt x="413327" y="743350"/>
                  </a:cubicBezTo>
                  <a:close/>
                  <a:moveTo>
                    <a:pt x="63347" y="144951"/>
                  </a:moveTo>
                  <a:lnTo>
                    <a:pt x="419322" y="699147"/>
                  </a:lnTo>
                  <a:lnTo>
                    <a:pt x="698277" y="604126"/>
                  </a:lnTo>
                  <a:cubicBezTo>
                    <a:pt x="704335" y="602062"/>
                    <a:pt x="706761" y="597407"/>
                    <a:pt x="707663" y="594810"/>
                  </a:cubicBezTo>
                  <a:cubicBezTo>
                    <a:pt x="708558" y="592226"/>
                    <a:pt x="709574" y="587063"/>
                    <a:pt x="706113" y="581679"/>
                  </a:cubicBezTo>
                  <a:lnTo>
                    <a:pt x="366947" y="53651"/>
                  </a:lnTo>
                  <a:cubicBezTo>
                    <a:pt x="363188" y="47802"/>
                    <a:pt x="355942" y="45269"/>
                    <a:pt x="349364" y="475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4882067" y="4875907"/>
              <a:ext cx="1463795" cy="574230"/>
            </a:xfrm>
            <a:custGeom>
              <a:avLst/>
              <a:gdLst/>
              <a:ahLst/>
              <a:cxnLst/>
              <a:rect l="l" t="t" r="r" b="b"/>
              <a:pathLst>
                <a:path w="1463795" h="574230" extrusionOk="0">
                  <a:moveTo>
                    <a:pt x="1463795" y="206565"/>
                  </a:moveTo>
                  <a:lnTo>
                    <a:pt x="1432515" y="179527"/>
                  </a:lnTo>
                  <a:cubicBezTo>
                    <a:pt x="1431690" y="180479"/>
                    <a:pt x="1348765" y="274205"/>
                    <a:pt x="1259097" y="266973"/>
                  </a:cubicBezTo>
                  <a:cubicBezTo>
                    <a:pt x="1181563" y="260642"/>
                    <a:pt x="1049166" y="148570"/>
                    <a:pt x="1004697" y="105930"/>
                  </a:cubicBezTo>
                  <a:lnTo>
                    <a:pt x="1002652" y="103968"/>
                  </a:lnTo>
                  <a:lnTo>
                    <a:pt x="1000156" y="102628"/>
                  </a:lnTo>
                  <a:cubicBezTo>
                    <a:pt x="958259" y="80130"/>
                    <a:pt x="907891" y="77819"/>
                    <a:pt x="874858" y="96818"/>
                  </a:cubicBezTo>
                  <a:cubicBezTo>
                    <a:pt x="851573" y="110223"/>
                    <a:pt x="838219" y="133108"/>
                    <a:pt x="837279" y="161232"/>
                  </a:cubicBezTo>
                  <a:cubicBezTo>
                    <a:pt x="836117" y="195281"/>
                    <a:pt x="815568" y="210762"/>
                    <a:pt x="804151" y="216763"/>
                  </a:cubicBezTo>
                  <a:cubicBezTo>
                    <a:pt x="798150" y="213766"/>
                    <a:pt x="791489" y="210800"/>
                    <a:pt x="784193" y="207549"/>
                  </a:cubicBezTo>
                  <a:cubicBezTo>
                    <a:pt x="752601" y="193490"/>
                    <a:pt x="709345" y="174231"/>
                    <a:pt x="662419" y="127323"/>
                  </a:cubicBezTo>
                  <a:cubicBezTo>
                    <a:pt x="612413" y="77330"/>
                    <a:pt x="529069" y="76600"/>
                    <a:pt x="480479" y="104552"/>
                  </a:cubicBezTo>
                  <a:cubicBezTo>
                    <a:pt x="453155" y="120294"/>
                    <a:pt x="440563" y="143725"/>
                    <a:pt x="446798" y="167239"/>
                  </a:cubicBezTo>
                  <a:cubicBezTo>
                    <a:pt x="453072" y="190887"/>
                    <a:pt x="428066" y="231533"/>
                    <a:pt x="407377" y="256495"/>
                  </a:cubicBezTo>
                  <a:cubicBezTo>
                    <a:pt x="388588" y="254730"/>
                    <a:pt x="346386" y="249072"/>
                    <a:pt x="316826" y="232181"/>
                  </a:cubicBezTo>
                  <a:cubicBezTo>
                    <a:pt x="297097" y="220903"/>
                    <a:pt x="275088" y="194563"/>
                    <a:pt x="249605" y="164052"/>
                  </a:cubicBezTo>
                  <a:cubicBezTo>
                    <a:pt x="224885" y="134461"/>
                    <a:pt x="196869" y="100914"/>
                    <a:pt x="162134" y="70250"/>
                  </a:cubicBezTo>
                  <a:cubicBezTo>
                    <a:pt x="82499" y="0"/>
                    <a:pt x="3314" y="32638"/>
                    <a:pt x="0" y="34061"/>
                  </a:cubicBezTo>
                  <a:lnTo>
                    <a:pt x="16236" y="72091"/>
                  </a:lnTo>
                  <a:cubicBezTo>
                    <a:pt x="16840" y="71850"/>
                    <a:pt x="74529" y="48126"/>
                    <a:pt x="134778" y="101257"/>
                  </a:cubicBezTo>
                  <a:cubicBezTo>
                    <a:pt x="167151" y="129825"/>
                    <a:pt x="194100" y="162090"/>
                    <a:pt x="217868" y="190563"/>
                  </a:cubicBezTo>
                  <a:cubicBezTo>
                    <a:pt x="245903" y="224123"/>
                    <a:pt x="270122" y="253110"/>
                    <a:pt x="296316" y="268077"/>
                  </a:cubicBezTo>
                  <a:cubicBezTo>
                    <a:pt x="343839" y="295236"/>
                    <a:pt x="412426" y="298405"/>
                    <a:pt x="415315" y="298526"/>
                  </a:cubicBezTo>
                  <a:lnTo>
                    <a:pt x="424935" y="298932"/>
                  </a:lnTo>
                  <a:lnTo>
                    <a:pt x="431444" y="291826"/>
                  </a:lnTo>
                  <a:cubicBezTo>
                    <a:pt x="435406" y="287502"/>
                    <a:pt x="456037" y="264255"/>
                    <a:pt x="471487" y="234905"/>
                  </a:cubicBezTo>
                  <a:cubicBezTo>
                    <a:pt x="498614" y="245313"/>
                    <a:pt x="552767" y="270840"/>
                    <a:pt x="579907" y="316820"/>
                  </a:cubicBezTo>
                  <a:cubicBezTo>
                    <a:pt x="590607" y="334949"/>
                    <a:pt x="608679" y="351599"/>
                    <a:pt x="631228" y="366261"/>
                  </a:cubicBezTo>
                  <a:cubicBezTo>
                    <a:pt x="625900" y="392353"/>
                    <a:pt x="607364" y="452393"/>
                    <a:pt x="548601" y="459943"/>
                  </a:cubicBezTo>
                  <a:cubicBezTo>
                    <a:pt x="498875" y="445642"/>
                    <a:pt x="402971" y="441902"/>
                    <a:pt x="368623" y="524560"/>
                  </a:cubicBezTo>
                  <a:lnTo>
                    <a:pt x="406793" y="540429"/>
                  </a:lnTo>
                  <a:cubicBezTo>
                    <a:pt x="436435" y="469125"/>
                    <a:pt x="536187" y="499338"/>
                    <a:pt x="540385" y="500653"/>
                  </a:cubicBezTo>
                  <a:lnTo>
                    <a:pt x="544315" y="501903"/>
                  </a:lnTo>
                  <a:lnTo>
                    <a:pt x="548436" y="501535"/>
                  </a:lnTo>
                  <a:cubicBezTo>
                    <a:pt x="621772" y="495122"/>
                    <a:pt x="656431" y="434416"/>
                    <a:pt x="669048" y="387159"/>
                  </a:cubicBezTo>
                  <a:cubicBezTo>
                    <a:pt x="745261" y="423005"/>
                    <a:pt x="847197" y="439769"/>
                    <a:pt x="908272" y="424122"/>
                  </a:cubicBezTo>
                  <a:cubicBezTo>
                    <a:pt x="935158" y="430733"/>
                    <a:pt x="1071689" y="468814"/>
                    <a:pt x="1136027" y="574230"/>
                  </a:cubicBezTo>
                  <a:lnTo>
                    <a:pt x="1171314" y="552691"/>
                  </a:lnTo>
                  <a:cubicBezTo>
                    <a:pt x="1105922" y="445509"/>
                    <a:pt x="980243" y="401142"/>
                    <a:pt x="931633" y="387483"/>
                  </a:cubicBezTo>
                  <a:cubicBezTo>
                    <a:pt x="936294" y="371189"/>
                    <a:pt x="947578" y="348081"/>
                    <a:pt x="974642" y="343306"/>
                  </a:cubicBezTo>
                  <a:cubicBezTo>
                    <a:pt x="1009542" y="337299"/>
                    <a:pt x="1113332" y="399497"/>
                    <a:pt x="1176096" y="445681"/>
                  </a:cubicBezTo>
                  <a:lnTo>
                    <a:pt x="1180858" y="449186"/>
                  </a:lnTo>
                  <a:lnTo>
                    <a:pt x="1186757" y="449649"/>
                  </a:lnTo>
                  <a:cubicBezTo>
                    <a:pt x="1187138" y="449668"/>
                    <a:pt x="1187805" y="449706"/>
                    <a:pt x="1188726" y="449706"/>
                  </a:cubicBezTo>
                  <a:cubicBezTo>
                    <a:pt x="1197692" y="449706"/>
                    <a:pt x="1230877" y="446157"/>
                    <a:pt x="1260532" y="397103"/>
                  </a:cubicBezTo>
                  <a:cubicBezTo>
                    <a:pt x="1278693" y="367080"/>
                    <a:pt x="1274432" y="333495"/>
                    <a:pt x="1266539" y="308629"/>
                  </a:cubicBezTo>
                  <a:cubicBezTo>
                    <a:pt x="1267447" y="308635"/>
                    <a:pt x="1268374" y="308736"/>
                    <a:pt x="1269282" y="308736"/>
                  </a:cubicBezTo>
                  <a:cubicBezTo>
                    <a:pt x="1374324" y="308736"/>
                    <a:pt x="1460042" y="210908"/>
                    <a:pt x="1463795" y="206565"/>
                  </a:cubicBezTo>
                  <a:close/>
                  <a:moveTo>
                    <a:pt x="1225149" y="375704"/>
                  </a:moveTo>
                  <a:cubicBezTo>
                    <a:pt x="1211846" y="397725"/>
                    <a:pt x="1199508" y="404920"/>
                    <a:pt x="1193584" y="407269"/>
                  </a:cubicBezTo>
                  <a:cubicBezTo>
                    <a:pt x="1154442" y="379050"/>
                    <a:pt x="1027658" y="292017"/>
                    <a:pt x="967466" y="302590"/>
                  </a:cubicBezTo>
                  <a:cubicBezTo>
                    <a:pt x="917251" y="311442"/>
                    <a:pt x="895896" y="354831"/>
                    <a:pt x="889393" y="385952"/>
                  </a:cubicBezTo>
                  <a:cubicBezTo>
                    <a:pt x="805275" y="401986"/>
                    <a:pt x="648747" y="352107"/>
                    <a:pt x="615524" y="295795"/>
                  </a:cubicBezTo>
                  <a:cubicBezTo>
                    <a:pt x="581875" y="238804"/>
                    <a:pt x="518718" y="208616"/>
                    <a:pt x="486346" y="196246"/>
                  </a:cubicBezTo>
                  <a:cubicBezTo>
                    <a:pt x="489413" y="182892"/>
                    <a:pt x="490162" y="169392"/>
                    <a:pt x="486778" y="156629"/>
                  </a:cubicBezTo>
                  <a:cubicBezTo>
                    <a:pt x="485686" y="152546"/>
                    <a:pt x="491585" y="145878"/>
                    <a:pt x="501116" y="140385"/>
                  </a:cubicBezTo>
                  <a:cubicBezTo>
                    <a:pt x="531933" y="122631"/>
                    <a:pt x="594982" y="118370"/>
                    <a:pt x="633177" y="156552"/>
                  </a:cubicBezTo>
                  <a:cubicBezTo>
                    <a:pt x="685520" y="208895"/>
                    <a:pt x="734777" y="230822"/>
                    <a:pt x="767378" y="245332"/>
                  </a:cubicBezTo>
                  <a:cubicBezTo>
                    <a:pt x="777570" y="249866"/>
                    <a:pt x="786371" y="253777"/>
                    <a:pt x="792391" y="257384"/>
                  </a:cubicBezTo>
                  <a:lnTo>
                    <a:pt x="800265" y="262115"/>
                  </a:lnTo>
                  <a:lnTo>
                    <a:pt x="809053" y="259429"/>
                  </a:lnTo>
                  <a:cubicBezTo>
                    <a:pt x="811784" y="258597"/>
                    <a:pt x="876039" y="238137"/>
                    <a:pt x="878605" y="162623"/>
                  </a:cubicBezTo>
                  <a:cubicBezTo>
                    <a:pt x="879074" y="148736"/>
                    <a:pt x="884593" y="138931"/>
                    <a:pt x="895496" y="132657"/>
                  </a:cubicBezTo>
                  <a:cubicBezTo>
                    <a:pt x="915428" y="121202"/>
                    <a:pt x="949820" y="123437"/>
                    <a:pt x="978242" y="137833"/>
                  </a:cubicBezTo>
                  <a:cubicBezTo>
                    <a:pt x="996823" y="155378"/>
                    <a:pt x="1119441" y="268681"/>
                    <a:pt x="1218571" y="300323"/>
                  </a:cubicBezTo>
                  <a:cubicBezTo>
                    <a:pt x="1225854" y="314451"/>
                    <a:pt x="1240885" y="349694"/>
                    <a:pt x="1225149" y="3757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5288200" y="3994072"/>
              <a:ext cx="780161" cy="1137704"/>
            </a:xfrm>
            <a:custGeom>
              <a:avLst/>
              <a:gdLst/>
              <a:ahLst/>
              <a:cxnLst/>
              <a:rect l="l" t="t" r="r" b="b"/>
              <a:pathLst>
                <a:path w="780161" h="1137704" extrusionOk="0">
                  <a:moveTo>
                    <a:pt x="724852" y="595972"/>
                  </a:moveTo>
                  <a:cubicBezTo>
                    <a:pt x="761104" y="532930"/>
                    <a:pt x="780161" y="458749"/>
                    <a:pt x="775608" y="379818"/>
                  </a:cubicBezTo>
                  <a:cubicBezTo>
                    <a:pt x="764457" y="186575"/>
                    <a:pt x="608730" y="28924"/>
                    <a:pt x="415632" y="15620"/>
                  </a:cubicBezTo>
                  <a:cubicBezTo>
                    <a:pt x="188829" y="0"/>
                    <a:pt x="0" y="179355"/>
                    <a:pt x="0" y="402812"/>
                  </a:cubicBezTo>
                  <a:cubicBezTo>
                    <a:pt x="0" y="472795"/>
                    <a:pt x="18522" y="538441"/>
                    <a:pt x="50926" y="595134"/>
                  </a:cubicBezTo>
                  <a:cubicBezTo>
                    <a:pt x="109334" y="697318"/>
                    <a:pt x="166903" y="799979"/>
                    <a:pt x="218173" y="905935"/>
                  </a:cubicBezTo>
                  <a:lnTo>
                    <a:pt x="290899" y="1056227"/>
                  </a:lnTo>
                  <a:cubicBezTo>
                    <a:pt x="330320" y="1137704"/>
                    <a:pt x="446373" y="1137704"/>
                    <a:pt x="485794" y="1056227"/>
                  </a:cubicBezTo>
                  <a:lnTo>
                    <a:pt x="573360" y="875258"/>
                  </a:lnTo>
                  <a:cubicBezTo>
                    <a:pt x="619512" y="779875"/>
                    <a:pt x="672033" y="687838"/>
                    <a:pt x="724852" y="595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5267516" y="3981155"/>
              <a:ext cx="821543" cy="1150924"/>
            </a:xfrm>
            <a:custGeom>
              <a:avLst/>
              <a:gdLst/>
              <a:ahLst/>
              <a:cxnLst/>
              <a:rect l="l" t="t" r="r" b="b"/>
              <a:pathLst>
                <a:path w="821543" h="1150924" extrusionOk="0">
                  <a:moveTo>
                    <a:pt x="409028" y="1150924"/>
                  </a:moveTo>
                  <a:lnTo>
                    <a:pt x="409009" y="1150924"/>
                  </a:lnTo>
                  <a:cubicBezTo>
                    <a:pt x="359162" y="1150918"/>
                    <a:pt x="314686" y="1123035"/>
                    <a:pt x="292976" y="1078147"/>
                  </a:cubicBezTo>
                  <a:lnTo>
                    <a:pt x="220237" y="927855"/>
                  </a:lnTo>
                  <a:cubicBezTo>
                    <a:pt x="167512" y="818864"/>
                    <a:pt x="106603" y="710926"/>
                    <a:pt x="53663" y="618312"/>
                  </a:cubicBezTo>
                  <a:cubicBezTo>
                    <a:pt x="18548" y="556882"/>
                    <a:pt x="0" y="486829"/>
                    <a:pt x="0" y="415728"/>
                  </a:cubicBezTo>
                  <a:cubicBezTo>
                    <a:pt x="0" y="302837"/>
                    <a:pt x="47351" y="193897"/>
                    <a:pt x="129914" y="116827"/>
                  </a:cubicBezTo>
                  <a:cubicBezTo>
                    <a:pt x="213626" y="38677"/>
                    <a:pt x="322986" y="0"/>
                    <a:pt x="437743" y="7912"/>
                  </a:cubicBezTo>
                  <a:cubicBezTo>
                    <a:pt x="642099" y="21990"/>
                    <a:pt x="805135" y="186912"/>
                    <a:pt x="816921" y="391547"/>
                  </a:cubicBezTo>
                  <a:cubicBezTo>
                    <a:pt x="821543" y="471614"/>
                    <a:pt x="803059" y="550335"/>
                    <a:pt x="763466" y="619188"/>
                  </a:cubicBezTo>
                  <a:cubicBezTo>
                    <a:pt x="707263" y="716914"/>
                    <a:pt x="657123" y="805287"/>
                    <a:pt x="612654" y="897185"/>
                  </a:cubicBezTo>
                  <a:lnTo>
                    <a:pt x="525087" y="1078147"/>
                  </a:lnTo>
                  <a:cubicBezTo>
                    <a:pt x="503370" y="1123041"/>
                    <a:pt x="458901" y="1150924"/>
                    <a:pt x="409028" y="1150924"/>
                  </a:cubicBezTo>
                  <a:close/>
                  <a:moveTo>
                    <a:pt x="408527" y="48253"/>
                  </a:moveTo>
                  <a:cubicBezTo>
                    <a:pt x="315017" y="48253"/>
                    <a:pt x="226936" y="82816"/>
                    <a:pt x="158127" y="147053"/>
                  </a:cubicBezTo>
                  <a:cubicBezTo>
                    <a:pt x="83908" y="216331"/>
                    <a:pt x="41351" y="314261"/>
                    <a:pt x="41351" y="415728"/>
                  </a:cubicBezTo>
                  <a:cubicBezTo>
                    <a:pt x="41351" y="479647"/>
                    <a:pt x="58013" y="542601"/>
                    <a:pt x="89566" y="597788"/>
                  </a:cubicBezTo>
                  <a:cubicBezTo>
                    <a:pt x="142849" y="691006"/>
                    <a:pt x="204158" y="799680"/>
                    <a:pt x="257467" y="909840"/>
                  </a:cubicBezTo>
                  <a:lnTo>
                    <a:pt x="330206" y="1060145"/>
                  </a:lnTo>
                  <a:cubicBezTo>
                    <a:pt x="345166" y="1091095"/>
                    <a:pt x="374637" y="1109573"/>
                    <a:pt x="409028" y="1109579"/>
                  </a:cubicBezTo>
                  <a:cubicBezTo>
                    <a:pt x="443414" y="1109579"/>
                    <a:pt x="472884" y="1091095"/>
                    <a:pt x="487864" y="1060145"/>
                  </a:cubicBezTo>
                  <a:lnTo>
                    <a:pt x="575417" y="879176"/>
                  </a:lnTo>
                  <a:cubicBezTo>
                    <a:pt x="620502" y="786047"/>
                    <a:pt x="671017" y="697001"/>
                    <a:pt x="727614" y="598582"/>
                  </a:cubicBezTo>
                  <a:cubicBezTo>
                    <a:pt x="763193" y="536721"/>
                    <a:pt x="779799" y="465943"/>
                    <a:pt x="775652" y="393928"/>
                  </a:cubicBezTo>
                  <a:cubicBezTo>
                    <a:pt x="765054" y="210032"/>
                    <a:pt x="618547" y="61817"/>
                    <a:pt x="434879" y="49174"/>
                  </a:cubicBezTo>
                  <a:cubicBezTo>
                    <a:pt x="426065" y="48558"/>
                    <a:pt x="417277" y="48253"/>
                    <a:pt x="408527" y="48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5460735" y="4181283"/>
              <a:ext cx="431203" cy="431209"/>
            </a:xfrm>
            <a:custGeom>
              <a:avLst/>
              <a:gdLst/>
              <a:ahLst/>
              <a:cxnLst/>
              <a:rect l="l" t="t" r="r" b="b"/>
              <a:pathLst>
                <a:path w="431203" h="431209" extrusionOk="0">
                  <a:moveTo>
                    <a:pt x="431203" y="215601"/>
                  </a:moveTo>
                  <a:cubicBezTo>
                    <a:pt x="431203" y="334676"/>
                    <a:pt x="334676" y="431209"/>
                    <a:pt x="215601" y="431209"/>
                  </a:cubicBezTo>
                  <a:cubicBezTo>
                    <a:pt x="96526" y="431209"/>
                    <a:pt x="0" y="334676"/>
                    <a:pt x="0" y="215601"/>
                  </a:cubicBezTo>
                  <a:cubicBezTo>
                    <a:pt x="0" y="96526"/>
                    <a:pt x="96526" y="0"/>
                    <a:pt x="215601" y="0"/>
                  </a:cubicBezTo>
                  <a:cubicBezTo>
                    <a:pt x="334676" y="0"/>
                    <a:pt x="431203" y="96526"/>
                    <a:pt x="431203" y="215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5440065" y="4160606"/>
              <a:ext cx="472541" cy="472560"/>
            </a:xfrm>
            <a:custGeom>
              <a:avLst/>
              <a:gdLst/>
              <a:ahLst/>
              <a:cxnLst/>
              <a:rect l="l" t="t" r="r" b="b"/>
              <a:pathLst>
                <a:path w="472541" h="472560" extrusionOk="0">
                  <a:moveTo>
                    <a:pt x="236264" y="472560"/>
                  </a:moveTo>
                  <a:cubicBezTo>
                    <a:pt x="105981" y="472560"/>
                    <a:pt x="0" y="366566"/>
                    <a:pt x="0" y="236277"/>
                  </a:cubicBezTo>
                  <a:cubicBezTo>
                    <a:pt x="0" y="105994"/>
                    <a:pt x="105981" y="0"/>
                    <a:pt x="236264" y="0"/>
                  </a:cubicBezTo>
                  <a:cubicBezTo>
                    <a:pt x="366547" y="0"/>
                    <a:pt x="472541" y="105994"/>
                    <a:pt x="472541" y="236277"/>
                  </a:cubicBezTo>
                  <a:cubicBezTo>
                    <a:pt x="472541" y="366566"/>
                    <a:pt x="366547" y="472560"/>
                    <a:pt x="236264" y="472560"/>
                  </a:cubicBezTo>
                  <a:close/>
                  <a:moveTo>
                    <a:pt x="236264" y="41351"/>
                  </a:moveTo>
                  <a:cubicBezTo>
                    <a:pt x="128784" y="41351"/>
                    <a:pt x="41351" y="128797"/>
                    <a:pt x="41351" y="236277"/>
                  </a:cubicBezTo>
                  <a:cubicBezTo>
                    <a:pt x="41351" y="343769"/>
                    <a:pt x="128784" y="431215"/>
                    <a:pt x="236264" y="431215"/>
                  </a:cubicBezTo>
                  <a:cubicBezTo>
                    <a:pt x="343744" y="431215"/>
                    <a:pt x="431190" y="343769"/>
                    <a:pt x="431190" y="236277"/>
                  </a:cubicBezTo>
                  <a:cubicBezTo>
                    <a:pt x="431190" y="128797"/>
                    <a:pt x="343744" y="41351"/>
                    <a:pt x="236264" y="413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5697910" y="4061912"/>
              <a:ext cx="151860" cy="82448"/>
            </a:xfrm>
            <a:custGeom>
              <a:avLst/>
              <a:gdLst/>
              <a:ahLst/>
              <a:cxnLst/>
              <a:rect l="l" t="t" r="r" b="b"/>
              <a:pathLst>
                <a:path w="151860" h="82448" extrusionOk="0">
                  <a:moveTo>
                    <a:pt x="136474" y="37725"/>
                  </a:moveTo>
                  <a:cubicBezTo>
                    <a:pt x="102146" y="19475"/>
                    <a:pt x="64700" y="7283"/>
                    <a:pt x="26212" y="1816"/>
                  </a:cubicBezTo>
                  <a:cubicBezTo>
                    <a:pt x="13411" y="0"/>
                    <a:pt x="1682" y="9359"/>
                    <a:pt x="793" y="22256"/>
                  </a:cubicBezTo>
                  <a:cubicBezTo>
                    <a:pt x="0" y="33743"/>
                    <a:pt x="8134" y="43961"/>
                    <a:pt x="19532" y="45561"/>
                  </a:cubicBezTo>
                  <a:cubicBezTo>
                    <a:pt x="53257" y="50298"/>
                    <a:pt x="86061" y="60985"/>
                    <a:pt x="116097" y="77019"/>
                  </a:cubicBezTo>
                  <a:cubicBezTo>
                    <a:pt x="126257" y="82448"/>
                    <a:pt x="138849" y="78974"/>
                    <a:pt x="144970" y="69234"/>
                  </a:cubicBezTo>
                  <a:lnTo>
                    <a:pt x="144976" y="69221"/>
                  </a:lnTo>
                  <a:cubicBezTo>
                    <a:pt x="151860" y="58261"/>
                    <a:pt x="147897" y="43795"/>
                    <a:pt x="136474" y="377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5339767" y="4063172"/>
              <a:ext cx="305714" cy="333705"/>
            </a:xfrm>
            <a:custGeom>
              <a:avLst/>
              <a:gdLst/>
              <a:ahLst/>
              <a:cxnLst/>
              <a:rect l="l" t="t" r="r" b="b"/>
              <a:pathLst>
                <a:path w="305714" h="333705" extrusionOk="0">
                  <a:moveTo>
                    <a:pt x="304539" y="21805"/>
                  </a:moveTo>
                  <a:cubicBezTo>
                    <a:pt x="303225" y="8966"/>
                    <a:pt x="291217" y="0"/>
                    <a:pt x="278498" y="2203"/>
                  </a:cubicBezTo>
                  <a:cubicBezTo>
                    <a:pt x="125983" y="28562"/>
                    <a:pt x="11664" y="155232"/>
                    <a:pt x="901" y="309791"/>
                  </a:cubicBezTo>
                  <a:cubicBezTo>
                    <a:pt x="0" y="322675"/>
                    <a:pt x="10134" y="333705"/>
                    <a:pt x="23044" y="333705"/>
                  </a:cubicBezTo>
                  <a:lnTo>
                    <a:pt x="23056" y="333705"/>
                  </a:lnTo>
                  <a:cubicBezTo>
                    <a:pt x="34582" y="333705"/>
                    <a:pt x="44240" y="324840"/>
                    <a:pt x="45021" y="313340"/>
                  </a:cubicBezTo>
                  <a:cubicBezTo>
                    <a:pt x="54203" y="178796"/>
                    <a:pt x="153727" y="68503"/>
                    <a:pt x="286505" y="45739"/>
                  </a:cubicBezTo>
                  <a:cubicBezTo>
                    <a:pt x="297865" y="43789"/>
                    <a:pt x="305714" y="33293"/>
                    <a:pt x="304539" y="218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5779586" y="4767980"/>
              <a:ext cx="62585" cy="74593"/>
            </a:xfrm>
            <a:custGeom>
              <a:avLst/>
              <a:gdLst/>
              <a:ahLst/>
              <a:cxnLst/>
              <a:rect l="l" t="t" r="r" b="b"/>
              <a:pathLst>
                <a:path w="62585" h="74593" extrusionOk="0">
                  <a:moveTo>
                    <a:pt x="47574" y="5645"/>
                  </a:moveTo>
                  <a:lnTo>
                    <a:pt x="47555" y="5632"/>
                  </a:lnTo>
                  <a:cubicBezTo>
                    <a:pt x="36658" y="0"/>
                    <a:pt x="23196" y="4279"/>
                    <a:pt x="17640" y="15220"/>
                  </a:cubicBezTo>
                  <a:cubicBezTo>
                    <a:pt x="13531" y="23317"/>
                    <a:pt x="9461" y="31438"/>
                    <a:pt x="5435" y="39579"/>
                  </a:cubicBezTo>
                  <a:cubicBezTo>
                    <a:pt x="0" y="50577"/>
                    <a:pt x="4641" y="63944"/>
                    <a:pt x="15690" y="69291"/>
                  </a:cubicBezTo>
                  <a:lnTo>
                    <a:pt x="15709" y="69297"/>
                  </a:lnTo>
                  <a:cubicBezTo>
                    <a:pt x="26650" y="74593"/>
                    <a:pt x="39750" y="70034"/>
                    <a:pt x="45135" y="59143"/>
                  </a:cubicBezTo>
                  <a:cubicBezTo>
                    <a:pt x="49085" y="51174"/>
                    <a:pt x="53066" y="43230"/>
                    <a:pt x="57086" y="35305"/>
                  </a:cubicBezTo>
                  <a:cubicBezTo>
                    <a:pt x="62585" y="24460"/>
                    <a:pt x="58375" y="11226"/>
                    <a:pt x="47574" y="5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5850535" y="4377439"/>
              <a:ext cx="162413" cy="330384"/>
            </a:xfrm>
            <a:custGeom>
              <a:avLst/>
              <a:gdLst/>
              <a:ahLst/>
              <a:cxnLst/>
              <a:rect l="l" t="t" r="r" b="b"/>
              <a:pathLst>
                <a:path w="162413" h="330384" extrusionOk="0">
                  <a:moveTo>
                    <a:pt x="138779" y="742"/>
                  </a:moveTo>
                  <a:cubicBezTo>
                    <a:pt x="127317" y="1403"/>
                    <a:pt x="118122" y="10725"/>
                    <a:pt x="118008" y="22205"/>
                  </a:cubicBezTo>
                  <a:cubicBezTo>
                    <a:pt x="117506" y="72529"/>
                    <a:pt x="104311" y="121450"/>
                    <a:pt x="79387" y="164795"/>
                  </a:cubicBezTo>
                  <a:cubicBezTo>
                    <a:pt x="56603" y="204444"/>
                    <a:pt x="30695" y="249662"/>
                    <a:pt x="5918" y="294455"/>
                  </a:cubicBezTo>
                  <a:cubicBezTo>
                    <a:pt x="0" y="305161"/>
                    <a:pt x="3962" y="318649"/>
                    <a:pt x="14700" y="324516"/>
                  </a:cubicBezTo>
                  <a:lnTo>
                    <a:pt x="14725" y="324535"/>
                  </a:lnTo>
                  <a:cubicBezTo>
                    <a:pt x="25425" y="330384"/>
                    <a:pt x="38804" y="326466"/>
                    <a:pt x="44710" y="315791"/>
                  </a:cubicBezTo>
                  <a:cubicBezTo>
                    <a:pt x="69297" y="271316"/>
                    <a:pt x="95078" y="226314"/>
                    <a:pt x="117773" y="186855"/>
                  </a:cubicBezTo>
                  <a:cubicBezTo>
                    <a:pt x="146354" y="137128"/>
                    <a:pt x="161563" y="81070"/>
                    <a:pt x="162255" y="23456"/>
                  </a:cubicBezTo>
                  <a:cubicBezTo>
                    <a:pt x="162413" y="10496"/>
                    <a:pt x="151720" y="0"/>
                    <a:pt x="138779" y="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grpSp>
        <p:nvGrpSpPr>
          <p:cNvPr id="1134" name="Google Shape;1134;p58"/>
          <p:cNvGrpSpPr/>
          <p:nvPr/>
        </p:nvGrpSpPr>
        <p:grpSpPr>
          <a:xfrm>
            <a:off x="7250276" y="1503258"/>
            <a:ext cx="775319" cy="786918"/>
            <a:chOff x="5736195" y="2619046"/>
            <a:chExt cx="1794721" cy="1821569"/>
          </a:xfrm>
        </p:grpSpPr>
        <p:sp>
          <p:nvSpPr>
            <p:cNvPr id="1135" name="Google Shape;1135;p58"/>
            <p:cNvSpPr/>
            <p:nvPr/>
          </p:nvSpPr>
          <p:spPr>
            <a:xfrm>
              <a:off x="5817083" y="2700392"/>
              <a:ext cx="1713833" cy="1740223"/>
            </a:xfrm>
            <a:custGeom>
              <a:avLst/>
              <a:gdLst/>
              <a:ahLst/>
              <a:cxnLst/>
              <a:rect l="l" t="t" r="r" b="b"/>
              <a:pathLst>
                <a:path w="1713833" h="1740223" extrusionOk="0">
                  <a:moveTo>
                    <a:pt x="1558410" y="563213"/>
                  </a:moveTo>
                  <a:cubicBezTo>
                    <a:pt x="1589373" y="543039"/>
                    <a:pt x="1621008" y="524363"/>
                    <a:pt x="1644542" y="495160"/>
                  </a:cubicBezTo>
                  <a:cubicBezTo>
                    <a:pt x="1713833" y="409162"/>
                    <a:pt x="1679975" y="306203"/>
                    <a:pt x="1609305" y="235127"/>
                  </a:cubicBezTo>
                  <a:cubicBezTo>
                    <a:pt x="1517713" y="143021"/>
                    <a:pt x="1422787" y="161182"/>
                    <a:pt x="1318533" y="190373"/>
                  </a:cubicBezTo>
                  <a:cubicBezTo>
                    <a:pt x="1264208" y="139661"/>
                    <a:pt x="1203871" y="99561"/>
                    <a:pt x="1120743" y="119056"/>
                  </a:cubicBezTo>
                  <a:cubicBezTo>
                    <a:pt x="1062393" y="132740"/>
                    <a:pt x="1021949" y="166763"/>
                    <a:pt x="998905" y="209530"/>
                  </a:cubicBezTo>
                  <a:cubicBezTo>
                    <a:pt x="959230" y="187763"/>
                    <a:pt x="914666" y="178295"/>
                    <a:pt x="860558" y="193567"/>
                  </a:cubicBezTo>
                  <a:cubicBezTo>
                    <a:pt x="789597" y="213588"/>
                    <a:pt x="746963" y="264960"/>
                    <a:pt x="731926" y="324396"/>
                  </a:cubicBezTo>
                  <a:cubicBezTo>
                    <a:pt x="573919" y="176110"/>
                    <a:pt x="340525" y="0"/>
                    <a:pt x="147091" y="99028"/>
                  </a:cubicBezTo>
                  <a:cubicBezTo>
                    <a:pt x="128625" y="104286"/>
                    <a:pt x="111880" y="114179"/>
                    <a:pt x="99561" y="129590"/>
                  </a:cubicBezTo>
                  <a:cubicBezTo>
                    <a:pt x="84067" y="141839"/>
                    <a:pt x="74142" y="158273"/>
                    <a:pt x="68789" y="176390"/>
                  </a:cubicBezTo>
                  <a:cubicBezTo>
                    <a:pt x="0" y="306851"/>
                    <a:pt x="65011" y="444182"/>
                    <a:pt x="141401" y="570541"/>
                  </a:cubicBezTo>
                  <a:cubicBezTo>
                    <a:pt x="180092" y="634549"/>
                    <a:pt x="226606" y="692169"/>
                    <a:pt x="276409" y="747064"/>
                  </a:cubicBezTo>
                  <a:cubicBezTo>
                    <a:pt x="238779" y="769550"/>
                    <a:pt x="208635" y="805859"/>
                    <a:pt x="194824" y="856634"/>
                  </a:cubicBezTo>
                  <a:cubicBezTo>
                    <a:pt x="180638" y="908761"/>
                    <a:pt x="190201" y="952525"/>
                    <a:pt x="211474" y="991692"/>
                  </a:cubicBezTo>
                  <a:cubicBezTo>
                    <a:pt x="170414" y="1013282"/>
                    <a:pt x="137172" y="1050899"/>
                    <a:pt x="122180" y="1105992"/>
                  </a:cubicBezTo>
                  <a:cubicBezTo>
                    <a:pt x="99009" y="1191177"/>
                    <a:pt x="138944" y="1254309"/>
                    <a:pt x="190582" y="1311040"/>
                  </a:cubicBezTo>
                  <a:cubicBezTo>
                    <a:pt x="161982" y="1407464"/>
                    <a:pt x="140430" y="1501432"/>
                    <a:pt x="218700" y="1587449"/>
                  </a:cubicBezTo>
                  <a:cubicBezTo>
                    <a:pt x="324618" y="1703832"/>
                    <a:pt x="461295" y="1703228"/>
                    <a:pt x="550703" y="1571288"/>
                  </a:cubicBezTo>
                  <a:cubicBezTo>
                    <a:pt x="631145" y="1452575"/>
                    <a:pt x="709434" y="1332331"/>
                    <a:pt x="787984" y="1212303"/>
                  </a:cubicBezTo>
                  <a:lnTo>
                    <a:pt x="943787" y="1343215"/>
                  </a:lnTo>
                  <a:cubicBezTo>
                    <a:pt x="933850" y="1376527"/>
                    <a:pt x="925379" y="1410347"/>
                    <a:pt x="923791" y="1444155"/>
                  </a:cubicBezTo>
                  <a:cubicBezTo>
                    <a:pt x="919518" y="1535315"/>
                    <a:pt x="977569" y="1609725"/>
                    <a:pt x="1042466" y="1666894"/>
                  </a:cubicBezTo>
                  <a:cubicBezTo>
                    <a:pt x="1125708" y="1740223"/>
                    <a:pt x="1232598" y="1725479"/>
                    <a:pt x="1298422" y="1637791"/>
                  </a:cubicBezTo>
                  <a:cubicBezTo>
                    <a:pt x="1311211" y="1620742"/>
                    <a:pt x="1323695" y="1603451"/>
                    <a:pt x="1336179" y="1586160"/>
                  </a:cubicBezTo>
                  <a:cubicBezTo>
                    <a:pt x="1388643" y="1593119"/>
                    <a:pt x="1440287" y="1584274"/>
                    <a:pt x="1485068" y="1544853"/>
                  </a:cubicBezTo>
                  <a:cubicBezTo>
                    <a:pt x="1539805" y="1496669"/>
                    <a:pt x="1555584" y="1437468"/>
                    <a:pt x="1548504" y="1374870"/>
                  </a:cubicBezTo>
                  <a:cubicBezTo>
                    <a:pt x="1566068" y="1362348"/>
                    <a:pt x="1583626" y="1349825"/>
                    <a:pt x="1600930" y="1336979"/>
                  </a:cubicBezTo>
                  <a:cubicBezTo>
                    <a:pt x="1689563" y="1271206"/>
                    <a:pt x="1703774" y="1163294"/>
                    <a:pt x="1630025" y="1079722"/>
                  </a:cubicBezTo>
                  <a:cubicBezTo>
                    <a:pt x="1572926" y="1015009"/>
                    <a:pt x="1500352" y="958259"/>
                    <a:pt x="1409426" y="961263"/>
                  </a:cubicBezTo>
                  <a:cubicBezTo>
                    <a:pt x="1375702" y="962380"/>
                    <a:pt x="1341735" y="970724"/>
                    <a:pt x="1308303" y="980566"/>
                  </a:cubicBezTo>
                  <a:cubicBezTo>
                    <a:pt x="1262627" y="925569"/>
                    <a:pt x="1216952" y="870565"/>
                    <a:pt x="1171276" y="815568"/>
                  </a:cubicBezTo>
                  <a:cubicBezTo>
                    <a:pt x="1300321" y="731450"/>
                    <a:pt x="1429372" y="647325"/>
                    <a:pt x="1558410" y="563213"/>
                  </a:cubicBezTo>
                  <a:close/>
                  <a:moveTo>
                    <a:pt x="1069441" y="1520316"/>
                  </a:moveTo>
                  <a:cubicBezTo>
                    <a:pt x="1069841" y="1520825"/>
                    <a:pt x="1070311" y="1521288"/>
                    <a:pt x="1070724" y="1521790"/>
                  </a:cubicBezTo>
                  <a:cubicBezTo>
                    <a:pt x="1063701" y="1523549"/>
                    <a:pt x="1060189" y="1523072"/>
                    <a:pt x="1069441" y="1520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6" name="Google Shape;1136;p58"/>
            <p:cNvSpPr/>
            <p:nvPr/>
          </p:nvSpPr>
          <p:spPr>
            <a:xfrm>
              <a:off x="5736195" y="2619046"/>
              <a:ext cx="1713839" cy="1740230"/>
            </a:xfrm>
            <a:custGeom>
              <a:avLst/>
              <a:gdLst/>
              <a:ahLst/>
              <a:cxnLst/>
              <a:rect l="l" t="t" r="r" b="b"/>
              <a:pathLst>
                <a:path w="1713839" h="1740230" extrusionOk="0">
                  <a:moveTo>
                    <a:pt x="1558416" y="563219"/>
                  </a:moveTo>
                  <a:cubicBezTo>
                    <a:pt x="1589373" y="543045"/>
                    <a:pt x="1621008" y="524370"/>
                    <a:pt x="1644542" y="495166"/>
                  </a:cubicBezTo>
                  <a:cubicBezTo>
                    <a:pt x="1713839" y="409168"/>
                    <a:pt x="1679981" y="306209"/>
                    <a:pt x="1609312" y="235127"/>
                  </a:cubicBezTo>
                  <a:cubicBezTo>
                    <a:pt x="1517719" y="143021"/>
                    <a:pt x="1422793" y="161182"/>
                    <a:pt x="1318533" y="190379"/>
                  </a:cubicBezTo>
                  <a:cubicBezTo>
                    <a:pt x="1264208" y="139668"/>
                    <a:pt x="1203877" y="99567"/>
                    <a:pt x="1120749" y="119062"/>
                  </a:cubicBezTo>
                  <a:cubicBezTo>
                    <a:pt x="1062399" y="132746"/>
                    <a:pt x="1021956" y="166770"/>
                    <a:pt x="998912" y="209537"/>
                  </a:cubicBezTo>
                  <a:cubicBezTo>
                    <a:pt x="959237" y="187769"/>
                    <a:pt x="914673" y="178301"/>
                    <a:pt x="860564" y="193567"/>
                  </a:cubicBezTo>
                  <a:cubicBezTo>
                    <a:pt x="789603" y="213588"/>
                    <a:pt x="746963" y="264966"/>
                    <a:pt x="731926" y="324396"/>
                  </a:cubicBezTo>
                  <a:cubicBezTo>
                    <a:pt x="573919" y="176117"/>
                    <a:pt x="340531" y="0"/>
                    <a:pt x="147091" y="99034"/>
                  </a:cubicBezTo>
                  <a:cubicBezTo>
                    <a:pt x="128625" y="104292"/>
                    <a:pt x="111887" y="114185"/>
                    <a:pt x="99561" y="129590"/>
                  </a:cubicBezTo>
                  <a:cubicBezTo>
                    <a:pt x="84074" y="141839"/>
                    <a:pt x="74148" y="158273"/>
                    <a:pt x="68795" y="176390"/>
                  </a:cubicBezTo>
                  <a:cubicBezTo>
                    <a:pt x="0" y="306857"/>
                    <a:pt x="65017" y="444188"/>
                    <a:pt x="141408" y="570547"/>
                  </a:cubicBezTo>
                  <a:cubicBezTo>
                    <a:pt x="180098" y="634555"/>
                    <a:pt x="226612" y="692175"/>
                    <a:pt x="276415" y="747071"/>
                  </a:cubicBezTo>
                  <a:cubicBezTo>
                    <a:pt x="238779" y="769550"/>
                    <a:pt x="208635" y="805865"/>
                    <a:pt x="194830" y="856640"/>
                  </a:cubicBezTo>
                  <a:cubicBezTo>
                    <a:pt x="180644" y="908767"/>
                    <a:pt x="190201" y="952525"/>
                    <a:pt x="211480" y="991692"/>
                  </a:cubicBezTo>
                  <a:cubicBezTo>
                    <a:pt x="170414" y="1013282"/>
                    <a:pt x="137179" y="1050899"/>
                    <a:pt x="122186" y="1105998"/>
                  </a:cubicBezTo>
                  <a:cubicBezTo>
                    <a:pt x="99009" y="1191183"/>
                    <a:pt x="138950" y="1254315"/>
                    <a:pt x="190588" y="1311046"/>
                  </a:cubicBezTo>
                  <a:cubicBezTo>
                    <a:pt x="161988" y="1407471"/>
                    <a:pt x="140430" y="1501438"/>
                    <a:pt x="218706" y="1587455"/>
                  </a:cubicBezTo>
                  <a:cubicBezTo>
                    <a:pt x="324618" y="1703838"/>
                    <a:pt x="461302" y="1703235"/>
                    <a:pt x="550703" y="1571294"/>
                  </a:cubicBezTo>
                  <a:cubicBezTo>
                    <a:pt x="631151" y="1452581"/>
                    <a:pt x="709441" y="1332331"/>
                    <a:pt x="787990" y="1212310"/>
                  </a:cubicBezTo>
                  <a:cubicBezTo>
                    <a:pt x="839920" y="1255947"/>
                    <a:pt x="891851" y="1299584"/>
                    <a:pt x="943787" y="1343215"/>
                  </a:cubicBezTo>
                  <a:cubicBezTo>
                    <a:pt x="933850" y="1376527"/>
                    <a:pt x="925379" y="1410347"/>
                    <a:pt x="923798" y="1444161"/>
                  </a:cubicBezTo>
                  <a:cubicBezTo>
                    <a:pt x="919518" y="1535315"/>
                    <a:pt x="977576" y="1609725"/>
                    <a:pt x="1042466" y="1666894"/>
                  </a:cubicBezTo>
                  <a:cubicBezTo>
                    <a:pt x="1125715" y="1740230"/>
                    <a:pt x="1232598" y="1725485"/>
                    <a:pt x="1298422" y="1637798"/>
                  </a:cubicBezTo>
                  <a:cubicBezTo>
                    <a:pt x="1311217" y="1620748"/>
                    <a:pt x="1323701" y="1603457"/>
                    <a:pt x="1336179" y="1586160"/>
                  </a:cubicBezTo>
                  <a:cubicBezTo>
                    <a:pt x="1388643" y="1593126"/>
                    <a:pt x="1440287" y="1584274"/>
                    <a:pt x="1485068" y="1544859"/>
                  </a:cubicBezTo>
                  <a:cubicBezTo>
                    <a:pt x="1539805" y="1496675"/>
                    <a:pt x="1555591" y="1437474"/>
                    <a:pt x="1548511" y="1374876"/>
                  </a:cubicBezTo>
                  <a:cubicBezTo>
                    <a:pt x="1566075" y="1362354"/>
                    <a:pt x="1583632" y="1349825"/>
                    <a:pt x="1600936" y="1336986"/>
                  </a:cubicBezTo>
                  <a:cubicBezTo>
                    <a:pt x="1689569" y="1271212"/>
                    <a:pt x="1703774" y="1163294"/>
                    <a:pt x="1630032" y="1079728"/>
                  </a:cubicBezTo>
                  <a:cubicBezTo>
                    <a:pt x="1572926" y="1015009"/>
                    <a:pt x="1500352" y="958265"/>
                    <a:pt x="1409433" y="961269"/>
                  </a:cubicBezTo>
                  <a:cubicBezTo>
                    <a:pt x="1375708" y="962386"/>
                    <a:pt x="1341742" y="970730"/>
                    <a:pt x="1308303" y="980573"/>
                  </a:cubicBezTo>
                  <a:cubicBezTo>
                    <a:pt x="1262634" y="925576"/>
                    <a:pt x="1216952" y="870572"/>
                    <a:pt x="1171282" y="815574"/>
                  </a:cubicBezTo>
                  <a:cubicBezTo>
                    <a:pt x="1300321" y="731456"/>
                    <a:pt x="1429372" y="647331"/>
                    <a:pt x="1558416" y="563219"/>
                  </a:cubicBezTo>
                  <a:close/>
                  <a:moveTo>
                    <a:pt x="1069447" y="1520316"/>
                  </a:moveTo>
                  <a:cubicBezTo>
                    <a:pt x="1069848" y="1520825"/>
                    <a:pt x="1070317" y="1521294"/>
                    <a:pt x="1070730" y="1521796"/>
                  </a:cubicBezTo>
                  <a:cubicBezTo>
                    <a:pt x="1063707" y="1523549"/>
                    <a:pt x="1060189" y="1523079"/>
                    <a:pt x="1069447" y="152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7" name="Google Shape;1137;p58"/>
            <p:cNvSpPr/>
            <p:nvPr/>
          </p:nvSpPr>
          <p:spPr>
            <a:xfrm>
              <a:off x="6063808" y="3474262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2" y="230612"/>
                  </a:lnTo>
                  <a:lnTo>
                    <a:pt x="18675" y="86493"/>
                  </a:lnTo>
                  <a:cubicBezTo>
                    <a:pt x="0" y="67710"/>
                    <a:pt x="82" y="37350"/>
                    <a:pt x="18865" y="18675"/>
                  </a:cubicBezTo>
                  <a:cubicBezTo>
                    <a:pt x="37642" y="0"/>
                    <a:pt x="68002" y="88"/>
                    <a:pt x="86683" y="1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6045748" y="3449333"/>
              <a:ext cx="280193" cy="287705"/>
            </a:xfrm>
            <a:custGeom>
              <a:avLst/>
              <a:gdLst/>
              <a:ahLst/>
              <a:cxnLst/>
              <a:rect l="l" t="t" r="r" b="b"/>
              <a:pathLst>
                <a:path w="280193" h="287705" extrusionOk="0">
                  <a:moveTo>
                    <a:pt x="179952" y="287705"/>
                  </a:moveTo>
                  <a:lnTo>
                    <a:pt x="20618" y="127444"/>
                  </a:lnTo>
                  <a:cubicBezTo>
                    <a:pt x="7302" y="114065"/>
                    <a:pt x="0" y="96285"/>
                    <a:pt x="50" y="77406"/>
                  </a:cubicBezTo>
                  <a:cubicBezTo>
                    <a:pt x="101" y="58527"/>
                    <a:pt x="7512" y="40798"/>
                    <a:pt x="20904" y="27476"/>
                  </a:cubicBezTo>
                  <a:cubicBezTo>
                    <a:pt x="48552" y="0"/>
                    <a:pt x="93389" y="139"/>
                    <a:pt x="120853" y="27768"/>
                  </a:cubicBezTo>
                  <a:lnTo>
                    <a:pt x="280193" y="188004"/>
                  </a:lnTo>
                  <a:close/>
                  <a:moveTo>
                    <a:pt x="70796" y="52400"/>
                  </a:moveTo>
                  <a:cubicBezTo>
                    <a:pt x="64344" y="52381"/>
                    <a:pt x="57886" y="54825"/>
                    <a:pt x="52952" y="59721"/>
                  </a:cubicBezTo>
                  <a:cubicBezTo>
                    <a:pt x="48177" y="64471"/>
                    <a:pt x="45535" y="70796"/>
                    <a:pt x="45523" y="77539"/>
                  </a:cubicBezTo>
                  <a:cubicBezTo>
                    <a:pt x="45504" y="84277"/>
                    <a:pt x="48107" y="90614"/>
                    <a:pt x="52857" y="95389"/>
                  </a:cubicBezTo>
                  <a:lnTo>
                    <a:pt x="180143" y="223392"/>
                  </a:lnTo>
                  <a:lnTo>
                    <a:pt x="215900" y="187826"/>
                  </a:lnTo>
                  <a:lnTo>
                    <a:pt x="88614" y="59823"/>
                  </a:lnTo>
                  <a:cubicBezTo>
                    <a:pt x="83712" y="54895"/>
                    <a:pt x="77266" y="52419"/>
                    <a:pt x="70796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39" name="Google Shape;1139;p58"/>
            <p:cNvSpPr/>
            <p:nvPr/>
          </p:nvSpPr>
          <p:spPr>
            <a:xfrm>
              <a:off x="5991167" y="3723617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8" y="230612"/>
                  </a:lnTo>
                  <a:lnTo>
                    <a:pt x="18675" y="86486"/>
                  </a:lnTo>
                  <a:cubicBezTo>
                    <a:pt x="0" y="67710"/>
                    <a:pt x="88" y="37350"/>
                    <a:pt x="18865" y="18675"/>
                  </a:cubicBezTo>
                  <a:cubicBezTo>
                    <a:pt x="37642" y="0"/>
                    <a:pt x="68002" y="88"/>
                    <a:pt x="86683" y="18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0" name="Google Shape;1140;p58"/>
            <p:cNvSpPr/>
            <p:nvPr/>
          </p:nvSpPr>
          <p:spPr>
            <a:xfrm>
              <a:off x="5973114" y="3705553"/>
              <a:ext cx="280187" cy="280828"/>
            </a:xfrm>
            <a:custGeom>
              <a:avLst/>
              <a:gdLst/>
              <a:ahLst/>
              <a:cxnLst/>
              <a:rect l="l" t="t" r="r" b="b"/>
              <a:pathLst>
                <a:path w="280187" h="280828" extrusionOk="0">
                  <a:moveTo>
                    <a:pt x="179952" y="280828"/>
                  </a:moveTo>
                  <a:lnTo>
                    <a:pt x="20618" y="120580"/>
                  </a:lnTo>
                  <a:cubicBezTo>
                    <a:pt x="7302" y="107200"/>
                    <a:pt x="0" y="89420"/>
                    <a:pt x="44" y="70542"/>
                  </a:cubicBezTo>
                  <a:cubicBezTo>
                    <a:pt x="101" y="51657"/>
                    <a:pt x="7505" y="33928"/>
                    <a:pt x="20897" y="20612"/>
                  </a:cubicBezTo>
                  <a:cubicBezTo>
                    <a:pt x="34283" y="7308"/>
                    <a:pt x="52050" y="0"/>
                    <a:pt x="70929" y="57"/>
                  </a:cubicBezTo>
                  <a:cubicBezTo>
                    <a:pt x="89808" y="107"/>
                    <a:pt x="107537" y="7518"/>
                    <a:pt x="120846" y="20904"/>
                  </a:cubicBezTo>
                  <a:lnTo>
                    <a:pt x="280187" y="181146"/>
                  </a:lnTo>
                  <a:close/>
                  <a:moveTo>
                    <a:pt x="70796" y="45523"/>
                  </a:moveTo>
                  <a:cubicBezTo>
                    <a:pt x="64071" y="45504"/>
                    <a:pt x="57727" y="48107"/>
                    <a:pt x="52952" y="52857"/>
                  </a:cubicBezTo>
                  <a:cubicBezTo>
                    <a:pt x="48171" y="57607"/>
                    <a:pt x="45535" y="63938"/>
                    <a:pt x="45516" y="70675"/>
                  </a:cubicBezTo>
                  <a:cubicBezTo>
                    <a:pt x="45497" y="77400"/>
                    <a:pt x="48101" y="83743"/>
                    <a:pt x="52851" y="88519"/>
                  </a:cubicBezTo>
                  <a:lnTo>
                    <a:pt x="180136" y="216522"/>
                  </a:lnTo>
                  <a:lnTo>
                    <a:pt x="215893" y="180962"/>
                  </a:lnTo>
                  <a:lnTo>
                    <a:pt x="88614" y="52959"/>
                  </a:lnTo>
                  <a:cubicBezTo>
                    <a:pt x="83858" y="48183"/>
                    <a:pt x="77533" y="45542"/>
                    <a:pt x="70796" y="455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1" name="Google Shape;1141;p58"/>
            <p:cNvSpPr/>
            <p:nvPr/>
          </p:nvSpPr>
          <p:spPr>
            <a:xfrm>
              <a:off x="6037544" y="3278404"/>
              <a:ext cx="497103" cy="880122"/>
            </a:xfrm>
            <a:custGeom>
              <a:avLst/>
              <a:gdLst/>
              <a:ahLst/>
              <a:cxnLst/>
              <a:rect l="l" t="t" r="r" b="b"/>
              <a:pathLst>
                <a:path w="497103" h="880122" extrusionOk="0">
                  <a:moveTo>
                    <a:pt x="495166" y="277533"/>
                  </a:moveTo>
                  <a:lnTo>
                    <a:pt x="111334" y="859174"/>
                  </a:lnTo>
                  <a:cubicBezTo>
                    <a:pt x="99218" y="877525"/>
                    <a:pt x="73298" y="880122"/>
                    <a:pt x="57791" y="864520"/>
                  </a:cubicBezTo>
                  <a:lnTo>
                    <a:pt x="12160" y="818629"/>
                  </a:lnTo>
                  <a:cubicBezTo>
                    <a:pt x="3365" y="809783"/>
                    <a:pt x="0" y="796912"/>
                    <a:pt x="3333" y="784898"/>
                  </a:cubicBezTo>
                  <a:lnTo>
                    <a:pt x="219132" y="7277"/>
                  </a:lnTo>
                  <a:cubicBezTo>
                    <a:pt x="220656" y="1797"/>
                    <a:pt x="227526" y="0"/>
                    <a:pt x="231533" y="4038"/>
                  </a:cubicBezTo>
                  <a:lnTo>
                    <a:pt x="494233" y="268217"/>
                  </a:lnTo>
                  <a:cubicBezTo>
                    <a:pt x="496709" y="270713"/>
                    <a:pt x="497103" y="274599"/>
                    <a:pt x="495166" y="277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6013476" y="3255775"/>
              <a:ext cx="546030" cy="920127"/>
            </a:xfrm>
            <a:custGeom>
              <a:avLst/>
              <a:gdLst/>
              <a:ahLst/>
              <a:cxnLst/>
              <a:rect l="l" t="t" r="r" b="b"/>
              <a:pathLst>
                <a:path w="546030" h="920127" extrusionOk="0">
                  <a:moveTo>
                    <a:pt x="106210" y="920121"/>
                  </a:moveTo>
                  <a:cubicBezTo>
                    <a:pt x="91059" y="920076"/>
                    <a:pt x="76568" y="914069"/>
                    <a:pt x="65728" y="903192"/>
                  </a:cubicBezTo>
                  <a:lnTo>
                    <a:pt x="20097" y="857288"/>
                  </a:lnTo>
                  <a:cubicBezTo>
                    <a:pt x="5575" y="842683"/>
                    <a:pt x="0" y="821283"/>
                    <a:pt x="5499" y="801446"/>
                  </a:cubicBezTo>
                  <a:lnTo>
                    <a:pt x="221291" y="23831"/>
                  </a:lnTo>
                  <a:cubicBezTo>
                    <a:pt x="224154" y="13519"/>
                    <a:pt x="232352" y="5441"/>
                    <a:pt x="242709" y="2730"/>
                  </a:cubicBezTo>
                  <a:cubicBezTo>
                    <a:pt x="253047" y="0"/>
                    <a:pt x="264172" y="3047"/>
                    <a:pt x="271716" y="10617"/>
                  </a:cubicBezTo>
                  <a:lnTo>
                    <a:pt x="534409" y="274821"/>
                  </a:lnTo>
                  <a:cubicBezTo>
                    <a:pt x="544429" y="284886"/>
                    <a:pt x="546030" y="300812"/>
                    <a:pt x="538213" y="312667"/>
                  </a:cubicBezTo>
                  <a:lnTo>
                    <a:pt x="538200" y="312680"/>
                  </a:lnTo>
                  <a:lnTo>
                    <a:pt x="154374" y="894321"/>
                  </a:lnTo>
                  <a:cubicBezTo>
                    <a:pt x="144811" y="908799"/>
                    <a:pt x="129438" y="918102"/>
                    <a:pt x="112166" y="919835"/>
                  </a:cubicBezTo>
                  <a:cubicBezTo>
                    <a:pt x="110178" y="920026"/>
                    <a:pt x="108197" y="920127"/>
                    <a:pt x="106210" y="920121"/>
                  </a:cubicBezTo>
                  <a:close/>
                  <a:moveTo>
                    <a:pt x="258051" y="61366"/>
                  </a:moveTo>
                  <a:lnTo>
                    <a:pt x="49301" y="813606"/>
                  </a:lnTo>
                  <a:cubicBezTo>
                    <a:pt x="48158" y="817746"/>
                    <a:pt x="49326" y="822197"/>
                    <a:pt x="52355" y="825233"/>
                  </a:cubicBezTo>
                  <a:lnTo>
                    <a:pt x="97967" y="871124"/>
                  </a:lnTo>
                  <a:cubicBezTo>
                    <a:pt x="101485" y="874636"/>
                    <a:pt x="105524" y="874788"/>
                    <a:pt x="107645" y="874585"/>
                  </a:cubicBezTo>
                  <a:cubicBezTo>
                    <a:pt x="109759" y="874369"/>
                    <a:pt x="113696" y="873404"/>
                    <a:pt x="116439" y="869276"/>
                  </a:cubicBezTo>
                  <a:lnTo>
                    <a:pt x="493395" y="298049"/>
                  </a:lnTo>
                  <a:close/>
                  <a:moveTo>
                    <a:pt x="500246" y="287654"/>
                  </a:moveTo>
                  <a:cubicBezTo>
                    <a:pt x="500246" y="287654"/>
                    <a:pt x="500227" y="287667"/>
                    <a:pt x="500227" y="287680"/>
                  </a:cubicBezTo>
                  <a:lnTo>
                    <a:pt x="500259" y="2876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3" name="Google Shape;1143;p58"/>
            <p:cNvSpPr/>
            <p:nvPr/>
          </p:nvSpPr>
          <p:spPr>
            <a:xfrm>
              <a:off x="6597146" y="2943927"/>
              <a:ext cx="229997" cy="230612"/>
            </a:xfrm>
            <a:custGeom>
              <a:avLst/>
              <a:gdLst/>
              <a:ahLst/>
              <a:cxnLst/>
              <a:rect l="l" t="t" r="r" b="b"/>
              <a:pathLst>
                <a:path w="229997" h="230612" extrusionOk="0">
                  <a:moveTo>
                    <a:pt x="161988" y="230612"/>
                  </a:moveTo>
                  <a:lnTo>
                    <a:pt x="229997" y="162991"/>
                  </a:lnTo>
                  <a:lnTo>
                    <a:pt x="86683" y="18865"/>
                  </a:lnTo>
                  <a:cubicBezTo>
                    <a:pt x="68008" y="82"/>
                    <a:pt x="37649" y="0"/>
                    <a:pt x="18872" y="18675"/>
                  </a:cubicBezTo>
                  <a:cubicBezTo>
                    <a:pt x="88" y="37344"/>
                    <a:pt x="0" y="67710"/>
                    <a:pt x="18681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4" name="Google Shape;1144;p58"/>
            <p:cNvSpPr/>
            <p:nvPr/>
          </p:nvSpPr>
          <p:spPr>
            <a:xfrm>
              <a:off x="6572221" y="2919002"/>
              <a:ext cx="287070" cy="287680"/>
            </a:xfrm>
            <a:custGeom>
              <a:avLst/>
              <a:gdLst/>
              <a:ahLst/>
              <a:cxnLst/>
              <a:rect l="l" t="t" r="r" b="b"/>
              <a:pathLst>
                <a:path w="287070" h="287680" extrusionOk="0">
                  <a:moveTo>
                    <a:pt x="186817" y="287680"/>
                  </a:moveTo>
                  <a:lnTo>
                    <a:pt x="27482" y="127438"/>
                  </a:lnTo>
                  <a:cubicBezTo>
                    <a:pt x="0" y="99802"/>
                    <a:pt x="120" y="54959"/>
                    <a:pt x="27762" y="27476"/>
                  </a:cubicBezTo>
                  <a:cubicBezTo>
                    <a:pt x="55397" y="0"/>
                    <a:pt x="100247" y="126"/>
                    <a:pt x="127730" y="27762"/>
                  </a:cubicBezTo>
                  <a:lnTo>
                    <a:pt x="287070" y="188004"/>
                  </a:lnTo>
                  <a:close/>
                  <a:moveTo>
                    <a:pt x="77673" y="52400"/>
                  </a:moveTo>
                  <a:cubicBezTo>
                    <a:pt x="71221" y="52381"/>
                    <a:pt x="64744" y="54825"/>
                    <a:pt x="59817" y="59721"/>
                  </a:cubicBezTo>
                  <a:cubicBezTo>
                    <a:pt x="49961" y="69526"/>
                    <a:pt x="49917" y="85521"/>
                    <a:pt x="59721" y="95383"/>
                  </a:cubicBezTo>
                  <a:lnTo>
                    <a:pt x="187001" y="223386"/>
                  </a:lnTo>
                  <a:lnTo>
                    <a:pt x="222770" y="187826"/>
                  </a:lnTo>
                  <a:lnTo>
                    <a:pt x="95491" y="59816"/>
                  </a:lnTo>
                  <a:cubicBezTo>
                    <a:pt x="90589" y="54895"/>
                    <a:pt x="84143" y="52419"/>
                    <a:pt x="77673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5" name="Google Shape;1145;p58"/>
            <p:cNvSpPr/>
            <p:nvPr/>
          </p:nvSpPr>
          <p:spPr>
            <a:xfrm>
              <a:off x="6846910" y="2872701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161982" y="230612"/>
                  </a:moveTo>
                  <a:lnTo>
                    <a:pt x="229990" y="162991"/>
                  </a:lnTo>
                  <a:lnTo>
                    <a:pt x="86683" y="18865"/>
                  </a:lnTo>
                  <a:cubicBezTo>
                    <a:pt x="68008" y="82"/>
                    <a:pt x="37642" y="0"/>
                    <a:pt x="18865" y="18675"/>
                  </a:cubicBezTo>
                  <a:cubicBezTo>
                    <a:pt x="88" y="37344"/>
                    <a:pt x="0" y="67710"/>
                    <a:pt x="18675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6" name="Google Shape;1146;p58"/>
            <p:cNvSpPr/>
            <p:nvPr/>
          </p:nvSpPr>
          <p:spPr>
            <a:xfrm>
              <a:off x="6821985" y="2847769"/>
              <a:ext cx="287070" cy="287686"/>
            </a:xfrm>
            <a:custGeom>
              <a:avLst/>
              <a:gdLst/>
              <a:ahLst/>
              <a:cxnLst/>
              <a:rect l="l" t="t" r="r" b="b"/>
              <a:pathLst>
                <a:path w="287070" h="287686" extrusionOk="0">
                  <a:moveTo>
                    <a:pt x="186810" y="287686"/>
                  </a:moveTo>
                  <a:lnTo>
                    <a:pt x="27476" y="127438"/>
                  </a:lnTo>
                  <a:cubicBezTo>
                    <a:pt x="0" y="99809"/>
                    <a:pt x="120" y="54965"/>
                    <a:pt x="27762" y="27482"/>
                  </a:cubicBezTo>
                  <a:cubicBezTo>
                    <a:pt x="55397" y="0"/>
                    <a:pt x="100247" y="133"/>
                    <a:pt x="127723" y="27768"/>
                  </a:cubicBezTo>
                  <a:lnTo>
                    <a:pt x="287070" y="188010"/>
                  </a:lnTo>
                  <a:close/>
                  <a:moveTo>
                    <a:pt x="77673" y="52406"/>
                  </a:moveTo>
                  <a:cubicBezTo>
                    <a:pt x="71215" y="52387"/>
                    <a:pt x="64744" y="54825"/>
                    <a:pt x="59817" y="59721"/>
                  </a:cubicBezTo>
                  <a:cubicBezTo>
                    <a:pt x="49961" y="69532"/>
                    <a:pt x="49917" y="85528"/>
                    <a:pt x="59715" y="95389"/>
                  </a:cubicBezTo>
                  <a:lnTo>
                    <a:pt x="187001" y="223393"/>
                  </a:lnTo>
                  <a:lnTo>
                    <a:pt x="222770" y="187826"/>
                  </a:lnTo>
                  <a:lnTo>
                    <a:pt x="95491" y="59823"/>
                  </a:lnTo>
                  <a:cubicBezTo>
                    <a:pt x="90589" y="54902"/>
                    <a:pt x="84131" y="52425"/>
                    <a:pt x="77673" y="52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7" name="Google Shape;1147;p58"/>
            <p:cNvSpPr/>
            <p:nvPr/>
          </p:nvSpPr>
          <p:spPr>
            <a:xfrm>
              <a:off x="6400451" y="2920761"/>
              <a:ext cx="880979" cy="494144"/>
            </a:xfrm>
            <a:custGeom>
              <a:avLst/>
              <a:gdLst/>
              <a:ahLst/>
              <a:cxnLst/>
              <a:rect l="l" t="t" r="r" b="b"/>
              <a:pathLst>
                <a:path w="880979" h="494144" extrusionOk="0">
                  <a:moveTo>
                    <a:pt x="276015" y="492226"/>
                  </a:moveTo>
                  <a:lnTo>
                    <a:pt x="859815" y="111690"/>
                  </a:lnTo>
                  <a:cubicBezTo>
                    <a:pt x="878243" y="99682"/>
                    <a:pt x="880979" y="73774"/>
                    <a:pt x="865473" y="58178"/>
                  </a:cubicBezTo>
                  <a:lnTo>
                    <a:pt x="819835" y="12287"/>
                  </a:lnTo>
                  <a:cubicBezTo>
                    <a:pt x="811047" y="3441"/>
                    <a:pt x="798182" y="0"/>
                    <a:pt x="786155" y="3270"/>
                  </a:cubicBezTo>
                  <a:lnTo>
                    <a:pt x="7327" y="214668"/>
                  </a:lnTo>
                  <a:cubicBezTo>
                    <a:pt x="1835" y="216153"/>
                    <a:pt x="0" y="223018"/>
                    <a:pt x="4013" y="227056"/>
                  </a:cubicBezTo>
                  <a:lnTo>
                    <a:pt x="266706" y="491242"/>
                  </a:lnTo>
                  <a:cubicBezTo>
                    <a:pt x="269189" y="493731"/>
                    <a:pt x="273075" y="494144"/>
                    <a:pt x="276015" y="492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8" name="Google Shape;1148;p58"/>
            <p:cNvSpPr/>
            <p:nvPr/>
          </p:nvSpPr>
          <p:spPr>
            <a:xfrm>
              <a:off x="6377832" y="2896696"/>
              <a:ext cx="922413" cy="540213"/>
            </a:xfrm>
            <a:custGeom>
              <a:avLst/>
              <a:gdLst/>
              <a:ahLst/>
              <a:cxnLst/>
              <a:rect l="l" t="t" r="r" b="b"/>
              <a:pathLst>
                <a:path w="922413" h="540213" extrusionOk="0">
                  <a:moveTo>
                    <a:pt x="294551" y="540194"/>
                  </a:moveTo>
                  <a:cubicBezTo>
                    <a:pt x="286715" y="540175"/>
                    <a:pt x="278968" y="537140"/>
                    <a:pt x="273183" y="531317"/>
                  </a:cubicBezTo>
                  <a:lnTo>
                    <a:pt x="10515" y="267144"/>
                  </a:lnTo>
                  <a:cubicBezTo>
                    <a:pt x="2978" y="259581"/>
                    <a:pt x="0" y="248437"/>
                    <a:pt x="2768" y="238093"/>
                  </a:cubicBezTo>
                  <a:cubicBezTo>
                    <a:pt x="5537" y="227749"/>
                    <a:pt x="13684" y="219582"/>
                    <a:pt x="24022" y="216788"/>
                  </a:cubicBezTo>
                  <a:lnTo>
                    <a:pt x="802811" y="5397"/>
                  </a:lnTo>
                  <a:cubicBezTo>
                    <a:pt x="822680" y="0"/>
                    <a:pt x="844073" y="5721"/>
                    <a:pt x="858583" y="20319"/>
                  </a:cubicBezTo>
                  <a:lnTo>
                    <a:pt x="904214" y="66217"/>
                  </a:lnTo>
                  <a:cubicBezTo>
                    <a:pt x="916451" y="78524"/>
                    <a:pt x="922413" y="95478"/>
                    <a:pt x="920584" y="112737"/>
                  </a:cubicBezTo>
                  <a:cubicBezTo>
                    <a:pt x="918756" y="130003"/>
                    <a:pt x="909377" y="145326"/>
                    <a:pt x="894848" y="154800"/>
                  </a:cubicBezTo>
                  <a:lnTo>
                    <a:pt x="311016" y="535362"/>
                  </a:lnTo>
                  <a:cubicBezTo>
                    <a:pt x="305993" y="538619"/>
                    <a:pt x="300247" y="540213"/>
                    <a:pt x="294551" y="540194"/>
                  </a:cubicBezTo>
                  <a:close/>
                  <a:moveTo>
                    <a:pt x="61334" y="253771"/>
                  </a:moveTo>
                  <a:lnTo>
                    <a:pt x="296672" y="490442"/>
                  </a:lnTo>
                  <a:lnTo>
                    <a:pt x="870032" y="116706"/>
                  </a:lnTo>
                  <a:cubicBezTo>
                    <a:pt x="874166" y="114007"/>
                    <a:pt x="875150" y="110064"/>
                    <a:pt x="875379" y="107956"/>
                  </a:cubicBezTo>
                  <a:cubicBezTo>
                    <a:pt x="875595" y="105841"/>
                    <a:pt x="875461" y="101777"/>
                    <a:pt x="871975" y="98278"/>
                  </a:cubicBezTo>
                  <a:lnTo>
                    <a:pt x="826344" y="52381"/>
                  </a:lnTo>
                  <a:cubicBezTo>
                    <a:pt x="823315" y="49339"/>
                    <a:pt x="818864" y="48158"/>
                    <a:pt x="814717" y="49275"/>
                  </a:cubicBezTo>
                  <a:close/>
                  <a:moveTo>
                    <a:pt x="286277" y="497204"/>
                  </a:moveTo>
                  <a:cubicBezTo>
                    <a:pt x="286277" y="497217"/>
                    <a:pt x="286264" y="497217"/>
                    <a:pt x="286264" y="49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49" name="Google Shape;1149;p58"/>
            <p:cNvSpPr/>
            <p:nvPr/>
          </p:nvSpPr>
          <p:spPr>
            <a:xfrm>
              <a:off x="5892615" y="2806214"/>
              <a:ext cx="1260055" cy="1266647"/>
            </a:xfrm>
            <a:custGeom>
              <a:avLst/>
              <a:gdLst/>
              <a:ahLst/>
              <a:cxnLst/>
              <a:rect l="l" t="t" r="r" b="b"/>
              <a:pathLst>
                <a:path w="1260055" h="1266647" extrusionOk="0">
                  <a:moveTo>
                    <a:pt x="134054" y="26276"/>
                  </a:moveTo>
                  <a:cubicBezTo>
                    <a:pt x="66548" y="0"/>
                    <a:pt x="0" y="66173"/>
                    <a:pt x="25895" y="133826"/>
                  </a:cubicBezTo>
                  <a:cubicBezTo>
                    <a:pt x="79578" y="274066"/>
                    <a:pt x="136759" y="375786"/>
                    <a:pt x="267696" y="507460"/>
                  </a:cubicBezTo>
                  <a:lnTo>
                    <a:pt x="413232" y="653821"/>
                  </a:lnTo>
                  <a:lnTo>
                    <a:pt x="1033672" y="1175023"/>
                  </a:lnTo>
                  <a:cubicBezTo>
                    <a:pt x="1080509" y="1214367"/>
                    <a:pt x="1135576" y="1242688"/>
                    <a:pt x="1194822" y="1257884"/>
                  </a:cubicBezTo>
                  <a:cubicBezTo>
                    <a:pt x="1228959" y="1266647"/>
                    <a:pt x="1260055" y="1235729"/>
                    <a:pt x="1251489" y="1201540"/>
                  </a:cubicBezTo>
                  <a:cubicBezTo>
                    <a:pt x="1236624" y="1142206"/>
                    <a:pt x="1208620" y="1086980"/>
                    <a:pt x="1169536" y="1039926"/>
                  </a:cubicBezTo>
                  <a:lnTo>
                    <a:pt x="651852" y="416547"/>
                  </a:lnTo>
                  <a:lnTo>
                    <a:pt x="506323" y="270186"/>
                  </a:lnTo>
                  <a:cubicBezTo>
                    <a:pt x="375380" y="138506"/>
                    <a:pt x="273989" y="80746"/>
                    <a:pt x="134054" y="26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50" name="Google Shape;1150;p58"/>
            <p:cNvSpPr/>
            <p:nvPr/>
          </p:nvSpPr>
          <p:spPr>
            <a:xfrm>
              <a:off x="5882041" y="2795816"/>
              <a:ext cx="1290104" cy="1292580"/>
            </a:xfrm>
            <a:custGeom>
              <a:avLst/>
              <a:gdLst/>
              <a:ahLst/>
              <a:cxnLst/>
              <a:rect l="l" t="t" r="r" b="b"/>
              <a:pathLst>
                <a:path w="1290104" h="1292580" extrusionOk="0">
                  <a:moveTo>
                    <a:pt x="1217002" y="1292529"/>
                  </a:moveTo>
                  <a:cubicBezTo>
                    <a:pt x="1211275" y="1292510"/>
                    <a:pt x="1205496" y="1291786"/>
                    <a:pt x="1199749" y="1290307"/>
                  </a:cubicBezTo>
                  <a:cubicBezTo>
                    <a:pt x="1137570" y="1274349"/>
                    <a:pt x="1078750" y="1244098"/>
                    <a:pt x="1029620" y="1202836"/>
                  </a:cubicBezTo>
                  <a:lnTo>
                    <a:pt x="407676" y="680250"/>
                  </a:lnTo>
                  <a:lnTo>
                    <a:pt x="262153" y="533888"/>
                  </a:lnTo>
                  <a:cubicBezTo>
                    <a:pt x="124967" y="395941"/>
                    <a:pt x="67735" y="289528"/>
                    <a:pt x="15233" y="152342"/>
                  </a:cubicBezTo>
                  <a:cubicBezTo>
                    <a:pt x="0" y="112522"/>
                    <a:pt x="9302" y="69132"/>
                    <a:pt x="39509" y="39096"/>
                  </a:cubicBezTo>
                  <a:cubicBezTo>
                    <a:pt x="69697" y="9061"/>
                    <a:pt x="113144" y="0"/>
                    <a:pt x="152876" y="15493"/>
                  </a:cubicBezTo>
                  <a:cubicBezTo>
                    <a:pt x="289756" y="68764"/>
                    <a:pt x="395846" y="126606"/>
                    <a:pt x="533018" y="264553"/>
                  </a:cubicBezTo>
                  <a:lnTo>
                    <a:pt x="679913" y="412419"/>
                  </a:lnTo>
                  <a:lnTo>
                    <a:pt x="1197603" y="1035799"/>
                  </a:lnTo>
                  <a:cubicBezTo>
                    <a:pt x="1238611" y="1085183"/>
                    <a:pt x="1268520" y="1144174"/>
                    <a:pt x="1284122" y="1206411"/>
                  </a:cubicBezTo>
                  <a:cubicBezTo>
                    <a:pt x="1290104" y="1230318"/>
                    <a:pt x="1283239" y="1254956"/>
                    <a:pt x="1265770" y="1272336"/>
                  </a:cubicBezTo>
                  <a:cubicBezTo>
                    <a:pt x="1252499" y="1285525"/>
                    <a:pt x="1235074" y="1292580"/>
                    <a:pt x="1217002" y="1292529"/>
                  </a:cubicBezTo>
                  <a:close/>
                  <a:moveTo>
                    <a:pt x="439191" y="647465"/>
                  </a:moveTo>
                  <a:lnTo>
                    <a:pt x="1058881" y="1168018"/>
                  </a:lnTo>
                  <a:cubicBezTo>
                    <a:pt x="1102810" y="1204931"/>
                    <a:pt x="1155426" y="1231988"/>
                    <a:pt x="1211052" y="1246263"/>
                  </a:cubicBezTo>
                  <a:cubicBezTo>
                    <a:pt x="1222883" y="1249299"/>
                    <a:pt x="1230833" y="1242961"/>
                    <a:pt x="1233716" y="1240097"/>
                  </a:cubicBezTo>
                  <a:cubicBezTo>
                    <a:pt x="1236592" y="1237227"/>
                    <a:pt x="1242968" y="1229290"/>
                    <a:pt x="1240008" y="1217466"/>
                  </a:cubicBezTo>
                  <a:cubicBezTo>
                    <a:pt x="1226064" y="1161789"/>
                    <a:pt x="1199305" y="1109021"/>
                    <a:pt x="1162621" y="1064844"/>
                  </a:cubicBezTo>
                  <a:lnTo>
                    <a:pt x="645585" y="442252"/>
                  </a:lnTo>
                  <a:lnTo>
                    <a:pt x="500780" y="296614"/>
                  </a:lnTo>
                  <a:cubicBezTo>
                    <a:pt x="369271" y="164369"/>
                    <a:pt x="267588" y="108934"/>
                    <a:pt x="136385" y="57861"/>
                  </a:cubicBezTo>
                  <a:cubicBezTo>
                    <a:pt x="113309" y="48888"/>
                    <a:pt x="89077" y="53917"/>
                    <a:pt x="71558" y="71348"/>
                  </a:cubicBezTo>
                  <a:cubicBezTo>
                    <a:pt x="54032" y="88773"/>
                    <a:pt x="48856" y="112966"/>
                    <a:pt x="57702" y="136093"/>
                  </a:cubicBezTo>
                  <a:cubicBezTo>
                    <a:pt x="108026" y="267588"/>
                    <a:pt x="162883" y="369582"/>
                    <a:pt x="294386" y="501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51" name="Google Shape;1151;p58"/>
            <p:cNvSpPr/>
            <p:nvPr/>
          </p:nvSpPr>
          <p:spPr>
            <a:xfrm>
              <a:off x="6798810" y="3719202"/>
              <a:ext cx="475843" cy="474338"/>
            </a:xfrm>
            <a:custGeom>
              <a:avLst/>
              <a:gdLst/>
              <a:ahLst/>
              <a:cxnLst/>
              <a:rect l="l" t="t" r="r" b="b"/>
              <a:pathLst>
                <a:path w="475843" h="474338" extrusionOk="0">
                  <a:moveTo>
                    <a:pt x="465645" y="111918"/>
                  </a:moveTo>
                  <a:lnTo>
                    <a:pt x="265772" y="255104"/>
                  </a:lnTo>
                  <a:cubicBezTo>
                    <a:pt x="261874" y="257898"/>
                    <a:pt x="258444" y="261302"/>
                    <a:pt x="255631" y="265195"/>
                  </a:cubicBezTo>
                  <a:lnTo>
                    <a:pt x="111315" y="464248"/>
                  </a:lnTo>
                  <a:cubicBezTo>
                    <a:pt x="104743" y="473316"/>
                    <a:pt x="91617" y="474338"/>
                    <a:pt x="83718" y="466394"/>
                  </a:cubicBezTo>
                  <a:lnTo>
                    <a:pt x="30829" y="413200"/>
                  </a:lnTo>
                  <a:cubicBezTo>
                    <a:pt x="8451" y="390696"/>
                    <a:pt x="0" y="357847"/>
                    <a:pt x="8737" y="327336"/>
                  </a:cubicBezTo>
                  <a:lnTo>
                    <a:pt x="73609" y="100825"/>
                  </a:lnTo>
                  <a:cubicBezTo>
                    <a:pt x="77590" y="86912"/>
                    <a:pt x="88499" y="76060"/>
                    <a:pt x="102438" y="72155"/>
                  </a:cubicBezTo>
                  <a:lnTo>
                    <a:pt x="329310" y="8566"/>
                  </a:lnTo>
                  <a:cubicBezTo>
                    <a:pt x="359873" y="0"/>
                    <a:pt x="392677" y="8636"/>
                    <a:pt x="415055" y="31140"/>
                  </a:cubicBezTo>
                  <a:lnTo>
                    <a:pt x="467950" y="84334"/>
                  </a:lnTo>
                  <a:cubicBezTo>
                    <a:pt x="475843" y="92278"/>
                    <a:pt x="474751" y="105403"/>
                    <a:pt x="465645" y="111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52" name="Google Shape;1152;p58"/>
            <p:cNvSpPr/>
            <p:nvPr/>
          </p:nvSpPr>
          <p:spPr>
            <a:xfrm>
              <a:off x="6774694" y="3695123"/>
              <a:ext cx="520947" cy="518566"/>
            </a:xfrm>
            <a:custGeom>
              <a:avLst/>
              <a:gdLst/>
              <a:ahLst/>
              <a:cxnLst/>
              <a:rect l="l" t="t" r="r" b="b"/>
              <a:pathLst>
                <a:path w="520947" h="518566" extrusionOk="0">
                  <a:moveTo>
                    <a:pt x="120586" y="518566"/>
                  </a:moveTo>
                  <a:cubicBezTo>
                    <a:pt x="109778" y="518534"/>
                    <a:pt x="99402" y="514229"/>
                    <a:pt x="91713" y="506501"/>
                  </a:cubicBezTo>
                  <a:lnTo>
                    <a:pt x="38830" y="453313"/>
                  </a:lnTo>
                  <a:cubicBezTo>
                    <a:pt x="10648" y="424999"/>
                    <a:pt x="0" y="383546"/>
                    <a:pt x="10998" y="345154"/>
                  </a:cubicBezTo>
                  <a:lnTo>
                    <a:pt x="75863" y="118649"/>
                  </a:lnTo>
                  <a:cubicBezTo>
                    <a:pt x="82080" y="96970"/>
                    <a:pt x="98736" y="80416"/>
                    <a:pt x="120421" y="74339"/>
                  </a:cubicBezTo>
                  <a:lnTo>
                    <a:pt x="347294" y="10750"/>
                  </a:lnTo>
                  <a:cubicBezTo>
                    <a:pt x="385749" y="0"/>
                    <a:pt x="427145" y="10871"/>
                    <a:pt x="455288" y="39192"/>
                  </a:cubicBezTo>
                  <a:lnTo>
                    <a:pt x="508190" y="92392"/>
                  </a:lnTo>
                  <a:cubicBezTo>
                    <a:pt x="516661" y="100901"/>
                    <a:pt x="520947" y="112649"/>
                    <a:pt x="519937" y="124625"/>
                  </a:cubicBezTo>
                  <a:cubicBezTo>
                    <a:pt x="518941" y="136601"/>
                    <a:pt x="512768" y="147485"/>
                    <a:pt x="502996" y="154476"/>
                  </a:cubicBezTo>
                  <a:lnTo>
                    <a:pt x="303129" y="297662"/>
                  </a:lnTo>
                  <a:cubicBezTo>
                    <a:pt x="301199" y="299040"/>
                    <a:pt x="299523" y="300716"/>
                    <a:pt x="298126" y="302634"/>
                  </a:cubicBezTo>
                  <a:lnTo>
                    <a:pt x="153828" y="501675"/>
                  </a:lnTo>
                  <a:cubicBezTo>
                    <a:pt x="146786" y="511397"/>
                    <a:pt x="135877" y="517512"/>
                    <a:pt x="123894" y="518445"/>
                  </a:cubicBezTo>
                  <a:cubicBezTo>
                    <a:pt x="122789" y="518528"/>
                    <a:pt x="121678" y="518566"/>
                    <a:pt x="120586" y="518566"/>
                  </a:cubicBezTo>
                  <a:close/>
                  <a:moveTo>
                    <a:pt x="377221" y="52127"/>
                  </a:moveTo>
                  <a:cubicBezTo>
                    <a:pt x="371328" y="52114"/>
                    <a:pt x="365398" y="52901"/>
                    <a:pt x="359575" y="54533"/>
                  </a:cubicBezTo>
                  <a:lnTo>
                    <a:pt x="132695" y="118129"/>
                  </a:lnTo>
                  <a:cubicBezTo>
                    <a:pt x="126314" y="119913"/>
                    <a:pt x="121405" y="124790"/>
                    <a:pt x="119576" y="131171"/>
                  </a:cubicBezTo>
                  <a:lnTo>
                    <a:pt x="54717" y="357670"/>
                  </a:lnTo>
                  <a:cubicBezTo>
                    <a:pt x="48240" y="380244"/>
                    <a:pt x="54508" y="404609"/>
                    <a:pt x="71069" y="421246"/>
                  </a:cubicBezTo>
                  <a:lnTo>
                    <a:pt x="120173" y="470636"/>
                  </a:lnTo>
                  <a:lnTo>
                    <a:pt x="261334" y="275926"/>
                  </a:lnTo>
                  <a:cubicBezTo>
                    <a:pt x="265614" y="270033"/>
                    <a:pt x="270763" y="264922"/>
                    <a:pt x="276650" y="260705"/>
                  </a:cubicBezTo>
                  <a:lnTo>
                    <a:pt x="472154" y="120637"/>
                  </a:lnTo>
                  <a:lnTo>
                    <a:pt x="423056" y="71253"/>
                  </a:lnTo>
                  <a:cubicBezTo>
                    <a:pt x="410756" y="58889"/>
                    <a:pt x="394201" y="52177"/>
                    <a:pt x="377221" y="521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53" name="Google Shape;1153;p58"/>
            <p:cNvSpPr/>
            <p:nvPr/>
          </p:nvSpPr>
          <p:spPr>
            <a:xfrm>
              <a:off x="6352447" y="3164671"/>
              <a:ext cx="305784" cy="334733"/>
            </a:xfrm>
            <a:custGeom>
              <a:avLst/>
              <a:gdLst/>
              <a:ahLst/>
              <a:cxnLst/>
              <a:rect l="l" t="t" r="r" b="b"/>
              <a:pathLst>
                <a:path w="305784" h="334733" extrusionOk="0">
                  <a:moveTo>
                    <a:pt x="10115" y="8382"/>
                  </a:moveTo>
                  <a:lnTo>
                    <a:pt x="10115" y="8382"/>
                  </a:lnTo>
                  <a:cubicBezTo>
                    <a:pt x="19456" y="0"/>
                    <a:pt x="33826" y="768"/>
                    <a:pt x="42221" y="10102"/>
                  </a:cubicBezTo>
                  <a:lnTo>
                    <a:pt x="297389" y="294239"/>
                  </a:lnTo>
                  <a:cubicBezTo>
                    <a:pt x="305784" y="303574"/>
                    <a:pt x="305003" y="317950"/>
                    <a:pt x="295668" y="326339"/>
                  </a:cubicBezTo>
                  <a:cubicBezTo>
                    <a:pt x="286321" y="334733"/>
                    <a:pt x="271945" y="333959"/>
                    <a:pt x="263563" y="324618"/>
                  </a:cubicBezTo>
                  <a:lnTo>
                    <a:pt x="8394" y="40493"/>
                  </a:lnTo>
                  <a:cubicBezTo>
                    <a:pt x="0" y="31146"/>
                    <a:pt x="774" y="16770"/>
                    <a:pt x="10115" y="8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154" name="Google Shape;1154;p58"/>
            <p:cNvSpPr/>
            <p:nvPr/>
          </p:nvSpPr>
          <p:spPr>
            <a:xfrm>
              <a:off x="6219501" y="3016630"/>
              <a:ext cx="120021" cy="127895"/>
            </a:xfrm>
            <a:custGeom>
              <a:avLst/>
              <a:gdLst/>
              <a:ahLst/>
              <a:cxnLst/>
              <a:rect l="l" t="t" r="r" b="b"/>
              <a:pathLst>
                <a:path w="120021" h="127895" extrusionOk="0">
                  <a:moveTo>
                    <a:pt x="10115" y="8388"/>
                  </a:moveTo>
                  <a:lnTo>
                    <a:pt x="10115" y="8388"/>
                  </a:lnTo>
                  <a:cubicBezTo>
                    <a:pt x="19456" y="0"/>
                    <a:pt x="33826" y="774"/>
                    <a:pt x="42221" y="10109"/>
                  </a:cubicBezTo>
                  <a:lnTo>
                    <a:pt x="111626" y="87401"/>
                  </a:lnTo>
                  <a:cubicBezTo>
                    <a:pt x="120021" y="96742"/>
                    <a:pt x="119252" y="111118"/>
                    <a:pt x="109905" y="119507"/>
                  </a:cubicBezTo>
                  <a:cubicBezTo>
                    <a:pt x="100564" y="127895"/>
                    <a:pt x="86188" y="127126"/>
                    <a:pt x="77800" y="117786"/>
                  </a:cubicBezTo>
                  <a:lnTo>
                    <a:pt x="8394" y="40493"/>
                  </a:lnTo>
                  <a:cubicBezTo>
                    <a:pt x="0" y="31153"/>
                    <a:pt x="768" y="16776"/>
                    <a:pt x="10115" y="8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Google Shape;11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9175" y="152400"/>
            <a:ext cx="24456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60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5"/>
          <a:stretch/>
        </p:blipFill>
        <p:spPr>
          <a:xfrm>
            <a:off x="3255500" y="152400"/>
            <a:ext cx="25622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61"/>
          <p:cNvSpPr/>
          <p:nvPr/>
        </p:nvSpPr>
        <p:spPr>
          <a:xfrm>
            <a:off x="4454800" y="2527725"/>
            <a:ext cx="315000" cy="53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0" name="Google Shape;117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686" y="1118726"/>
            <a:ext cx="1482007" cy="29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530" y="1118726"/>
            <a:ext cx="1482008" cy="28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61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"/>
          <a:stretch/>
        </p:blipFill>
        <p:spPr>
          <a:xfrm>
            <a:off x="6274304" y="1130763"/>
            <a:ext cx="1482007" cy="28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421" y="1130772"/>
            <a:ext cx="1482034" cy="289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62"/>
          <p:cNvSpPr/>
          <p:nvPr/>
        </p:nvSpPr>
        <p:spPr>
          <a:xfrm>
            <a:off x="4454800" y="2527725"/>
            <a:ext cx="315000" cy="53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9" name="Google Shape;117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838" y="152400"/>
            <a:ext cx="24401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010" y="268100"/>
            <a:ext cx="2400654" cy="47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63" y="152400"/>
            <a:ext cx="248068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948" y="152400"/>
            <a:ext cx="250182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8175" y="152400"/>
            <a:ext cx="247496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Google Shape;119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175" y="152400"/>
            <a:ext cx="659764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5"/>
          <p:cNvSpPr txBox="1">
            <a:spLocks noGrp="1"/>
          </p:cNvSpPr>
          <p:nvPr>
            <p:ph type="title"/>
          </p:nvPr>
        </p:nvSpPr>
        <p:spPr>
          <a:xfrm>
            <a:off x="713250" y="1939100"/>
            <a:ext cx="7717500" cy="1142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4 tasks + 2 subtasks</a:t>
            </a:r>
            <a:endParaRPr sz="7200"/>
          </a:p>
        </p:txBody>
      </p:sp>
      <p:sp>
        <p:nvSpPr>
          <p:cNvPr id="1198" name="Google Shape;1198;p65"/>
          <p:cNvSpPr txBox="1">
            <a:spLocks noGrp="1"/>
          </p:cNvSpPr>
          <p:nvPr>
            <p:ph type="subTitle" idx="1"/>
          </p:nvPr>
        </p:nvSpPr>
        <p:spPr>
          <a:xfrm>
            <a:off x="1995900" y="3081075"/>
            <a:ext cx="51522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&amp; TASK FLOWS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66"/>
          <p:cNvSpPr txBox="1">
            <a:spLocks noGrp="1"/>
          </p:cNvSpPr>
          <p:nvPr>
            <p:ph type="title"/>
          </p:nvPr>
        </p:nvSpPr>
        <p:spPr>
          <a:xfrm>
            <a:off x="3004050" y="2819325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[SIMPLE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204" name="Google Shape;1204;p66"/>
          <p:cNvSpPr txBox="1">
            <a:spLocks noGrp="1"/>
          </p:cNvSpPr>
          <p:nvPr>
            <p:ph type="subTitle" idx="1"/>
          </p:nvPr>
        </p:nvSpPr>
        <p:spPr>
          <a:xfrm>
            <a:off x="1306350" y="2166400"/>
            <a:ext cx="6531300" cy="7623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View your friend list.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05" name="Google Shape;1205;p66"/>
          <p:cNvSpPr/>
          <p:nvPr/>
        </p:nvSpPr>
        <p:spPr>
          <a:xfrm>
            <a:off x="4144500" y="1298050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Poppins"/>
                <a:ea typeface="Poppins"/>
                <a:cs typeface="Poppins"/>
                <a:sym typeface="Poppins"/>
              </a:rPr>
              <a:t>1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7"/>
          <p:cNvSpPr/>
          <p:nvPr/>
        </p:nvSpPr>
        <p:spPr>
          <a:xfrm>
            <a:off x="4471000" y="2684850"/>
            <a:ext cx="215100" cy="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1" name="Google Shape;121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925" y="152400"/>
            <a:ext cx="24456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67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5"/>
          <a:stretch/>
        </p:blipFill>
        <p:spPr>
          <a:xfrm>
            <a:off x="4787650" y="152400"/>
            <a:ext cx="25622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67"/>
          <p:cNvSpPr/>
          <p:nvPr/>
        </p:nvSpPr>
        <p:spPr>
          <a:xfrm>
            <a:off x="2835275" y="4093875"/>
            <a:ext cx="667200" cy="6672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14" name="Google Shape;1214;p67"/>
          <p:cNvCxnSpPr/>
          <p:nvPr/>
        </p:nvCxnSpPr>
        <p:spPr>
          <a:xfrm rot="10800000" flipH="1">
            <a:off x="3143800" y="2704450"/>
            <a:ext cx="1990800" cy="177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A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0"/>
          <p:cNvSpPr/>
          <p:nvPr/>
        </p:nvSpPr>
        <p:spPr>
          <a:xfrm>
            <a:off x="1321024" y="1785150"/>
            <a:ext cx="973500" cy="9735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0"/>
          <p:cNvSpPr/>
          <p:nvPr/>
        </p:nvSpPr>
        <p:spPr>
          <a:xfrm>
            <a:off x="1321194" y="3172975"/>
            <a:ext cx="973200" cy="9732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0"/>
          <p:cNvSpPr/>
          <p:nvPr/>
        </p:nvSpPr>
        <p:spPr>
          <a:xfrm>
            <a:off x="4919594" y="1785150"/>
            <a:ext cx="973200" cy="9732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0"/>
          <p:cNvSpPr/>
          <p:nvPr/>
        </p:nvSpPr>
        <p:spPr>
          <a:xfrm>
            <a:off x="4919594" y="3172975"/>
            <a:ext cx="973200" cy="9732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09" name="Google Shape;709;p50"/>
          <p:cNvSpPr txBox="1">
            <a:spLocks noGrp="1"/>
          </p:cNvSpPr>
          <p:nvPr>
            <p:ph type="subTitle" idx="1"/>
          </p:nvPr>
        </p:nvSpPr>
        <p:spPr>
          <a:xfrm>
            <a:off x="2416474" y="2132425"/>
            <a:ext cx="200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statement, selected interface, rationale</a:t>
            </a:r>
            <a:endParaRPr/>
          </a:p>
        </p:txBody>
      </p:sp>
      <p:sp>
        <p:nvSpPr>
          <p:cNvPr id="710" name="Google Shape;710;p50"/>
          <p:cNvSpPr txBox="1">
            <a:spLocks noGrp="1"/>
          </p:cNvSpPr>
          <p:nvPr>
            <p:ph type="subTitle" idx="2"/>
          </p:nvPr>
        </p:nvSpPr>
        <p:spPr>
          <a:xfrm>
            <a:off x="2416475" y="1728150"/>
            <a:ext cx="2340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PROJECT DIRECTION</a:t>
            </a:r>
            <a:endParaRPr sz="2400"/>
          </a:p>
        </p:txBody>
      </p:sp>
      <p:sp>
        <p:nvSpPr>
          <p:cNvPr id="711" name="Google Shape;711;p50"/>
          <p:cNvSpPr txBox="1">
            <a:spLocks noGrp="1"/>
          </p:cNvSpPr>
          <p:nvPr>
            <p:ph type="subTitle" idx="3"/>
          </p:nvPr>
        </p:nvSpPr>
        <p:spPr>
          <a:xfrm>
            <a:off x="2416487" y="3520251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method and results from lo-fi testing</a:t>
            </a:r>
            <a:endParaRPr/>
          </a:p>
        </p:txBody>
      </p:sp>
      <p:sp>
        <p:nvSpPr>
          <p:cNvPr id="712" name="Google Shape;712;p50"/>
          <p:cNvSpPr txBox="1">
            <a:spLocks noGrp="1"/>
          </p:cNvSpPr>
          <p:nvPr>
            <p:ph type="subTitle" idx="4"/>
          </p:nvPr>
        </p:nvSpPr>
        <p:spPr>
          <a:xfrm>
            <a:off x="2416475" y="3115975"/>
            <a:ext cx="26040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Testing &amp; RESULTS </a:t>
            </a:r>
            <a:endParaRPr sz="2400"/>
          </a:p>
        </p:txBody>
      </p:sp>
      <p:sp>
        <p:nvSpPr>
          <p:cNvPr id="713" name="Google Shape;713;p50"/>
          <p:cNvSpPr txBox="1">
            <a:spLocks noGrp="1"/>
          </p:cNvSpPr>
          <p:nvPr>
            <p:ph type="subTitle" idx="5"/>
          </p:nvPr>
        </p:nvSpPr>
        <p:spPr>
          <a:xfrm>
            <a:off x="6032587" y="2132426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Prototype, tasks, and task flows</a:t>
            </a:r>
            <a:endParaRPr/>
          </a:p>
        </p:txBody>
      </p:sp>
      <p:sp>
        <p:nvSpPr>
          <p:cNvPr id="714" name="Google Shape;714;p50"/>
          <p:cNvSpPr txBox="1">
            <a:spLocks noGrp="1"/>
          </p:cNvSpPr>
          <p:nvPr>
            <p:ph type="subTitle" idx="6"/>
          </p:nvPr>
        </p:nvSpPr>
        <p:spPr>
          <a:xfrm>
            <a:off x="6032575" y="1728150"/>
            <a:ext cx="26040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Lo-fi prototype</a:t>
            </a:r>
            <a:endParaRPr sz="2400"/>
          </a:p>
        </p:txBody>
      </p:sp>
      <p:sp>
        <p:nvSpPr>
          <p:cNvPr id="715" name="Google Shape;715;p50"/>
          <p:cNvSpPr txBox="1">
            <a:spLocks noGrp="1"/>
          </p:cNvSpPr>
          <p:nvPr>
            <p:ph type="subTitle" idx="7"/>
          </p:nvPr>
        </p:nvSpPr>
        <p:spPr>
          <a:xfrm>
            <a:off x="6032587" y="3520251"/>
            <a:ext cx="1796100" cy="71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results to explore changes to our solution</a:t>
            </a:r>
            <a:endParaRPr/>
          </a:p>
        </p:txBody>
      </p:sp>
      <p:sp>
        <p:nvSpPr>
          <p:cNvPr id="716" name="Google Shape;716;p50"/>
          <p:cNvSpPr txBox="1">
            <a:spLocks noGrp="1"/>
          </p:cNvSpPr>
          <p:nvPr>
            <p:ph type="subTitle" idx="8"/>
          </p:nvPr>
        </p:nvSpPr>
        <p:spPr>
          <a:xfrm>
            <a:off x="6032575" y="3115969"/>
            <a:ext cx="1796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NEXT STEPS</a:t>
            </a:r>
            <a:endParaRPr sz="2400"/>
          </a:p>
        </p:txBody>
      </p:sp>
      <p:sp>
        <p:nvSpPr>
          <p:cNvPr id="717" name="Google Shape;717;p50"/>
          <p:cNvSpPr txBox="1">
            <a:spLocks noGrp="1"/>
          </p:cNvSpPr>
          <p:nvPr>
            <p:ph type="title" idx="9"/>
          </p:nvPr>
        </p:nvSpPr>
        <p:spPr>
          <a:xfrm>
            <a:off x="1297613" y="1917715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18" name="Google Shape;718;p50"/>
          <p:cNvSpPr txBox="1">
            <a:spLocks noGrp="1"/>
          </p:cNvSpPr>
          <p:nvPr>
            <p:ph type="title" idx="13"/>
          </p:nvPr>
        </p:nvSpPr>
        <p:spPr>
          <a:xfrm>
            <a:off x="1297613" y="3305217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19" name="Google Shape;719;p50"/>
          <p:cNvSpPr txBox="1">
            <a:spLocks noGrp="1"/>
          </p:cNvSpPr>
          <p:nvPr>
            <p:ph type="title" idx="14"/>
          </p:nvPr>
        </p:nvSpPr>
        <p:spPr>
          <a:xfrm>
            <a:off x="4896187" y="1917715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0" name="Google Shape;720;p50"/>
          <p:cNvSpPr txBox="1">
            <a:spLocks noGrp="1"/>
          </p:cNvSpPr>
          <p:nvPr>
            <p:ph type="title" idx="15"/>
          </p:nvPr>
        </p:nvSpPr>
        <p:spPr>
          <a:xfrm>
            <a:off x="4896187" y="3305217"/>
            <a:ext cx="10200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68"/>
          <p:cNvSpPr txBox="1">
            <a:spLocks noGrp="1"/>
          </p:cNvSpPr>
          <p:nvPr>
            <p:ph type="title"/>
          </p:nvPr>
        </p:nvSpPr>
        <p:spPr>
          <a:xfrm>
            <a:off x="3004050" y="2819325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[SIMPLE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220" name="Google Shape;1220;p68"/>
          <p:cNvSpPr txBox="1">
            <a:spLocks noGrp="1"/>
          </p:cNvSpPr>
          <p:nvPr>
            <p:ph type="subTitle" idx="1"/>
          </p:nvPr>
        </p:nvSpPr>
        <p:spPr>
          <a:xfrm>
            <a:off x="1306350" y="2166400"/>
            <a:ext cx="6531300" cy="881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Share a quick moment with Amy.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1" name="Google Shape;1221;p68"/>
          <p:cNvSpPr/>
          <p:nvPr/>
        </p:nvSpPr>
        <p:spPr>
          <a:xfrm>
            <a:off x="4144500" y="1298050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Poppins"/>
                <a:ea typeface="Poppins"/>
                <a:cs typeface="Poppins"/>
                <a:sym typeface="Poppins"/>
              </a:rPr>
              <a:t>2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" name="Google Shape;12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75" y="152400"/>
            <a:ext cx="244564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69"/>
          <p:cNvSpPr/>
          <p:nvPr/>
        </p:nvSpPr>
        <p:spPr>
          <a:xfrm>
            <a:off x="888600" y="4029200"/>
            <a:ext cx="769500" cy="7695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8" name="Google Shape;122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888" y="152400"/>
            <a:ext cx="244014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060" y="268100"/>
            <a:ext cx="2400654" cy="472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0" name="Google Shape;1230;p69"/>
          <p:cNvCxnSpPr>
            <a:endCxn id="1229" idx="1"/>
          </p:cNvCxnSpPr>
          <p:nvPr/>
        </p:nvCxnSpPr>
        <p:spPr>
          <a:xfrm rot="10800000" flipH="1">
            <a:off x="1260160" y="2629600"/>
            <a:ext cx="2091900" cy="1870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231" name="Google Shape;1231;p69"/>
          <p:cNvSpPr/>
          <p:nvPr/>
        </p:nvSpPr>
        <p:spPr>
          <a:xfrm>
            <a:off x="3729325" y="1500875"/>
            <a:ext cx="842700" cy="8229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2" name="Google Shape;1232;p69"/>
          <p:cNvCxnSpPr/>
          <p:nvPr/>
        </p:nvCxnSpPr>
        <p:spPr>
          <a:xfrm rot="10800000" flipH="1">
            <a:off x="4105985" y="1884575"/>
            <a:ext cx="2326500" cy="1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70"/>
          <p:cNvSpPr txBox="1">
            <a:spLocks noGrp="1"/>
          </p:cNvSpPr>
          <p:nvPr>
            <p:ph type="title"/>
          </p:nvPr>
        </p:nvSpPr>
        <p:spPr>
          <a:xfrm>
            <a:off x="3004050" y="2819325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[MODERATE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238" name="Google Shape;1238;p70"/>
          <p:cNvSpPr txBox="1">
            <a:spLocks noGrp="1"/>
          </p:cNvSpPr>
          <p:nvPr>
            <p:ph type="subTitle" idx="1"/>
          </p:nvPr>
        </p:nvSpPr>
        <p:spPr>
          <a:xfrm>
            <a:off x="548450" y="2197550"/>
            <a:ext cx="7947600" cy="815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Reply to the most recently received token.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9" name="Google Shape;1239;p70"/>
          <p:cNvSpPr/>
          <p:nvPr/>
        </p:nvSpPr>
        <p:spPr>
          <a:xfrm>
            <a:off x="4144500" y="1298050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Poppins"/>
                <a:ea typeface="Poppins"/>
                <a:cs typeface="Poppins"/>
                <a:sym typeface="Poppins"/>
              </a:rPr>
              <a:t>3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71"/>
          <p:cNvSpPr/>
          <p:nvPr/>
        </p:nvSpPr>
        <p:spPr>
          <a:xfrm>
            <a:off x="4447300" y="2640200"/>
            <a:ext cx="315000" cy="37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5" name="Google Shape;124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99" y="775138"/>
            <a:ext cx="1816142" cy="35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71"/>
          <p:cNvSpPr/>
          <p:nvPr/>
        </p:nvSpPr>
        <p:spPr>
          <a:xfrm>
            <a:off x="930825" y="1563125"/>
            <a:ext cx="794700" cy="7947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7" name="Google Shape;124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406" y="775138"/>
            <a:ext cx="1821920" cy="357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6842" y="775138"/>
            <a:ext cx="1821922" cy="353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71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"/>
          <a:stretch/>
        </p:blipFill>
        <p:spPr>
          <a:xfrm>
            <a:off x="6639279" y="813556"/>
            <a:ext cx="1821920" cy="35548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0" name="Google Shape;1250;p71"/>
          <p:cNvCxnSpPr/>
          <p:nvPr/>
        </p:nvCxnSpPr>
        <p:spPr>
          <a:xfrm rot="10800000" flipH="1">
            <a:off x="1343396" y="1972795"/>
            <a:ext cx="13869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251" name="Google Shape;1251;p71"/>
          <p:cNvCxnSpPr>
            <a:endCxn id="1248" idx="1"/>
          </p:cNvCxnSpPr>
          <p:nvPr/>
        </p:nvCxnSpPr>
        <p:spPr>
          <a:xfrm rot="10800000" flipH="1">
            <a:off x="2942742" y="2541688"/>
            <a:ext cx="1694100" cy="473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252" name="Google Shape;1252;p71"/>
          <p:cNvSpPr/>
          <p:nvPr/>
        </p:nvSpPr>
        <p:spPr>
          <a:xfrm>
            <a:off x="4869275" y="3637450"/>
            <a:ext cx="794700" cy="7947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53" name="Google Shape;1253;p71"/>
          <p:cNvCxnSpPr/>
          <p:nvPr/>
        </p:nvCxnSpPr>
        <p:spPr>
          <a:xfrm rot="10800000" flipH="1">
            <a:off x="5292096" y="3554945"/>
            <a:ext cx="1419600" cy="452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72"/>
          <p:cNvSpPr txBox="1">
            <a:spLocks noGrp="1"/>
          </p:cNvSpPr>
          <p:nvPr>
            <p:ph type="title"/>
          </p:nvPr>
        </p:nvSpPr>
        <p:spPr>
          <a:xfrm>
            <a:off x="3004050" y="3865638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[MODERATE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259" name="Google Shape;1259;p72"/>
          <p:cNvSpPr txBox="1">
            <a:spLocks noGrp="1"/>
          </p:cNvSpPr>
          <p:nvPr>
            <p:ph type="subTitle" idx="1"/>
          </p:nvPr>
        </p:nvSpPr>
        <p:spPr>
          <a:xfrm>
            <a:off x="1306350" y="1948462"/>
            <a:ext cx="6531300" cy="1951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Amy is currently in Asia. You want to let her know you are thinking about her despite time zone differences. </a:t>
            </a:r>
            <a:r>
              <a:rPr lang="en" sz="2300" b="1">
                <a:solidFill>
                  <a:schemeClr val="dk1"/>
                </a:solidFill>
              </a:rPr>
              <a:t>Schedule a Sun token to Amy for 12:15 pm in Amy’s timezone.</a:t>
            </a:r>
            <a:endParaRPr sz="2300" b="1"/>
          </a:p>
        </p:txBody>
      </p:sp>
      <p:sp>
        <p:nvSpPr>
          <p:cNvPr id="1260" name="Google Shape;1260;p72"/>
          <p:cNvSpPr/>
          <p:nvPr/>
        </p:nvSpPr>
        <p:spPr>
          <a:xfrm>
            <a:off x="4144500" y="896563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oppins"/>
                <a:ea typeface="Poppins"/>
                <a:cs typeface="Poppins"/>
                <a:sym typeface="Poppins"/>
              </a:rPr>
              <a:t>3.2</a:t>
            </a:r>
            <a:endParaRPr sz="21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5" name="Google Shape;1265;p73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5" y="371925"/>
            <a:ext cx="1135259" cy="22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73"/>
          <p:cNvSpPr/>
          <p:nvPr/>
        </p:nvSpPr>
        <p:spPr>
          <a:xfrm>
            <a:off x="1290725" y="1831451"/>
            <a:ext cx="324000" cy="3240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7" name="Google Shape;126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970" y="425632"/>
            <a:ext cx="1114371" cy="21923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8" name="Google Shape;1268;p73"/>
          <p:cNvCxnSpPr>
            <a:endCxn id="1267" idx="1"/>
          </p:cNvCxnSpPr>
          <p:nvPr/>
        </p:nvCxnSpPr>
        <p:spPr>
          <a:xfrm rot="10800000" flipH="1">
            <a:off x="1447170" y="1521828"/>
            <a:ext cx="361800" cy="474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269" name="Google Shape;1269;p73"/>
          <p:cNvSpPr/>
          <p:nvPr/>
        </p:nvSpPr>
        <p:spPr>
          <a:xfrm>
            <a:off x="1971475" y="990675"/>
            <a:ext cx="420600" cy="4107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0" name="Google Shape;1270;p73"/>
          <p:cNvCxnSpPr/>
          <p:nvPr/>
        </p:nvCxnSpPr>
        <p:spPr>
          <a:xfrm rot="10800000" flipH="1">
            <a:off x="2139975" y="1185687"/>
            <a:ext cx="852600" cy="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pic>
        <p:nvPicPr>
          <p:cNvPr id="1271" name="Google Shape;1271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8014" y="425629"/>
            <a:ext cx="1118070" cy="219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6862" y="425629"/>
            <a:ext cx="1118071" cy="2168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p73"/>
          <p:cNvCxnSpPr>
            <a:endCxn id="1272" idx="1"/>
          </p:cNvCxnSpPr>
          <p:nvPr/>
        </p:nvCxnSpPr>
        <p:spPr>
          <a:xfrm rot="10800000" flipH="1">
            <a:off x="3197362" y="1509711"/>
            <a:ext cx="1039500" cy="29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pic>
        <p:nvPicPr>
          <p:cNvPr id="1274" name="Google Shape;1274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6736" y="2732432"/>
            <a:ext cx="1151197" cy="224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1950" y="2732425"/>
            <a:ext cx="1151175" cy="222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7150" y="2732425"/>
            <a:ext cx="1151200" cy="220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73"/>
          <p:cNvSpPr/>
          <p:nvPr/>
        </p:nvSpPr>
        <p:spPr>
          <a:xfrm>
            <a:off x="4868075" y="2277300"/>
            <a:ext cx="324000" cy="3165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8" name="Google Shape;1278;p73"/>
          <p:cNvCxnSpPr/>
          <p:nvPr/>
        </p:nvCxnSpPr>
        <p:spPr>
          <a:xfrm flipH="1">
            <a:off x="4919658" y="2446149"/>
            <a:ext cx="57000" cy="159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279" name="Google Shape;1279;p73"/>
          <p:cNvCxnSpPr/>
          <p:nvPr/>
        </p:nvCxnSpPr>
        <p:spPr>
          <a:xfrm>
            <a:off x="4829808" y="4810424"/>
            <a:ext cx="682200" cy="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280" name="Google Shape;1280;p73"/>
          <p:cNvSpPr/>
          <p:nvPr/>
        </p:nvSpPr>
        <p:spPr>
          <a:xfrm>
            <a:off x="5650275" y="4617675"/>
            <a:ext cx="506400" cy="3165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1" name="Google Shape;1281;p73"/>
          <p:cNvCxnSpPr/>
          <p:nvPr/>
        </p:nvCxnSpPr>
        <p:spPr>
          <a:xfrm rot="10800000" flipH="1">
            <a:off x="5970933" y="4248374"/>
            <a:ext cx="785700" cy="527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74"/>
          <p:cNvSpPr txBox="1">
            <a:spLocks noGrp="1"/>
          </p:cNvSpPr>
          <p:nvPr>
            <p:ph type="title"/>
          </p:nvPr>
        </p:nvSpPr>
        <p:spPr>
          <a:xfrm>
            <a:off x="3004050" y="3865638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[COMPLEX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287" name="Google Shape;1287;p74"/>
          <p:cNvSpPr txBox="1">
            <a:spLocks noGrp="1"/>
          </p:cNvSpPr>
          <p:nvPr>
            <p:ph type="subTitle" idx="1"/>
          </p:nvPr>
        </p:nvSpPr>
        <p:spPr>
          <a:xfrm>
            <a:off x="1306350" y="1948462"/>
            <a:ext cx="6531300" cy="1951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You want to strengthen your relationship with Bob. Set a goal to communicate with him 3x a week.</a:t>
            </a:r>
            <a:endParaRPr sz="2300" b="1"/>
          </a:p>
        </p:txBody>
      </p:sp>
      <p:sp>
        <p:nvSpPr>
          <p:cNvPr id="1288" name="Google Shape;1288;p74"/>
          <p:cNvSpPr/>
          <p:nvPr/>
        </p:nvSpPr>
        <p:spPr>
          <a:xfrm>
            <a:off x="4144500" y="896563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Poppins"/>
                <a:ea typeface="Poppins"/>
                <a:cs typeface="Poppins"/>
                <a:sym typeface="Poppins"/>
              </a:rPr>
              <a:t>4</a:t>
            </a:r>
            <a:endParaRPr sz="35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88" y="1002750"/>
            <a:ext cx="1586058" cy="31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75"/>
          <p:cNvSpPr/>
          <p:nvPr/>
        </p:nvSpPr>
        <p:spPr>
          <a:xfrm>
            <a:off x="1359324" y="3536712"/>
            <a:ext cx="452700" cy="452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5" name="Google Shape;129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364" y="1002750"/>
            <a:ext cx="1608780" cy="31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0979" y="1002750"/>
            <a:ext cx="1622491" cy="31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82305" y="1002750"/>
            <a:ext cx="1605071" cy="31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6233" y="1002750"/>
            <a:ext cx="1608780" cy="31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75"/>
          <p:cNvSpPr/>
          <p:nvPr/>
        </p:nvSpPr>
        <p:spPr>
          <a:xfrm>
            <a:off x="3230800" y="3712375"/>
            <a:ext cx="315600" cy="315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75"/>
          <p:cNvSpPr/>
          <p:nvPr/>
        </p:nvSpPr>
        <p:spPr>
          <a:xfrm>
            <a:off x="4554325" y="3173425"/>
            <a:ext cx="627300" cy="6273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1" name="Google Shape;1301;p75"/>
          <p:cNvCxnSpPr/>
          <p:nvPr/>
        </p:nvCxnSpPr>
        <p:spPr>
          <a:xfrm rot="10800000" flipH="1">
            <a:off x="3367625" y="3839825"/>
            <a:ext cx="434700" cy="1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302" name="Google Shape;1302;p75"/>
          <p:cNvSpPr/>
          <p:nvPr/>
        </p:nvSpPr>
        <p:spPr>
          <a:xfrm>
            <a:off x="5736925" y="3498775"/>
            <a:ext cx="1027200" cy="3561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3" name="Google Shape;1303;p75"/>
          <p:cNvCxnSpPr/>
          <p:nvPr/>
        </p:nvCxnSpPr>
        <p:spPr>
          <a:xfrm rot="10800000" flipH="1">
            <a:off x="4869625" y="3007500"/>
            <a:ext cx="627300" cy="529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304" name="Google Shape;1304;p75"/>
          <p:cNvCxnSpPr/>
          <p:nvPr/>
        </p:nvCxnSpPr>
        <p:spPr>
          <a:xfrm rot="10800000" flipH="1">
            <a:off x="6299275" y="3240175"/>
            <a:ext cx="877200" cy="472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305" name="Google Shape;1305;p75"/>
          <p:cNvCxnSpPr/>
          <p:nvPr/>
        </p:nvCxnSpPr>
        <p:spPr>
          <a:xfrm rot="10800000" flipH="1">
            <a:off x="1600367" y="3104199"/>
            <a:ext cx="505500" cy="66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6"/>
          <p:cNvSpPr txBox="1">
            <a:spLocks noGrp="1"/>
          </p:cNvSpPr>
          <p:nvPr>
            <p:ph type="title"/>
          </p:nvPr>
        </p:nvSpPr>
        <p:spPr>
          <a:xfrm>
            <a:off x="3004050" y="3865638"/>
            <a:ext cx="3135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[COMPLEX TASK]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311" name="Google Shape;1311;p76"/>
          <p:cNvSpPr txBox="1">
            <a:spLocks noGrp="1"/>
          </p:cNvSpPr>
          <p:nvPr>
            <p:ph type="subTitle" idx="1"/>
          </p:nvPr>
        </p:nvSpPr>
        <p:spPr>
          <a:xfrm>
            <a:off x="1306350" y="1948462"/>
            <a:ext cx="6531300" cy="1951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You feel like you are not talking to John enough. </a:t>
            </a:r>
            <a:r>
              <a:rPr lang="en" sz="2300" b="1">
                <a:solidFill>
                  <a:schemeClr val="dk1"/>
                </a:solidFill>
              </a:rPr>
              <a:t>Increase your goal to communicate with John.</a:t>
            </a:r>
            <a:endParaRPr sz="2300" b="1"/>
          </a:p>
        </p:txBody>
      </p:sp>
      <p:sp>
        <p:nvSpPr>
          <p:cNvPr id="1312" name="Google Shape;1312;p76"/>
          <p:cNvSpPr/>
          <p:nvPr/>
        </p:nvSpPr>
        <p:spPr>
          <a:xfrm>
            <a:off x="4144500" y="896563"/>
            <a:ext cx="855000" cy="8550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oppins"/>
                <a:ea typeface="Poppins"/>
                <a:cs typeface="Poppins"/>
                <a:sym typeface="Poppins"/>
              </a:rPr>
              <a:t>4.2</a:t>
            </a:r>
            <a:endParaRPr sz="21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77"/>
          <p:cNvSpPr/>
          <p:nvPr/>
        </p:nvSpPr>
        <p:spPr>
          <a:xfrm>
            <a:off x="4439800" y="2572700"/>
            <a:ext cx="423000" cy="4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8" name="Google Shape;1318;p77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8" y="1258675"/>
            <a:ext cx="1327349" cy="262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77"/>
          <p:cNvSpPr/>
          <p:nvPr/>
        </p:nvSpPr>
        <p:spPr>
          <a:xfrm>
            <a:off x="1087634" y="3379314"/>
            <a:ext cx="378900" cy="378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0" name="Google Shape;132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467" y="1258675"/>
            <a:ext cx="1346365" cy="26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77"/>
          <p:cNvSpPr/>
          <p:nvPr/>
        </p:nvSpPr>
        <p:spPr>
          <a:xfrm>
            <a:off x="2296182" y="1901153"/>
            <a:ext cx="555000" cy="5550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2" name="Google Shape;1322;p77"/>
          <p:cNvCxnSpPr/>
          <p:nvPr/>
        </p:nvCxnSpPr>
        <p:spPr>
          <a:xfrm rot="10800000" flipH="1">
            <a:off x="1289359" y="3017206"/>
            <a:ext cx="423000" cy="55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pic>
        <p:nvPicPr>
          <p:cNvPr id="1323" name="Google Shape;1323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850" y="1258675"/>
            <a:ext cx="1350807" cy="26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671" y="1258675"/>
            <a:ext cx="1350807" cy="26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3492" y="1258675"/>
            <a:ext cx="1384560" cy="26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7085" y="1265973"/>
            <a:ext cx="1350810" cy="2611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7" name="Google Shape;1327;p77"/>
          <p:cNvCxnSpPr/>
          <p:nvPr/>
        </p:nvCxnSpPr>
        <p:spPr>
          <a:xfrm>
            <a:off x="2567563" y="2184858"/>
            <a:ext cx="590100" cy="5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328" name="Google Shape;1328;p77"/>
          <p:cNvSpPr/>
          <p:nvPr/>
        </p:nvSpPr>
        <p:spPr>
          <a:xfrm>
            <a:off x="3964326" y="3267726"/>
            <a:ext cx="423000" cy="4230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9" name="Google Shape;1329;p77"/>
          <p:cNvCxnSpPr/>
          <p:nvPr/>
        </p:nvCxnSpPr>
        <p:spPr>
          <a:xfrm rot="10800000" flipH="1">
            <a:off x="4114563" y="3225133"/>
            <a:ext cx="497700" cy="251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330" name="Google Shape;1330;p77"/>
          <p:cNvCxnSpPr>
            <a:endCxn id="1325" idx="1"/>
          </p:cNvCxnSpPr>
          <p:nvPr/>
        </p:nvCxnSpPr>
        <p:spPr>
          <a:xfrm rot="10800000" flipH="1">
            <a:off x="5226592" y="2571750"/>
            <a:ext cx="786900" cy="120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  <p:sp>
        <p:nvSpPr>
          <p:cNvPr id="1331" name="Google Shape;1331;p77"/>
          <p:cNvSpPr/>
          <p:nvPr/>
        </p:nvSpPr>
        <p:spPr>
          <a:xfrm>
            <a:off x="6246100" y="3344975"/>
            <a:ext cx="891000" cy="378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2" name="Google Shape;1332;p77"/>
          <p:cNvCxnSpPr/>
          <p:nvPr/>
        </p:nvCxnSpPr>
        <p:spPr>
          <a:xfrm rot="10800000" flipH="1">
            <a:off x="6782192" y="3419075"/>
            <a:ext cx="786900" cy="120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200025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1"/>
          <p:cNvSpPr/>
          <p:nvPr/>
        </p:nvSpPr>
        <p:spPr>
          <a:xfrm>
            <a:off x="2301975" y="893375"/>
            <a:ext cx="1320600" cy="13206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1"/>
          <p:cNvSpPr/>
          <p:nvPr/>
        </p:nvSpPr>
        <p:spPr>
          <a:xfrm>
            <a:off x="6689206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3" y="465"/>
                  <a:pt x="633" y="297"/>
                </a:cubicBezTo>
                <a:cubicBezTo>
                  <a:pt x="633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51"/>
          <p:cNvSpPr/>
          <p:nvPr/>
        </p:nvSpPr>
        <p:spPr>
          <a:xfrm>
            <a:off x="6305002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2" y="465"/>
                  <a:pt x="632" y="297"/>
                </a:cubicBezTo>
                <a:cubicBezTo>
                  <a:pt x="632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1"/>
          <p:cNvSpPr/>
          <p:nvPr/>
        </p:nvSpPr>
        <p:spPr>
          <a:xfrm>
            <a:off x="5596407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1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1"/>
          <p:cNvSpPr/>
          <p:nvPr/>
        </p:nvSpPr>
        <p:spPr>
          <a:xfrm>
            <a:off x="5980612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2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51"/>
          <p:cNvGrpSpPr/>
          <p:nvPr/>
        </p:nvGrpSpPr>
        <p:grpSpPr>
          <a:xfrm>
            <a:off x="4234672" y="458537"/>
            <a:ext cx="3996755" cy="4386855"/>
            <a:chOff x="4473297" y="458537"/>
            <a:chExt cx="3996755" cy="4386855"/>
          </a:xfrm>
        </p:grpSpPr>
        <p:sp>
          <p:nvSpPr>
            <p:cNvPr id="731" name="Google Shape;731;p51"/>
            <p:cNvSpPr/>
            <p:nvPr/>
          </p:nvSpPr>
          <p:spPr>
            <a:xfrm rot="1734831">
              <a:off x="5178120" y="860679"/>
              <a:ext cx="2587109" cy="3582570"/>
            </a:xfrm>
            <a:custGeom>
              <a:avLst/>
              <a:gdLst/>
              <a:ahLst/>
              <a:cxnLst/>
              <a:rect l="l" t="t" r="r" b="b"/>
              <a:pathLst>
                <a:path w="2407" h="3333" extrusionOk="0">
                  <a:moveTo>
                    <a:pt x="1165" y="1"/>
                  </a:moveTo>
                  <a:cubicBezTo>
                    <a:pt x="1101" y="1"/>
                    <a:pt x="1038" y="13"/>
                    <a:pt x="976" y="39"/>
                  </a:cubicBezTo>
                  <a:cubicBezTo>
                    <a:pt x="808" y="113"/>
                    <a:pt x="697" y="280"/>
                    <a:pt x="613" y="438"/>
                  </a:cubicBezTo>
                  <a:cubicBezTo>
                    <a:pt x="279" y="1089"/>
                    <a:pt x="0" y="2510"/>
                    <a:pt x="623" y="3105"/>
                  </a:cubicBezTo>
                  <a:cubicBezTo>
                    <a:pt x="788" y="3266"/>
                    <a:pt x="966" y="3333"/>
                    <a:pt x="1143" y="3333"/>
                  </a:cubicBezTo>
                  <a:cubicBezTo>
                    <a:pt x="1670" y="3333"/>
                    <a:pt x="2181" y="2733"/>
                    <a:pt x="2286" y="2231"/>
                  </a:cubicBezTo>
                  <a:cubicBezTo>
                    <a:pt x="2406" y="1600"/>
                    <a:pt x="2239" y="903"/>
                    <a:pt x="1840" y="401"/>
                  </a:cubicBezTo>
                  <a:cubicBezTo>
                    <a:pt x="1669" y="186"/>
                    <a:pt x="1416" y="1"/>
                    <a:pt x="1165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3530"/>
                  </a:schemeClr>
                </a:gs>
                <a:gs pos="44000">
                  <a:srgbClr val="B2DEEE">
                    <a:alpha val="43530"/>
                  </a:srgbClr>
                </a:gs>
                <a:gs pos="100000">
                  <a:srgbClr val="172036">
                    <a:alpha val="4353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6687730" y="4303255"/>
              <a:ext cx="354877" cy="191363"/>
            </a:xfrm>
            <a:custGeom>
              <a:avLst/>
              <a:gdLst/>
              <a:ahLst/>
              <a:cxnLst/>
              <a:rect l="l" t="t" r="r" b="b"/>
              <a:pathLst>
                <a:path w="3364" h="1814" extrusionOk="0">
                  <a:moveTo>
                    <a:pt x="2208" y="0"/>
                  </a:moveTo>
                  <a:cubicBezTo>
                    <a:pt x="2071" y="0"/>
                    <a:pt x="1973" y="46"/>
                    <a:pt x="1961" y="184"/>
                  </a:cubicBezTo>
                  <a:cubicBezTo>
                    <a:pt x="1942" y="435"/>
                    <a:pt x="1515" y="686"/>
                    <a:pt x="1320" y="806"/>
                  </a:cubicBezTo>
                  <a:cubicBezTo>
                    <a:pt x="985" y="1029"/>
                    <a:pt x="642" y="1252"/>
                    <a:pt x="251" y="1355"/>
                  </a:cubicBezTo>
                  <a:cubicBezTo>
                    <a:pt x="177" y="1373"/>
                    <a:pt x="0" y="1401"/>
                    <a:pt x="47" y="1513"/>
                  </a:cubicBezTo>
                  <a:cubicBezTo>
                    <a:pt x="146" y="1781"/>
                    <a:pt x="513" y="1813"/>
                    <a:pt x="822" y="1813"/>
                  </a:cubicBezTo>
                  <a:cubicBezTo>
                    <a:pt x="920" y="1813"/>
                    <a:pt x="1012" y="1810"/>
                    <a:pt x="1088" y="1810"/>
                  </a:cubicBezTo>
                  <a:cubicBezTo>
                    <a:pt x="1098" y="1810"/>
                    <a:pt x="1109" y="1810"/>
                    <a:pt x="1120" y="1810"/>
                  </a:cubicBezTo>
                  <a:cubicBezTo>
                    <a:pt x="1456" y="1810"/>
                    <a:pt x="1813" y="1699"/>
                    <a:pt x="2136" y="1699"/>
                  </a:cubicBezTo>
                  <a:cubicBezTo>
                    <a:pt x="2206" y="1699"/>
                    <a:pt x="2275" y="1704"/>
                    <a:pt x="2342" y="1717"/>
                  </a:cubicBezTo>
                  <a:cubicBezTo>
                    <a:pt x="2495" y="1751"/>
                    <a:pt x="2673" y="1791"/>
                    <a:pt x="2835" y="1791"/>
                  </a:cubicBezTo>
                  <a:cubicBezTo>
                    <a:pt x="2987" y="1791"/>
                    <a:pt x="3125" y="1755"/>
                    <a:pt x="3215" y="1643"/>
                  </a:cubicBezTo>
                  <a:cubicBezTo>
                    <a:pt x="3364" y="1448"/>
                    <a:pt x="3271" y="1085"/>
                    <a:pt x="3215" y="872"/>
                  </a:cubicBezTo>
                  <a:cubicBezTo>
                    <a:pt x="3141" y="602"/>
                    <a:pt x="3113" y="184"/>
                    <a:pt x="3113" y="184"/>
                  </a:cubicBezTo>
                  <a:cubicBezTo>
                    <a:pt x="2897" y="178"/>
                    <a:pt x="2478" y="0"/>
                    <a:pt x="2208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6894496" y="4261796"/>
              <a:ext cx="122688" cy="121738"/>
            </a:xfrm>
            <a:custGeom>
              <a:avLst/>
              <a:gdLst/>
              <a:ahLst/>
              <a:cxnLst/>
              <a:rect l="l" t="t" r="r" b="b"/>
              <a:pathLst>
                <a:path w="1163" h="1154" extrusionOk="0">
                  <a:moveTo>
                    <a:pt x="586" y="1"/>
                  </a:moveTo>
                  <a:cubicBezTo>
                    <a:pt x="261" y="1"/>
                    <a:pt x="1" y="252"/>
                    <a:pt x="1" y="577"/>
                  </a:cubicBezTo>
                  <a:cubicBezTo>
                    <a:pt x="1" y="893"/>
                    <a:pt x="261" y="1153"/>
                    <a:pt x="577" y="1153"/>
                  </a:cubicBezTo>
                  <a:cubicBezTo>
                    <a:pt x="893" y="1153"/>
                    <a:pt x="1153" y="902"/>
                    <a:pt x="1153" y="577"/>
                  </a:cubicBezTo>
                  <a:cubicBezTo>
                    <a:pt x="1162" y="261"/>
                    <a:pt x="902" y="1"/>
                    <a:pt x="58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6881837" y="4136365"/>
              <a:ext cx="167628" cy="247169"/>
            </a:xfrm>
            <a:custGeom>
              <a:avLst/>
              <a:gdLst/>
              <a:ahLst/>
              <a:cxnLst/>
              <a:rect l="l" t="t" r="r" b="b"/>
              <a:pathLst>
                <a:path w="1589" h="2343" extrusionOk="0">
                  <a:moveTo>
                    <a:pt x="0" y="1"/>
                  </a:moveTo>
                  <a:lnTo>
                    <a:pt x="0" y="1"/>
                  </a:lnTo>
                  <a:cubicBezTo>
                    <a:pt x="65" y="948"/>
                    <a:pt x="112" y="1645"/>
                    <a:pt x="121" y="1729"/>
                  </a:cubicBezTo>
                  <a:cubicBezTo>
                    <a:pt x="130" y="1747"/>
                    <a:pt x="84" y="1915"/>
                    <a:pt x="232" y="2110"/>
                  </a:cubicBezTo>
                  <a:cubicBezTo>
                    <a:pt x="297" y="2193"/>
                    <a:pt x="381" y="2258"/>
                    <a:pt x="474" y="2296"/>
                  </a:cubicBezTo>
                  <a:cubicBezTo>
                    <a:pt x="539" y="2323"/>
                    <a:pt x="613" y="2342"/>
                    <a:pt x="697" y="2342"/>
                  </a:cubicBezTo>
                  <a:cubicBezTo>
                    <a:pt x="780" y="2342"/>
                    <a:pt x="855" y="2323"/>
                    <a:pt x="920" y="2296"/>
                  </a:cubicBezTo>
                  <a:cubicBezTo>
                    <a:pt x="929" y="2296"/>
                    <a:pt x="929" y="2296"/>
                    <a:pt x="966" y="2277"/>
                  </a:cubicBezTo>
                  <a:cubicBezTo>
                    <a:pt x="1022" y="2249"/>
                    <a:pt x="1078" y="2203"/>
                    <a:pt x="1106" y="2175"/>
                  </a:cubicBezTo>
                  <a:cubicBezTo>
                    <a:pt x="1143" y="2138"/>
                    <a:pt x="1180" y="2100"/>
                    <a:pt x="1208" y="2045"/>
                  </a:cubicBezTo>
                  <a:cubicBezTo>
                    <a:pt x="1254" y="1961"/>
                    <a:pt x="1273" y="1859"/>
                    <a:pt x="1273" y="1775"/>
                  </a:cubicBezTo>
                  <a:lnTo>
                    <a:pt x="1273" y="1738"/>
                  </a:lnTo>
                  <a:cubicBezTo>
                    <a:pt x="1282" y="1608"/>
                    <a:pt x="1431" y="818"/>
                    <a:pt x="158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6894496" y="4261796"/>
              <a:ext cx="122688" cy="121738"/>
            </a:xfrm>
            <a:custGeom>
              <a:avLst/>
              <a:gdLst/>
              <a:ahLst/>
              <a:cxnLst/>
              <a:rect l="l" t="t" r="r" b="b"/>
              <a:pathLst>
                <a:path w="1163" h="1154" extrusionOk="0">
                  <a:moveTo>
                    <a:pt x="586" y="1"/>
                  </a:moveTo>
                  <a:cubicBezTo>
                    <a:pt x="261" y="1"/>
                    <a:pt x="1" y="252"/>
                    <a:pt x="1" y="577"/>
                  </a:cubicBezTo>
                  <a:cubicBezTo>
                    <a:pt x="1" y="893"/>
                    <a:pt x="261" y="1153"/>
                    <a:pt x="577" y="1153"/>
                  </a:cubicBezTo>
                  <a:cubicBezTo>
                    <a:pt x="893" y="1153"/>
                    <a:pt x="1153" y="902"/>
                    <a:pt x="1153" y="577"/>
                  </a:cubicBezTo>
                  <a:cubicBezTo>
                    <a:pt x="1162" y="261"/>
                    <a:pt x="902" y="1"/>
                    <a:pt x="58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6670113" y="4326358"/>
              <a:ext cx="371545" cy="178704"/>
            </a:xfrm>
            <a:custGeom>
              <a:avLst/>
              <a:gdLst/>
              <a:ahLst/>
              <a:cxnLst/>
              <a:rect l="l" t="t" r="r" b="b"/>
              <a:pathLst>
                <a:path w="3522" h="1694" extrusionOk="0">
                  <a:moveTo>
                    <a:pt x="2245" y="1"/>
                  </a:moveTo>
                  <a:cubicBezTo>
                    <a:pt x="2107" y="1"/>
                    <a:pt x="2055" y="14"/>
                    <a:pt x="1988" y="67"/>
                  </a:cubicBezTo>
                  <a:cubicBezTo>
                    <a:pt x="1710" y="262"/>
                    <a:pt x="1385" y="476"/>
                    <a:pt x="1022" y="680"/>
                  </a:cubicBezTo>
                  <a:cubicBezTo>
                    <a:pt x="744" y="838"/>
                    <a:pt x="474" y="968"/>
                    <a:pt x="214" y="1080"/>
                  </a:cubicBezTo>
                  <a:cubicBezTo>
                    <a:pt x="121" y="1117"/>
                    <a:pt x="56" y="1210"/>
                    <a:pt x="37" y="1312"/>
                  </a:cubicBezTo>
                  <a:cubicBezTo>
                    <a:pt x="0" y="1498"/>
                    <a:pt x="149" y="1675"/>
                    <a:pt x="344" y="1675"/>
                  </a:cubicBezTo>
                  <a:lnTo>
                    <a:pt x="3196" y="1693"/>
                  </a:lnTo>
                  <a:cubicBezTo>
                    <a:pt x="3373" y="1693"/>
                    <a:pt x="3521" y="1544"/>
                    <a:pt x="3512" y="1359"/>
                  </a:cubicBezTo>
                  <a:lnTo>
                    <a:pt x="3447" y="309"/>
                  </a:lnTo>
                  <a:cubicBezTo>
                    <a:pt x="3429" y="142"/>
                    <a:pt x="3298" y="11"/>
                    <a:pt x="3131" y="11"/>
                  </a:cubicBezTo>
                  <a:cubicBezTo>
                    <a:pt x="3065" y="12"/>
                    <a:pt x="3004" y="12"/>
                    <a:pt x="2946" y="12"/>
                  </a:cubicBezTo>
                  <a:cubicBezTo>
                    <a:pt x="2580" y="12"/>
                    <a:pt x="2374" y="1"/>
                    <a:pt x="2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303525" y="4303255"/>
              <a:ext cx="354877" cy="191363"/>
            </a:xfrm>
            <a:custGeom>
              <a:avLst/>
              <a:gdLst/>
              <a:ahLst/>
              <a:cxnLst/>
              <a:rect l="l" t="t" r="r" b="b"/>
              <a:pathLst>
                <a:path w="3364" h="1814" extrusionOk="0">
                  <a:moveTo>
                    <a:pt x="2208" y="0"/>
                  </a:moveTo>
                  <a:cubicBezTo>
                    <a:pt x="2071" y="0"/>
                    <a:pt x="1973" y="46"/>
                    <a:pt x="1961" y="184"/>
                  </a:cubicBezTo>
                  <a:cubicBezTo>
                    <a:pt x="1942" y="435"/>
                    <a:pt x="1515" y="686"/>
                    <a:pt x="1320" y="806"/>
                  </a:cubicBezTo>
                  <a:cubicBezTo>
                    <a:pt x="985" y="1029"/>
                    <a:pt x="642" y="1252"/>
                    <a:pt x="251" y="1355"/>
                  </a:cubicBezTo>
                  <a:cubicBezTo>
                    <a:pt x="177" y="1373"/>
                    <a:pt x="0" y="1401"/>
                    <a:pt x="47" y="1513"/>
                  </a:cubicBezTo>
                  <a:cubicBezTo>
                    <a:pt x="146" y="1781"/>
                    <a:pt x="508" y="1813"/>
                    <a:pt x="818" y="1813"/>
                  </a:cubicBezTo>
                  <a:cubicBezTo>
                    <a:pt x="916" y="1813"/>
                    <a:pt x="1009" y="1810"/>
                    <a:pt x="1087" y="1810"/>
                  </a:cubicBezTo>
                  <a:cubicBezTo>
                    <a:pt x="1098" y="1810"/>
                    <a:pt x="1109" y="1810"/>
                    <a:pt x="1120" y="1810"/>
                  </a:cubicBezTo>
                  <a:cubicBezTo>
                    <a:pt x="1456" y="1810"/>
                    <a:pt x="1813" y="1699"/>
                    <a:pt x="2136" y="1699"/>
                  </a:cubicBezTo>
                  <a:cubicBezTo>
                    <a:pt x="2206" y="1699"/>
                    <a:pt x="2275" y="1704"/>
                    <a:pt x="2342" y="1717"/>
                  </a:cubicBezTo>
                  <a:cubicBezTo>
                    <a:pt x="2495" y="1751"/>
                    <a:pt x="2673" y="1791"/>
                    <a:pt x="2835" y="1791"/>
                  </a:cubicBezTo>
                  <a:cubicBezTo>
                    <a:pt x="2987" y="1791"/>
                    <a:pt x="3125" y="1755"/>
                    <a:pt x="3215" y="1643"/>
                  </a:cubicBezTo>
                  <a:cubicBezTo>
                    <a:pt x="3364" y="1448"/>
                    <a:pt x="3271" y="1085"/>
                    <a:pt x="3215" y="872"/>
                  </a:cubicBezTo>
                  <a:cubicBezTo>
                    <a:pt x="3141" y="602"/>
                    <a:pt x="3113" y="184"/>
                    <a:pt x="3113" y="184"/>
                  </a:cubicBezTo>
                  <a:cubicBezTo>
                    <a:pt x="2897" y="178"/>
                    <a:pt x="2478" y="0"/>
                    <a:pt x="2208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510291" y="4261796"/>
              <a:ext cx="122688" cy="121738"/>
            </a:xfrm>
            <a:custGeom>
              <a:avLst/>
              <a:gdLst/>
              <a:ahLst/>
              <a:cxnLst/>
              <a:rect l="l" t="t" r="r" b="b"/>
              <a:pathLst>
                <a:path w="1163" h="1154" extrusionOk="0">
                  <a:moveTo>
                    <a:pt x="586" y="1"/>
                  </a:moveTo>
                  <a:cubicBezTo>
                    <a:pt x="261" y="1"/>
                    <a:pt x="1" y="252"/>
                    <a:pt x="1" y="577"/>
                  </a:cubicBezTo>
                  <a:cubicBezTo>
                    <a:pt x="1" y="893"/>
                    <a:pt x="261" y="1153"/>
                    <a:pt x="577" y="1153"/>
                  </a:cubicBezTo>
                  <a:cubicBezTo>
                    <a:pt x="893" y="1153"/>
                    <a:pt x="1153" y="902"/>
                    <a:pt x="1153" y="577"/>
                  </a:cubicBezTo>
                  <a:cubicBezTo>
                    <a:pt x="1162" y="261"/>
                    <a:pt x="902" y="1"/>
                    <a:pt x="58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497632" y="4136365"/>
              <a:ext cx="167628" cy="247169"/>
            </a:xfrm>
            <a:custGeom>
              <a:avLst/>
              <a:gdLst/>
              <a:ahLst/>
              <a:cxnLst/>
              <a:rect l="l" t="t" r="r" b="b"/>
              <a:pathLst>
                <a:path w="1589" h="2343" extrusionOk="0">
                  <a:moveTo>
                    <a:pt x="0" y="1"/>
                  </a:moveTo>
                  <a:lnTo>
                    <a:pt x="0" y="1"/>
                  </a:lnTo>
                  <a:cubicBezTo>
                    <a:pt x="65" y="948"/>
                    <a:pt x="112" y="1645"/>
                    <a:pt x="121" y="1729"/>
                  </a:cubicBezTo>
                  <a:cubicBezTo>
                    <a:pt x="130" y="1747"/>
                    <a:pt x="84" y="1915"/>
                    <a:pt x="232" y="2110"/>
                  </a:cubicBezTo>
                  <a:cubicBezTo>
                    <a:pt x="297" y="2193"/>
                    <a:pt x="381" y="2258"/>
                    <a:pt x="474" y="2296"/>
                  </a:cubicBezTo>
                  <a:cubicBezTo>
                    <a:pt x="539" y="2323"/>
                    <a:pt x="613" y="2342"/>
                    <a:pt x="697" y="2342"/>
                  </a:cubicBezTo>
                  <a:cubicBezTo>
                    <a:pt x="780" y="2342"/>
                    <a:pt x="855" y="2323"/>
                    <a:pt x="920" y="2296"/>
                  </a:cubicBezTo>
                  <a:cubicBezTo>
                    <a:pt x="929" y="2296"/>
                    <a:pt x="929" y="2296"/>
                    <a:pt x="966" y="2277"/>
                  </a:cubicBezTo>
                  <a:cubicBezTo>
                    <a:pt x="1022" y="2249"/>
                    <a:pt x="1078" y="2203"/>
                    <a:pt x="1106" y="2175"/>
                  </a:cubicBezTo>
                  <a:cubicBezTo>
                    <a:pt x="1143" y="2138"/>
                    <a:pt x="1180" y="2100"/>
                    <a:pt x="1208" y="2045"/>
                  </a:cubicBezTo>
                  <a:cubicBezTo>
                    <a:pt x="1254" y="1961"/>
                    <a:pt x="1273" y="1859"/>
                    <a:pt x="1273" y="1775"/>
                  </a:cubicBezTo>
                  <a:lnTo>
                    <a:pt x="1273" y="1738"/>
                  </a:lnTo>
                  <a:cubicBezTo>
                    <a:pt x="1282" y="1608"/>
                    <a:pt x="1431" y="818"/>
                    <a:pt x="158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6510291" y="4261796"/>
              <a:ext cx="122688" cy="121738"/>
            </a:xfrm>
            <a:custGeom>
              <a:avLst/>
              <a:gdLst/>
              <a:ahLst/>
              <a:cxnLst/>
              <a:rect l="l" t="t" r="r" b="b"/>
              <a:pathLst>
                <a:path w="1163" h="1154" extrusionOk="0">
                  <a:moveTo>
                    <a:pt x="586" y="1"/>
                  </a:moveTo>
                  <a:cubicBezTo>
                    <a:pt x="261" y="1"/>
                    <a:pt x="1" y="252"/>
                    <a:pt x="1" y="577"/>
                  </a:cubicBezTo>
                  <a:cubicBezTo>
                    <a:pt x="1" y="893"/>
                    <a:pt x="261" y="1153"/>
                    <a:pt x="577" y="1153"/>
                  </a:cubicBezTo>
                  <a:cubicBezTo>
                    <a:pt x="893" y="1153"/>
                    <a:pt x="1153" y="902"/>
                    <a:pt x="1153" y="577"/>
                  </a:cubicBezTo>
                  <a:cubicBezTo>
                    <a:pt x="1162" y="261"/>
                    <a:pt x="902" y="1"/>
                    <a:pt x="58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6285908" y="4326358"/>
              <a:ext cx="371545" cy="178704"/>
            </a:xfrm>
            <a:custGeom>
              <a:avLst/>
              <a:gdLst/>
              <a:ahLst/>
              <a:cxnLst/>
              <a:rect l="l" t="t" r="r" b="b"/>
              <a:pathLst>
                <a:path w="3522" h="1694" extrusionOk="0">
                  <a:moveTo>
                    <a:pt x="2245" y="1"/>
                  </a:moveTo>
                  <a:cubicBezTo>
                    <a:pt x="2107" y="1"/>
                    <a:pt x="2055" y="14"/>
                    <a:pt x="1988" y="67"/>
                  </a:cubicBezTo>
                  <a:cubicBezTo>
                    <a:pt x="1710" y="262"/>
                    <a:pt x="1385" y="476"/>
                    <a:pt x="1022" y="680"/>
                  </a:cubicBezTo>
                  <a:cubicBezTo>
                    <a:pt x="743" y="838"/>
                    <a:pt x="474" y="968"/>
                    <a:pt x="214" y="1080"/>
                  </a:cubicBezTo>
                  <a:cubicBezTo>
                    <a:pt x="121" y="1117"/>
                    <a:pt x="56" y="1210"/>
                    <a:pt x="37" y="1312"/>
                  </a:cubicBezTo>
                  <a:cubicBezTo>
                    <a:pt x="0" y="1498"/>
                    <a:pt x="140" y="1675"/>
                    <a:pt x="344" y="1675"/>
                  </a:cubicBezTo>
                  <a:lnTo>
                    <a:pt x="3196" y="1693"/>
                  </a:lnTo>
                  <a:cubicBezTo>
                    <a:pt x="3373" y="1693"/>
                    <a:pt x="3521" y="1544"/>
                    <a:pt x="3512" y="1359"/>
                  </a:cubicBezTo>
                  <a:lnTo>
                    <a:pt x="3447" y="309"/>
                  </a:lnTo>
                  <a:cubicBezTo>
                    <a:pt x="3429" y="142"/>
                    <a:pt x="3298" y="11"/>
                    <a:pt x="3131" y="11"/>
                  </a:cubicBezTo>
                  <a:cubicBezTo>
                    <a:pt x="3065" y="12"/>
                    <a:pt x="3004" y="12"/>
                    <a:pt x="2946" y="12"/>
                  </a:cubicBezTo>
                  <a:cubicBezTo>
                    <a:pt x="2580" y="12"/>
                    <a:pt x="2374" y="1"/>
                    <a:pt x="2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6411339" y="2463567"/>
              <a:ext cx="716611" cy="1788625"/>
            </a:xfrm>
            <a:custGeom>
              <a:avLst/>
              <a:gdLst/>
              <a:ahLst/>
              <a:cxnLst/>
              <a:rect l="l" t="t" r="r" b="b"/>
              <a:pathLst>
                <a:path w="6793" h="16955" extrusionOk="0">
                  <a:moveTo>
                    <a:pt x="3176" y="0"/>
                  </a:moveTo>
                  <a:cubicBezTo>
                    <a:pt x="2111" y="0"/>
                    <a:pt x="1039" y="727"/>
                    <a:pt x="539" y="1578"/>
                  </a:cubicBezTo>
                  <a:cubicBezTo>
                    <a:pt x="521" y="1606"/>
                    <a:pt x="502" y="1634"/>
                    <a:pt x="493" y="1662"/>
                  </a:cubicBezTo>
                  <a:cubicBezTo>
                    <a:pt x="10" y="2553"/>
                    <a:pt x="47" y="3928"/>
                    <a:pt x="0" y="5787"/>
                  </a:cubicBezTo>
                  <a:cubicBezTo>
                    <a:pt x="0" y="6121"/>
                    <a:pt x="19" y="6325"/>
                    <a:pt x="177" y="8936"/>
                  </a:cubicBezTo>
                  <a:cubicBezTo>
                    <a:pt x="651" y="16954"/>
                    <a:pt x="576" y="16582"/>
                    <a:pt x="679" y="16610"/>
                  </a:cubicBezTo>
                  <a:cubicBezTo>
                    <a:pt x="804" y="16647"/>
                    <a:pt x="1050" y="16675"/>
                    <a:pt x="1341" y="16675"/>
                  </a:cubicBezTo>
                  <a:cubicBezTo>
                    <a:pt x="1631" y="16675"/>
                    <a:pt x="1965" y="16647"/>
                    <a:pt x="2267" y="16573"/>
                  </a:cubicBezTo>
                  <a:cubicBezTo>
                    <a:pt x="2332" y="16555"/>
                    <a:pt x="2370" y="16527"/>
                    <a:pt x="2397" y="16462"/>
                  </a:cubicBezTo>
                  <a:cubicBezTo>
                    <a:pt x="2862" y="15115"/>
                    <a:pt x="3159" y="10655"/>
                    <a:pt x="2528" y="9289"/>
                  </a:cubicBezTo>
                  <a:cubicBezTo>
                    <a:pt x="2528" y="9280"/>
                    <a:pt x="2518" y="9261"/>
                    <a:pt x="2518" y="9252"/>
                  </a:cubicBezTo>
                  <a:cubicBezTo>
                    <a:pt x="2500" y="9141"/>
                    <a:pt x="2602" y="8834"/>
                    <a:pt x="3131" y="6065"/>
                  </a:cubicBezTo>
                  <a:cubicBezTo>
                    <a:pt x="3131" y="6037"/>
                    <a:pt x="3141" y="6000"/>
                    <a:pt x="3169" y="6000"/>
                  </a:cubicBezTo>
                  <a:cubicBezTo>
                    <a:pt x="3224" y="6019"/>
                    <a:pt x="3262" y="6353"/>
                    <a:pt x="3447" y="7998"/>
                  </a:cubicBezTo>
                  <a:cubicBezTo>
                    <a:pt x="4441" y="16675"/>
                    <a:pt x="4209" y="16601"/>
                    <a:pt x="4432" y="16629"/>
                  </a:cubicBezTo>
                  <a:cubicBezTo>
                    <a:pt x="4714" y="16667"/>
                    <a:pt x="5002" y="16699"/>
                    <a:pt x="5286" y="16699"/>
                  </a:cubicBezTo>
                  <a:cubicBezTo>
                    <a:pt x="5349" y="16699"/>
                    <a:pt x="5411" y="16697"/>
                    <a:pt x="5473" y="16694"/>
                  </a:cubicBezTo>
                  <a:cubicBezTo>
                    <a:pt x="5621" y="16694"/>
                    <a:pt x="5826" y="16694"/>
                    <a:pt x="5965" y="16629"/>
                  </a:cubicBezTo>
                  <a:cubicBezTo>
                    <a:pt x="6086" y="16573"/>
                    <a:pt x="6086" y="16434"/>
                    <a:pt x="6114" y="16313"/>
                  </a:cubicBezTo>
                  <a:cubicBezTo>
                    <a:pt x="6458" y="14687"/>
                    <a:pt x="6736" y="12959"/>
                    <a:pt x="6597" y="11315"/>
                  </a:cubicBezTo>
                  <a:cubicBezTo>
                    <a:pt x="6448" y="9438"/>
                    <a:pt x="6142" y="9522"/>
                    <a:pt x="6235" y="9187"/>
                  </a:cubicBezTo>
                  <a:cubicBezTo>
                    <a:pt x="6792" y="7190"/>
                    <a:pt x="6374" y="3195"/>
                    <a:pt x="5380" y="1281"/>
                  </a:cubicBezTo>
                  <a:cubicBezTo>
                    <a:pt x="4980" y="509"/>
                    <a:pt x="4228" y="82"/>
                    <a:pt x="3364" y="8"/>
                  </a:cubicBezTo>
                  <a:cubicBezTo>
                    <a:pt x="3301" y="3"/>
                    <a:pt x="3238" y="0"/>
                    <a:pt x="3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6616206" y="3009703"/>
              <a:ext cx="129439" cy="429987"/>
            </a:xfrm>
            <a:custGeom>
              <a:avLst/>
              <a:gdLst/>
              <a:ahLst/>
              <a:cxnLst/>
              <a:rect l="l" t="t" r="r" b="b"/>
              <a:pathLst>
                <a:path w="1227" h="4076" extrusionOk="0">
                  <a:moveTo>
                    <a:pt x="859" y="0"/>
                  </a:moveTo>
                  <a:cubicBezTo>
                    <a:pt x="749" y="0"/>
                    <a:pt x="644" y="96"/>
                    <a:pt x="595" y="210"/>
                  </a:cubicBezTo>
                  <a:cubicBezTo>
                    <a:pt x="335" y="851"/>
                    <a:pt x="0" y="2691"/>
                    <a:pt x="344" y="3685"/>
                  </a:cubicBezTo>
                  <a:cubicBezTo>
                    <a:pt x="362" y="3731"/>
                    <a:pt x="471" y="4075"/>
                    <a:pt x="572" y="4075"/>
                  </a:cubicBezTo>
                  <a:cubicBezTo>
                    <a:pt x="574" y="4075"/>
                    <a:pt x="575" y="4075"/>
                    <a:pt x="576" y="4075"/>
                  </a:cubicBezTo>
                  <a:cubicBezTo>
                    <a:pt x="558" y="3973"/>
                    <a:pt x="660" y="3657"/>
                    <a:pt x="1189" y="888"/>
                  </a:cubicBezTo>
                  <a:cubicBezTo>
                    <a:pt x="1189" y="860"/>
                    <a:pt x="1199" y="833"/>
                    <a:pt x="1227" y="823"/>
                  </a:cubicBezTo>
                  <a:cubicBezTo>
                    <a:pt x="1188" y="198"/>
                    <a:pt x="1017" y="0"/>
                    <a:pt x="859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6877828" y="4142273"/>
              <a:ext cx="156973" cy="14558"/>
            </a:xfrm>
            <a:custGeom>
              <a:avLst/>
              <a:gdLst/>
              <a:ahLst/>
              <a:cxnLst/>
              <a:rect l="l" t="t" r="r" b="b"/>
              <a:pathLst>
                <a:path w="1488" h="138" extrusionOk="0">
                  <a:moveTo>
                    <a:pt x="57" y="1"/>
                  </a:moveTo>
                  <a:cubicBezTo>
                    <a:pt x="38" y="1"/>
                    <a:pt x="10" y="10"/>
                    <a:pt x="10" y="38"/>
                  </a:cubicBezTo>
                  <a:cubicBezTo>
                    <a:pt x="1" y="66"/>
                    <a:pt x="19" y="84"/>
                    <a:pt x="47" y="93"/>
                  </a:cubicBezTo>
                  <a:cubicBezTo>
                    <a:pt x="284" y="121"/>
                    <a:pt x="521" y="138"/>
                    <a:pt x="757" y="138"/>
                  </a:cubicBezTo>
                  <a:cubicBezTo>
                    <a:pt x="993" y="138"/>
                    <a:pt x="1227" y="121"/>
                    <a:pt x="1460" y="84"/>
                  </a:cubicBezTo>
                  <a:cubicBezTo>
                    <a:pt x="1478" y="75"/>
                    <a:pt x="1487" y="56"/>
                    <a:pt x="1487" y="38"/>
                  </a:cubicBezTo>
                  <a:cubicBezTo>
                    <a:pt x="1487" y="19"/>
                    <a:pt x="1469" y="10"/>
                    <a:pt x="1450" y="10"/>
                  </a:cubicBezTo>
                  <a:cubicBezTo>
                    <a:pt x="1218" y="38"/>
                    <a:pt x="986" y="47"/>
                    <a:pt x="753" y="47"/>
                  </a:cubicBezTo>
                  <a:cubicBezTo>
                    <a:pt x="521" y="38"/>
                    <a:pt x="289" y="19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6487821" y="4142273"/>
              <a:ext cx="156867" cy="14558"/>
            </a:xfrm>
            <a:custGeom>
              <a:avLst/>
              <a:gdLst/>
              <a:ahLst/>
              <a:cxnLst/>
              <a:rect l="l" t="t" r="r" b="b"/>
              <a:pathLst>
                <a:path w="1487" h="138" extrusionOk="0">
                  <a:moveTo>
                    <a:pt x="56" y="1"/>
                  </a:moveTo>
                  <a:cubicBezTo>
                    <a:pt x="37" y="1"/>
                    <a:pt x="9" y="10"/>
                    <a:pt x="9" y="38"/>
                  </a:cubicBezTo>
                  <a:cubicBezTo>
                    <a:pt x="0" y="66"/>
                    <a:pt x="19" y="84"/>
                    <a:pt x="47" y="93"/>
                  </a:cubicBezTo>
                  <a:cubicBezTo>
                    <a:pt x="279" y="121"/>
                    <a:pt x="516" y="138"/>
                    <a:pt x="753" y="138"/>
                  </a:cubicBezTo>
                  <a:cubicBezTo>
                    <a:pt x="990" y="138"/>
                    <a:pt x="1227" y="121"/>
                    <a:pt x="1459" y="84"/>
                  </a:cubicBezTo>
                  <a:cubicBezTo>
                    <a:pt x="1477" y="75"/>
                    <a:pt x="1487" y="56"/>
                    <a:pt x="1487" y="38"/>
                  </a:cubicBezTo>
                  <a:cubicBezTo>
                    <a:pt x="1487" y="19"/>
                    <a:pt x="1468" y="10"/>
                    <a:pt x="1450" y="10"/>
                  </a:cubicBezTo>
                  <a:cubicBezTo>
                    <a:pt x="1217" y="38"/>
                    <a:pt x="985" y="47"/>
                    <a:pt x="753" y="47"/>
                  </a:cubicBezTo>
                  <a:cubicBezTo>
                    <a:pt x="520" y="38"/>
                    <a:pt x="288" y="19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450582" y="3432412"/>
              <a:ext cx="83339" cy="15507"/>
            </a:xfrm>
            <a:custGeom>
              <a:avLst/>
              <a:gdLst/>
              <a:ahLst/>
              <a:cxnLst/>
              <a:rect l="l" t="t" r="r" b="b"/>
              <a:pathLst>
                <a:path w="790" h="147" extrusionOk="0">
                  <a:moveTo>
                    <a:pt x="745" y="1"/>
                  </a:moveTo>
                  <a:cubicBezTo>
                    <a:pt x="741" y="1"/>
                    <a:pt x="737" y="1"/>
                    <a:pt x="734" y="3"/>
                  </a:cubicBezTo>
                  <a:cubicBezTo>
                    <a:pt x="623" y="31"/>
                    <a:pt x="509" y="45"/>
                    <a:pt x="395" y="45"/>
                  </a:cubicBezTo>
                  <a:cubicBezTo>
                    <a:pt x="281" y="45"/>
                    <a:pt x="167" y="31"/>
                    <a:pt x="56" y="3"/>
                  </a:cubicBezTo>
                  <a:cubicBezTo>
                    <a:pt x="37" y="3"/>
                    <a:pt x="19" y="12"/>
                    <a:pt x="9" y="31"/>
                  </a:cubicBezTo>
                  <a:cubicBezTo>
                    <a:pt x="0" y="49"/>
                    <a:pt x="9" y="68"/>
                    <a:pt x="28" y="77"/>
                  </a:cubicBezTo>
                  <a:cubicBezTo>
                    <a:pt x="154" y="123"/>
                    <a:pt x="289" y="146"/>
                    <a:pt x="423" y="146"/>
                  </a:cubicBezTo>
                  <a:cubicBezTo>
                    <a:pt x="535" y="146"/>
                    <a:pt x="647" y="130"/>
                    <a:pt x="753" y="96"/>
                  </a:cubicBezTo>
                  <a:cubicBezTo>
                    <a:pt x="781" y="87"/>
                    <a:pt x="790" y="59"/>
                    <a:pt x="790" y="40"/>
                  </a:cubicBezTo>
                  <a:cubicBezTo>
                    <a:pt x="782" y="17"/>
                    <a:pt x="762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6822022" y="3432412"/>
              <a:ext cx="83445" cy="15507"/>
            </a:xfrm>
            <a:custGeom>
              <a:avLst/>
              <a:gdLst/>
              <a:ahLst/>
              <a:cxnLst/>
              <a:rect l="l" t="t" r="r" b="b"/>
              <a:pathLst>
                <a:path w="791" h="147" extrusionOk="0">
                  <a:moveTo>
                    <a:pt x="740" y="1"/>
                  </a:moveTo>
                  <a:cubicBezTo>
                    <a:pt x="735" y="1"/>
                    <a:pt x="730" y="1"/>
                    <a:pt x="725" y="3"/>
                  </a:cubicBezTo>
                  <a:cubicBezTo>
                    <a:pt x="618" y="31"/>
                    <a:pt x="504" y="45"/>
                    <a:pt x="389" y="45"/>
                  </a:cubicBezTo>
                  <a:cubicBezTo>
                    <a:pt x="274" y="45"/>
                    <a:pt x="158" y="31"/>
                    <a:pt x="47" y="3"/>
                  </a:cubicBezTo>
                  <a:cubicBezTo>
                    <a:pt x="28" y="3"/>
                    <a:pt x="10" y="12"/>
                    <a:pt x="10" y="31"/>
                  </a:cubicBezTo>
                  <a:cubicBezTo>
                    <a:pt x="0" y="49"/>
                    <a:pt x="10" y="68"/>
                    <a:pt x="28" y="77"/>
                  </a:cubicBezTo>
                  <a:cubicBezTo>
                    <a:pt x="155" y="123"/>
                    <a:pt x="289" y="146"/>
                    <a:pt x="423" y="146"/>
                  </a:cubicBezTo>
                  <a:cubicBezTo>
                    <a:pt x="535" y="146"/>
                    <a:pt x="647" y="130"/>
                    <a:pt x="753" y="96"/>
                  </a:cubicBezTo>
                  <a:cubicBezTo>
                    <a:pt x="771" y="87"/>
                    <a:pt x="790" y="59"/>
                    <a:pt x="781" y="40"/>
                  </a:cubicBezTo>
                  <a:cubicBezTo>
                    <a:pt x="781" y="17"/>
                    <a:pt x="762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6217232" y="2078624"/>
              <a:ext cx="405197" cy="377241"/>
            </a:xfrm>
            <a:custGeom>
              <a:avLst/>
              <a:gdLst/>
              <a:ahLst/>
              <a:cxnLst/>
              <a:rect l="l" t="t" r="r" b="b"/>
              <a:pathLst>
                <a:path w="3841" h="3576" extrusionOk="0">
                  <a:moveTo>
                    <a:pt x="1175" y="0"/>
                  </a:moveTo>
                  <a:cubicBezTo>
                    <a:pt x="1126" y="0"/>
                    <a:pt x="1079" y="5"/>
                    <a:pt x="1032" y="15"/>
                  </a:cubicBezTo>
                  <a:cubicBezTo>
                    <a:pt x="419" y="145"/>
                    <a:pt x="1" y="944"/>
                    <a:pt x="428" y="1381"/>
                  </a:cubicBezTo>
                  <a:cubicBezTo>
                    <a:pt x="1571" y="2551"/>
                    <a:pt x="800" y="1761"/>
                    <a:pt x="1692" y="2672"/>
                  </a:cubicBezTo>
                  <a:cubicBezTo>
                    <a:pt x="1859" y="2839"/>
                    <a:pt x="2463" y="3471"/>
                    <a:pt x="2472" y="3480"/>
                  </a:cubicBezTo>
                  <a:cubicBezTo>
                    <a:pt x="2530" y="3547"/>
                    <a:pt x="2586" y="3576"/>
                    <a:pt x="2642" y="3576"/>
                  </a:cubicBezTo>
                  <a:cubicBezTo>
                    <a:pt x="2702" y="3576"/>
                    <a:pt x="2763" y="3543"/>
                    <a:pt x="2825" y="3490"/>
                  </a:cubicBezTo>
                  <a:cubicBezTo>
                    <a:pt x="3841" y="2608"/>
                    <a:pt x="2302" y="0"/>
                    <a:pt x="1175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6157101" y="2061534"/>
              <a:ext cx="369962" cy="400555"/>
            </a:xfrm>
            <a:custGeom>
              <a:avLst/>
              <a:gdLst/>
              <a:ahLst/>
              <a:cxnLst/>
              <a:rect l="l" t="t" r="r" b="b"/>
              <a:pathLst>
                <a:path w="3507" h="3797" extrusionOk="0">
                  <a:moveTo>
                    <a:pt x="2302" y="0"/>
                  </a:moveTo>
                  <a:cubicBezTo>
                    <a:pt x="1146" y="0"/>
                    <a:pt x="0" y="3051"/>
                    <a:pt x="1212" y="3744"/>
                  </a:cubicBezTo>
                  <a:cubicBezTo>
                    <a:pt x="1272" y="3776"/>
                    <a:pt x="1326" y="3796"/>
                    <a:pt x="1376" y="3796"/>
                  </a:cubicBezTo>
                  <a:cubicBezTo>
                    <a:pt x="1443" y="3796"/>
                    <a:pt x="1503" y="3761"/>
                    <a:pt x="1556" y="3670"/>
                  </a:cubicBezTo>
                  <a:cubicBezTo>
                    <a:pt x="1565" y="3661"/>
                    <a:pt x="2039" y="2927"/>
                    <a:pt x="2178" y="2722"/>
                  </a:cubicBezTo>
                  <a:cubicBezTo>
                    <a:pt x="2875" y="1663"/>
                    <a:pt x="2271" y="2592"/>
                    <a:pt x="3163" y="1227"/>
                  </a:cubicBezTo>
                  <a:cubicBezTo>
                    <a:pt x="3507" y="706"/>
                    <a:pt x="2940" y="10"/>
                    <a:pt x="2318" y="0"/>
                  </a:cubicBezTo>
                  <a:cubicBezTo>
                    <a:pt x="2312" y="0"/>
                    <a:pt x="2307" y="0"/>
                    <a:pt x="2302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6277996" y="1768580"/>
              <a:ext cx="319642" cy="455728"/>
            </a:xfrm>
            <a:custGeom>
              <a:avLst/>
              <a:gdLst/>
              <a:ahLst/>
              <a:cxnLst/>
              <a:rect l="l" t="t" r="r" b="b"/>
              <a:pathLst>
                <a:path w="3030" h="4320" extrusionOk="0">
                  <a:moveTo>
                    <a:pt x="2280" y="0"/>
                  </a:moveTo>
                  <a:cubicBezTo>
                    <a:pt x="2258" y="0"/>
                    <a:pt x="2235" y="6"/>
                    <a:pt x="2212" y="18"/>
                  </a:cubicBezTo>
                  <a:cubicBezTo>
                    <a:pt x="1980" y="148"/>
                    <a:pt x="1543" y="510"/>
                    <a:pt x="1329" y="715"/>
                  </a:cubicBezTo>
                  <a:cubicBezTo>
                    <a:pt x="818" y="1189"/>
                    <a:pt x="447" y="1653"/>
                    <a:pt x="131" y="2090"/>
                  </a:cubicBezTo>
                  <a:cubicBezTo>
                    <a:pt x="1" y="2276"/>
                    <a:pt x="1" y="2238"/>
                    <a:pt x="122" y="2452"/>
                  </a:cubicBezTo>
                  <a:cubicBezTo>
                    <a:pt x="270" y="2722"/>
                    <a:pt x="475" y="2972"/>
                    <a:pt x="679" y="3205"/>
                  </a:cubicBezTo>
                  <a:cubicBezTo>
                    <a:pt x="1190" y="3753"/>
                    <a:pt x="1385" y="3901"/>
                    <a:pt x="1850" y="4245"/>
                  </a:cubicBezTo>
                  <a:cubicBezTo>
                    <a:pt x="1887" y="4273"/>
                    <a:pt x="1924" y="4292"/>
                    <a:pt x="1971" y="4310"/>
                  </a:cubicBezTo>
                  <a:cubicBezTo>
                    <a:pt x="1986" y="4316"/>
                    <a:pt x="2000" y="4320"/>
                    <a:pt x="2014" y="4320"/>
                  </a:cubicBezTo>
                  <a:cubicBezTo>
                    <a:pt x="2042" y="4320"/>
                    <a:pt x="2067" y="4307"/>
                    <a:pt x="2091" y="4282"/>
                  </a:cubicBezTo>
                  <a:cubicBezTo>
                    <a:pt x="2231" y="4115"/>
                    <a:pt x="2593" y="3539"/>
                    <a:pt x="2797" y="2898"/>
                  </a:cubicBezTo>
                  <a:cubicBezTo>
                    <a:pt x="3011" y="2238"/>
                    <a:pt x="3030" y="1504"/>
                    <a:pt x="2797" y="845"/>
                  </a:cubicBezTo>
                  <a:cubicBezTo>
                    <a:pt x="2746" y="708"/>
                    <a:pt x="2531" y="0"/>
                    <a:pt x="2280" y="0"/>
                  </a:cubicBezTo>
                  <a:close/>
                </a:path>
              </a:pathLst>
            </a:custGeom>
            <a:solidFill>
              <a:srgbClr val="E95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6277996" y="1654754"/>
              <a:ext cx="1004816" cy="1371297"/>
            </a:xfrm>
            <a:custGeom>
              <a:avLst/>
              <a:gdLst/>
              <a:ahLst/>
              <a:cxnLst/>
              <a:rect l="l" t="t" r="r" b="b"/>
              <a:pathLst>
                <a:path w="9525" h="12999" extrusionOk="0">
                  <a:moveTo>
                    <a:pt x="9450" y="4089"/>
                  </a:moveTo>
                  <a:cubicBezTo>
                    <a:pt x="9357" y="3262"/>
                    <a:pt x="9041" y="2072"/>
                    <a:pt x="8418" y="1506"/>
                  </a:cubicBezTo>
                  <a:cubicBezTo>
                    <a:pt x="8307" y="1394"/>
                    <a:pt x="8195" y="1301"/>
                    <a:pt x="8065" y="1208"/>
                  </a:cubicBezTo>
                  <a:cubicBezTo>
                    <a:pt x="7759" y="958"/>
                    <a:pt x="6923" y="456"/>
                    <a:pt x="6170" y="289"/>
                  </a:cubicBezTo>
                  <a:cubicBezTo>
                    <a:pt x="4953" y="1"/>
                    <a:pt x="3466" y="307"/>
                    <a:pt x="2240" y="1088"/>
                  </a:cubicBezTo>
                  <a:cubicBezTo>
                    <a:pt x="2231" y="1097"/>
                    <a:pt x="2221" y="1097"/>
                    <a:pt x="2212" y="1106"/>
                  </a:cubicBezTo>
                  <a:cubicBezTo>
                    <a:pt x="1980" y="1227"/>
                    <a:pt x="1543" y="1589"/>
                    <a:pt x="1320" y="1794"/>
                  </a:cubicBezTo>
                  <a:cubicBezTo>
                    <a:pt x="818" y="2268"/>
                    <a:pt x="447" y="2732"/>
                    <a:pt x="131" y="3178"/>
                  </a:cubicBezTo>
                  <a:cubicBezTo>
                    <a:pt x="1" y="3355"/>
                    <a:pt x="1" y="3317"/>
                    <a:pt x="122" y="3531"/>
                  </a:cubicBezTo>
                  <a:cubicBezTo>
                    <a:pt x="270" y="3810"/>
                    <a:pt x="475" y="4051"/>
                    <a:pt x="679" y="4284"/>
                  </a:cubicBezTo>
                  <a:cubicBezTo>
                    <a:pt x="1181" y="4832"/>
                    <a:pt x="1385" y="4980"/>
                    <a:pt x="1850" y="5324"/>
                  </a:cubicBezTo>
                  <a:cubicBezTo>
                    <a:pt x="1887" y="5352"/>
                    <a:pt x="1924" y="5371"/>
                    <a:pt x="1971" y="5389"/>
                  </a:cubicBezTo>
                  <a:cubicBezTo>
                    <a:pt x="2017" y="5408"/>
                    <a:pt x="2054" y="5399"/>
                    <a:pt x="2091" y="5361"/>
                  </a:cubicBezTo>
                  <a:cubicBezTo>
                    <a:pt x="2101" y="5343"/>
                    <a:pt x="2119" y="5324"/>
                    <a:pt x="2138" y="5296"/>
                  </a:cubicBezTo>
                  <a:cubicBezTo>
                    <a:pt x="2156" y="5426"/>
                    <a:pt x="2166" y="5566"/>
                    <a:pt x="2166" y="5696"/>
                  </a:cubicBezTo>
                  <a:cubicBezTo>
                    <a:pt x="2212" y="6690"/>
                    <a:pt x="1859" y="7508"/>
                    <a:pt x="1525" y="9068"/>
                  </a:cubicBezTo>
                  <a:cubicBezTo>
                    <a:pt x="1487" y="9217"/>
                    <a:pt x="1460" y="9375"/>
                    <a:pt x="1422" y="9533"/>
                  </a:cubicBezTo>
                  <a:cubicBezTo>
                    <a:pt x="1385" y="9737"/>
                    <a:pt x="1385" y="9737"/>
                    <a:pt x="1525" y="9895"/>
                  </a:cubicBezTo>
                  <a:cubicBezTo>
                    <a:pt x="1961" y="10360"/>
                    <a:pt x="1794" y="10128"/>
                    <a:pt x="2602" y="10862"/>
                  </a:cubicBezTo>
                  <a:cubicBezTo>
                    <a:pt x="2751" y="11001"/>
                    <a:pt x="2909" y="11131"/>
                    <a:pt x="3067" y="11270"/>
                  </a:cubicBezTo>
                  <a:cubicBezTo>
                    <a:pt x="4312" y="12311"/>
                    <a:pt x="6458" y="12998"/>
                    <a:pt x="7545" y="11354"/>
                  </a:cubicBezTo>
                  <a:cubicBezTo>
                    <a:pt x="7564" y="11317"/>
                    <a:pt x="7582" y="11289"/>
                    <a:pt x="7592" y="11252"/>
                  </a:cubicBezTo>
                  <a:cubicBezTo>
                    <a:pt x="7833" y="9217"/>
                    <a:pt x="7238" y="6653"/>
                    <a:pt x="7238" y="5947"/>
                  </a:cubicBezTo>
                  <a:cubicBezTo>
                    <a:pt x="7238" y="5872"/>
                    <a:pt x="7238" y="5733"/>
                    <a:pt x="7238" y="5557"/>
                  </a:cubicBezTo>
                  <a:cubicBezTo>
                    <a:pt x="7954" y="5705"/>
                    <a:pt x="8762" y="5575"/>
                    <a:pt x="9431" y="5166"/>
                  </a:cubicBezTo>
                  <a:cubicBezTo>
                    <a:pt x="9478" y="5138"/>
                    <a:pt x="9505" y="5101"/>
                    <a:pt x="9496" y="5036"/>
                  </a:cubicBezTo>
                  <a:cubicBezTo>
                    <a:pt x="9496" y="4804"/>
                    <a:pt x="9524" y="4748"/>
                    <a:pt x="9450" y="4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6366294" y="2025772"/>
              <a:ext cx="106864" cy="106020"/>
            </a:xfrm>
            <a:custGeom>
              <a:avLst/>
              <a:gdLst/>
              <a:ahLst/>
              <a:cxnLst/>
              <a:rect l="l" t="t" r="r" b="b"/>
              <a:pathLst>
                <a:path w="1013" h="1005" extrusionOk="0">
                  <a:moveTo>
                    <a:pt x="35" y="1"/>
                  </a:moveTo>
                  <a:cubicBezTo>
                    <a:pt x="30" y="1"/>
                    <a:pt x="24" y="2"/>
                    <a:pt x="19" y="5"/>
                  </a:cubicBezTo>
                  <a:cubicBezTo>
                    <a:pt x="0" y="23"/>
                    <a:pt x="0" y="42"/>
                    <a:pt x="9" y="61"/>
                  </a:cubicBezTo>
                  <a:cubicBezTo>
                    <a:pt x="149" y="237"/>
                    <a:pt x="288" y="404"/>
                    <a:pt x="437" y="562"/>
                  </a:cubicBezTo>
                  <a:cubicBezTo>
                    <a:pt x="595" y="720"/>
                    <a:pt x="753" y="869"/>
                    <a:pt x="938" y="999"/>
                  </a:cubicBezTo>
                  <a:cubicBezTo>
                    <a:pt x="945" y="1002"/>
                    <a:pt x="953" y="1005"/>
                    <a:pt x="962" y="1005"/>
                  </a:cubicBezTo>
                  <a:cubicBezTo>
                    <a:pt x="976" y="1005"/>
                    <a:pt x="992" y="998"/>
                    <a:pt x="1003" y="980"/>
                  </a:cubicBezTo>
                  <a:cubicBezTo>
                    <a:pt x="1013" y="962"/>
                    <a:pt x="1013" y="934"/>
                    <a:pt x="994" y="915"/>
                  </a:cubicBezTo>
                  <a:cubicBezTo>
                    <a:pt x="818" y="795"/>
                    <a:pt x="660" y="646"/>
                    <a:pt x="511" y="497"/>
                  </a:cubicBezTo>
                  <a:cubicBezTo>
                    <a:pt x="353" y="339"/>
                    <a:pt x="214" y="181"/>
                    <a:pt x="65" y="14"/>
                  </a:cubicBezTo>
                  <a:cubicBezTo>
                    <a:pt x="59" y="8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6424104" y="1674164"/>
              <a:ext cx="725366" cy="1282367"/>
            </a:xfrm>
            <a:custGeom>
              <a:avLst/>
              <a:gdLst/>
              <a:ahLst/>
              <a:cxnLst/>
              <a:rect l="l" t="t" r="r" b="b"/>
              <a:pathLst>
                <a:path w="6876" h="12156" extrusionOk="0">
                  <a:moveTo>
                    <a:pt x="3843" y="0"/>
                  </a:moveTo>
                  <a:cubicBezTo>
                    <a:pt x="2827" y="0"/>
                    <a:pt x="1733" y="330"/>
                    <a:pt x="799" y="941"/>
                  </a:cubicBezTo>
                  <a:cubicBezTo>
                    <a:pt x="400" y="1201"/>
                    <a:pt x="567" y="1294"/>
                    <a:pt x="548" y="1740"/>
                  </a:cubicBezTo>
                  <a:cubicBezTo>
                    <a:pt x="511" y="2399"/>
                    <a:pt x="502" y="3041"/>
                    <a:pt x="576" y="3682"/>
                  </a:cubicBezTo>
                  <a:cubicBezTo>
                    <a:pt x="641" y="4295"/>
                    <a:pt x="762" y="4899"/>
                    <a:pt x="790" y="5512"/>
                  </a:cubicBezTo>
                  <a:cubicBezTo>
                    <a:pt x="827" y="6497"/>
                    <a:pt x="474" y="7324"/>
                    <a:pt x="140" y="8884"/>
                  </a:cubicBezTo>
                  <a:cubicBezTo>
                    <a:pt x="102" y="9033"/>
                    <a:pt x="75" y="9191"/>
                    <a:pt x="37" y="9349"/>
                  </a:cubicBezTo>
                  <a:cubicBezTo>
                    <a:pt x="0" y="9553"/>
                    <a:pt x="0" y="9553"/>
                    <a:pt x="140" y="9711"/>
                  </a:cubicBezTo>
                  <a:cubicBezTo>
                    <a:pt x="576" y="10176"/>
                    <a:pt x="409" y="9944"/>
                    <a:pt x="1217" y="10678"/>
                  </a:cubicBezTo>
                  <a:cubicBezTo>
                    <a:pt x="1375" y="10817"/>
                    <a:pt x="1524" y="10947"/>
                    <a:pt x="1682" y="11086"/>
                  </a:cubicBezTo>
                  <a:cubicBezTo>
                    <a:pt x="2389" y="11678"/>
                    <a:pt x="3388" y="12155"/>
                    <a:pt x="4318" y="12155"/>
                  </a:cubicBezTo>
                  <a:cubicBezTo>
                    <a:pt x="5024" y="12155"/>
                    <a:pt x="5691" y="11880"/>
                    <a:pt x="6160" y="11170"/>
                  </a:cubicBezTo>
                  <a:cubicBezTo>
                    <a:pt x="6179" y="11133"/>
                    <a:pt x="6197" y="11105"/>
                    <a:pt x="6207" y="11068"/>
                  </a:cubicBezTo>
                  <a:cubicBezTo>
                    <a:pt x="6448" y="9033"/>
                    <a:pt x="5853" y="6469"/>
                    <a:pt x="5853" y="5763"/>
                  </a:cubicBezTo>
                  <a:cubicBezTo>
                    <a:pt x="5863" y="5345"/>
                    <a:pt x="5788" y="3366"/>
                    <a:pt x="6114" y="2567"/>
                  </a:cubicBezTo>
                  <a:cubicBezTo>
                    <a:pt x="6151" y="2474"/>
                    <a:pt x="6179" y="2390"/>
                    <a:pt x="6216" y="2316"/>
                  </a:cubicBezTo>
                  <a:cubicBezTo>
                    <a:pt x="6253" y="2232"/>
                    <a:pt x="6281" y="2158"/>
                    <a:pt x="6309" y="2093"/>
                  </a:cubicBezTo>
                  <a:cubicBezTo>
                    <a:pt x="6718" y="1182"/>
                    <a:pt x="6875" y="1192"/>
                    <a:pt x="6718" y="1052"/>
                  </a:cubicBezTo>
                  <a:cubicBezTo>
                    <a:pt x="6439" y="820"/>
                    <a:pt x="5565" y="281"/>
                    <a:pt x="4794" y="105"/>
                  </a:cubicBezTo>
                  <a:cubicBezTo>
                    <a:pt x="4491" y="34"/>
                    <a:pt x="4171" y="0"/>
                    <a:pt x="3843" y="0"/>
                  </a:cubicBezTo>
                  <a:close/>
                </a:path>
              </a:pathLst>
            </a:custGeom>
            <a:solidFill>
              <a:srgbClr val="E95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6277996" y="1654754"/>
              <a:ext cx="1004816" cy="1371297"/>
            </a:xfrm>
            <a:custGeom>
              <a:avLst/>
              <a:gdLst/>
              <a:ahLst/>
              <a:cxnLst/>
              <a:rect l="l" t="t" r="r" b="b"/>
              <a:pathLst>
                <a:path w="9525" h="12999" extrusionOk="0">
                  <a:moveTo>
                    <a:pt x="9450" y="4089"/>
                  </a:moveTo>
                  <a:cubicBezTo>
                    <a:pt x="9357" y="3262"/>
                    <a:pt x="9041" y="2072"/>
                    <a:pt x="8418" y="1506"/>
                  </a:cubicBezTo>
                  <a:cubicBezTo>
                    <a:pt x="8307" y="1394"/>
                    <a:pt x="8195" y="1301"/>
                    <a:pt x="8065" y="1208"/>
                  </a:cubicBezTo>
                  <a:cubicBezTo>
                    <a:pt x="7759" y="958"/>
                    <a:pt x="6923" y="456"/>
                    <a:pt x="6170" y="289"/>
                  </a:cubicBezTo>
                  <a:cubicBezTo>
                    <a:pt x="4953" y="1"/>
                    <a:pt x="3466" y="307"/>
                    <a:pt x="2240" y="1088"/>
                  </a:cubicBezTo>
                  <a:cubicBezTo>
                    <a:pt x="2231" y="1097"/>
                    <a:pt x="2221" y="1097"/>
                    <a:pt x="2212" y="1106"/>
                  </a:cubicBezTo>
                  <a:cubicBezTo>
                    <a:pt x="1980" y="1227"/>
                    <a:pt x="1543" y="1589"/>
                    <a:pt x="1320" y="1794"/>
                  </a:cubicBezTo>
                  <a:cubicBezTo>
                    <a:pt x="818" y="2268"/>
                    <a:pt x="447" y="2732"/>
                    <a:pt x="131" y="3178"/>
                  </a:cubicBezTo>
                  <a:cubicBezTo>
                    <a:pt x="1" y="3355"/>
                    <a:pt x="1" y="3317"/>
                    <a:pt x="122" y="3531"/>
                  </a:cubicBezTo>
                  <a:cubicBezTo>
                    <a:pt x="270" y="3810"/>
                    <a:pt x="475" y="4051"/>
                    <a:pt x="679" y="4284"/>
                  </a:cubicBezTo>
                  <a:cubicBezTo>
                    <a:pt x="1181" y="4832"/>
                    <a:pt x="1385" y="4980"/>
                    <a:pt x="1850" y="5324"/>
                  </a:cubicBezTo>
                  <a:cubicBezTo>
                    <a:pt x="1887" y="5352"/>
                    <a:pt x="1924" y="5371"/>
                    <a:pt x="1971" y="5389"/>
                  </a:cubicBezTo>
                  <a:cubicBezTo>
                    <a:pt x="2017" y="5408"/>
                    <a:pt x="2054" y="5399"/>
                    <a:pt x="2091" y="5361"/>
                  </a:cubicBezTo>
                  <a:cubicBezTo>
                    <a:pt x="2101" y="5343"/>
                    <a:pt x="2119" y="5324"/>
                    <a:pt x="2138" y="5296"/>
                  </a:cubicBezTo>
                  <a:cubicBezTo>
                    <a:pt x="2156" y="5426"/>
                    <a:pt x="2166" y="5566"/>
                    <a:pt x="2166" y="5696"/>
                  </a:cubicBezTo>
                  <a:cubicBezTo>
                    <a:pt x="2212" y="6690"/>
                    <a:pt x="1859" y="7508"/>
                    <a:pt x="1525" y="9068"/>
                  </a:cubicBezTo>
                  <a:cubicBezTo>
                    <a:pt x="1487" y="9217"/>
                    <a:pt x="1460" y="9375"/>
                    <a:pt x="1422" y="9533"/>
                  </a:cubicBezTo>
                  <a:cubicBezTo>
                    <a:pt x="1385" y="9737"/>
                    <a:pt x="1385" y="9737"/>
                    <a:pt x="1525" y="9895"/>
                  </a:cubicBezTo>
                  <a:cubicBezTo>
                    <a:pt x="1961" y="10360"/>
                    <a:pt x="1794" y="10128"/>
                    <a:pt x="2602" y="10862"/>
                  </a:cubicBezTo>
                  <a:cubicBezTo>
                    <a:pt x="2751" y="11001"/>
                    <a:pt x="2909" y="11131"/>
                    <a:pt x="3067" y="11270"/>
                  </a:cubicBezTo>
                  <a:cubicBezTo>
                    <a:pt x="4312" y="12311"/>
                    <a:pt x="6458" y="12998"/>
                    <a:pt x="7545" y="11354"/>
                  </a:cubicBezTo>
                  <a:cubicBezTo>
                    <a:pt x="7564" y="11317"/>
                    <a:pt x="7582" y="11289"/>
                    <a:pt x="7592" y="11252"/>
                  </a:cubicBezTo>
                  <a:cubicBezTo>
                    <a:pt x="7833" y="9217"/>
                    <a:pt x="7238" y="6653"/>
                    <a:pt x="7238" y="5947"/>
                  </a:cubicBezTo>
                  <a:cubicBezTo>
                    <a:pt x="7238" y="5872"/>
                    <a:pt x="7238" y="5733"/>
                    <a:pt x="7238" y="5557"/>
                  </a:cubicBezTo>
                  <a:cubicBezTo>
                    <a:pt x="7954" y="5705"/>
                    <a:pt x="8762" y="5575"/>
                    <a:pt x="9431" y="5166"/>
                  </a:cubicBezTo>
                  <a:cubicBezTo>
                    <a:pt x="9478" y="5138"/>
                    <a:pt x="9505" y="5101"/>
                    <a:pt x="9496" y="5036"/>
                  </a:cubicBezTo>
                  <a:cubicBezTo>
                    <a:pt x="9496" y="4804"/>
                    <a:pt x="9524" y="4748"/>
                    <a:pt x="9450" y="40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6424104" y="1894855"/>
              <a:ext cx="680321" cy="1061677"/>
            </a:xfrm>
            <a:custGeom>
              <a:avLst/>
              <a:gdLst/>
              <a:ahLst/>
              <a:cxnLst/>
              <a:rect l="l" t="t" r="r" b="b"/>
              <a:pathLst>
                <a:path w="6449" h="10064" extrusionOk="0">
                  <a:moveTo>
                    <a:pt x="6309" y="1"/>
                  </a:moveTo>
                  <a:cubicBezTo>
                    <a:pt x="6281" y="1"/>
                    <a:pt x="6244" y="10"/>
                    <a:pt x="6225" y="38"/>
                  </a:cubicBezTo>
                  <a:cubicBezTo>
                    <a:pt x="6021" y="252"/>
                    <a:pt x="5770" y="503"/>
                    <a:pt x="5342" y="1329"/>
                  </a:cubicBezTo>
                  <a:cubicBezTo>
                    <a:pt x="4776" y="2407"/>
                    <a:pt x="4534" y="3624"/>
                    <a:pt x="4590" y="4841"/>
                  </a:cubicBezTo>
                  <a:cubicBezTo>
                    <a:pt x="4636" y="5947"/>
                    <a:pt x="4804" y="7220"/>
                    <a:pt x="3902" y="8047"/>
                  </a:cubicBezTo>
                  <a:cubicBezTo>
                    <a:pt x="3717" y="8223"/>
                    <a:pt x="3484" y="8298"/>
                    <a:pt x="3243" y="8298"/>
                  </a:cubicBezTo>
                  <a:cubicBezTo>
                    <a:pt x="3238" y="8298"/>
                    <a:pt x="3233" y="8298"/>
                    <a:pt x="3227" y="8298"/>
                  </a:cubicBezTo>
                  <a:cubicBezTo>
                    <a:pt x="2696" y="8298"/>
                    <a:pt x="2264" y="7821"/>
                    <a:pt x="1886" y="7508"/>
                  </a:cubicBezTo>
                  <a:cubicBezTo>
                    <a:pt x="1645" y="7313"/>
                    <a:pt x="836" y="6811"/>
                    <a:pt x="260" y="6783"/>
                  </a:cubicBezTo>
                  <a:cubicBezTo>
                    <a:pt x="214" y="6783"/>
                    <a:pt x="177" y="6783"/>
                    <a:pt x="140" y="6792"/>
                  </a:cubicBezTo>
                  <a:cubicBezTo>
                    <a:pt x="102" y="6941"/>
                    <a:pt x="75" y="7099"/>
                    <a:pt x="37" y="7257"/>
                  </a:cubicBezTo>
                  <a:cubicBezTo>
                    <a:pt x="0" y="7461"/>
                    <a:pt x="0" y="7461"/>
                    <a:pt x="140" y="7619"/>
                  </a:cubicBezTo>
                  <a:cubicBezTo>
                    <a:pt x="576" y="8084"/>
                    <a:pt x="409" y="7852"/>
                    <a:pt x="1217" y="8586"/>
                  </a:cubicBezTo>
                  <a:cubicBezTo>
                    <a:pt x="1375" y="8725"/>
                    <a:pt x="1524" y="8855"/>
                    <a:pt x="1682" y="8994"/>
                  </a:cubicBezTo>
                  <a:cubicBezTo>
                    <a:pt x="2389" y="9586"/>
                    <a:pt x="3388" y="10063"/>
                    <a:pt x="4318" y="10063"/>
                  </a:cubicBezTo>
                  <a:cubicBezTo>
                    <a:pt x="5024" y="10063"/>
                    <a:pt x="5691" y="9788"/>
                    <a:pt x="6160" y="9078"/>
                  </a:cubicBezTo>
                  <a:cubicBezTo>
                    <a:pt x="6179" y="9041"/>
                    <a:pt x="6197" y="9013"/>
                    <a:pt x="6207" y="8976"/>
                  </a:cubicBezTo>
                  <a:cubicBezTo>
                    <a:pt x="6448" y="6941"/>
                    <a:pt x="5853" y="4377"/>
                    <a:pt x="5853" y="3671"/>
                  </a:cubicBezTo>
                  <a:cubicBezTo>
                    <a:pt x="5863" y="3253"/>
                    <a:pt x="5788" y="1274"/>
                    <a:pt x="6104" y="475"/>
                  </a:cubicBezTo>
                  <a:cubicBezTo>
                    <a:pt x="6141" y="382"/>
                    <a:pt x="6179" y="298"/>
                    <a:pt x="6216" y="224"/>
                  </a:cubicBezTo>
                  <a:cubicBezTo>
                    <a:pt x="6244" y="140"/>
                    <a:pt x="6281" y="66"/>
                    <a:pt x="6309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6452481" y="2643643"/>
              <a:ext cx="573457" cy="244215"/>
            </a:xfrm>
            <a:custGeom>
              <a:avLst/>
              <a:gdLst/>
              <a:ahLst/>
              <a:cxnLst/>
              <a:rect l="l" t="t" r="r" b="b"/>
              <a:pathLst>
                <a:path w="5436" h="2315" extrusionOk="0">
                  <a:moveTo>
                    <a:pt x="36" y="0"/>
                  </a:moveTo>
                  <a:cubicBezTo>
                    <a:pt x="25" y="0"/>
                    <a:pt x="16" y="8"/>
                    <a:pt x="10" y="20"/>
                  </a:cubicBezTo>
                  <a:cubicBezTo>
                    <a:pt x="1" y="38"/>
                    <a:pt x="1" y="57"/>
                    <a:pt x="19" y="66"/>
                  </a:cubicBezTo>
                  <a:cubicBezTo>
                    <a:pt x="447" y="335"/>
                    <a:pt x="828" y="670"/>
                    <a:pt x="1218" y="995"/>
                  </a:cubicBezTo>
                  <a:cubicBezTo>
                    <a:pt x="1599" y="1320"/>
                    <a:pt x="1998" y="1645"/>
                    <a:pt x="2444" y="1896"/>
                  </a:cubicBezTo>
                  <a:cubicBezTo>
                    <a:pt x="2881" y="2147"/>
                    <a:pt x="3392" y="2305"/>
                    <a:pt x="3903" y="2314"/>
                  </a:cubicBezTo>
                  <a:cubicBezTo>
                    <a:pt x="4163" y="2314"/>
                    <a:pt x="4414" y="2296"/>
                    <a:pt x="4665" y="2240"/>
                  </a:cubicBezTo>
                  <a:cubicBezTo>
                    <a:pt x="4916" y="2184"/>
                    <a:pt x="5157" y="2101"/>
                    <a:pt x="5399" y="2008"/>
                  </a:cubicBezTo>
                  <a:cubicBezTo>
                    <a:pt x="5427" y="1999"/>
                    <a:pt x="5436" y="1971"/>
                    <a:pt x="5427" y="1952"/>
                  </a:cubicBezTo>
                  <a:cubicBezTo>
                    <a:pt x="5420" y="1931"/>
                    <a:pt x="5402" y="1921"/>
                    <a:pt x="5382" y="1921"/>
                  </a:cubicBezTo>
                  <a:cubicBezTo>
                    <a:pt x="5375" y="1921"/>
                    <a:pt x="5368" y="1922"/>
                    <a:pt x="5361" y="1924"/>
                  </a:cubicBezTo>
                  <a:cubicBezTo>
                    <a:pt x="5129" y="2017"/>
                    <a:pt x="4888" y="2091"/>
                    <a:pt x="4646" y="2147"/>
                  </a:cubicBezTo>
                  <a:cubicBezTo>
                    <a:pt x="4436" y="2188"/>
                    <a:pt x="4218" y="2214"/>
                    <a:pt x="4000" y="2214"/>
                  </a:cubicBezTo>
                  <a:cubicBezTo>
                    <a:pt x="3968" y="2214"/>
                    <a:pt x="3935" y="2213"/>
                    <a:pt x="3903" y="2212"/>
                  </a:cubicBezTo>
                  <a:cubicBezTo>
                    <a:pt x="3410" y="2203"/>
                    <a:pt x="2918" y="2054"/>
                    <a:pt x="2491" y="1813"/>
                  </a:cubicBezTo>
                  <a:cubicBezTo>
                    <a:pt x="2045" y="1571"/>
                    <a:pt x="1654" y="1246"/>
                    <a:pt x="1264" y="930"/>
                  </a:cubicBezTo>
                  <a:cubicBezTo>
                    <a:pt x="883" y="605"/>
                    <a:pt x="493" y="270"/>
                    <a:pt x="56" y="10"/>
                  </a:cubicBezTo>
                  <a:cubicBezTo>
                    <a:pt x="49" y="3"/>
                    <a:pt x="42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6478010" y="1914477"/>
              <a:ext cx="30487" cy="308144"/>
            </a:xfrm>
            <a:custGeom>
              <a:avLst/>
              <a:gdLst/>
              <a:ahLst/>
              <a:cxnLst/>
              <a:rect l="l" t="t" r="r" b="b"/>
              <a:pathLst>
                <a:path w="289" h="2921" extrusionOk="0">
                  <a:moveTo>
                    <a:pt x="37" y="1"/>
                  </a:moveTo>
                  <a:cubicBezTo>
                    <a:pt x="10" y="1"/>
                    <a:pt x="0" y="19"/>
                    <a:pt x="0" y="38"/>
                  </a:cubicBezTo>
                  <a:cubicBezTo>
                    <a:pt x="0" y="512"/>
                    <a:pt x="10" y="986"/>
                    <a:pt x="37" y="1459"/>
                  </a:cubicBezTo>
                  <a:cubicBezTo>
                    <a:pt x="56" y="1933"/>
                    <a:pt x="102" y="2416"/>
                    <a:pt x="195" y="2881"/>
                  </a:cubicBezTo>
                  <a:cubicBezTo>
                    <a:pt x="195" y="2904"/>
                    <a:pt x="214" y="2920"/>
                    <a:pt x="236" y="2920"/>
                  </a:cubicBezTo>
                  <a:cubicBezTo>
                    <a:pt x="241" y="2920"/>
                    <a:pt x="246" y="2920"/>
                    <a:pt x="251" y="2918"/>
                  </a:cubicBezTo>
                  <a:cubicBezTo>
                    <a:pt x="270" y="2918"/>
                    <a:pt x="288" y="2890"/>
                    <a:pt x="288" y="2862"/>
                  </a:cubicBezTo>
                  <a:cubicBezTo>
                    <a:pt x="205" y="2398"/>
                    <a:pt x="158" y="1933"/>
                    <a:pt x="130" y="1459"/>
                  </a:cubicBezTo>
                  <a:cubicBezTo>
                    <a:pt x="102" y="986"/>
                    <a:pt x="84" y="512"/>
                    <a:pt x="75" y="38"/>
                  </a:cubicBezTo>
                  <a:cubicBezTo>
                    <a:pt x="65" y="19"/>
                    <a:pt x="56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6623063" y="1725750"/>
              <a:ext cx="328398" cy="144208"/>
            </a:xfrm>
            <a:custGeom>
              <a:avLst/>
              <a:gdLst/>
              <a:ahLst/>
              <a:cxnLst/>
              <a:rect l="l" t="t" r="r" b="b"/>
              <a:pathLst>
                <a:path w="3113" h="1367" extrusionOk="0">
                  <a:moveTo>
                    <a:pt x="3055" y="0"/>
                  </a:moveTo>
                  <a:cubicBezTo>
                    <a:pt x="3039" y="0"/>
                    <a:pt x="3026" y="7"/>
                    <a:pt x="3020" y="24"/>
                  </a:cubicBezTo>
                  <a:cubicBezTo>
                    <a:pt x="2825" y="312"/>
                    <a:pt x="2592" y="573"/>
                    <a:pt x="2323" y="796"/>
                  </a:cubicBezTo>
                  <a:cubicBezTo>
                    <a:pt x="2063" y="1009"/>
                    <a:pt x="1747" y="1167"/>
                    <a:pt x="1412" y="1242"/>
                  </a:cubicBezTo>
                  <a:cubicBezTo>
                    <a:pt x="1292" y="1262"/>
                    <a:pt x="1167" y="1277"/>
                    <a:pt x="1043" y="1277"/>
                  </a:cubicBezTo>
                  <a:cubicBezTo>
                    <a:pt x="996" y="1277"/>
                    <a:pt x="948" y="1275"/>
                    <a:pt x="901" y="1269"/>
                  </a:cubicBezTo>
                  <a:cubicBezTo>
                    <a:pt x="734" y="1251"/>
                    <a:pt x="558" y="1204"/>
                    <a:pt x="418" y="1121"/>
                  </a:cubicBezTo>
                  <a:cubicBezTo>
                    <a:pt x="270" y="1037"/>
                    <a:pt x="158" y="907"/>
                    <a:pt x="121" y="749"/>
                  </a:cubicBezTo>
                  <a:cubicBezTo>
                    <a:pt x="75" y="591"/>
                    <a:pt x="112" y="415"/>
                    <a:pt x="177" y="257"/>
                  </a:cubicBezTo>
                  <a:cubicBezTo>
                    <a:pt x="186" y="238"/>
                    <a:pt x="177" y="220"/>
                    <a:pt x="158" y="210"/>
                  </a:cubicBezTo>
                  <a:cubicBezTo>
                    <a:pt x="153" y="208"/>
                    <a:pt x="148" y="207"/>
                    <a:pt x="142" y="207"/>
                  </a:cubicBezTo>
                  <a:cubicBezTo>
                    <a:pt x="127" y="207"/>
                    <a:pt x="112" y="215"/>
                    <a:pt x="112" y="229"/>
                  </a:cubicBezTo>
                  <a:cubicBezTo>
                    <a:pt x="37" y="396"/>
                    <a:pt x="0" y="582"/>
                    <a:pt x="37" y="768"/>
                  </a:cubicBezTo>
                  <a:cubicBezTo>
                    <a:pt x="84" y="954"/>
                    <a:pt x="214" y="1102"/>
                    <a:pt x="372" y="1195"/>
                  </a:cubicBezTo>
                  <a:cubicBezTo>
                    <a:pt x="530" y="1288"/>
                    <a:pt x="716" y="1334"/>
                    <a:pt x="892" y="1353"/>
                  </a:cubicBezTo>
                  <a:cubicBezTo>
                    <a:pt x="954" y="1363"/>
                    <a:pt x="1016" y="1367"/>
                    <a:pt x="1079" y="1367"/>
                  </a:cubicBezTo>
                  <a:cubicBezTo>
                    <a:pt x="1197" y="1367"/>
                    <a:pt x="1316" y="1353"/>
                    <a:pt x="1431" y="1334"/>
                  </a:cubicBezTo>
                  <a:cubicBezTo>
                    <a:pt x="1784" y="1260"/>
                    <a:pt x="2109" y="1093"/>
                    <a:pt x="2388" y="870"/>
                  </a:cubicBezTo>
                  <a:cubicBezTo>
                    <a:pt x="2667" y="647"/>
                    <a:pt x="2899" y="368"/>
                    <a:pt x="3094" y="71"/>
                  </a:cubicBezTo>
                  <a:cubicBezTo>
                    <a:pt x="3113" y="52"/>
                    <a:pt x="3103" y="24"/>
                    <a:pt x="3085" y="6"/>
                  </a:cubicBezTo>
                  <a:cubicBezTo>
                    <a:pt x="3075" y="2"/>
                    <a:pt x="3064" y="0"/>
                    <a:pt x="3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>
              <a:off x="6668108" y="1562236"/>
              <a:ext cx="232400" cy="249806"/>
            </a:xfrm>
            <a:custGeom>
              <a:avLst/>
              <a:gdLst/>
              <a:ahLst/>
              <a:cxnLst/>
              <a:rect l="l" t="t" r="r" b="b"/>
              <a:pathLst>
                <a:path w="2203" h="2368" extrusionOk="0">
                  <a:moveTo>
                    <a:pt x="977" y="1"/>
                  </a:moveTo>
                  <a:cubicBezTo>
                    <a:pt x="456" y="1"/>
                    <a:pt x="0" y="379"/>
                    <a:pt x="168" y="1017"/>
                  </a:cubicBezTo>
                  <a:cubicBezTo>
                    <a:pt x="196" y="1129"/>
                    <a:pt x="186" y="1296"/>
                    <a:pt x="168" y="1463"/>
                  </a:cubicBezTo>
                  <a:cubicBezTo>
                    <a:pt x="149" y="1714"/>
                    <a:pt x="94" y="1955"/>
                    <a:pt x="94" y="2002"/>
                  </a:cubicBezTo>
                  <a:cubicBezTo>
                    <a:pt x="74" y="2220"/>
                    <a:pt x="317" y="2368"/>
                    <a:pt x="656" y="2368"/>
                  </a:cubicBezTo>
                  <a:cubicBezTo>
                    <a:pt x="1126" y="2368"/>
                    <a:pt x="1780" y="2083"/>
                    <a:pt x="2175" y="1305"/>
                  </a:cubicBezTo>
                  <a:cubicBezTo>
                    <a:pt x="2203" y="1231"/>
                    <a:pt x="2203" y="1175"/>
                    <a:pt x="2156" y="1119"/>
                  </a:cubicBezTo>
                  <a:cubicBezTo>
                    <a:pt x="1822" y="710"/>
                    <a:pt x="1970" y="506"/>
                    <a:pt x="1719" y="283"/>
                  </a:cubicBezTo>
                  <a:cubicBezTo>
                    <a:pt x="1580" y="153"/>
                    <a:pt x="1413" y="69"/>
                    <a:pt x="1236" y="32"/>
                  </a:cubicBezTo>
                  <a:cubicBezTo>
                    <a:pt x="1150" y="11"/>
                    <a:pt x="1062" y="1"/>
                    <a:pt x="977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6668108" y="1562236"/>
              <a:ext cx="141254" cy="155812"/>
            </a:xfrm>
            <a:custGeom>
              <a:avLst/>
              <a:gdLst/>
              <a:ahLst/>
              <a:cxnLst/>
              <a:rect l="l" t="t" r="r" b="b"/>
              <a:pathLst>
                <a:path w="1339" h="1477" extrusionOk="0">
                  <a:moveTo>
                    <a:pt x="977" y="1"/>
                  </a:moveTo>
                  <a:cubicBezTo>
                    <a:pt x="456" y="1"/>
                    <a:pt x="0" y="379"/>
                    <a:pt x="168" y="1017"/>
                  </a:cubicBezTo>
                  <a:cubicBezTo>
                    <a:pt x="196" y="1129"/>
                    <a:pt x="186" y="1296"/>
                    <a:pt x="168" y="1463"/>
                  </a:cubicBezTo>
                  <a:cubicBezTo>
                    <a:pt x="223" y="1472"/>
                    <a:pt x="276" y="1477"/>
                    <a:pt x="327" y="1477"/>
                  </a:cubicBezTo>
                  <a:cubicBezTo>
                    <a:pt x="1070" y="1477"/>
                    <a:pt x="1339" y="525"/>
                    <a:pt x="1339" y="525"/>
                  </a:cubicBezTo>
                  <a:lnTo>
                    <a:pt x="1236" y="32"/>
                  </a:lnTo>
                  <a:cubicBezTo>
                    <a:pt x="1150" y="11"/>
                    <a:pt x="1062" y="1"/>
                    <a:pt x="977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6560295" y="1254303"/>
              <a:ext cx="360784" cy="409733"/>
            </a:xfrm>
            <a:custGeom>
              <a:avLst/>
              <a:gdLst/>
              <a:ahLst/>
              <a:cxnLst/>
              <a:rect l="l" t="t" r="r" b="b"/>
              <a:pathLst>
                <a:path w="3420" h="3884" extrusionOk="0">
                  <a:moveTo>
                    <a:pt x="1749" y="0"/>
                  </a:moveTo>
                  <a:cubicBezTo>
                    <a:pt x="931" y="0"/>
                    <a:pt x="243" y="804"/>
                    <a:pt x="131" y="1743"/>
                  </a:cubicBezTo>
                  <a:cubicBezTo>
                    <a:pt x="1" y="2803"/>
                    <a:pt x="354" y="3825"/>
                    <a:pt x="1339" y="3880"/>
                  </a:cubicBezTo>
                  <a:cubicBezTo>
                    <a:pt x="1370" y="3882"/>
                    <a:pt x="1401" y="3883"/>
                    <a:pt x="1432" y="3883"/>
                  </a:cubicBezTo>
                  <a:cubicBezTo>
                    <a:pt x="2286" y="3883"/>
                    <a:pt x="3164" y="3155"/>
                    <a:pt x="3290" y="2134"/>
                  </a:cubicBezTo>
                  <a:cubicBezTo>
                    <a:pt x="3420" y="1074"/>
                    <a:pt x="2816" y="155"/>
                    <a:pt x="1942" y="15"/>
                  </a:cubicBezTo>
                  <a:cubicBezTo>
                    <a:pt x="1877" y="5"/>
                    <a:pt x="1813" y="0"/>
                    <a:pt x="1749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6599011" y="1400833"/>
              <a:ext cx="43252" cy="25002"/>
            </a:xfrm>
            <a:custGeom>
              <a:avLst/>
              <a:gdLst/>
              <a:ahLst/>
              <a:cxnLst/>
              <a:rect l="l" t="t" r="r" b="b"/>
              <a:pathLst>
                <a:path w="410" h="237" extrusionOk="0">
                  <a:moveTo>
                    <a:pt x="230" y="0"/>
                  </a:moveTo>
                  <a:cubicBezTo>
                    <a:pt x="120" y="0"/>
                    <a:pt x="0" y="50"/>
                    <a:pt x="5" y="141"/>
                  </a:cubicBezTo>
                  <a:cubicBezTo>
                    <a:pt x="9" y="207"/>
                    <a:pt x="89" y="236"/>
                    <a:pt x="176" y="236"/>
                  </a:cubicBezTo>
                  <a:cubicBezTo>
                    <a:pt x="284" y="236"/>
                    <a:pt x="405" y="190"/>
                    <a:pt x="405" y="113"/>
                  </a:cubicBezTo>
                  <a:cubicBezTo>
                    <a:pt x="409" y="36"/>
                    <a:pt x="323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1"/>
            <p:cNvSpPr/>
            <p:nvPr/>
          </p:nvSpPr>
          <p:spPr>
            <a:xfrm>
              <a:off x="6718217" y="1407690"/>
              <a:ext cx="46522" cy="25529"/>
            </a:xfrm>
            <a:custGeom>
              <a:avLst/>
              <a:gdLst/>
              <a:ahLst/>
              <a:cxnLst/>
              <a:rect l="l" t="t" r="r" b="b"/>
              <a:pathLst>
                <a:path w="441" h="242" extrusionOk="0">
                  <a:moveTo>
                    <a:pt x="178" y="0"/>
                  </a:moveTo>
                  <a:cubicBezTo>
                    <a:pt x="99" y="0"/>
                    <a:pt x="29" y="28"/>
                    <a:pt x="18" y="94"/>
                  </a:cubicBezTo>
                  <a:cubicBezTo>
                    <a:pt x="1" y="185"/>
                    <a:pt x="141" y="242"/>
                    <a:pt x="260" y="242"/>
                  </a:cubicBezTo>
                  <a:cubicBezTo>
                    <a:pt x="336" y="242"/>
                    <a:pt x="403" y="219"/>
                    <a:pt x="418" y="169"/>
                  </a:cubicBezTo>
                  <a:cubicBezTo>
                    <a:pt x="440" y="67"/>
                    <a:pt x="29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6645533" y="1536813"/>
              <a:ext cx="66777" cy="46100"/>
            </a:xfrm>
            <a:custGeom>
              <a:avLst/>
              <a:gdLst/>
              <a:ahLst/>
              <a:cxnLst/>
              <a:rect l="l" t="t" r="r" b="b"/>
              <a:pathLst>
                <a:path w="633" h="437" extrusionOk="0">
                  <a:moveTo>
                    <a:pt x="525" y="1"/>
                  </a:moveTo>
                  <a:cubicBezTo>
                    <a:pt x="498" y="1"/>
                    <a:pt x="473" y="10"/>
                    <a:pt x="456" y="32"/>
                  </a:cubicBezTo>
                  <a:cubicBezTo>
                    <a:pt x="438" y="41"/>
                    <a:pt x="419" y="60"/>
                    <a:pt x="400" y="78"/>
                  </a:cubicBezTo>
                  <a:cubicBezTo>
                    <a:pt x="335" y="143"/>
                    <a:pt x="261" y="180"/>
                    <a:pt x="177" y="190"/>
                  </a:cubicBezTo>
                  <a:cubicBezTo>
                    <a:pt x="150" y="190"/>
                    <a:pt x="112" y="190"/>
                    <a:pt x="94" y="199"/>
                  </a:cubicBezTo>
                  <a:cubicBezTo>
                    <a:pt x="20" y="227"/>
                    <a:pt x="1" y="310"/>
                    <a:pt x="57" y="366"/>
                  </a:cubicBezTo>
                  <a:cubicBezTo>
                    <a:pt x="94" y="394"/>
                    <a:pt x="122" y="413"/>
                    <a:pt x="168" y="422"/>
                  </a:cubicBezTo>
                  <a:cubicBezTo>
                    <a:pt x="201" y="432"/>
                    <a:pt x="235" y="437"/>
                    <a:pt x="269" y="437"/>
                  </a:cubicBezTo>
                  <a:cubicBezTo>
                    <a:pt x="393" y="437"/>
                    <a:pt x="521" y="375"/>
                    <a:pt x="586" y="273"/>
                  </a:cubicBezTo>
                  <a:cubicBezTo>
                    <a:pt x="586" y="273"/>
                    <a:pt x="586" y="264"/>
                    <a:pt x="586" y="264"/>
                  </a:cubicBezTo>
                  <a:cubicBezTo>
                    <a:pt x="614" y="227"/>
                    <a:pt x="623" y="190"/>
                    <a:pt x="623" y="143"/>
                  </a:cubicBezTo>
                  <a:cubicBezTo>
                    <a:pt x="633" y="97"/>
                    <a:pt x="623" y="32"/>
                    <a:pt x="577" y="13"/>
                  </a:cubicBezTo>
                  <a:cubicBezTo>
                    <a:pt x="562" y="5"/>
                    <a:pt x="54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6606395" y="1445878"/>
              <a:ext cx="24580" cy="27639"/>
            </a:xfrm>
            <a:custGeom>
              <a:avLst/>
              <a:gdLst/>
              <a:ahLst/>
              <a:cxnLst/>
              <a:rect l="l" t="t" r="r" b="b"/>
              <a:pathLst>
                <a:path w="233" h="262" extrusionOk="0">
                  <a:moveTo>
                    <a:pt x="108" y="1"/>
                  </a:moveTo>
                  <a:cubicBezTo>
                    <a:pt x="67" y="1"/>
                    <a:pt x="25" y="25"/>
                    <a:pt x="10" y="67"/>
                  </a:cubicBezTo>
                  <a:cubicBezTo>
                    <a:pt x="0" y="95"/>
                    <a:pt x="0" y="132"/>
                    <a:pt x="0" y="169"/>
                  </a:cubicBezTo>
                  <a:cubicBezTo>
                    <a:pt x="10" y="225"/>
                    <a:pt x="47" y="262"/>
                    <a:pt x="93" y="262"/>
                  </a:cubicBezTo>
                  <a:cubicBezTo>
                    <a:pt x="195" y="262"/>
                    <a:pt x="233" y="123"/>
                    <a:pt x="186" y="48"/>
                  </a:cubicBezTo>
                  <a:cubicBezTo>
                    <a:pt x="170" y="16"/>
                    <a:pt x="139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6724019" y="1448304"/>
              <a:ext cx="24580" cy="27217"/>
            </a:xfrm>
            <a:custGeom>
              <a:avLst/>
              <a:gdLst/>
              <a:ahLst/>
              <a:cxnLst/>
              <a:rect l="l" t="t" r="r" b="b"/>
              <a:pathLst>
                <a:path w="233" h="258" extrusionOk="0">
                  <a:moveTo>
                    <a:pt x="115" y="0"/>
                  </a:moveTo>
                  <a:cubicBezTo>
                    <a:pt x="73" y="0"/>
                    <a:pt x="30" y="28"/>
                    <a:pt x="19" y="72"/>
                  </a:cubicBezTo>
                  <a:cubicBezTo>
                    <a:pt x="10" y="100"/>
                    <a:pt x="0" y="137"/>
                    <a:pt x="10" y="174"/>
                  </a:cubicBezTo>
                  <a:cubicBezTo>
                    <a:pt x="19" y="230"/>
                    <a:pt x="56" y="257"/>
                    <a:pt x="102" y="257"/>
                  </a:cubicBezTo>
                  <a:cubicBezTo>
                    <a:pt x="205" y="257"/>
                    <a:pt x="233" y="118"/>
                    <a:pt x="186" y="44"/>
                  </a:cubicBezTo>
                  <a:cubicBezTo>
                    <a:pt x="171" y="13"/>
                    <a:pt x="14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6735729" y="1500629"/>
              <a:ext cx="68781" cy="50425"/>
            </a:xfrm>
            <a:custGeom>
              <a:avLst/>
              <a:gdLst/>
              <a:ahLst/>
              <a:cxnLst/>
              <a:rect l="l" t="t" r="r" b="b"/>
              <a:pathLst>
                <a:path w="652" h="478" extrusionOk="0">
                  <a:moveTo>
                    <a:pt x="295" y="0"/>
                  </a:moveTo>
                  <a:cubicBezTo>
                    <a:pt x="150" y="0"/>
                    <a:pt x="35" y="74"/>
                    <a:pt x="10" y="207"/>
                  </a:cubicBezTo>
                  <a:cubicBezTo>
                    <a:pt x="1" y="328"/>
                    <a:pt x="140" y="458"/>
                    <a:pt x="289" y="477"/>
                  </a:cubicBezTo>
                  <a:cubicBezTo>
                    <a:pt x="299" y="477"/>
                    <a:pt x="308" y="478"/>
                    <a:pt x="318" y="478"/>
                  </a:cubicBezTo>
                  <a:cubicBezTo>
                    <a:pt x="483" y="478"/>
                    <a:pt x="633" y="403"/>
                    <a:pt x="642" y="254"/>
                  </a:cubicBezTo>
                  <a:cubicBezTo>
                    <a:pt x="651" y="142"/>
                    <a:pt x="530" y="12"/>
                    <a:pt x="344" y="3"/>
                  </a:cubicBezTo>
                  <a:cubicBezTo>
                    <a:pt x="328" y="1"/>
                    <a:pt x="311" y="0"/>
                    <a:pt x="295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1"/>
            <p:cNvSpPr/>
            <p:nvPr/>
          </p:nvSpPr>
          <p:spPr>
            <a:xfrm>
              <a:off x="6561244" y="1493033"/>
              <a:ext cx="67832" cy="50109"/>
            </a:xfrm>
            <a:custGeom>
              <a:avLst/>
              <a:gdLst/>
              <a:ahLst/>
              <a:cxnLst/>
              <a:rect l="l" t="t" r="r" b="b"/>
              <a:pathLst>
                <a:path w="643" h="475" extrusionOk="0">
                  <a:moveTo>
                    <a:pt x="317" y="1"/>
                  </a:moveTo>
                  <a:cubicBezTo>
                    <a:pt x="131" y="1"/>
                    <a:pt x="1" y="121"/>
                    <a:pt x="1" y="233"/>
                  </a:cubicBezTo>
                  <a:cubicBezTo>
                    <a:pt x="1" y="391"/>
                    <a:pt x="159" y="475"/>
                    <a:pt x="335" y="475"/>
                  </a:cubicBezTo>
                  <a:cubicBezTo>
                    <a:pt x="493" y="475"/>
                    <a:pt x="642" y="354"/>
                    <a:pt x="633" y="233"/>
                  </a:cubicBezTo>
                  <a:cubicBezTo>
                    <a:pt x="623" y="84"/>
                    <a:pt x="484" y="1"/>
                    <a:pt x="317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1"/>
            <p:cNvSpPr/>
            <p:nvPr/>
          </p:nvSpPr>
          <p:spPr>
            <a:xfrm>
              <a:off x="6654394" y="1434801"/>
              <a:ext cx="35445" cy="85765"/>
            </a:xfrm>
            <a:custGeom>
              <a:avLst/>
              <a:gdLst/>
              <a:ahLst/>
              <a:cxnLst/>
              <a:rect l="l" t="t" r="r" b="b"/>
              <a:pathLst>
                <a:path w="336" h="813" extrusionOk="0">
                  <a:moveTo>
                    <a:pt x="213" y="1"/>
                  </a:moveTo>
                  <a:cubicBezTo>
                    <a:pt x="204" y="1"/>
                    <a:pt x="193" y="7"/>
                    <a:pt x="186" y="14"/>
                  </a:cubicBezTo>
                  <a:cubicBezTo>
                    <a:pt x="121" y="153"/>
                    <a:pt x="75" y="302"/>
                    <a:pt x="19" y="450"/>
                  </a:cubicBezTo>
                  <a:cubicBezTo>
                    <a:pt x="10" y="488"/>
                    <a:pt x="1" y="525"/>
                    <a:pt x="1" y="571"/>
                  </a:cubicBezTo>
                  <a:cubicBezTo>
                    <a:pt x="1" y="618"/>
                    <a:pt x="10" y="673"/>
                    <a:pt x="47" y="711"/>
                  </a:cubicBezTo>
                  <a:cubicBezTo>
                    <a:pt x="84" y="748"/>
                    <a:pt x="131" y="766"/>
                    <a:pt x="168" y="785"/>
                  </a:cubicBezTo>
                  <a:lnTo>
                    <a:pt x="224" y="804"/>
                  </a:lnTo>
                  <a:cubicBezTo>
                    <a:pt x="242" y="804"/>
                    <a:pt x="270" y="813"/>
                    <a:pt x="289" y="813"/>
                  </a:cubicBezTo>
                  <a:cubicBezTo>
                    <a:pt x="307" y="813"/>
                    <a:pt x="326" y="804"/>
                    <a:pt x="326" y="785"/>
                  </a:cubicBezTo>
                  <a:cubicBezTo>
                    <a:pt x="335" y="757"/>
                    <a:pt x="316" y="739"/>
                    <a:pt x="298" y="729"/>
                  </a:cubicBezTo>
                  <a:cubicBezTo>
                    <a:pt x="279" y="729"/>
                    <a:pt x="270" y="720"/>
                    <a:pt x="251" y="711"/>
                  </a:cubicBezTo>
                  <a:lnTo>
                    <a:pt x="196" y="692"/>
                  </a:lnTo>
                  <a:cubicBezTo>
                    <a:pt x="168" y="683"/>
                    <a:pt x="140" y="664"/>
                    <a:pt x="121" y="646"/>
                  </a:cubicBezTo>
                  <a:cubicBezTo>
                    <a:pt x="84" y="608"/>
                    <a:pt x="93" y="543"/>
                    <a:pt x="112" y="478"/>
                  </a:cubicBezTo>
                  <a:cubicBezTo>
                    <a:pt x="131" y="404"/>
                    <a:pt x="149" y="330"/>
                    <a:pt x="177" y="255"/>
                  </a:cubicBezTo>
                  <a:cubicBezTo>
                    <a:pt x="196" y="181"/>
                    <a:pt x="214" y="107"/>
                    <a:pt x="242" y="42"/>
                  </a:cubicBezTo>
                  <a:cubicBezTo>
                    <a:pt x="242" y="23"/>
                    <a:pt x="242" y="5"/>
                    <a:pt x="224" y="5"/>
                  </a:cubicBezTo>
                  <a:cubicBezTo>
                    <a:pt x="221" y="2"/>
                    <a:pt x="217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6840589" y="1495882"/>
              <a:ext cx="22681" cy="22153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73" y="1"/>
                  </a:moveTo>
                  <a:cubicBezTo>
                    <a:pt x="165" y="1"/>
                    <a:pt x="157" y="4"/>
                    <a:pt x="149" y="11"/>
                  </a:cubicBezTo>
                  <a:cubicBezTo>
                    <a:pt x="131" y="29"/>
                    <a:pt x="103" y="48"/>
                    <a:pt x="84" y="67"/>
                  </a:cubicBezTo>
                  <a:cubicBezTo>
                    <a:pt x="57" y="85"/>
                    <a:pt x="38" y="104"/>
                    <a:pt x="19" y="122"/>
                  </a:cubicBezTo>
                  <a:lnTo>
                    <a:pt x="10" y="132"/>
                  </a:lnTo>
                  <a:cubicBezTo>
                    <a:pt x="1" y="141"/>
                    <a:pt x="1" y="169"/>
                    <a:pt x="10" y="187"/>
                  </a:cubicBezTo>
                  <a:cubicBezTo>
                    <a:pt x="17" y="201"/>
                    <a:pt x="34" y="210"/>
                    <a:pt x="53" y="210"/>
                  </a:cubicBezTo>
                  <a:cubicBezTo>
                    <a:pt x="60" y="210"/>
                    <a:pt x="68" y="208"/>
                    <a:pt x="75" y="206"/>
                  </a:cubicBezTo>
                  <a:cubicBezTo>
                    <a:pt x="103" y="187"/>
                    <a:pt x="122" y="160"/>
                    <a:pt x="149" y="141"/>
                  </a:cubicBezTo>
                  <a:cubicBezTo>
                    <a:pt x="168" y="113"/>
                    <a:pt x="187" y="94"/>
                    <a:pt x="205" y="57"/>
                  </a:cubicBezTo>
                  <a:cubicBezTo>
                    <a:pt x="215" y="48"/>
                    <a:pt x="215" y="29"/>
                    <a:pt x="205" y="20"/>
                  </a:cubicBezTo>
                  <a:cubicBezTo>
                    <a:pt x="200" y="9"/>
                    <a:pt x="187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6472103" y="1180880"/>
              <a:ext cx="543075" cy="523243"/>
            </a:xfrm>
            <a:custGeom>
              <a:avLst/>
              <a:gdLst/>
              <a:ahLst/>
              <a:cxnLst/>
              <a:rect l="l" t="t" r="r" b="b"/>
              <a:pathLst>
                <a:path w="5148" h="4960" extrusionOk="0">
                  <a:moveTo>
                    <a:pt x="1701" y="0"/>
                  </a:moveTo>
                  <a:cubicBezTo>
                    <a:pt x="1311" y="0"/>
                    <a:pt x="916" y="267"/>
                    <a:pt x="669" y="656"/>
                  </a:cubicBezTo>
                  <a:cubicBezTo>
                    <a:pt x="214" y="1352"/>
                    <a:pt x="0" y="1306"/>
                    <a:pt x="131" y="1473"/>
                  </a:cubicBezTo>
                  <a:cubicBezTo>
                    <a:pt x="383" y="1796"/>
                    <a:pt x="700" y="1942"/>
                    <a:pt x="1003" y="1942"/>
                  </a:cubicBezTo>
                  <a:cubicBezTo>
                    <a:pt x="1301" y="1942"/>
                    <a:pt x="1586" y="1801"/>
                    <a:pt x="1784" y="1547"/>
                  </a:cubicBezTo>
                  <a:cubicBezTo>
                    <a:pt x="1841" y="1484"/>
                    <a:pt x="1865" y="1442"/>
                    <a:pt x="1886" y="1442"/>
                  </a:cubicBezTo>
                  <a:cubicBezTo>
                    <a:pt x="1892" y="1442"/>
                    <a:pt x="1898" y="1446"/>
                    <a:pt x="1905" y="1455"/>
                  </a:cubicBezTo>
                  <a:cubicBezTo>
                    <a:pt x="2110" y="1733"/>
                    <a:pt x="2332" y="1910"/>
                    <a:pt x="2686" y="1938"/>
                  </a:cubicBezTo>
                  <a:cubicBezTo>
                    <a:pt x="2909" y="1966"/>
                    <a:pt x="2983" y="2254"/>
                    <a:pt x="3057" y="2421"/>
                  </a:cubicBezTo>
                  <a:cubicBezTo>
                    <a:pt x="3262" y="2876"/>
                    <a:pt x="3373" y="2765"/>
                    <a:pt x="3661" y="2792"/>
                  </a:cubicBezTo>
                  <a:cubicBezTo>
                    <a:pt x="3940" y="2820"/>
                    <a:pt x="3977" y="3118"/>
                    <a:pt x="3819" y="3257"/>
                  </a:cubicBezTo>
                  <a:cubicBezTo>
                    <a:pt x="3708" y="3368"/>
                    <a:pt x="3605" y="3378"/>
                    <a:pt x="3522" y="3517"/>
                  </a:cubicBezTo>
                  <a:cubicBezTo>
                    <a:pt x="3382" y="3759"/>
                    <a:pt x="3466" y="4056"/>
                    <a:pt x="3577" y="4288"/>
                  </a:cubicBezTo>
                  <a:cubicBezTo>
                    <a:pt x="3799" y="4761"/>
                    <a:pt x="4082" y="4960"/>
                    <a:pt x="4342" y="4960"/>
                  </a:cubicBezTo>
                  <a:cubicBezTo>
                    <a:pt x="4486" y="4960"/>
                    <a:pt x="4623" y="4899"/>
                    <a:pt x="4739" y="4790"/>
                  </a:cubicBezTo>
                  <a:cubicBezTo>
                    <a:pt x="4971" y="4567"/>
                    <a:pt x="4860" y="4372"/>
                    <a:pt x="4841" y="4102"/>
                  </a:cubicBezTo>
                  <a:cubicBezTo>
                    <a:pt x="4757" y="2839"/>
                    <a:pt x="5148" y="2235"/>
                    <a:pt x="4943" y="1473"/>
                  </a:cubicBezTo>
                  <a:cubicBezTo>
                    <a:pt x="4804" y="944"/>
                    <a:pt x="4442" y="460"/>
                    <a:pt x="3940" y="219"/>
                  </a:cubicBezTo>
                  <a:cubicBezTo>
                    <a:pt x="3679" y="94"/>
                    <a:pt x="3366" y="7"/>
                    <a:pt x="3062" y="7"/>
                  </a:cubicBezTo>
                  <a:cubicBezTo>
                    <a:pt x="2822" y="7"/>
                    <a:pt x="2588" y="60"/>
                    <a:pt x="2388" y="191"/>
                  </a:cubicBezTo>
                  <a:cubicBezTo>
                    <a:pt x="2356" y="211"/>
                    <a:pt x="2331" y="219"/>
                    <a:pt x="2309" y="219"/>
                  </a:cubicBezTo>
                  <a:cubicBezTo>
                    <a:pt x="2261" y="219"/>
                    <a:pt x="2231" y="182"/>
                    <a:pt x="2193" y="163"/>
                  </a:cubicBezTo>
                  <a:cubicBezTo>
                    <a:pt x="2038" y="51"/>
                    <a:pt x="1870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6772968" y="1223077"/>
              <a:ext cx="192207" cy="424291"/>
            </a:xfrm>
            <a:custGeom>
              <a:avLst/>
              <a:gdLst/>
              <a:ahLst/>
              <a:cxnLst/>
              <a:rect l="l" t="t" r="r" b="b"/>
              <a:pathLst>
                <a:path w="1822" h="4022" extrusionOk="0">
                  <a:moveTo>
                    <a:pt x="263" y="1"/>
                  </a:moveTo>
                  <a:cubicBezTo>
                    <a:pt x="191" y="1"/>
                    <a:pt x="118" y="8"/>
                    <a:pt x="47" y="23"/>
                  </a:cubicBezTo>
                  <a:cubicBezTo>
                    <a:pt x="19" y="33"/>
                    <a:pt x="1" y="51"/>
                    <a:pt x="10" y="79"/>
                  </a:cubicBezTo>
                  <a:cubicBezTo>
                    <a:pt x="10" y="107"/>
                    <a:pt x="38" y="116"/>
                    <a:pt x="66" y="116"/>
                  </a:cubicBezTo>
                  <a:cubicBezTo>
                    <a:pt x="131" y="101"/>
                    <a:pt x="197" y="94"/>
                    <a:pt x="263" y="94"/>
                  </a:cubicBezTo>
                  <a:cubicBezTo>
                    <a:pt x="395" y="94"/>
                    <a:pt x="527" y="122"/>
                    <a:pt x="651" y="172"/>
                  </a:cubicBezTo>
                  <a:cubicBezTo>
                    <a:pt x="846" y="237"/>
                    <a:pt x="1013" y="348"/>
                    <a:pt x="1171" y="488"/>
                  </a:cubicBezTo>
                  <a:cubicBezTo>
                    <a:pt x="1320" y="618"/>
                    <a:pt x="1459" y="776"/>
                    <a:pt x="1552" y="952"/>
                  </a:cubicBezTo>
                  <a:cubicBezTo>
                    <a:pt x="1636" y="1138"/>
                    <a:pt x="1692" y="1333"/>
                    <a:pt x="1710" y="1538"/>
                  </a:cubicBezTo>
                  <a:cubicBezTo>
                    <a:pt x="1729" y="1733"/>
                    <a:pt x="1710" y="1947"/>
                    <a:pt x="1664" y="2142"/>
                  </a:cubicBezTo>
                  <a:cubicBezTo>
                    <a:pt x="1617" y="2346"/>
                    <a:pt x="1571" y="2550"/>
                    <a:pt x="1552" y="2764"/>
                  </a:cubicBezTo>
                  <a:cubicBezTo>
                    <a:pt x="1524" y="2968"/>
                    <a:pt x="1524" y="3182"/>
                    <a:pt x="1552" y="3396"/>
                  </a:cubicBezTo>
                  <a:cubicBezTo>
                    <a:pt x="1580" y="3600"/>
                    <a:pt x="1645" y="3805"/>
                    <a:pt x="1720" y="4000"/>
                  </a:cubicBezTo>
                  <a:cubicBezTo>
                    <a:pt x="1726" y="4013"/>
                    <a:pt x="1738" y="4022"/>
                    <a:pt x="1751" y="4022"/>
                  </a:cubicBezTo>
                  <a:cubicBezTo>
                    <a:pt x="1756" y="4022"/>
                    <a:pt x="1761" y="4021"/>
                    <a:pt x="1766" y="4018"/>
                  </a:cubicBezTo>
                  <a:cubicBezTo>
                    <a:pt x="1785" y="4018"/>
                    <a:pt x="1794" y="3990"/>
                    <a:pt x="1785" y="3972"/>
                  </a:cubicBezTo>
                  <a:cubicBezTo>
                    <a:pt x="1720" y="3777"/>
                    <a:pt x="1655" y="3582"/>
                    <a:pt x="1627" y="3377"/>
                  </a:cubicBezTo>
                  <a:cubicBezTo>
                    <a:pt x="1599" y="3173"/>
                    <a:pt x="1608" y="2968"/>
                    <a:pt x="1627" y="2764"/>
                  </a:cubicBezTo>
                  <a:cubicBezTo>
                    <a:pt x="1655" y="2560"/>
                    <a:pt x="1701" y="2365"/>
                    <a:pt x="1747" y="2160"/>
                  </a:cubicBezTo>
                  <a:cubicBezTo>
                    <a:pt x="1794" y="1956"/>
                    <a:pt x="1822" y="1742"/>
                    <a:pt x="1803" y="1528"/>
                  </a:cubicBezTo>
                  <a:cubicBezTo>
                    <a:pt x="1785" y="1315"/>
                    <a:pt x="1729" y="1101"/>
                    <a:pt x="1636" y="906"/>
                  </a:cubicBezTo>
                  <a:cubicBezTo>
                    <a:pt x="1534" y="720"/>
                    <a:pt x="1385" y="553"/>
                    <a:pt x="1227" y="414"/>
                  </a:cubicBezTo>
                  <a:cubicBezTo>
                    <a:pt x="1069" y="274"/>
                    <a:pt x="883" y="153"/>
                    <a:pt x="688" y="79"/>
                  </a:cubicBezTo>
                  <a:cubicBezTo>
                    <a:pt x="552" y="30"/>
                    <a:pt x="408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6519153" y="1204933"/>
              <a:ext cx="139250" cy="121211"/>
            </a:xfrm>
            <a:custGeom>
              <a:avLst/>
              <a:gdLst/>
              <a:ahLst/>
              <a:cxnLst/>
              <a:rect l="l" t="t" r="r" b="b"/>
              <a:pathLst>
                <a:path w="1320" h="1149" extrusionOk="0">
                  <a:moveTo>
                    <a:pt x="1283" y="0"/>
                  </a:moveTo>
                  <a:cubicBezTo>
                    <a:pt x="1125" y="0"/>
                    <a:pt x="985" y="84"/>
                    <a:pt x="883" y="186"/>
                  </a:cubicBezTo>
                  <a:cubicBezTo>
                    <a:pt x="781" y="288"/>
                    <a:pt x="697" y="400"/>
                    <a:pt x="614" y="511"/>
                  </a:cubicBezTo>
                  <a:cubicBezTo>
                    <a:pt x="530" y="613"/>
                    <a:pt x="446" y="725"/>
                    <a:pt x="344" y="818"/>
                  </a:cubicBezTo>
                  <a:cubicBezTo>
                    <a:pt x="251" y="911"/>
                    <a:pt x="149" y="994"/>
                    <a:pt x="28" y="1059"/>
                  </a:cubicBezTo>
                  <a:cubicBezTo>
                    <a:pt x="10" y="1078"/>
                    <a:pt x="0" y="1106"/>
                    <a:pt x="10" y="1124"/>
                  </a:cubicBezTo>
                  <a:cubicBezTo>
                    <a:pt x="22" y="1142"/>
                    <a:pt x="37" y="1149"/>
                    <a:pt x="52" y="1149"/>
                  </a:cubicBezTo>
                  <a:cubicBezTo>
                    <a:pt x="60" y="1149"/>
                    <a:pt x="68" y="1146"/>
                    <a:pt x="75" y="1143"/>
                  </a:cubicBezTo>
                  <a:cubicBezTo>
                    <a:pt x="205" y="1069"/>
                    <a:pt x="316" y="985"/>
                    <a:pt x="419" y="883"/>
                  </a:cubicBezTo>
                  <a:cubicBezTo>
                    <a:pt x="521" y="790"/>
                    <a:pt x="604" y="678"/>
                    <a:pt x="688" y="567"/>
                  </a:cubicBezTo>
                  <a:cubicBezTo>
                    <a:pt x="772" y="455"/>
                    <a:pt x="855" y="344"/>
                    <a:pt x="948" y="251"/>
                  </a:cubicBezTo>
                  <a:cubicBezTo>
                    <a:pt x="1041" y="158"/>
                    <a:pt x="1153" y="84"/>
                    <a:pt x="1283" y="75"/>
                  </a:cubicBezTo>
                  <a:cubicBezTo>
                    <a:pt x="1301" y="75"/>
                    <a:pt x="1320" y="56"/>
                    <a:pt x="1310" y="37"/>
                  </a:cubicBezTo>
                  <a:cubicBezTo>
                    <a:pt x="1310" y="19"/>
                    <a:pt x="1301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1"/>
            <p:cNvSpPr/>
            <p:nvPr/>
          </p:nvSpPr>
          <p:spPr>
            <a:xfrm>
              <a:off x="6667159" y="1214110"/>
              <a:ext cx="44201" cy="105809"/>
            </a:xfrm>
            <a:custGeom>
              <a:avLst/>
              <a:gdLst/>
              <a:ahLst/>
              <a:cxnLst/>
              <a:rect l="l" t="t" r="r" b="b"/>
              <a:pathLst>
                <a:path w="419" h="1003" extrusionOk="0">
                  <a:moveTo>
                    <a:pt x="377" y="0"/>
                  </a:moveTo>
                  <a:cubicBezTo>
                    <a:pt x="367" y="0"/>
                    <a:pt x="359" y="5"/>
                    <a:pt x="353" y="15"/>
                  </a:cubicBezTo>
                  <a:cubicBezTo>
                    <a:pt x="158" y="285"/>
                    <a:pt x="38" y="619"/>
                    <a:pt x="0" y="944"/>
                  </a:cubicBezTo>
                  <a:cubicBezTo>
                    <a:pt x="0" y="972"/>
                    <a:pt x="10" y="1000"/>
                    <a:pt x="38" y="1000"/>
                  </a:cubicBezTo>
                  <a:cubicBezTo>
                    <a:pt x="42" y="1002"/>
                    <a:pt x="47" y="1003"/>
                    <a:pt x="51" y="1003"/>
                  </a:cubicBezTo>
                  <a:cubicBezTo>
                    <a:pt x="72" y="1003"/>
                    <a:pt x="86" y="986"/>
                    <a:pt x="93" y="963"/>
                  </a:cubicBezTo>
                  <a:cubicBezTo>
                    <a:pt x="121" y="805"/>
                    <a:pt x="149" y="647"/>
                    <a:pt x="205" y="499"/>
                  </a:cubicBezTo>
                  <a:cubicBezTo>
                    <a:pt x="261" y="341"/>
                    <a:pt x="326" y="201"/>
                    <a:pt x="409" y="62"/>
                  </a:cubicBezTo>
                  <a:cubicBezTo>
                    <a:pt x="418" y="43"/>
                    <a:pt x="418" y="25"/>
                    <a:pt x="400" y="6"/>
                  </a:cubicBezTo>
                  <a:cubicBezTo>
                    <a:pt x="392" y="2"/>
                    <a:pt x="384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7038599" y="2010897"/>
              <a:ext cx="242211" cy="926013"/>
            </a:xfrm>
            <a:custGeom>
              <a:avLst/>
              <a:gdLst/>
              <a:ahLst/>
              <a:cxnLst/>
              <a:rect l="l" t="t" r="r" b="b"/>
              <a:pathLst>
                <a:path w="2296" h="8778" extrusionOk="0">
                  <a:moveTo>
                    <a:pt x="1223" y="1"/>
                  </a:moveTo>
                  <a:cubicBezTo>
                    <a:pt x="566" y="1"/>
                    <a:pt x="90" y="672"/>
                    <a:pt x="47" y="1279"/>
                  </a:cubicBezTo>
                  <a:cubicBezTo>
                    <a:pt x="1" y="2004"/>
                    <a:pt x="335" y="2692"/>
                    <a:pt x="344" y="3425"/>
                  </a:cubicBezTo>
                  <a:cubicBezTo>
                    <a:pt x="354" y="4587"/>
                    <a:pt x="28" y="4568"/>
                    <a:pt x="112" y="7811"/>
                  </a:cubicBezTo>
                  <a:cubicBezTo>
                    <a:pt x="121" y="8159"/>
                    <a:pt x="85" y="8777"/>
                    <a:pt x="582" y="8777"/>
                  </a:cubicBezTo>
                  <a:cubicBezTo>
                    <a:pt x="590" y="8777"/>
                    <a:pt x="597" y="8777"/>
                    <a:pt x="605" y="8777"/>
                  </a:cubicBezTo>
                  <a:cubicBezTo>
                    <a:pt x="1032" y="8749"/>
                    <a:pt x="1171" y="8024"/>
                    <a:pt x="1255" y="7708"/>
                  </a:cubicBezTo>
                  <a:cubicBezTo>
                    <a:pt x="1682" y="5990"/>
                    <a:pt x="2072" y="4317"/>
                    <a:pt x="2072" y="2524"/>
                  </a:cubicBezTo>
                  <a:cubicBezTo>
                    <a:pt x="2072" y="1893"/>
                    <a:pt x="2295" y="183"/>
                    <a:pt x="1394" y="16"/>
                  </a:cubicBezTo>
                  <a:cubicBezTo>
                    <a:pt x="1336" y="6"/>
                    <a:pt x="1278" y="1"/>
                    <a:pt x="1223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1"/>
            <p:cNvSpPr/>
            <p:nvPr/>
          </p:nvSpPr>
          <p:spPr>
            <a:xfrm>
              <a:off x="7116980" y="2362927"/>
              <a:ext cx="89352" cy="13292"/>
            </a:xfrm>
            <a:custGeom>
              <a:avLst/>
              <a:gdLst/>
              <a:ahLst/>
              <a:cxnLst/>
              <a:rect l="l" t="t" r="r" b="b"/>
              <a:pathLst>
                <a:path w="847" h="126" extrusionOk="0">
                  <a:moveTo>
                    <a:pt x="257" y="0"/>
                  </a:moveTo>
                  <a:cubicBezTo>
                    <a:pt x="186" y="0"/>
                    <a:pt x="116" y="2"/>
                    <a:pt x="47" y="5"/>
                  </a:cubicBezTo>
                  <a:cubicBezTo>
                    <a:pt x="19" y="5"/>
                    <a:pt x="1" y="23"/>
                    <a:pt x="1" y="51"/>
                  </a:cubicBezTo>
                  <a:cubicBezTo>
                    <a:pt x="1" y="70"/>
                    <a:pt x="19" y="98"/>
                    <a:pt x="47" y="98"/>
                  </a:cubicBezTo>
                  <a:lnTo>
                    <a:pt x="428" y="98"/>
                  </a:lnTo>
                  <a:cubicBezTo>
                    <a:pt x="558" y="98"/>
                    <a:pt x="679" y="107"/>
                    <a:pt x="809" y="126"/>
                  </a:cubicBezTo>
                  <a:cubicBezTo>
                    <a:pt x="828" y="126"/>
                    <a:pt x="837" y="116"/>
                    <a:pt x="846" y="98"/>
                  </a:cubicBezTo>
                  <a:cubicBezTo>
                    <a:pt x="846" y="79"/>
                    <a:pt x="837" y="61"/>
                    <a:pt x="818" y="61"/>
                  </a:cubicBezTo>
                  <a:cubicBezTo>
                    <a:pt x="636" y="13"/>
                    <a:pt x="445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7025834" y="1774804"/>
              <a:ext cx="256980" cy="472079"/>
            </a:xfrm>
            <a:custGeom>
              <a:avLst/>
              <a:gdLst/>
              <a:ahLst/>
              <a:cxnLst/>
              <a:rect l="l" t="t" r="r" b="b"/>
              <a:pathLst>
                <a:path w="2436" h="4475" extrusionOk="0">
                  <a:moveTo>
                    <a:pt x="859" y="0"/>
                  </a:moveTo>
                  <a:cubicBezTo>
                    <a:pt x="835" y="0"/>
                    <a:pt x="816" y="17"/>
                    <a:pt x="791" y="52"/>
                  </a:cubicBezTo>
                  <a:cubicBezTo>
                    <a:pt x="326" y="739"/>
                    <a:pt x="149" y="1891"/>
                    <a:pt x="84" y="2681"/>
                  </a:cubicBezTo>
                  <a:cubicBezTo>
                    <a:pt x="10" y="3462"/>
                    <a:pt x="57" y="3601"/>
                    <a:pt x="29" y="3777"/>
                  </a:cubicBezTo>
                  <a:cubicBezTo>
                    <a:pt x="1" y="3945"/>
                    <a:pt x="19" y="4103"/>
                    <a:pt x="10" y="4261"/>
                  </a:cubicBezTo>
                  <a:cubicBezTo>
                    <a:pt x="10" y="4363"/>
                    <a:pt x="38" y="4391"/>
                    <a:pt x="131" y="4409"/>
                  </a:cubicBezTo>
                  <a:cubicBezTo>
                    <a:pt x="330" y="4453"/>
                    <a:pt x="537" y="4474"/>
                    <a:pt x="746" y="4474"/>
                  </a:cubicBezTo>
                  <a:cubicBezTo>
                    <a:pt x="1295" y="4474"/>
                    <a:pt x="1857" y="4325"/>
                    <a:pt x="2342" y="4028"/>
                  </a:cubicBezTo>
                  <a:cubicBezTo>
                    <a:pt x="2389" y="4000"/>
                    <a:pt x="2416" y="3963"/>
                    <a:pt x="2407" y="3898"/>
                  </a:cubicBezTo>
                  <a:cubicBezTo>
                    <a:pt x="2407" y="3666"/>
                    <a:pt x="2435" y="3610"/>
                    <a:pt x="2361" y="2951"/>
                  </a:cubicBezTo>
                  <a:cubicBezTo>
                    <a:pt x="2268" y="2124"/>
                    <a:pt x="1952" y="934"/>
                    <a:pt x="1329" y="358"/>
                  </a:cubicBezTo>
                  <a:cubicBezTo>
                    <a:pt x="1209" y="247"/>
                    <a:pt x="1069" y="135"/>
                    <a:pt x="930" y="33"/>
                  </a:cubicBezTo>
                  <a:cubicBezTo>
                    <a:pt x="900" y="12"/>
                    <a:pt x="878" y="0"/>
                    <a:pt x="8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7021931" y="1937685"/>
              <a:ext cx="31437" cy="300337"/>
            </a:xfrm>
            <a:custGeom>
              <a:avLst/>
              <a:gdLst/>
              <a:ahLst/>
              <a:cxnLst/>
              <a:rect l="l" t="t" r="r" b="b"/>
              <a:pathLst>
                <a:path w="298" h="2847" extrusionOk="0">
                  <a:moveTo>
                    <a:pt x="251" y="0"/>
                  </a:moveTo>
                  <a:cubicBezTo>
                    <a:pt x="234" y="0"/>
                    <a:pt x="224" y="11"/>
                    <a:pt x="224" y="32"/>
                  </a:cubicBezTo>
                  <a:cubicBezTo>
                    <a:pt x="103" y="478"/>
                    <a:pt x="47" y="942"/>
                    <a:pt x="19" y="1407"/>
                  </a:cubicBezTo>
                  <a:cubicBezTo>
                    <a:pt x="1" y="1871"/>
                    <a:pt x="1" y="2336"/>
                    <a:pt x="19" y="2800"/>
                  </a:cubicBezTo>
                  <a:cubicBezTo>
                    <a:pt x="19" y="2828"/>
                    <a:pt x="38" y="2847"/>
                    <a:pt x="66" y="2847"/>
                  </a:cubicBezTo>
                  <a:cubicBezTo>
                    <a:pt x="94" y="2847"/>
                    <a:pt x="112" y="2828"/>
                    <a:pt x="112" y="2800"/>
                  </a:cubicBezTo>
                  <a:cubicBezTo>
                    <a:pt x="103" y="2336"/>
                    <a:pt x="94" y="1880"/>
                    <a:pt x="121" y="1416"/>
                  </a:cubicBezTo>
                  <a:cubicBezTo>
                    <a:pt x="140" y="951"/>
                    <a:pt x="186" y="496"/>
                    <a:pt x="289" y="50"/>
                  </a:cubicBezTo>
                  <a:cubicBezTo>
                    <a:pt x="298" y="22"/>
                    <a:pt x="289" y="4"/>
                    <a:pt x="270" y="4"/>
                  </a:cubicBezTo>
                  <a:cubicBezTo>
                    <a:pt x="263" y="1"/>
                    <a:pt x="257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1"/>
            <p:cNvSpPr/>
            <p:nvPr/>
          </p:nvSpPr>
          <p:spPr>
            <a:xfrm>
              <a:off x="7044506" y="2134429"/>
              <a:ext cx="214783" cy="47894"/>
            </a:xfrm>
            <a:custGeom>
              <a:avLst/>
              <a:gdLst/>
              <a:ahLst/>
              <a:cxnLst/>
              <a:rect l="l" t="t" r="r" b="b"/>
              <a:pathLst>
                <a:path w="2036" h="454" extrusionOk="0">
                  <a:moveTo>
                    <a:pt x="2002" y="0"/>
                  </a:moveTo>
                  <a:cubicBezTo>
                    <a:pt x="1995" y="0"/>
                    <a:pt x="1987" y="2"/>
                    <a:pt x="1979" y="6"/>
                  </a:cubicBezTo>
                  <a:cubicBezTo>
                    <a:pt x="1682" y="155"/>
                    <a:pt x="1366" y="276"/>
                    <a:pt x="1041" y="322"/>
                  </a:cubicBezTo>
                  <a:cubicBezTo>
                    <a:pt x="916" y="343"/>
                    <a:pt x="790" y="354"/>
                    <a:pt x="664" y="354"/>
                  </a:cubicBezTo>
                  <a:cubicBezTo>
                    <a:pt x="461" y="354"/>
                    <a:pt x="260" y="327"/>
                    <a:pt x="65" y="276"/>
                  </a:cubicBezTo>
                  <a:cubicBezTo>
                    <a:pt x="60" y="274"/>
                    <a:pt x="56" y="273"/>
                    <a:pt x="51" y="273"/>
                  </a:cubicBezTo>
                  <a:cubicBezTo>
                    <a:pt x="28" y="273"/>
                    <a:pt x="8" y="290"/>
                    <a:pt x="0" y="313"/>
                  </a:cubicBezTo>
                  <a:cubicBezTo>
                    <a:pt x="0" y="331"/>
                    <a:pt x="10" y="359"/>
                    <a:pt x="38" y="368"/>
                  </a:cubicBezTo>
                  <a:cubicBezTo>
                    <a:pt x="233" y="424"/>
                    <a:pt x="439" y="453"/>
                    <a:pt x="647" y="453"/>
                  </a:cubicBezTo>
                  <a:cubicBezTo>
                    <a:pt x="785" y="453"/>
                    <a:pt x="923" y="441"/>
                    <a:pt x="1060" y="415"/>
                  </a:cubicBezTo>
                  <a:cubicBezTo>
                    <a:pt x="1394" y="359"/>
                    <a:pt x="1719" y="238"/>
                    <a:pt x="2016" y="62"/>
                  </a:cubicBezTo>
                  <a:cubicBezTo>
                    <a:pt x="2035" y="53"/>
                    <a:pt x="2035" y="34"/>
                    <a:pt x="2026" y="15"/>
                  </a:cubicBezTo>
                  <a:cubicBezTo>
                    <a:pt x="2020" y="5"/>
                    <a:pt x="201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1"/>
            <p:cNvSpPr/>
            <p:nvPr/>
          </p:nvSpPr>
          <p:spPr>
            <a:xfrm>
              <a:off x="6961167" y="2841653"/>
              <a:ext cx="206871" cy="264892"/>
            </a:xfrm>
            <a:custGeom>
              <a:avLst/>
              <a:gdLst/>
              <a:ahLst/>
              <a:cxnLst/>
              <a:rect l="l" t="t" r="r" b="b"/>
              <a:pathLst>
                <a:path w="1961" h="2511" extrusionOk="0">
                  <a:moveTo>
                    <a:pt x="1310" y="1"/>
                  </a:moveTo>
                  <a:cubicBezTo>
                    <a:pt x="1224" y="1"/>
                    <a:pt x="1139" y="22"/>
                    <a:pt x="1069" y="66"/>
                  </a:cubicBezTo>
                  <a:cubicBezTo>
                    <a:pt x="790" y="233"/>
                    <a:pt x="558" y="456"/>
                    <a:pt x="400" y="735"/>
                  </a:cubicBezTo>
                  <a:cubicBezTo>
                    <a:pt x="335" y="837"/>
                    <a:pt x="1" y="1385"/>
                    <a:pt x="242" y="1450"/>
                  </a:cubicBezTo>
                  <a:cubicBezTo>
                    <a:pt x="249" y="1452"/>
                    <a:pt x="257" y="1453"/>
                    <a:pt x="265" y="1453"/>
                  </a:cubicBezTo>
                  <a:cubicBezTo>
                    <a:pt x="397" y="1453"/>
                    <a:pt x="608" y="1164"/>
                    <a:pt x="726" y="1164"/>
                  </a:cubicBezTo>
                  <a:cubicBezTo>
                    <a:pt x="753" y="1164"/>
                    <a:pt x="775" y="1179"/>
                    <a:pt x="790" y="1218"/>
                  </a:cubicBezTo>
                  <a:cubicBezTo>
                    <a:pt x="818" y="1264"/>
                    <a:pt x="800" y="1339"/>
                    <a:pt x="800" y="1394"/>
                  </a:cubicBezTo>
                  <a:cubicBezTo>
                    <a:pt x="781" y="1850"/>
                    <a:pt x="623" y="2165"/>
                    <a:pt x="623" y="2258"/>
                  </a:cubicBezTo>
                  <a:cubicBezTo>
                    <a:pt x="623" y="2334"/>
                    <a:pt x="669" y="2394"/>
                    <a:pt x="730" y="2394"/>
                  </a:cubicBezTo>
                  <a:cubicBezTo>
                    <a:pt x="752" y="2394"/>
                    <a:pt x="775" y="2387"/>
                    <a:pt x="800" y="2370"/>
                  </a:cubicBezTo>
                  <a:cubicBezTo>
                    <a:pt x="937" y="2281"/>
                    <a:pt x="1025" y="2066"/>
                    <a:pt x="1046" y="2066"/>
                  </a:cubicBezTo>
                  <a:cubicBezTo>
                    <a:pt x="1049" y="2066"/>
                    <a:pt x="1050" y="2071"/>
                    <a:pt x="1050" y="2082"/>
                  </a:cubicBezTo>
                  <a:cubicBezTo>
                    <a:pt x="1050" y="2323"/>
                    <a:pt x="1013" y="2398"/>
                    <a:pt x="1060" y="2463"/>
                  </a:cubicBezTo>
                  <a:cubicBezTo>
                    <a:pt x="1082" y="2497"/>
                    <a:pt x="1107" y="2511"/>
                    <a:pt x="1131" y="2511"/>
                  </a:cubicBezTo>
                  <a:cubicBezTo>
                    <a:pt x="1187" y="2511"/>
                    <a:pt x="1241" y="2438"/>
                    <a:pt x="1273" y="2361"/>
                  </a:cubicBezTo>
                  <a:cubicBezTo>
                    <a:pt x="1329" y="2240"/>
                    <a:pt x="1376" y="2091"/>
                    <a:pt x="1413" y="1961"/>
                  </a:cubicBezTo>
                  <a:cubicBezTo>
                    <a:pt x="1422" y="1942"/>
                    <a:pt x="1450" y="1877"/>
                    <a:pt x="1450" y="1859"/>
                  </a:cubicBezTo>
                  <a:cubicBezTo>
                    <a:pt x="1450" y="1868"/>
                    <a:pt x="1459" y="1877"/>
                    <a:pt x="1459" y="1877"/>
                  </a:cubicBezTo>
                  <a:cubicBezTo>
                    <a:pt x="1450" y="1933"/>
                    <a:pt x="1450" y="1980"/>
                    <a:pt x="1441" y="2035"/>
                  </a:cubicBezTo>
                  <a:cubicBezTo>
                    <a:pt x="1427" y="2149"/>
                    <a:pt x="1461" y="2197"/>
                    <a:pt x="1516" y="2197"/>
                  </a:cubicBezTo>
                  <a:cubicBezTo>
                    <a:pt x="1532" y="2197"/>
                    <a:pt x="1551" y="2193"/>
                    <a:pt x="1571" y="2184"/>
                  </a:cubicBezTo>
                  <a:cubicBezTo>
                    <a:pt x="1710" y="2100"/>
                    <a:pt x="1868" y="1738"/>
                    <a:pt x="1915" y="1329"/>
                  </a:cubicBezTo>
                  <a:cubicBezTo>
                    <a:pt x="1961" y="911"/>
                    <a:pt x="1905" y="437"/>
                    <a:pt x="1654" y="140"/>
                  </a:cubicBezTo>
                  <a:cubicBezTo>
                    <a:pt x="1576" y="50"/>
                    <a:pt x="1442" y="1"/>
                    <a:pt x="1310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7064128" y="3018142"/>
              <a:ext cx="14769" cy="44518"/>
            </a:xfrm>
            <a:custGeom>
              <a:avLst/>
              <a:gdLst/>
              <a:ahLst/>
              <a:cxnLst/>
              <a:rect l="l" t="t" r="r" b="b"/>
              <a:pathLst>
                <a:path w="140" h="422" extrusionOk="0">
                  <a:moveTo>
                    <a:pt x="102" y="0"/>
                  </a:moveTo>
                  <a:cubicBezTo>
                    <a:pt x="84" y="0"/>
                    <a:pt x="65" y="19"/>
                    <a:pt x="65" y="37"/>
                  </a:cubicBezTo>
                  <a:cubicBezTo>
                    <a:pt x="47" y="149"/>
                    <a:pt x="28" y="260"/>
                    <a:pt x="9" y="372"/>
                  </a:cubicBezTo>
                  <a:cubicBezTo>
                    <a:pt x="0" y="390"/>
                    <a:pt x="9" y="418"/>
                    <a:pt x="37" y="418"/>
                  </a:cubicBezTo>
                  <a:cubicBezTo>
                    <a:pt x="44" y="420"/>
                    <a:pt x="51" y="422"/>
                    <a:pt x="56" y="422"/>
                  </a:cubicBezTo>
                  <a:cubicBezTo>
                    <a:pt x="74" y="422"/>
                    <a:pt x="86" y="411"/>
                    <a:pt x="93" y="390"/>
                  </a:cubicBezTo>
                  <a:cubicBezTo>
                    <a:pt x="112" y="335"/>
                    <a:pt x="121" y="279"/>
                    <a:pt x="130" y="214"/>
                  </a:cubicBezTo>
                  <a:cubicBezTo>
                    <a:pt x="140" y="158"/>
                    <a:pt x="140" y="102"/>
                    <a:pt x="140" y="37"/>
                  </a:cubicBezTo>
                  <a:cubicBezTo>
                    <a:pt x="140" y="19"/>
                    <a:pt x="121" y="9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1"/>
            <p:cNvSpPr/>
            <p:nvPr/>
          </p:nvSpPr>
          <p:spPr>
            <a:xfrm>
              <a:off x="7106220" y="3002424"/>
              <a:ext cx="15824" cy="45467"/>
            </a:xfrm>
            <a:custGeom>
              <a:avLst/>
              <a:gdLst/>
              <a:ahLst/>
              <a:cxnLst/>
              <a:rect l="l" t="t" r="r" b="b"/>
              <a:pathLst>
                <a:path w="150" h="431" extrusionOk="0">
                  <a:moveTo>
                    <a:pt x="112" y="0"/>
                  </a:moveTo>
                  <a:cubicBezTo>
                    <a:pt x="94" y="0"/>
                    <a:pt x="75" y="10"/>
                    <a:pt x="75" y="28"/>
                  </a:cubicBezTo>
                  <a:cubicBezTo>
                    <a:pt x="47" y="149"/>
                    <a:pt x="29" y="261"/>
                    <a:pt x="1" y="372"/>
                  </a:cubicBezTo>
                  <a:cubicBezTo>
                    <a:pt x="1" y="400"/>
                    <a:pt x="10" y="418"/>
                    <a:pt x="38" y="428"/>
                  </a:cubicBezTo>
                  <a:cubicBezTo>
                    <a:pt x="41" y="429"/>
                    <a:pt x="45" y="430"/>
                    <a:pt x="49" y="430"/>
                  </a:cubicBezTo>
                  <a:cubicBezTo>
                    <a:pt x="66" y="430"/>
                    <a:pt x="86" y="415"/>
                    <a:pt x="94" y="400"/>
                  </a:cubicBezTo>
                  <a:cubicBezTo>
                    <a:pt x="112" y="335"/>
                    <a:pt x="121" y="279"/>
                    <a:pt x="131" y="214"/>
                  </a:cubicBezTo>
                  <a:cubicBezTo>
                    <a:pt x="140" y="158"/>
                    <a:pt x="149" y="93"/>
                    <a:pt x="140" y="38"/>
                  </a:cubicBezTo>
                  <a:cubicBezTo>
                    <a:pt x="140" y="19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1"/>
            <p:cNvSpPr/>
            <p:nvPr/>
          </p:nvSpPr>
          <p:spPr>
            <a:xfrm>
              <a:off x="7077842" y="2841020"/>
              <a:ext cx="64772" cy="23841"/>
            </a:xfrm>
            <a:custGeom>
              <a:avLst/>
              <a:gdLst/>
              <a:ahLst/>
              <a:cxnLst/>
              <a:rect l="l" t="t" r="r" b="b"/>
              <a:pathLst>
                <a:path w="614" h="226" extrusionOk="0">
                  <a:moveTo>
                    <a:pt x="254" y="1"/>
                  </a:moveTo>
                  <a:cubicBezTo>
                    <a:pt x="170" y="1"/>
                    <a:pt x="93" y="24"/>
                    <a:pt x="28" y="53"/>
                  </a:cubicBezTo>
                  <a:cubicBezTo>
                    <a:pt x="10" y="53"/>
                    <a:pt x="0" y="72"/>
                    <a:pt x="0" y="90"/>
                  </a:cubicBezTo>
                  <a:cubicBezTo>
                    <a:pt x="10" y="109"/>
                    <a:pt x="28" y="118"/>
                    <a:pt x="47" y="118"/>
                  </a:cubicBezTo>
                  <a:cubicBezTo>
                    <a:pt x="112" y="105"/>
                    <a:pt x="173" y="92"/>
                    <a:pt x="233" y="92"/>
                  </a:cubicBezTo>
                  <a:cubicBezTo>
                    <a:pt x="258" y="92"/>
                    <a:pt x="282" y="94"/>
                    <a:pt x="307" y="100"/>
                  </a:cubicBezTo>
                  <a:cubicBezTo>
                    <a:pt x="390" y="109"/>
                    <a:pt x="465" y="155"/>
                    <a:pt x="530" y="211"/>
                  </a:cubicBezTo>
                  <a:cubicBezTo>
                    <a:pt x="539" y="220"/>
                    <a:pt x="551" y="225"/>
                    <a:pt x="562" y="225"/>
                  </a:cubicBezTo>
                  <a:cubicBezTo>
                    <a:pt x="574" y="225"/>
                    <a:pt x="586" y="220"/>
                    <a:pt x="595" y="211"/>
                  </a:cubicBezTo>
                  <a:cubicBezTo>
                    <a:pt x="613" y="193"/>
                    <a:pt x="613" y="165"/>
                    <a:pt x="595" y="146"/>
                  </a:cubicBezTo>
                  <a:cubicBezTo>
                    <a:pt x="521" y="72"/>
                    <a:pt x="428" y="16"/>
                    <a:pt x="325" y="7"/>
                  </a:cubicBezTo>
                  <a:cubicBezTo>
                    <a:pt x="301" y="3"/>
                    <a:pt x="277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1"/>
            <p:cNvSpPr/>
            <p:nvPr/>
          </p:nvSpPr>
          <p:spPr>
            <a:xfrm>
              <a:off x="5787033" y="4303255"/>
              <a:ext cx="354877" cy="191363"/>
            </a:xfrm>
            <a:custGeom>
              <a:avLst/>
              <a:gdLst/>
              <a:ahLst/>
              <a:cxnLst/>
              <a:rect l="l" t="t" r="r" b="b"/>
              <a:pathLst>
                <a:path w="3364" h="1814" extrusionOk="0">
                  <a:moveTo>
                    <a:pt x="1156" y="0"/>
                  </a:moveTo>
                  <a:cubicBezTo>
                    <a:pt x="886" y="0"/>
                    <a:pt x="467" y="178"/>
                    <a:pt x="251" y="184"/>
                  </a:cubicBezTo>
                  <a:cubicBezTo>
                    <a:pt x="251" y="184"/>
                    <a:pt x="232" y="602"/>
                    <a:pt x="158" y="872"/>
                  </a:cubicBezTo>
                  <a:cubicBezTo>
                    <a:pt x="93" y="1085"/>
                    <a:pt x="0" y="1448"/>
                    <a:pt x="158" y="1643"/>
                  </a:cubicBezTo>
                  <a:cubicBezTo>
                    <a:pt x="248" y="1755"/>
                    <a:pt x="384" y="1791"/>
                    <a:pt x="535" y="1791"/>
                  </a:cubicBezTo>
                  <a:cubicBezTo>
                    <a:pt x="696" y="1791"/>
                    <a:pt x="873" y="1751"/>
                    <a:pt x="1031" y="1717"/>
                  </a:cubicBezTo>
                  <a:cubicBezTo>
                    <a:pt x="1096" y="1704"/>
                    <a:pt x="1164" y="1699"/>
                    <a:pt x="1233" y="1699"/>
                  </a:cubicBezTo>
                  <a:cubicBezTo>
                    <a:pt x="1551" y="1699"/>
                    <a:pt x="1908" y="1810"/>
                    <a:pt x="2244" y="1810"/>
                  </a:cubicBezTo>
                  <a:cubicBezTo>
                    <a:pt x="2255" y="1810"/>
                    <a:pt x="2266" y="1810"/>
                    <a:pt x="2276" y="1810"/>
                  </a:cubicBezTo>
                  <a:cubicBezTo>
                    <a:pt x="2354" y="1810"/>
                    <a:pt x="2447" y="1813"/>
                    <a:pt x="2546" y="1813"/>
                  </a:cubicBezTo>
                  <a:cubicBezTo>
                    <a:pt x="2856" y="1813"/>
                    <a:pt x="3218" y="1781"/>
                    <a:pt x="3317" y="1513"/>
                  </a:cubicBezTo>
                  <a:cubicBezTo>
                    <a:pt x="3363" y="1401"/>
                    <a:pt x="3187" y="1373"/>
                    <a:pt x="3113" y="1355"/>
                  </a:cubicBezTo>
                  <a:cubicBezTo>
                    <a:pt x="2722" y="1252"/>
                    <a:pt x="2388" y="1029"/>
                    <a:pt x="2044" y="806"/>
                  </a:cubicBezTo>
                  <a:cubicBezTo>
                    <a:pt x="1858" y="686"/>
                    <a:pt x="1431" y="435"/>
                    <a:pt x="1403" y="184"/>
                  </a:cubicBezTo>
                  <a:cubicBezTo>
                    <a:pt x="1391" y="46"/>
                    <a:pt x="1292" y="0"/>
                    <a:pt x="1156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5813511" y="4261796"/>
              <a:ext cx="121633" cy="121738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6" y="1"/>
                  </a:moveTo>
                  <a:cubicBezTo>
                    <a:pt x="251" y="1"/>
                    <a:pt x="0" y="261"/>
                    <a:pt x="0" y="577"/>
                  </a:cubicBezTo>
                  <a:cubicBezTo>
                    <a:pt x="0" y="902"/>
                    <a:pt x="260" y="1153"/>
                    <a:pt x="576" y="1153"/>
                  </a:cubicBezTo>
                  <a:cubicBezTo>
                    <a:pt x="901" y="1153"/>
                    <a:pt x="1152" y="893"/>
                    <a:pt x="1152" y="577"/>
                  </a:cubicBezTo>
                  <a:cubicBezTo>
                    <a:pt x="1152" y="252"/>
                    <a:pt x="892" y="1"/>
                    <a:pt x="57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5780176" y="4136365"/>
              <a:ext cx="168683" cy="247169"/>
            </a:xfrm>
            <a:custGeom>
              <a:avLst/>
              <a:gdLst/>
              <a:ahLst/>
              <a:cxnLst/>
              <a:rect l="l" t="t" r="r" b="b"/>
              <a:pathLst>
                <a:path w="1599" h="2343" extrusionOk="0">
                  <a:moveTo>
                    <a:pt x="1598" y="1"/>
                  </a:moveTo>
                  <a:lnTo>
                    <a:pt x="0" y="10"/>
                  </a:lnTo>
                  <a:cubicBezTo>
                    <a:pt x="158" y="818"/>
                    <a:pt x="307" y="1608"/>
                    <a:pt x="316" y="1738"/>
                  </a:cubicBezTo>
                  <a:lnTo>
                    <a:pt x="316" y="1775"/>
                  </a:lnTo>
                  <a:cubicBezTo>
                    <a:pt x="316" y="1859"/>
                    <a:pt x="335" y="1961"/>
                    <a:pt x="390" y="2045"/>
                  </a:cubicBezTo>
                  <a:cubicBezTo>
                    <a:pt x="418" y="2100"/>
                    <a:pt x="455" y="2138"/>
                    <a:pt x="483" y="2175"/>
                  </a:cubicBezTo>
                  <a:cubicBezTo>
                    <a:pt x="511" y="2203"/>
                    <a:pt x="567" y="2249"/>
                    <a:pt x="632" y="2277"/>
                  </a:cubicBezTo>
                  <a:cubicBezTo>
                    <a:pt x="660" y="2296"/>
                    <a:pt x="669" y="2296"/>
                    <a:pt x="669" y="2296"/>
                  </a:cubicBezTo>
                  <a:cubicBezTo>
                    <a:pt x="734" y="2323"/>
                    <a:pt x="818" y="2342"/>
                    <a:pt x="892" y="2342"/>
                  </a:cubicBezTo>
                  <a:cubicBezTo>
                    <a:pt x="976" y="2342"/>
                    <a:pt x="1059" y="2323"/>
                    <a:pt x="1115" y="2296"/>
                  </a:cubicBezTo>
                  <a:cubicBezTo>
                    <a:pt x="1208" y="2258"/>
                    <a:pt x="1292" y="2193"/>
                    <a:pt x="1357" y="2110"/>
                  </a:cubicBezTo>
                  <a:cubicBezTo>
                    <a:pt x="1505" y="1915"/>
                    <a:pt x="1459" y="1747"/>
                    <a:pt x="1468" y="1729"/>
                  </a:cubicBezTo>
                  <a:cubicBezTo>
                    <a:pt x="1477" y="1645"/>
                    <a:pt x="1533" y="948"/>
                    <a:pt x="1598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1"/>
            <p:cNvSpPr/>
            <p:nvPr/>
          </p:nvSpPr>
          <p:spPr>
            <a:xfrm>
              <a:off x="5813511" y="4261796"/>
              <a:ext cx="121633" cy="121738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6" y="1"/>
                  </a:moveTo>
                  <a:cubicBezTo>
                    <a:pt x="251" y="1"/>
                    <a:pt x="0" y="261"/>
                    <a:pt x="0" y="577"/>
                  </a:cubicBezTo>
                  <a:cubicBezTo>
                    <a:pt x="0" y="902"/>
                    <a:pt x="260" y="1153"/>
                    <a:pt x="576" y="1153"/>
                  </a:cubicBezTo>
                  <a:cubicBezTo>
                    <a:pt x="901" y="1153"/>
                    <a:pt x="1152" y="893"/>
                    <a:pt x="1152" y="577"/>
                  </a:cubicBezTo>
                  <a:cubicBezTo>
                    <a:pt x="1152" y="252"/>
                    <a:pt x="892" y="1"/>
                    <a:pt x="57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5788932" y="4326358"/>
              <a:ext cx="371545" cy="178704"/>
            </a:xfrm>
            <a:custGeom>
              <a:avLst/>
              <a:gdLst/>
              <a:ahLst/>
              <a:cxnLst/>
              <a:rect l="l" t="t" r="r" b="b"/>
              <a:pathLst>
                <a:path w="3522" h="1694" extrusionOk="0">
                  <a:moveTo>
                    <a:pt x="1271" y="1"/>
                  </a:moveTo>
                  <a:cubicBezTo>
                    <a:pt x="1141" y="1"/>
                    <a:pt x="937" y="12"/>
                    <a:pt x="574" y="12"/>
                  </a:cubicBezTo>
                  <a:cubicBezTo>
                    <a:pt x="517" y="12"/>
                    <a:pt x="456" y="12"/>
                    <a:pt x="391" y="11"/>
                  </a:cubicBezTo>
                  <a:cubicBezTo>
                    <a:pt x="224" y="11"/>
                    <a:pt x="84" y="142"/>
                    <a:pt x="75" y="309"/>
                  </a:cubicBezTo>
                  <a:lnTo>
                    <a:pt x="10" y="1359"/>
                  </a:lnTo>
                  <a:cubicBezTo>
                    <a:pt x="1" y="1544"/>
                    <a:pt x="140" y="1693"/>
                    <a:pt x="326" y="1693"/>
                  </a:cubicBezTo>
                  <a:lnTo>
                    <a:pt x="3178" y="1675"/>
                  </a:lnTo>
                  <a:cubicBezTo>
                    <a:pt x="3373" y="1675"/>
                    <a:pt x="3522" y="1498"/>
                    <a:pt x="3485" y="1312"/>
                  </a:cubicBezTo>
                  <a:cubicBezTo>
                    <a:pt x="3466" y="1210"/>
                    <a:pt x="3392" y="1117"/>
                    <a:pt x="3299" y="1080"/>
                  </a:cubicBezTo>
                  <a:cubicBezTo>
                    <a:pt x="3048" y="968"/>
                    <a:pt x="2779" y="838"/>
                    <a:pt x="2491" y="680"/>
                  </a:cubicBezTo>
                  <a:cubicBezTo>
                    <a:pt x="2128" y="476"/>
                    <a:pt x="1812" y="262"/>
                    <a:pt x="1534" y="67"/>
                  </a:cubicBezTo>
                  <a:cubicBezTo>
                    <a:pt x="1463" y="14"/>
                    <a:pt x="1409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6171237" y="4303255"/>
              <a:ext cx="354877" cy="191363"/>
            </a:xfrm>
            <a:custGeom>
              <a:avLst/>
              <a:gdLst/>
              <a:ahLst/>
              <a:cxnLst/>
              <a:rect l="l" t="t" r="r" b="b"/>
              <a:pathLst>
                <a:path w="3364" h="1814" extrusionOk="0">
                  <a:moveTo>
                    <a:pt x="1156" y="0"/>
                  </a:moveTo>
                  <a:cubicBezTo>
                    <a:pt x="886" y="0"/>
                    <a:pt x="467" y="178"/>
                    <a:pt x="251" y="184"/>
                  </a:cubicBezTo>
                  <a:cubicBezTo>
                    <a:pt x="251" y="184"/>
                    <a:pt x="232" y="602"/>
                    <a:pt x="158" y="872"/>
                  </a:cubicBezTo>
                  <a:cubicBezTo>
                    <a:pt x="93" y="1085"/>
                    <a:pt x="0" y="1448"/>
                    <a:pt x="158" y="1643"/>
                  </a:cubicBezTo>
                  <a:cubicBezTo>
                    <a:pt x="248" y="1755"/>
                    <a:pt x="384" y="1791"/>
                    <a:pt x="535" y="1791"/>
                  </a:cubicBezTo>
                  <a:cubicBezTo>
                    <a:pt x="696" y="1791"/>
                    <a:pt x="873" y="1751"/>
                    <a:pt x="1031" y="1717"/>
                  </a:cubicBezTo>
                  <a:cubicBezTo>
                    <a:pt x="1096" y="1704"/>
                    <a:pt x="1164" y="1699"/>
                    <a:pt x="1233" y="1699"/>
                  </a:cubicBezTo>
                  <a:cubicBezTo>
                    <a:pt x="1551" y="1699"/>
                    <a:pt x="1910" y="1810"/>
                    <a:pt x="2253" y="1810"/>
                  </a:cubicBezTo>
                  <a:cubicBezTo>
                    <a:pt x="2264" y="1810"/>
                    <a:pt x="2275" y="1810"/>
                    <a:pt x="2286" y="1810"/>
                  </a:cubicBezTo>
                  <a:cubicBezTo>
                    <a:pt x="2362" y="1810"/>
                    <a:pt x="2453" y="1813"/>
                    <a:pt x="2550" y="1813"/>
                  </a:cubicBezTo>
                  <a:cubicBezTo>
                    <a:pt x="2857" y="1813"/>
                    <a:pt x="3220" y="1781"/>
                    <a:pt x="3326" y="1513"/>
                  </a:cubicBezTo>
                  <a:cubicBezTo>
                    <a:pt x="3363" y="1401"/>
                    <a:pt x="3187" y="1373"/>
                    <a:pt x="3113" y="1355"/>
                  </a:cubicBezTo>
                  <a:cubicBezTo>
                    <a:pt x="2722" y="1252"/>
                    <a:pt x="2388" y="1029"/>
                    <a:pt x="2053" y="806"/>
                  </a:cubicBezTo>
                  <a:cubicBezTo>
                    <a:pt x="1858" y="686"/>
                    <a:pt x="1431" y="435"/>
                    <a:pt x="1403" y="184"/>
                  </a:cubicBezTo>
                  <a:cubicBezTo>
                    <a:pt x="1391" y="46"/>
                    <a:pt x="1293" y="0"/>
                    <a:pt x="1156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6197716" y="4261796"/>
              <a:ext cx="122582" cy="121738"/>
            </a:xfrm>
            <a:custGeom>
              <a:avLst/>
              <a:gdLst/>
              <a:ahLst/>
              <a:cxnLst/>
              <a:rect l="l" t="t" r="r" b="b"/>
              <a:pathLst>
                <a:path w="1162" h="1154" extrusionOk="0">
                  <a:moveTo>
                    <a:pt x="576" y="1"/>
                  </a:moveTo>
                  <a:cubicBezTo>
                    <a:pt x="260" y="1"/>
                    <a:pt x="0" y="261"/>
                    <a:pt x="0" y="577"/>
                  </a:cubicBezTo>
                  <a:cubicBezTo>
                    <a:pt x="0" y="902"/>
                    <a:pt x="260" y="1153"/>
                    <a:pt x="585" y="1153"/>
                  </a:cubicBezTo>
                  <a:cubicBezTo>
                    <a:pt x="901" y="1153"/>
                    <a:pt x="1161" y="893"/>
                    <a:pt x="1152" y="577"/>
                  </a:cubicBezTo>
                  <a:cubicBezTo>
                    <a:pt x="1152" y="252"/>
                    <a:pt x="892" y="1"/>
                    <a:pt x="57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6164380" y="4136365"/>
              <a:ext cx="168683" cy="247169"/>
            </a:xfrm>
            <a:custGeom>
              <a:avLst/>
              <a:gdLst/>
              <a:ahLst/>
              <a:cxnLst/>
              <a:rect l="l" t="t" r="r" b="b"/>
              <a:pathLst>
                <a:path w="1599" h="2343" extrusionOk="0">
                  <a:moveTo>
                    <a:pt x="1598" y="1"/>
                  </a:moveTo>
                  <a:lnTo>
                    <a:pt x="0" y="10"/>
                  </a:lnTo>
                  <a:cubicBezTo>
                    <a:pt x="158" y="818"/>
                    <a:pt x="307" y="1608"/>
                    <a:pt x="316" y="1738"/>
                  </a:cubicBezTo>
                  <a:lnTo>
                    <a:pt x="316" y="1775"/>
                  </a:lnTo>
                  <a:cubicBezTo>
                    <a:pt x="316" y="1859"/>
                    <a:pt x="344" y="1961"/>
                    <a:pt x="390" y="2045"/>
                  </a:cubicBezTo>
                  <a:cubicBezTo>
                    <a:pt x="418" y="2100"/>
                    <a:pt x="455" y="2138"/>
                    <a:pt x="493" y="2175"/>
                  </a:cubicBezTo>
                  <a:cubicBezTo>
                    <a:pt x="511" y="2203"/>
                    <a:pt x="567" y="2249"/>
                    <a:pt x="632" y="2277"/>
                  </a:cubicBezTo>
                  <a:cubicBezTo>
                    <a:pt x="660" y="2296"/>
                    <a:pt x="669" y="2296"/>
                    <a:pt x="669" y="2296"/>
                  </a:cubicBezTo>
                  <a:cubicBezTo>
                    <a:pt x="743" y="2323"/>
                    <a:pt x="818" y="2342"/>
                    <a:pt x="901" y="2342"/>
                  </a:cubicBezTo>
                  <a:cubicBezTo>
                    <a:pt x="976" y="2342"/>
                    <a:pt x="1059" y="2323"/>
                    <a:pt x="1124" y="2296"/>
                  </a:cubicBezTo>
                  <a:cubicBezTo>
                    <a:pt x="1217" y="2258"/>
                    <a:pt x="1292" y="2193"/>
                    <a:pt x="1357" y="2110"/>
                  </a:cubicBezTo>
                  <a:cubicBezTo>
                    <a:pt x="1505" y="1915"/>
                    <a:pt x="1459" y="1747"/>
                    <a:pt x="1468" y="1729"/>
                  </a:cubicBezTo>
                  <a:cubicBezTo>
                    <a:pt x="1477" y="1645"/>
                    <a:pt x="1533" y="948"/>
                    <a:pt x="1598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6197716" y="4261796"/>
              <a:ext cx="122582" cy="121738"/>
            </a:xfrm>
            <a:custGeom>
              <a:avLst/>
              <a:gdLst/>
              <a:ahLst/>
              <a:cxnLst/>
              <a:rect l="l" t="t" r="r" b="b"/>
              <a:pathLst>
                <a:path w="1162" h="1154" extrusionOk="0">
                  <a:moveTo>
                    <a:pt x="576" y="1"/>
                  </a:moveTo>
                  <a:cubicBezTo>
                    <a:pt x="260" y="1"/>
                    <a:pt x="0" y="261"/>
                    <a:pt x="0" y="577"/>
                  </a:cubicBezTo>
                  <a:cubicBezTo>
                    <a:pt x="0" y="902"/>
                    <a:pt x="260" y="1153"/>
                    <a:pt x="585" y="1153"/>
                  </a:cubicBezTo>
                  <a:cubicBezTo>
                    <a:pt x="901" y="1153"/>
                    <a:pt x="1161" y="893"/>
                    <a:pt x="1152" y="577"/>
                  </a:cubicBezTo>
                  <a:cubicBezTo>
                    <a:pt x="1152" y="252"/>
                    <a:pt x="892" y="1"/>
                    <a:pt x="576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6173136" y="4326358"/>
              <a:ext cx="371545" cy="178704"/>
            </a:xfrm>
            <a:custGeom>
              <a:avLst/>
              <a:gdLst/>
              <a:ahLst/>
              <a:cxnLst/>
              <a:rect l="l" t="t" r="r" b="b"/>
              <a:pathLst>
                <a:path w="3522" h="1694" extrusionOk="0">
                  <a:moveTo>
                    <a:pt x="1271" y="1"/>
                  </a:moveTo>
                  <a:cubicBezTo>
                    <a:pt x="1141" y="1"/>
                    <a:pt x="937" y="12"/>
                    <a:pt x="574" y="12"/>
                  </a:cubicBezTo>
                  <a:cubicBezTo>
                    <a:pt x="517" y="12"/>
                    <a:pt x="456" y="12"/>
                    <a:pt x="391" y="11"/>
                  </a:cubicBezTo>
                  <a:cubicBezTo>
                    <a:pt x="224" y="11"/>
                    <a:pt x="84" y="142"/>
                    <a:pt x="75" y="309"/>
                  </a:cubicBezTo>
                  <a:lnTo>
                    <a:pt x="10" y="1359"/>
                  </a:lnTo>
                  <a:cubicBezTo>
                    <a:pt x="1" y="1544"/>
                    <a:pt x="140" y="1693"/>
                    <a:pt x="326" y="1693"/>
                  </a:cubicBezTo>
                  <a:lnTo>
                    <a:pt x="3178" y="1675"/>
                  </a:lnTo>
                  <a:cubicBezTo>
                    <a:pt x="3373" y="1675"/>
                    <a:pt x="3522" y="1498"/>
                    <a:pt x="3485" y="1312"/>
                  </a:cubicBezTo>
                  <a:cubicBezTo>
                    <a:pt x="3466" y="1210"/>
                    <a:pt x="3392" y="1117"/>
                    <a:pt x="3299" y="1080"/>
                  </a:cubicBezTo>
                  <a:cubicBezTo>
                    <a:pt x="3048" y="968"/>
                    <a:pt x="2779" y="838"/>
                    <a:pt x="2491" y="680"/>
                  </a:cubicBezTo>
                  <a:cubicBezTo>
                    <a:pt x="2128" y="476"/>
                    <a:pt x="1812" y="262"/>
                    <a:pt x="1534" y="67"/>
                  </a:cubicBezTo>
                  <a:cubicBezTo>
                    <a:pt x="1463" y="14"/>
                    <a:pt x="1409" y="1"/>
                    <a:pt x="1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5729117" y="2536568"/>
              <a:ext cx="610802" cy="1704759"/>
            </a:xfrm>
            <a:custGeom>
              <a:avLst/>
              <a:gdLst/>
              <a:ahLst/>
              <a:cxnLst/>
              <a:rect l="l" t="t" r="r" b="b"/>
              <a:pathLst>
                <a:path w="5790" h="16160" extrusionOk="0">
                  <a:moveTo>
                    <a:pt x="3201" y="0"/>
                  </a:moveTo>
                  <a:cubicBezTo>
                    <a:pt x="2300" y="0"/>
                    <a:pt x="1370" y="354"/>
                    <a:pt x="744" y="1035"/>
                  </a:cubicBezTo>
                  <a:cubicBezTo>
                    <a:pt x="512" y="1295"/>
                    <a:pt x="707" y="1230"/>
                    <a:pt x="577" y="1834"/>
                  </a:cubicBezTo>
                  <a:cubicBezTo>
                    <a:pt x="85" y="4035"/>
                    <a:pt x="317" y="6553"/>
                    <a:pt x="661" y="8365"/>
                  </a:cubicBezTo>
                  <a:cubicBezTo>
                    <a:pt x="707" y="8588"/>
                    <a:pt x="428" y="8569"/>
                    <a:pt x="187" y="10762"/>
                  </a:cubicBezTo>
                  <a:cubicBezTo>
                    <a:pt x="1" y="12527"/>
                    <a:pt x="475" y="15454"/>
                    <a:pt x="577" y="15946"/>
                  </a:cubicBezTo>
                  <a:cubicBezTo>
                    <a:pt x="596" y="16021"/>
                    <a:pt x="633" y="16067"/>
                    <a:pt x="707" y="16086"/>
                  </a:cubicBezTo>
                  <a:cubicBezTo>
                    <a:pt x="879" y="16132"/>
                    <a:pt x="1090" y="16160"/>
                    <a:pt x="1316" y="16160"/>
                  </a:cubicBezTo>
                  <a:cubicBezTo>
                    <a:pt x="1541" y="16160"/>
                    <a:pt x="1780" y="16132"/>
                    <a:pt x="2008" y="16067"/>
                  </a:cubicBezTo>
                  <a:cubicBezTo>
                    <a:pt x="2091" y="16048"/>
                    <a:pt x="2138" y="15993"/>
                    <a:pt x="2147" y="15900"/>
                  </a:cubicBezTo>
                  <a:cubicBezTo>
                    <a:pt x="2147" y="15900"/>
                    <a:pt x="2156" y="15807"/>
                    <a:pt x="2444" y="13521"/>
                  </a:cubicBezTo>
                  <a:cubicBezTo>
                    <a:pt x="3130" y="8138"/>
                    <a:pt x="3176" y="7531"/>
                    <a:pt x="3206" y="7531"/>
                  </a:cubicBezTo>
                  <a:cubicBezTo>
                    <a:pt x="3209" y="7531"/>
                    <a:pt x="3212" y="7538"/>
                    <a:pt x="3216" y="7547"/>
                  </a:cubicBezTo>
                  <a:lnTo>
                    <a:pt x="3216" y="7557"/>
                  </a:lnTo>
                  <a:cubicBezTo>
                    <a:pt x="3290" y="7715"/>
                    <a:pt x="3429" y="8114"/>
                    <a:pt x="3569" y="8430"/>
                  </a:cubicBezTo>
                  <a:cubicBezTo>
                    <a:pt x="3587" y="8476"/>
                    <a:pt x="3597" y="8514"/>
                    <a:pt x="3597" y="8551"/>
                  </a:cubicBezTo>
                  <a:cubicBezTo>
                    <a:pt x="3597" y="8727"/>
                    <a:pt x="3457" y="8941"/>
                    <a:pt x="3383" y="9805"/>
                  </a:cubicBezTo>
                  <a:cubicBezTo>
                    <a:pt x="3336" y="10372"/>
                    <a:pt x="3327" y="10938"/>
                    <a:pt x="3346" y="11515"/>
                  </a:cubicBezTo>
                  <a:cubicBezTo>
                    <a:pt x="3374" y="12146"/>
                    <a:pt x="3429" y="12787"/>
                    <a:pt x="3532" y="13419"/>
                  </a:cubicBezTo>
                  <a:cubicBezTo>
                    <a:pt x="3652" y="14135"/>
                    <a:pt x="3847" y="15166"/>
                    <a:pt x="4117" y="15816"/>
                  </a:cubicBezTo>
                  <a:cubicBezTo>
                    <a:pt x="4191" y="16002"/>
                    <a:pt x="4238" y="16021"/>
                    <a:pt x="4321" y="16030"/>
                  </a:cubicBezTo>
                  <a:cubicBezTo>
                    <a:pt x="4499" y="16052"/>
                    <a:pt x="4670" y="16064"/>
                    <a:pt x="4837" y="16064"/>
                  </a:cubicBezTo>
                  <a:cubicBezTo>
                    <a:pt x="5021" y="16064"/>
                    <a:pt x="5201" y="16050"/>
                    <a:pt x="5380" y="16021"/>
                  </a:cubicBezTo>
                  <a:cubicBezTo>
                    <a:pt x="5631" y="15983"/>
                    <a:pt x="5724" y="15965"/>
                    <a:pt x="5743" y="15835"/>
                  </a:cubicBezTo>
                  <a:cubicBezTo>
                    <a:pt x="5752" y="15760"/>
                    <a:pt x="5743" y="16058"/>
                    <a:pt x="5752" y="11765"/>
                  </a:cubicBezTo>
                  <a:lnTo>
                    <a:pt x="5743" y="11765"/>
                  </a:lnTo>
                  <a:cubicBezTo>
                    <a:pt x="5743" y="8133"/>
                    <a:pt x="5789" y="1657"/>
                    <a:pt x="5733" y="1527"/>
                  </a:cubicBezTo>
                  <a:cubicBezTo>
                    <a:pt x="5295" y="495"/>
                    <a:pt x="4268" y="0"/>
                    <a:pt x="3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6068276" y="3024366"/>
              <a:ext cx="132393" cy="414269"/>
            </a:xfrm>
            <a:custGeom>
              <a:avLst/>
              <a:gdLst/>
              <a:ahLst/>
              <a:cxnLst/>
              <a:rect l="l" t="t" r="r" b="b"/>
              <a:pathLst>
                <a:path w="1255" h="3927" extrusionOk="0">
                  <a:moveTo>
                    <a:pt x="336" y="1"/>
                  </a:moveTo>
                  <a:cubicBezTo>
                    <a:pt x="307" y="1"/>
                    <a:pt x="302" y="255"/>
                    <a:pt x="242" y="777"/>
                  </a:cubicBezTo>
                  <a:cubicBezTo>
                    <a:pt x="242" y="777"/>
                    <a:pt x="56" y="2487"/>
                    <a:pt x="1" y="2923"/>
                  </a:cubicBezTo>
                  <a:cubicBezTo>
                    <a:pt x="1" y="2933"/>
                    <a:pt x="1" y="2933"/>
                    <a:pt x="10" y="2933"/>
                  </a:cubicBezTo>
                  <a:cubicBezTo>
                    <a:pt x="75" y="3091"/>
                    <a:pt x="224" y="3490"/>
                    <a:pt x="354" y="3806"/>
                  </a:cubicBezTo>
                  <a:cubicBezTo>
                    <a:pt x="372" y="3852"/>
                    <a:pt x="382" y="3890"/>
                    <a:pt x="382" y="3927"/>
                  </a:cubicBezTo>
                  <a:cubicBezTo>
                    <a:pt x="409" y="3917"/>
                    <a:pt x="428" y="3908"/>
                    <a:pt x="437" y="3890"/>
                  </a:cubicBezTo>
                  <a:cubicBezTo>
                    <a:pt x="1106" y="3146"/>
                    <a:pt x="1255" y="991"/>
                    <a:pt x="344" y="6"/>
                  </a:cubicBezTo>
                  <a:cubicBezTo>
                    <a:pt x="342" y="2"/>
                    <a:pt x="339" y="1"/>
                    <a:pt x="336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/>
            <p:nvPr/>
          </p:nvSpPr>
          <p:spPr>
            <a:xfrm>
              <a:off x="6063424" y="3020990"/>
              <a:ext cx="43146" cy="314790"/>
            </a:xfrm>
            <a:custGeom>
              <a:avLst/>
              <a:gdLst/>
              <a:ahLst/>
              <a:cxnLst/>
              <a:rect l="l" t="t" r="r" b="b"/>
              <a:pathLst>
                <a:path w="409" h="2984" extrusionOk="0">
                  <a:moveTo>
                    <a:pt x="372" y="1"/>
                  </a:moveTo>
                  <a:cubicBezTo>
                    <a:pt x="353" y="1"/>
                    <a:pt x="335" y="20"/>
                    <a:pt x="335" y="38"/>
                  </a:cubicBezTo>
                  <a:lnTo>
                    <a:pt x="167" y="1487"/>
                  </a:lnTo>
                  <a:lnTo>
                    <a:pt x="93" y="2203"/>
                  </a:lnTo>
                  <a:cubicBezTo>
                    <a:pt x="65" y="2444"/>
                    <a:pt x="37" y="2686"/>
                    <a:pt x="0" y="2928"/>
                  </a:cubicBezTo>
                  <a:cubicBezTo>
                    <a:pt x="0" y="2955"/>
                    <a:pt x="19" y="2974"/>
                    <a:pt x="37" y="2983"/>
                  </a:cubicBezTo>
                  <a:cubicBezTo>
                    <a:pt x="65" y="2983"/>
                    <a:pt x="93" y="2965"/>
                    <a:pt x="93" y="2946"/>
                  </a:cubicBezTo>
                  <a:cubicBezTo>
                    <a:pt x="130" y="2695"/>
                    <a:pt x="158" y="2454"/>
                    <a:pt x="186" y="2212"/>
                  </a:cubicBezTo>
                  <a:lnTo>
                    <a:pt x="260" y="1487"/>
                  </a:lnTo>
                  <a:lnTo>
                    <a:pt x="400" y="38"/>
                  </a:lnTo>
                  <a:cubicBezTo>
                    <a:pt x="409" y="20"/>
                    <a:pt x="39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6174191" y="4160945"/>
              <a:ext cx="138301" cy="18989"/>
            </a:xfrm>
            <a:custGeom>
              <a:avLst/>
              <a:gdLst/>
              <a:ahLst/>
              <a:cxnLst/>
              <a:rect l="l" t="t" r="r" b="b"/>
              <a:pathLst>
                <a:path w="1311" h="180" extrusionOk="0">
                  <a:moveTo>
                    <a:pt x="1264" y="0"/>
                  </a:moveTo>
                  <a:cubicBezTo>
                    <a:pt x="994" y="57"/>
                    <a:pt x="720" y="83"/>
                    <a:pt x="447" y="83"/>
                  </a:cubicBezTo>
                  <a:cubicBezTo>
                    <a:pt x="316" y="83"/>
                    <a:pt x="185" y="77"/>
                    <a:pt x="56" y="65"/>
                  </a:cubicBezTo>
                  <a:cubicBezTo>
                    <a:pt x="53" y="63"/>
                    <a:pt x="49" y="63"/>
                    <a:pt x="45" y="63"/>
                  </a:cubicBezTo>
                  <a:cubicBezTo>
                    <a:pt x="28" y="63"/>
                    <a:pt x="9" y="79"/>
                    <a:pt x="9" y="102"/>
                  </a:cubicBezTo>
                  <a:cubicBezTo>
                    <a:pt x="0" y="130"/>
                    <a:pt x="19" y="149"/>
                    <a:pt x="47" y="158"/>
                  </a:cubicBezTo>
                  <a:cubicBezTo>
                    <a:pt x="174" y="173"/>
                    <a:pt x="304" y="180"/>
                    <a:pt x="433" y="180"/>
                  </a:cubicBezTo>
                  <a:cubicBezTo>
                    <a:pt x="719" y="180"/>
                    <a:pt x="1005" y="145"/>
                    <a:pt x="1273" y="74"/>
                  </a:cubicBezTo>
                  <a:cubicBezTo>
                    <a:pt x="1291" y="65"/>
                    <a:pt x="1310" y="46"/>
                    <a:pt x="1301" y="28"/>
                  </a:cubicBezTo>
                  <a:cubicBezTo>
                    <a:pt x="1301" y="9"/>
                    <a:pt x="1282" y="0"/>
                    <a:pt x="1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5800747" y="4172655"/>
              <a:ext cx="137246" cy="15402"/>
            </a:xfrm>
            <a:custGeom>
              <a:avLst/>
              <a:gdLst/>
              <a:ahLst/>
              <a:cxnLst/>
              <a:rect l="l" t="t" r="r" b="b"/>
              <a:pathLst>
                <a:path w="1301" h="146" extrusionOk="0">
                  <a:moveTo>
                    <a:pt x="1254" y="1"/>
                  </a:moveTo>
                  <a:cubicBezTo>
                    <a:pt x="1047" y="34"/>
                    <a:pt x="840" y="51"/>
                    <a:pt x="632" y="51"/>
                  </a:cubicBezTo>
                  <a:cubicBezTo>
                    <a:pt x="440" y="51"/>
                    <a:pt x="248" y="37"/>
                    <a:pt x="56" y="10"/>
                  </a:cubicBezTo>
                  <a:cubicBezTo>
                    <a:pt x="51" y="8"/>
                    <a:pt x="46" y="7"/>
                    <a:pt x="42" y="7"/>
                  </a:cubicBezTo>
                  <a:cubicBezTo>
                    <a:pt x="22" y="7"/>
                    <a:pt x="8" y="24"/>
                    <a:pt x="0" y="47"/>
                  </a:cubicBezTo>
                  <a:cubicBezTo>
                    <a:pt x="0" y="66"/>
                    <a:pt x="10" y="93"/>
                    <a:pt x="37" y="103"/>
                  </a:cubicBezTo>
                  <a:cubicBezTo>
                    <a:pt x="216" y="131"/>
                    <a:pt x="397" y="145"/>
                    <a:pt x="578" y="145"/>
                  </a:cubicBezTo>
                  <a:cubicBezTo>
                    <a:pt x="810" y="145"/>
                    <a:pt x="1043" y="122"/>
                    <a:pt x="1273" y="75"/>
                  </a:cubicBezTo>
                  <a:cubicBezTo>
                    <a:pt x="1292" y="66"/>
                    <a:pt x="1301" y="47"/>
                    <a:pt x="1301" y="28"/>
                  </a:cubicBezTo>
                  <a:cubicBezTo>
                    <a:pt x="1301" y="10"/>
                    <a:pt x="1282" y="1"/>
                    <a:pt x="1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5942846" y="3439586"/>
              <a:ext cx="86293" cy="17090"/>
            </a:xfrm>
            <a:custGeom>
              <a:avLst/>
              <a:gdLst/>
              <a:ahLst/>
              <a:cxnLst/>
              <a:rect l="l" t="t" r="r" b="b"/>
              <a:pathLst>
                <a:path w="818" h="162" extrusionOk="0">
                  <a:moveTo>
                    <a:pt x="56" y="0"/>
                  </a:moveTo>
                  <a:cubicBezTo>
                    <a:pt x="38" y="0"/>
                    <a:pt x="19" y="9"/>
                    <a:pt x="10" y="19"/>
                  </a:cubicBezTo>
                  <a:cubicBezTo>
                    <a:pt x="0" y="47"/>
                    <a:pt x="10" y="65"/>
                    <a:pt x="28" y="74"/>
                  </a:cubicBezTo>
                  <a:cubicBezTo>
                    <a:pt x="191" y="131"/>
                    <a:pt x="362" y="162"/>
                    <a:pt x="534" y="162"/>
                  </a:cubicBezTo>
                  <a:cubicBezTo>
                    <a:pt x="616" y="162"/>
                    <a:pt x="699" y="155"/>
                    <a:pt x="781" y="139"/>
                  </a:cubicBezTo>
                  <a:cubicBezTo>
                    <a:pt x="799" y="130"/>
                    <a:pt x="818" y="102"/>
                    <a:pt x="818" y="84"/>
                  </a:cubicBezTo>
                  <a:cubicBezTo>
                    <a:pt x="810" y="61"/>
                    <a:pt x="796" y="44"/>
                    <a:pt x="776" y="44"/>
                  </a:cubicBezTo>
                  <a:cubicBezTo>
                    <a:pt x="772" y="44"/>
                    <a:pt x="767" y="45"/>
                    <a:pt x="762" y="47"/>
                  </a:cubicBezTo>
                  <a:cubicBezTo>
                    <a:pt x="683" y="59"/>
                    <a:pt x="602" y="65"/>
                    <a:pt x="521" y="65"/>
                  </a:cubicBezTo>
                  <a:cubicBezTo>
                    <a:pt x="365" y="65"/>
                    <a:pt x="209" y="43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6225144" y="3439269"/>
              <a:ext cx="86293" cy="15191"/>
            </a:xfrm>
            <a:custGeom>
              <a:avLst/>
              <a:gdLst/>
              <a:ahLst/>
              <a:cxnLst/>
              <a:rect l="l" t="t" r="r" b="b"/>
              <a:pathLst>
                <a:path w="818" h="144" extrusionOk="0">
                  <a:moveTo>
                    <a:pt x="768" y="1"/>
                  </a:moveTo>
                  <a:cubicBezTo>
                    <a:pt x="763" y="1"/>
                    <a:pt x="758" y="1"/>
                    <a:pt x="753" y="3"/>
                  </a:cubicBezTo>
                  <a:cubicBezTo>
                    <a:pt x="626" y="35"/>
                    <a:pt x="494" y="51"/>
                    <a:pt x="358" y="51"/>
                  </a:cubicBezTo>
                  <a:cubicBezTo>
                    <a:pt x="255" y="51"/>
                    <a:pt x="151" y="42"/>
                    <a:pt x="47" y="22"/>
                  </a:cubicBezTo>
                  <a:cubicBezTo>
                    <a:pt x="28" y="22"/>
                    <a:pt x="9" y="31"/>
                    <a:pt x="9" y="50"/>
                  </a:cubicBezTo>
                  <a:cubicBezTo>
                    <a:pt x="0" y="68"/>
                    <a:pt x="9" y="87"/>
                    <a:pt x="28" y="96"/>
                  </a:cubicBezTo>
                  <a:cubicBezTo>
                    <a:pt x="149" y="127"/>
                    <a:pt x="273" y="144"/>
                    <a:pt x="395" y="144"/>
                  </a:cubicBezTo>
                  <a:cubicBezTo>
                    <a:pt x="526" y="144"/>
                    <a:pt x="656" y="125"/>
                    <a:pt x="781" y="87"/>
                  </a:cubicBezTo>
                  <a:cubicBezTo>
                    <a:pt x="808" y="77"/>
                    <a:pt x="818" y="59"/>
                    <a:pt x="818" y="31"/>
                  </a:cubicBezTo>
                  <a:cubicBezTo>
                    <a:pt x="810" y="16"/>
                    <a:pt x="790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5914363" y="2921089"/>
              <a:ext cx="139356" cy="118679"/>
            </a:xfrm>
            <a:custGeom>
              <a:avLst/>
              <a:gdLst/>
              <a:ahLst/>
              <a:cxnLst/>
              <a:rect l="l" t="t" r="r" b="b"/>
              <a:pathLst>
                <a:path w="1321" h="1125" extrusionOk="0">
                  <a:moveTo>
                    <a:pt x="1292" y="0"/>
                  </a:moveTo>
                  <a:cubicBezTo>
                    <a:pt x="1265" y="0"/>
                    <a:pt x="1255" y="10"/>
                    <a:pt x="1246" y="37"/>
                  </a:cubicBezTo>
                  <a:cubicBezTo>
                    <a:pt x="1246" y="186"/>
                    <a:pt x="1209" y="344"/>
                    <a:pt x="1162" y="483"/>
                  </a:cubicBezTo>
                  <a:cubicBezTo>
                    <a:pt x="1107" y="632"/>
                    <a:pt x="1032" y="762"/>
                    <a:pt x="921" y="864"/>
                  </a:cubicBezTo>
                  <a:cubicBezTo>
                    <a:pt x="809" y="967"/>
                    <a:pt x="670" y="1022"/>
                    <a:pt x="521" y="1022"/>
                  </a:cubicBezTo>
                  <a:lnTo>
                    <a:pt x="466" y="1032"/>
                  </a:lnTo>
                  <a:cubicBezTo>
                    <a:pt x="447" y="1032"/>
                    <a:pt x="428" y="1032"/>
                    <a:pt x="410" y="1022"/>
                  </a:cubicBezTo>
                  <a:lnTo>
                    <a:pt x="289" y="1013"/>
                  </a:lnTo>
                  <a:cubicBezTo>
                    <a:pt x="215" y="1004"/>
                    <a:pt x="140" y="976"/>
                    <a:pt x="66" y="967"/>
                  </a:cubicBezTo>
                  <a:lnTo>
                    <a:pt x="66" y="957"/>
                  </a:lnTo>
                  <a:cubicBezTo>
                    <a:pt x="38" y="957"/>
                    <a:pt x="10" y="967"/>
                    <a:pt x="10" y="994"/>
                  </a:cubicBezTo>
                  <a:cubicBezTo>
                    <a:pt x="1" y="1022"/>
                    <a:pt x="20" y="1050"/>
                    <a:pt x="38" y="1050"/>
                  </a:cubicBezTo>
                  <a:cubicBezTo>
                    <a:pt x="122" y="1069"/>
                    <a:pt x="196" y="1097"/>
                    <a:pt x="280" y="1115"/>
                  </a:cubicBezTo>
                  <a:lnTo>
                    <a:pt x="400" y="1124"/>
                  </a:lnTo>
                  <a:lnTo>
                    <a:pt x="521" y="1124"/>
                  </a:lnTo>
                  <a:cubicBezTo>
                    <a:pt x="688" y="1124"/>
                    <a:pt x="865" y="1050"/>
                    <a:pt x="986" y="939"/>
                  </a:cubicBezTo>
                  <a:cubicBezTo>
                    <a:pt x="1107" y="818"/>
                    <a:pt x="1190" y="669"/>
                    <a:pt x="1237" y="511"/>
                  </a:cubicBezTo>
                  <a:cubicBezTo>
                    <a:pt x="1292" y="363"/>
                    <a:pt x="1320" y="205"/>
                    <a:pt x="1320" y="37"/>
                  </a:cubicBezTo>
                  <a:cubicBezTo>
                    <a:pt x="1320" y="19"/>
                    <a:pt x="1311" y="0"/>
                    <a:pt x="1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5712555" y="1686190"/>
              <a:ext cx="684224" cy="1154826"/>
            </a:xfrm>
            <a:custGeom>
              <a:avLst/>
              <a:gdLst/>
              <a:ahLst/>
              <a:cxnLst/>
              <a:rect l="l" t="t" r="r" b="b"/>
              <a:pathLst>
                <a:path w="6486" h="10947" extrusionOk="0">
                  <a:moveTo>
                    <a:pt x="2932" y="1"/>
                  </a:moveTo>
                  <a:cubicBezTo>
                    <a:pt x="2389" y="1"/>
                    <a:pt x="1980" y="386"/>
                    <a:pt x="1431" y="1338"/>
                  </a:cubicBezTo>
                  <a:cubicBezTo>
                    <a:pt x="1199" y="1747"/>
                    <a:pt x="1022" y="2174"/>
                    <a:pt x="892" y="2620"/>
                  </a:cubicBezTo>
                  <a:cubicBezTo>
                    <a:pt x="883" y="2648"/>
                    <a:pt x="873" y="2676"/>
                    <a:pt x="864" y="2694"/>
                  </a:cubicBezTo>
                  <a:cubicBezTo>
                    <a:pt x="74" y="5398"/>
                    <a:pt x="1124" y="6225"/>
                    <a:pt x="19" y="10396"/>
                  </a:cubicBezTo>
                  <a:cubicBezTo>
                    <a:pt x="0" y="10480"/>
                    <a:pt x="28" y="10517"/>
                    <a:pt x="93" y="10554"/>
                  </a:cubicBezTo>
                  <a:cubicBezTo>
                    <a:pt x="523" y="10841"/>
                    <a:pt x="1121" y="10947"/>
                    <a:pt x="1696" y="10947"/>
                  </a:cubicBezTo>
                  <a:cubicBezTo>
                    <a:pt x="2016" y="10947"/>
                    <a:pt x="2329" y="10914"/>
                    <a:pt x="2601" y="10861"/>
                  </a:cubicBezTo>
                  <a:cubicBezTo>
                    <a:pt x="3125" y="10761"/>
                    <a:pt x="3443" y="10734"/>
                    <a:pt x="3678" y="10734"/>
                  </a:cubicBezTo>
                  <a:cubicBezTo>
                    <a:pt x="3964" y="10734"/>
                    <a:pt x="4128" y="10774"/>
                    <a:pt x="4394" y="10774"/>
                  </a:cubicBezTo>
                  <a:cubicBezTo>
                    <a:pt x="4480" y="10774"/>
                    <a:pt x="4577" y="10770"/>
                    <a:pt x="4692" y="10759"/>
                  </a:cubicBezTo>
                  <a:cubicBezTo>
                    <a:pt x="5203" y="10703"/>
                    <a:pt x="5816" y="10601"/>
                    <a:pt x="6234" y="10248"/>
                  </a:cubicBezTo>
                  <a:cubicBezTo>
                    <a:pt x="6327" y="10164"/>
                    <a:pt x="6290" y="10071"/>
                    <a:pt x="6262" y="9960"/>
                  </a:cubicBezTo>
                  <a:cubicBezTo>
                    <a:pt x="6225" y="9830"/>
                    <a:pt x="6178" y="9690"/>
                    <a:pt x="6132" y="9560"/>
                  </a:cubicBezTo>
                  <a:cubicBezTo>
                    <a:pt x="6086" y="9421"/>
                    <a:pt x="6039" y="9281"/>
                    <a:pt x="6011" y="9133"/>
                  </a:cubicBezTo>
                  <a:cubicBezTo>
                    <a:pt x="5733" y="7897"/>
                    <a:pt x="5658" y="6578"/>
                    <a:pt x="5918" y="5333"/>
                  </a:cubicBezTo>
                  <a:cubicBezTo>
                    <a:pt x="6485" y="2611"/>
                    <a:pt x="6309" y="1319"/>
                    <a:pt x="3781" y="223"/>
                  </a:cubicBezTo>
                  <a:cubicBezTo>
                    <a:pt x="3453" y="81"/>
                    <a:pt x="3179" y="1"/>
                    <a:pt x="2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712555" y="1970388"/>
              <a:ext cx="667557" cy="870630"/>
            </a:xfrm>
            <a:custGeom>
              <a:avLst/>
              <a:gdLst/>
              <a:ahLst/>
              <a:cxnLst/>
              <a:rect l="l" t="t" r="r" b="b"/>
              <a:pathLst>
                <a:path w="6328" h="8253" extrusionOk="0">
                  <a:moveTo>
                    <a:pt x="864" y="0"/>
                  </a:moveTo>
                  <a:lnTo>
                    <a:pt x="864" y="0"/>
                  </a:lnTo>
                  <a:cubicBezTo>
                    <a:pt x="74" y="2704"/>
                    <a:pt x="1124" y="3531"/>
                    <a:pt x="19" y="7702"/>
                  </a:cubicBezTo>
                  <a:cubicBezTo>
                    <a:pt x="0" y="7786"/>
                    <a:pt x="28" y="7823"/>
                    <a:pt x="93" y="7860"/>
                  </a:cubicBezTo>
                  <a:cubicBezTo>
                    <a:pt x="523" y="8147"/>
                    <a:pt x="1121" y="8253"/>
                    <a:pt x="1696" y="8253"/>
                  </a:cubicBezTo>
                  <a:cubicBezTo>
                    <a:pt x="2016" y="8253"/>
                    <a:pt x="2329" y="8220"/>
                    <a:pt x="2601" y="8167"/>
                  </a:cubicBezTo>
                  <a:cubicBezTo>
                    <a:pt x="3125" y="8067"/>
                    <a:pt x="3443" y="8040"/>
                    <a:pt x="3678" y="8040"/>
                  </a:cubicBezTo>
                  <a:cubicBezTo>
                    <a:pt x="3964" y="8040"/>
                    <a:pt x="4128" y="8080"/>
                    <a:pt x="4394" y="8080"/>
                  </a:cubicBezTo>
                  <a:cubicBezTo>
                    <a:pt x="4480" y="8080"/>
                    <a:pt x="4577" y="8076"/>
                    <a:pt x="4692" y="8065"/>
                  </a:cubicBezTo>
                  <a:cubicBezTo>
                    <a:pt x="5203" y="8009"/>
                    <a:pt x="5816" y="7907"/>
                    <a:pt x="6234" y="7554"/>
                  </a:cubicBezTo>
                  <a:cubicBezTo>
                    <a:pt x="6327" y="7470"/>
                    <a:pt x="6290" y="7377"/>
                    <a:pt x="6262" y="7275"/>
                  </a:cubicBezTo>
                  <a:cubicBezTo>
                    <a:pt x="6225" y="7136"/>
                    <a:pt x="6178" y="6996"/>
                    <a:pt x="6132" y="6866"/>
                  </a:cubicBezTo>
                  <a:cubicBezTo>
                    <a:pt x="6123" y="6857"/>
                    <a:pt x="6113" y="6848"/>
                    <a:pt x="6113" y="6838"/>
                  </a:cubicBezTo>
                  <a:cubicBezTo>
                    <a:pt x="5816" y="6587"/>
                    <a:pt x="5426" y="6439"/>
                    <a:pt x="5036" y="6439"/>
                  </a:cubicBezTo>
                  <a:cubicBezTo>
                    <a:pt x="5022" y="6439"/>
                    <a:pt x="5009" y="6439"/>
                    <a:pt x="4996" y="6439"/>
                  </a:cubicBezTo>
                  <a:cubicBezTo>
                    <a:pt x="4556" y="6439"/>
                    <a:pt x="4260" y="6526"/>
                    <a:pt x="3936" y="6526"/>
                  </a:cubicBezTo>
                  <a:cubicBezTo>
                    <a:pt x="3718" y="6526"/>
                    <a:pt x="3489" y="6487"/>
                    <a:pt x="3196" y="6355"/>
                  </a:cubicBezTo>
                  <a:cubicBezTo>
                    <a:pt x="2518" y="6058"/>
                    <a:pt x="2044" y="5296"/>
                    <a:pt x="1775" y="4646"/>
                  </a:cubicBezTo>
                  <a:cubicBezTo>
                    <a:pt x="1226" y="3354"/>
                    <a:pt x="1031" y="2434"/>
                    <a:pt x="1041" y="1515"/>
                  </a:cubicBezTo>
                  <a:cubicBezTo>
                    <a:pt x="1041" y="1115"/>
                    <a:pt x="1022" y="725"/>
                    <a:pt x="948" y="335"/>
                  </a:cubicBezTo>
                  <a:cubicBezTo>
                    <a:pt x="920" y="223"/>
                    <a:pt x="901" y="112"/>
                    <a:pt x="864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6013420" y="2729303"/>
              <a:ext cx="317638" cy="49054"/>
            </a:xfrm>
            <a:custGeom>
              <a:avLst/>
              <a:gdLst/>
              <a:ahLst/>
              <a:cxnLst/>
              <a:rect l="l" t="t" r="r" b="b"/>
              <a:pathLst>
                <a:path w="3011" h="465" extrusionOk="0">
                  <a:moveTo>
                    <a:pt x="2968" y="0"/>
                  </a:moveTo>
                  <a:cubicBezTo>
                    <a:pt x="2961" y="0"/>
                    <a:pt x="2953" y="3"/>
                    <a:pt x="2946" y="7"/>
                  </a:cubicBezTo>
                  <a:cubicBezTo>
                    <a:pt x="2760" y="165"/>
                    <a:pt x="2527" y="267"/>
                    <a:pt x="2286" y="313"/>
                  </a:cubicBezTo>
                  <a:cubicBezTo>
                    <a:pt x="2156" y="338"/>
                    <a:pt x="2024" y="347"/>
                    <a:pt x="1892" y="347"/>
                  </a:cubicBezTo>
                  <a:cubicBezTo>
                    <a:pt x="1778" y="347"/>
                    <a:pt x="1664" y="340"/>
                    <a:pt x="1552" y="332"/>
                  </a:cubicBezTo>
                  <a:cubicBezTo>
                    <a:pt x="1301" y="322"/>
                    <a:pt x="1050" y="295"/>
                    <a:pt x="799" y="285"/>
                  </a:cubicBezTo>
                  <a:cubicBezTo>
                    <a:pt x="761" y="284"/>
                    <a:pt x="722" y="283"/>
                    <a:pt x="682" y="283"/>
                  </a:cubicBezTo>
                  <a:cubicBezTo>
                    <a:pt x="468" y="283"/>
                    <a:pt x="250" y="306"/>
                    <a:pt x="38" y="369"/>
                  </a:cubicBezTo>
                  <a:cubicBezTo>
                    <a:pt x="19" y="378"/>
                    <a:pt x="0" y="406"/>
                    <a:pt x="10" y="434"/>
                  </a:cubicBezTo>
                  <a:cubicBezTo>
                    <a:pt x="17" y="449"/>
                    <a:pt x="37" y="464"/>
                    <a:pt x="54" y="464"/>
                  </a:cubicBezTo>
                  <a:cubicBezTo>
                    <a:pt x="58" y="464"/>
                    <a:pt x="62" y="464"/>
                    <a:pt x="65" y="462"/>
                  </a:cubicBezTo>
                  <a:cubicBezTo>
                    <a:pt x="298" y="388"/>
                    <a:pt x="549" y="378"/>
                    <a:pt x="799" y="378"/>
                  </a:cubicBezTo>
                  <a:cubicBezTo>
                    <a:pt x="1041" y="388"/>
                    <a:pt x="1292" y="415"/>
                    <a:pt x="1543" y="434"/>
                  </a:cubicBezTo>
                  <a:cubicBezTo>
                    <a:pt x="1620" y="437"/>
                    <a:pt x="1699" y="439"/>
                    <a:pt x="1777" y="439"/>
                  </a:cubicBezTo>
                  <a:cubicBezTo>
                    <a:pt x="1953" y="439"/>
                    <a:pt x="2131" y="429"/>
                    <a:pt x="2304" y="397"/>
                  </a:cubicBezTo>
                  <a:cubicBezTo>
                    <a:pt x="2555" y="350"/>
                    <a:pt x="2797" y="239"/>
                    <a:pt x="2992" y="62"/>
                  </a:cubicBezTo>
                  <a:cubicBezTo>
                    <a:pt x="3011" y="53"/>
                    <a:pt x="3011" y="34"/>
                    <a:pt x="2992" y="16"/>
                  </a:cubicBezTo>
                  <a:cubicBezTo>
                    <a:pt x="2987" y="5"/>
                    <a:pt x="2978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5980085" y="1768053"/>
              <a:ext cx="300021" cy="133659"/>
            </a:xfrm>
            <a:custGeom>
              <a:avLst/>
              <a:gdLst/>
              <a:ahLst/>
              <a:cxnLst/>
              <a:rect l="l" t="t" r="r" b="b"/>
              <a:pathLst>
                <a:path w="2844" h="1267" extrusionOk="0">
                  <a:moveTo>
                    <a:pt x="39" y="1"/>
                  </a:moveTo>
                  <a:cubicBezTo>
                    <a:pt x="35" y="1"/>
                    <a:pt x="31" y="2"/>
                    <a:pt x="28" y="4"/>
                  </a:cubicBezTo>
                  <a:cubicBezTo>
                    <a:pt x="10" y="14"/>
                    <a:pt x="0" y="42"/>
                    <a:pt x="19" y="60"/>
                  </a:cubicBezTo>
                  <a:cubicBezTo>
                    <a:pt x="168" y="292"/>
                    <a:pt x="354" y="515"/>
                    <a:pt x="567" y="701"/>
                  </a:cubicBezTo>
                  <a:cubicBezTo>
                    <a:pt x="790" y="896"/>
                    <a:pt x="1032" y="1045"/>
                    <a:pt x="1301" y="1147"/>
                  </a:cubicBezTo>
                  <a:cubicBezTo>
                    <a:pt x="1504" y="1217"/>
                    <a:pt x="1723" y="1266"/>
                    <a:pt x="1942" y="1266"/>
                  </a:cubicBezTo>
                  <a:cubicBezTo>
                    <a:pt x="2013" y="1266"/>
                    <a:pt x="2085" y="1261"/>
                    <a:pt x="2156" y="1249"/>
                  </a:cubicBezTo>
                  <a:cubicBezTo>
                    <a:pt x="2305" y="1231"/>
                    <a:pt x="2444" y="1184"/>
                    <a:pt x="2574" y="1110"/>
                  </a:cubicBezTo>
                  <a:cubicBezTo>
                    <a:pt x="2639" y="1064"/>
                    <a:pt x="2695" y="1017"/>
                    <a:pt x="2741" y="952"/>
                  </a:cubicBezTo>
                  <a:cubicBezTo>
                    <a:pt x="2788" y="896"/>
                    <a:pt x="2816" y="822"/>
                    <a:pt x="2834" y="748"/>
                  </a:cubicBezTo>
                  <a:cubicBezTo>
                    <a:pt x="2843" y="720"/>
                    <a:pt x="2825" y="701"/>
                    <a:pt x="2806" y="692"/>
                  </a:cubicBezTo>
                  <a:cubicBezTo>
                    <a:pt x="2801" y="690"/>
                    <a:pt x="2796" y="689"/>
                    <a:pt x="2792" y="689"/>
                  </a:cubicBezTo>
                  <a:cubicBezTo>
                    <a:pt x="2769" y="689"/>
                    <a:pt x="2751" y="706"/>
                    <a:pt x="2751" y="729"/>
                  </a:cubicBezTo>
                  <a:cubicBezTo>
                    <a:pt x="2732" y="785"/>
                    <a:pt x="2704" y="850"/>
                    <a:pt x="2667" y="896"/>
                  </a:cubicBezTo>
                  <a:cubicBezTo>
                    <a:pt x="2630" y="952"/>
                    <a:pt x="2574" y="998"/>
                    <a:pt x="2518" y="1026"/>
                  </a:cubicBezTo>
                  <a:cubicBezTo>
                    <a:pt x="2407" y="1101"/>
                    <a:pt x="2277" y="1147"/>
                    <a:pt x="2147" y="1156"/>
                  </a:cubicBezTo>
                  <a:cubicBezTo>
                    <a:pt x="2083" y="1165"/>
                    <a:pt x="2020" y="1169"/>
                    <a:pt x="1956" y="1169"/>
                  </a:cubicBezTo>
                  <a:cubicBezTo>
                    <a:pt x="1748" y="1169"/>
                    <a:pt x="1538" y="1125"/>
                    <a:pt x="1338" y="1054"/>
                  </a:cubicBezTo>
                  <a:cubicBezTo>
                    <a:pt x="1078" y="961"/>
                    <a:pt x="837" y="822"/>
                    <a:pt x="623" y="645"/>
                  </a:cubicBezTo>
                  <a:cubicBezTo>
                    <a:pt x="409" y="469"/>
                    <a:pt x="233" y="255"/>
                    <a:pt x="75" y="23"/>
                  </a:cubicBezTo>
                  <a:cubicBezTo>
                    <a:pt x="68" y="9"/>
                    <a:pt x="51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5574359" y="2006045"/>
              <a:ext cx="373443" cy="823158"/>
            </a:xfrm>
            <a:custGeom>
              <a:avLst/>
              <a:gdLst/>
              <a:ahLst/>
              <a:cxnLst/>
              <a:rect l="l" t="t" r="r" b="b"/>
              <a:pathLst>
                <a:path w="3540" h="7803" extrusionOk="0">
                  <a:moveTo>
                    <a:pt x="1672" y="1"/>
                  </a:moveTo>
                  <a:cubicBezTo>
                    <a:pt x="1269" y="1"/>
                    <a:pt x="894" y="211"/>
                    <a:pt x="743" y="610"/>
                  </a:cubicBezTo>
                  <a:cubicBezTo>
                    <a:pt x="669" y="805"/>
                    <a:pt x="632" y="898"/>
                    <a:pt x="530" y="1353"/>
                  </a:cubicBezTo>
                  <a:cubicBezTo>
                    <a:pt x="186" y="2933"/>
                    <a:pt x="0" y="3973"/>
                    <a:pt x="2248" y="7104"/>
                  </a:cubicBezTo>
                  <a:cubicBezTo>
                    <a:pt x="2388" y="7309"/>
                    <a:pt x="2629" y="7634"/>
                    <a:pt x="2741" y="7708"/>
                  </a:cubicBezTo>
                  <a:cubicBezTo>
                    <a:pt x="2835" y="7771"/>
                    <a:pt x="2945" y="7802"/>
                    <a:pt x="3050" y="7802"/>
                  </a:cubicBezTo>
                  <a:cubicBezTo>
                    <a:pt x="3227" y="7802"/>
                    <a:pt x="3392" y="7715"/>
                    <a:pt x="3456" y="7541"/>
                  </a:cubicBezTo>
                  <a:cubicBezTo>
                    <a:pt x="3540" y="7336"/>
                    <a:pt x="3531" y="7132"/>
                    <a:pt x="3447" y="6937"/>
                  </a:cubicBezTo>
                  <a:cubicBezTo>
                    <a:pt x="3298" y="6528"/>
                    <a:pt x="2258" y="3583"/>
                    <a:pt x="2174" y="3295"/>
                  </a:cubicBezTo>
                  <a:cubicBezTo>
                    <a:pt x="1960" y="2645"/>
                    <a:pt x="2369" y="2431"/>
                    <a:pt x="2676" y="1307"/>
                  </a:cubicBezTo>
                  <a:cubicBezTo>
                    <a:pt x="2815" y="814"/>
                    <a:pt x="2601" y="266"/>
                    <a:pt x="2100" y="80"/>
                  </a:cubicBezTo>
                  <a:cubicBezTo>
                    <a:pt x="1959" y="27"/>
                    <a:pt x="1814" y="1"/>
                    <a:pt x="1672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5663501" y="2300686"/>
              <a:ext cx="90302" cy="20044"/>
            </a:xfrm>
            <a:custGeom>
              <a:avLst/>
              <a:gdLst/>
              <a:ahLst/>
              <a:cxnLst/>
              <a:rect l="l" t="t" r="r" b="b"/>
              <a:pathLst>
                <a:path w="856" h="190" extrusionOk="0">
                  <a:moveTo>
                    <a:pt x="428" y="0"/>
                  </a:moveTo>
                  <a:cubicBezTo>
                    <a:pt x="363" y="10"/>
                    <a:pt x="298" y="19"/>
                    <a:pt x="233" y="37"/>
                  </a:cubicBezTo>
                  <a:cubicBezTo>
                    <a:pt x="168" y="47"/>
                    <a:pt x="103" y="65"/>
                    <a:pt x="38" y="102"/>
                  </a:cubicBezTo>
                  <a:cubicBezTo>
                    <a:pt x="10" y="112"/>
                    <a:pt x="1" y="140"/>
                    <a:pt x="10" y="158"/>
                  </a:cubicBezTo>
                  <a:cubicBezTo>
                    <a:pt x="17" y="179"/>
                    <a:pt x="34" y="190"/>
                    <a:pt x="54" y="190"/>
                  </a:cubicBezTo>
                  <a:cubicBezTo>
                    <a:pt x="61" y="190"/>
                    <a:pt x="68" y="188"/>
                    <a:pt x="75" y="186"/>
                  </a:cubicBezTo>
                  <a:cubicBezTo>
                    <a:pt x="186" y="140"/>
                    <a:pt x="307" y="112"/>
                    <a:pt x="437" y="102"/>
                  </a:cubicBezTo>
                  <a:cubicBezTo>
                    <a:pt x="483" y="95"/>
                    <a:pt x="531" y="92"/>
                    <a:pt x="579" y="92"/>
                  </a:cubicBezTo>
                  <a:cubicBezTo>
                    <a:pt x="656" y="92"/>
                    <a:pt x="734" y="100"/>
                    <a:pt x="809" y="112"/>
                  </a:cubicBezTo>
                  <a:cubicBezTo>
                    <a:pt x="814" y="114"/>
                    <a:pt x="819" y="115"/>
                    <a:pt x="824" y="115"/>
                  </a:cubicBezTo>
                  <a:cubicBezTo>
                    <a:pt x="837" y="115"/>
                    <a:pt x="848" y="107"/>
                    <a:pt x="855" y="93"/>
                  </a:cubicBezTo>
                  <a:cubicBezTo>
                    <a:pt x="855" y="75"/>
                    <a:pt x="846" y="47"/>
                    <a:pt x="827" y="47"/>
                  </a:cubicBezTo>
                  <a:cubicBezTo>
                    <a:pt x="697" y="0"/>
                    <a:pt x="567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5848746" y="2742278"/>
              <a:ext cx="195267" cy="166256"/>
            </a:xfrm>
            <a:custGeom>
              <a:avLst/>
              <a:gdLst/>
              <a:ahLst/>
              <a:cxnLst/>
              <a:rect l="l" t="t" r="r" b="b"/>
              <a:pathLst>
                <a:path w="1851" h="1576" extrusionOk="0">
                  <a:moveTo>
                    <a:pt x="470" y="1"/>
                  </a:moveTo>
                  <a:cubicBezTo>
                    <a:pt x="286" y="1"/>
                    <a:pt x="130" y="94"/>
                    <a:pt x="84" y="330"/>
                  </a:cubicBezTo>
                  <a:cubicBezTo>
                    <a:pt x="0" y="692"/>
                    <a:pt x="103" y="1156"/>
                    <a:pt x="270" y="1463"/>
                  </a:cubicBezTo>
                  <a:cubicBezTo>
                    <a:pt x="316" y="1528"/>
                    <a:pt x="363" y="1565"/>
                    <a:pt x="446" y="1574"/>
                  </a:cubicBezTo>
                  <a:cubicBezTo>
                    <a:pt x="458" y="1575"/>
                    <a:pt x="470" y="1575"/>
                    <a:pt x="482" y="1575"/>
                  </a:cubicBezTo>
                  <a:cubicBezTo>
                    <a:pt x="760" y="1575"/>
                    <a:pt x="1050" y="1472"/>
                    <a:pt x="1255" y="1249"/>
                  </a:cubicBezTo>
                  <a:cubicBezTo>
                    <a:pt x="1277" y="1227"/>
                    <a:pt x="1287" y="1213"/>
                    <a:pt x="1302" y="1213"/>
                  </a:cubicBezTo>
                  <a:cubicBezTo>
                    <a:pt x="1318" y="1213"/>
                    <a:pt x="1341" y="1229"/>
                    <a:pt x="1394" y="1268"/>
                  </a:cubicBezTo>
                  <a:cubicBezTo>
                    <a:pt x="1520" y="1352"/>
                    <a:pt x="1622" y="1388"/>
                    <a:pt x="1694" y="1388"/>
                  </a:cubicBezTo>
                  <a:cubicBezTo>
                    <a:pt x="1814" y="1388"/>
                    <a:pt x="1850" y="1288"/>
                    <a:pt x="1775" y="1138"/>
                  </a:cubicBezTo>
                  <a:cubicBezTo>
                    <a:pt x="1561" y="729"/>
                    <a:pt x="1264" y="311"/>
                    <a:pt x="827" y="97"/>
                  </a:cubicBezTo>
                  <a:cubicBezTo>
                    <a:pt x="710" y="37"/>
                    <a:pt x="585" y="1"/>
                    <a:pt x="470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5955610" y="2839543"/>
              <a:ext cx="31437" cy="32281"/>
            </a:xfrm>
            <a:custGeom>
              <a:avLst/>
              <a:gdLst/>
              <a:ahLst/>
              <a:cxnLst/>
              <a:rect l="l" t="t" r="r" b="b"/>
              <a:pathLst>
                <a:path w="298" h="306" extrusionOk="0">
                  <a:moveTo>
                    <a:pt x="42" y="1"/>
                  </a:moveTo>
                  <a:cubicBezTo>
                    <a:pt x="34" y="1"/>
                    <a:pt x="27" y="4"/>
                    <a:pt x="19" y="11"/>
                  </a:cubicBezTo>
                  <a:cubicBezTo>
                    <a:pt x="9" y="21"/>
                    <a:pt x="0" y="39"/>
                    <a:pt x="9" y="58"/>
                  </a:cubicBezTo>
                  <a:cubicBezTo>
                    <a:pt x="75" y="142"/>
                    <a:pt x="140" y="216"/>
                    <a:pt x="214" y="290"/>
                  </a:cubicBezTo>
                  <a:cubicBezTo>
                    <a:pt x="225" y="301"/>
                    <a:pt x="239" y="306"/>
                    <a:pt x="252" y="306"/>
                  </a:cubicBezTo>
                  <a:cubicBezTo>
                    <a:pt x="262" y="306"/>
                    <a:pt x="271" y="303"/>
                    <a:pt x="279" y="299"/>
                  </a:cubicBezTo>
                  <a:cubicBezTo>
                    <a:pt x="297" y="281"/>
                    <a:pt x="297" y="253"/>
                    <a:pt x="279" y="234"/>
                  </a:cubicBezTo>
                  <a:cubicBezTo>
                    <a:pt x="214" y="151"/>
                    <a:pt x="149" y="76"/>
                    <a:pt x="65" y="11"/>
                  </a:cubicBezTo>
                  <a:cubicBezTo>
                    <a:pt x="60" y="6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5855603" y="2737742"/>
              <a:ext cx="59920" cy="38716"/>
            </a:xfrm>
            <a:custGeom>
              <a:avLst/>
              <a:gdLst/>
              <a:ahLst/>
              <a:cxnLst/>
              <a:rect l="l" t="t" r="r" b="b"/>
              <a:pathLst>
                <a:path w="568" h="367" extrusionOk="0">
                  <a:moveTo>
                    <a:pt x="372" y="1"/>
                  </a:moveTo>
                  <a:cubicBezTo>
                    <a:pt x="316" y="10"/>
                    <a:pt x="261" y="19"/>
                    <a:pt x="205" y="47"/>
                  </a:cubicBezTo>
                  <a:cubicBezTo>
                    <a:pt x="158" y="75"/>
                    <a:pt x="112" y="112"/>
                    <a:pt x="75" y="159"/>
                  </a:cubicBezTo>
                  <a:cubicBezTo>
                    <a:pt x="38" y="205"/>
                    <a:pt x="19" y="252"/>
                    <a:pt x="1" y="308"/>
                  </a:cubicBezTo>
                  <a:cubicBezTo>
                    <a:pt x="1" y="335"/>
                    <a:pt x="10" y="354"/>
                    <a:pt x="28" y="363"/>
                  </a:cubicBezTo>
                  <a:cubicBezTo>
                    <a:pt x="36" y="366"/>
                    <a:pt x="43" y="367"/>
                    <a:pt x="50" y="367"/>
                  </a:cubicBezTo>
                  <a:cubicBezTo>
                    <a:pt x="70" y="367"/>
                    <a:pt x="87" y="358"/>
                    <a:pt x="93" y="345"/>
                  </a:cubicBezTo>
                  <a:lnTo>
                    <a:pt x="93" y="335"/>
                  </a:lnTo>
                  <a:cubicBezTo>
                    <a:pt x="112" y="289"/>
                    <a:pt x="131" y="252"/>
                    <a:pt x="158" y="215"/>
                  </a:cubicBezTo>
                  <a:cubicBezTo>
                    <a:pt x="177" y="177"/>
                    <a:pt x="214" y="150"/>
                    <a:pt x="251" y="131"/>
                  </a:cubicBezTo>
                  <a:cubicBezTo>
                    <a:pt x="289" y="112"/>
                    <a:pt x="335" y="94"/>
                    <a:pt x="381" y="94"/>
                  </a:cubicBezTo>
                  <a:cubicBezTo>
                    <a:pt x="428" y="85"/>
                    <a:pt x="474" y="85"/>
                    <a:pt x="521" y="85"/>
                  </a:cubicBezTo>
                  <a:lnTo>
                    <a:pt x="521" y="94"/>
                  </a:lnTo>
                  <a:cubicBezTo>
                    <a:pt x="539" y="94"/>
                    <a:pt x="558" y="85"/>
                    <a:pt x="558" y="66"/>
                  </a:cubicBezTo>
                  <a:cubicBezTo>
                    <a:pt x="567" y="47"/>
                    <a:pt x="558" y="19"/>
                    <a:pt x="539" y="19"/>
                  </a:cubicBezTo>
                  <a:cubicBezTo>
                    <a:pt x="484" y="1"/>
                    <a:pt x="428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5610543" y="1689777"/>
              <a:ext cx="381461" cy="490435"/>
            </a:xfrm>
            <a:custGeom>
              <a:avLst/>
              <a:gdLst/>
              <a:ahLst/>
              <a:cxnLst/>
              <a:rect l="l" t="t" r="r" b="b"/>
              <a:pathLst>
                <a:path w="3616" h="4649" extrusionOk="0">
                  <a:moveTo>
                    <a:pt x="3493" y="0"/>
                  </a:moveTo>
                  <a:cubicBezTo>
                    <a:pt x="3427" y="0"/>
                    <a:pt x="3324" y="9"/>
                    <a:pt x="3169" y="22"/>
                  </a:cubicBezTo>
                  <a:cubicBezTo>
                    <a:pt x="2463" y="77"/>
                    <a:pt x="1701" y="440"/>
                    <a:pt x="1125" y="1164"/>
                  </a:cubicBezTo>
                  <a:cubicBezTo>
                    <a:pt x="595" y="1833"/>
                    <a:pt x="447" y="2419"/>
                    <a:pt x="335" y="2697"/>
                  </a:cubicBezTo>
                  <a:cubicBezTo>
                    <a:pt x="187" y="3078"/>
                    <a:pt x="94" y="3459"/>
                    <a:pt x="19" y="3849"/>
                  </a:cubicBezTo>
                  <a:cubicBezTo>
                    <a:pt x="1" y="3933"/>
                    <a:pt x="10" y="3961"/>
                    <a:pt x="84" y="3989"/>
                  </a:cubicBezTo>
                  <a:cubicBezTo>
                    <a:pt x="859" y="4372"/>
                    <a:pt x="1858" y="4612"/>
                    <a:pt x="2308" y="4612"/>
                  </a:cubicBezTo>
                  <a:cubicBezTo>
                    <a:pt x="2316" y="4612"/>
                    <a:pt x="2325" y="4611"/>
                    <a:pt x="2333" y="4611"/>
                  </a:cubicBezTo>
                  <a:cubicBezTo>
                    <a:pt x="2509" y="4602"/>
                    <a:pt x="2528" y="4648"/>
                    <a:pt x="2593" y="4416"/>
                  </a:cubicBezTo>
                  <a:cubicBezTo>
                    <a:pt x="2937" y="3069"/>
                    <a:pt x="3364" y="1016"/>
                    <a:pt x="3587" y="115"/>
                  </a:cubicBezTo>
                  <a:cubicBezTo>
                    <a:pt x="3611" y="30"/>
                    <a:pt x="3616" y="0"/>
                    <a:pt x="3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5871322" y="1853713"/>
              <a:ext cx="88297" cy="316688"/>
            </a:xfrm>
            <a:custGeom>
              <a:avLst/>
              <a:gdLst/>
              <a:ahLst/>
              <a:cxnLst/>
              <a:rect l="l" t="t" r="r" b="b"/>
              <a:pathLst>
                <a:path w="837" h="3002" extrusionOk="0">
                  <a:moveTo>
                    <a:pt x="808" y="1"/>
                  </a:moveTo>
                  <a:cubicBezTo>
                    <a:pt x="790" y="1"/>
                    <a:pt x="771" y="10"/>
                    <a:pt x="762" y="29"/>
                  </a:cubicBezTo>
                  <a:cubicBezTo>
                    <a:pt x="688" y="270"/>
                    <a:pt x="623" y="512"/>
                    <a:pt x="558" y="753"/>
                  </a:cubicBezTo>
                  <a:lnTo>
                    <a:pt x="372" y="1478"/>
                  </a:lnTo>
                  <a:lnTo>
                    <a:pt x="0" y="2937"/>
                  </a:lnTo>
                  <a:cubicBezTo>
                    <a:pt x="0" y="2964"/>
                    <a:pt x="9" y="2992"/>
                    <a:pt x="37" y="3002"/>
                  </a:cubicBezTo>
                  <a:cubicBezTo>
                    <a:pt x="65" y="3002"/>
                    <a:pt x="84" y="2992"/>
                    <a:pt x="93" y="2964"/>
                  </a:cubicBezTo>
                  <a:lnTo>
                    <a:pt x="465" y="1506"/>
                  </a:lnTo>
                  <a:lnTo>
                    <a:pt x="641" y="772"/>
                  </a:lnTo>
                  <a:cubicBezTo>
                    <a:pt x="706" y="530"/>
                    <a:pt x="762" y="289"/>
                    <a:pt x="836" y="47"/>
                  </a:cubicBezTo>
                  <a:cubicBezTo>
                    <a:pt x="836" y="29"/>
                    <a:pt x="827" y="10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5637972" y="2043494"/>
              <a:ext cx="238308" cy="74267"/>
            </a:xfrm>
            <a:custGeom>
              <a:avLst/>
              <a:gdLst/>
              <a:ahLst/>
              <a:cxnLst/>
              <a:rect l="l" t="t" r="r" b="b"/>
              <a:pathLst>
                <a:path w="2259" h="704" extrusionOk="0">
                  <a:moveTo>
                    <a:pt x="42" y="0"/>
                  </a:moveTo>
                  <a:cubicBezTo>
                    <a:pt x="29" y="0"/>
                    <a:pt x="17" y="9"/>
                    <a:pt x="10" y="23"/>
                  </a:cubicBezTo>
                  <a:cubicBezTo>
                    <a:pt x="1" y="41"/>
                    <a:pt x="1" y="60"/>
                    <a:pt x="20" y="69"/>
                  </a:cubicBezTo>
                  <a:cubicBezTo>
                    <a:pt x="187" y="162"/>
                    <a:pt x="363" y="246"/>
                    <a:pt x="540" y="311"/>
                  </a:cubicBezTo>
                  <a:cubicBezTo>
                    <a:pt x="716" y="376"/>
                    <a:pt x="902" y="431"/>
                    <a:pt x="1079" y="487"/>
                  </a:cubicBezTo>
                  <a:cubicBezTo>
                    <a:pt x="1450" y="580"/>
                    <a:pt x="1822" y="645"/>
                    <a:pt x="2194" y="701"/>
                  </a:cubicBezTo>
                  <a:cubicBezTo>
                    <a:pt x="2199" y="703"/>
                    <a:pt x="2203" y="703"/>
                    <a:pt x="2208" y="703"/>
                  </a:cubicBezTo>
                  <a:cubicBezTo>
                    <a:pt x="2230" y="703"/>
                    <a:pt x="2249" y="687"/>
                    <a:pt x="2249" y="664"/>
                  </a:cubicBezTo>
                  <a:cubicBezTo>
                    <a:pt x="2259" y="636"/>
                    <a:pt x="2240" y="608"/>
                    <a:pt x="2212" y="608"/>
                  </a:cubicBezTo>
                  <a:cubicBezTo>
                    <a:pt x="1841" y="543"/>
                    <a:pt x="1469" y="487"/>
                    <a:pt x="1107" y="394"/>
                  </a:cubicBezTo>
                  <a:cubicBezTo>
                    <a:pt x="744" y="301"/>
                    <a:pt x="391" y="181"/>
                    <a:pt x="57" y="4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6000445" y="1944859"/>
              <a:ext cx="310042" cy="350868"/>
            </a:xfrm>
            <a:custGeom>
              <a:avLst/>
              <a:gdLst/>
              <a:ahLst/>
              <a:cxnLst/>
              <a:rect l="l" t="t" r="r" b="b"/>
              <a:pathLst>
                <a:path w="2939" h="3326" extrusionOk="0">
                  <a:moveTo>
                    <a:pt x="2453" y="1"/>
                  </a:moveTo>
                  <a:cubicBezTo>
                    <a:pt x="2215" y="1"/>
                    <a:pt x="1926" y="194"/>
                    <a:pt x="1684" y="605"/>
                  </a:cubicBezTo>
                  <a:cubicBezTo>
                    <a:pt x="1611" y="729"/>
                    <a:pt x="1594" y="789"/>
                    <a:pt x="1569" y="789"/>
                  </a:cubicBezTo>
                  <a:cubicBezTo>
                    <a:pt x="1531" y="789"/>
                    <a:pt x="1473" y="649"/>
                    <a:pt x="1164" y="391"/>
                  </a:cubicBezTo>
                  <a:cubicBezTo>
                    <a:pt x="894" y="172"/>
                    <a:pt x="655" y="73"/>
                    <a:pt x="466" y="73"/>
                  </a:cubicBezTo>
                  <a:cubicBezTo>
                    <a:pt x="174" y="73"/>
                    <a:pt x="1" y="308"/>
                    <a:pt x="12" y="698"/>
                  </a:cubicBezTo>
                  <a:cubicBezTo>
                    <a:pt x="12" y="716"/>
                    <a:pt x="12" y="725"/>
                    <a:pt x="12" y="744"/>
                  </a:cubicBezTo>
                  <a:cubicBezTo>
                    <a:pt x="21" y="911"/>
                    <a:pt x="58" y="1088"/>
                    <a:pt x="105" y="1264"/>
                  </a:cubicBezTo>
                  <a:cubicBezTo>
                    <a:pt x="161" y="1441"/>
                    <a:pt x="235" y="1627"/>
                    <a:pt x="318" y="1812"/>
                  </a:cubicBezTo>
                  <a:cubicBezTo>
                    <a:pt x="402" y="1970"/>
                    <a:pt x="486" y="2128"/>
                    <a:pt x="579" y="2277"/>
                  </a:cubicBezTo>
                  <a:cubicBezTo>
                    <a:pt x="709" y="2472"/>
                    <a:pt x="839" y="2658"/>
                    <a:pt x="978" y="2807"/>
                  </a:cubicBezTo>
                  <a:cubicBezTo>
                    <a:pt x="1201" y="3048"/>
                    <a:pt x="1433" y="3234"/>
                    <a:pt x="1628" y="3308"/>
                  </a:cubicBezTo>
                  <a:cubicBezTo>
                    <a:pt x="1665" y="3319"/>
                    <a:pt x="1694" y="3326"/>
                    <a:pt x="1719" y="3326"/>
                  </a:cubicBezTo>
                  <a:cubicBezTo>
                    <a:pt x="1778" y="3326"/>
                    <a:pt x="1817" y="3293"/>
                    <a:pt x="1889" y="3215"/>
                  </a:cubicBezTo>
                  <a:cubicBezTo>
                    <a:pt x="2000" y="3095"/>
                    <a:pt x="2112" y="2946"/>
                    <a:pt x="2214" y="2788"/>
                  </a:cubicBezTo>
                  <a:cubicBezTo>
                    <a:pt x="2325" y="2593"/>
                    <a:pt x="2437" y="2388"/>
                    <a:pt x="2539" y="2175"/>
                  </a:cubicBezTo>
                  <a:cubicBezTo>
                    <a:pt x="2604" y="2017"/>
                    <a:pt x="2669" y="1859"/>
                    <a:pt x="2725" y="1692"/>
                  </a:cubicBezTo>
                  <a:cubicBezTo>
                    <a:pt x="2790" y="1497"/>
                    <a:pt x="2846" y="1311"/>
                    <a:pt x="2883" y="1125"/>
                  </a:cubicBezTo>
                  <a:cubicBezTo>
                    <a:pt x="2892" y="1097"/>
                    <a:pt x="2892" y="1069"/>
                    <a:pt x="2901" y="1041"/>
                  </a:cubicBezTo>
                  <a:cubicBezTo>
                    <a:pt x="2929" y="874"/>
                    <a:pt x="2938" y="725"/>
                    <a:pt x="2920" y="595"/>
                  </a:cubicBezTo>
                  <a:cubicBezTo>
                    <a:pt x="2892" y="208"/>
                    <a:pt x="2700" y="1"/>
                    <a:pt x="2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6000445" y="1944964"/>
              <a:ext cx="309093" cy="87981"/>
            </a:xfrm>
            <a:custGeom>
              <a:avLst/>
              <a:gdLst/>
              <a:ahLst/>
              <a:cxnLst/>
              <a:rect l="l" t="t" r="r" b="b"/>
              <a:pathLst>
                <a:path w="2930" h="834" extrusionOk="0">
                  <a:moveTo>
                    <a:pt x="2456" y="1"/>
                  </a:moveTo>
                  <a:cubicBezTo>
                    <a:pt x="2217" y="1"/>
                    <a:pt x="1927" y="196"/>
                    <a:pt x="1684" y="613"/>
                  </a:cubicBezTo>
                  <a:cubicBezTo>
                    <a:pt x="1612" y="733"/>
                    <a:pt x="1594" y="790"/>
                    <a:pt x="1570" y="790"/>
                  </a:cubicBezTo>
                  <a:cubicBezTo>
                    <a:pt x="1531" y="790"/>
                    <a:pt x="1475" y="650"/>
                    <a:pt x="1164" y="390"/>
                  </a:cubicBezTo>
                  <a:cubicBezTo>
                    <a:pt x="894" y="171"/>
                    <a:pt x="655" y="72"/>
                    <a:pt x="466" y="72"/>
                  </a:cubicBezTo>
                  <a:cubicBezTo>
                    <a:pt x="174" y="72"/>
                    <a:pt x="1" y="307"/>
                    <a:pt x="12" y="697"/>
                  </a:cubicBezTo>
                  <a:cubicBezTo>
                    <a:pt x="462" y="797"/>
                    <a:pt x="874" y="833"/>
                    <a:pt x="1238" y="833"/>
                  </a:cubicBezTo>
                  <a:cubicBezTo>
                    <a:pt x="2121" y="833"/>
                    <a:pt x="2725" y="621"/>
                    <a:pt x="2929" y="594"/>
                  </a:cubicBezTo>
                  <a:cubicBezTo>
                    <a:pt x="2896" y="208"/>
                    <a:pt x="2703" y="1"/>
                    <a:pt x="2456" y="1"/>
                  </a:cubicBezTo>
                  <a:close/>
                </a:path>
              </a:pathLst>
            </a:custGeom>
            <a:solidFill>
              <a:srgbClr val="BAC3D3">
                <a:alpha val="37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6001605" y="2008576"/>
              <a:ext cx="308882" cy="75322"/>
            </a:xfrm>
            <a:custGeom>
              <a:avLst/>
              <a:gdLst/>
              <a:ahLst/>
              <a:cxnLst/>
              <a:rect l="l" t="t" r="r" b="b"/>
              <a:pathLst>
                <a:path w="2928" h="714" extrusionOk="0">
                  <a:moveTo>
                    <a:pt x="2918" y="1"/>
                  </a:moveTo>
                  <a:lnTo>
                    <a:pt x="2918" y="1"/>
                  </a:lnTo>
                  <a:cubicBezTo>
                    <a:pt x="2715" y="20"/>
                    <a:pt x="2112" y="230"/>
                    <a:pt x="1231" y="230"/>
                  </a:cubicBezTo>
                  <a:cubicBezTo>
                    <a:pt x="866" y="230"/>
                    <a:pt x="453" y="194"/>
                    <a:pt x="1" y="94"/>
                  </a:cubicBezTo>
                  <a:cubicBezTo>
                    <a:pt x="1" y="112"/>
                    <a:pt x="1" y="131"/>
                    <a:pt x="1" y="140"/>
                  </a:cubicBezTo>
                  <a:cubicBezTo>
                    <a:pt x="10" y="307"/>
                    <a:pt x="47" y="484"/>
                    <a:pt x="94" y="660"/>
                  </a:cubicBezTo>
                  <a:cubicBezTo>
                    <a:pt x="242" y="670"/>
                    <a:pt x="587" y="714"/>
                    <a:pt x="1083" y="714"/>
                  </a:cubicBezTo>
                  <a:cubicBezTo>
                    <a:pt x="1551" y="714"/>
                    <a:pt x="2154" y="675"/>
                    <a:pt x="2853" y="530"/>
                  </a:cubicBezTo>
                  <a:lnTo>
                    <a:pt x="2872" y="530"/>
                  </a:lnTo>
                  <a:cubicBezTo>
                    <a:pt x="2881" y="493"/>
                    <a:pt x="2881" y="465"/>
                    <a:pt x="2890" y="437"/>
                  </a:cubicBezTo>
                  <a:cubicBezTo>
                    <a:pt x="2918" y="270"/>
                    <a:pt x="2927" y="121"/>
                    <a:pt x="2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6033991" y="2124196"/>
              <a:ext cx="253920" cy="63506"/>
            </a:xfrm>
            <a:custGeom>
              <a:avLst/>
              <a:gdLst/>
              <a:ahLst/>
              <a:cxnLst/>
              <a:rect l="l" t="t" r="r" b="b"/>
              <a:pathLst>
                <a:path w="2407" h="602" extrusionOk="0">
                  <a:moveTo>
                    <a:pt x="2407" y="1"/>
                  </a:moveTo>
                  <a:cubicBezTo>
                    <a:pt x="2379" y="1"/>
                    <a:pt x="2351" y="1"/>
                    <a:pt x="2323" y="10"/>
                  </a:cubicBezTo>
                  <a:cubicBezTo>
                    <a:pt x="1833" y="89"/>
                    <a:pt x="1420" y="144"/>
                    <a:pt x="862" y="144"/>
                  </a:cubicBezTo>
                  <a:cubicBezTo>
                    <a:pt x="628" y="144"/>
                    <a:pt x="368" y="134"/>
                    <a:pt x="65" y="112"/>
                  </a:cubicBezTo>
                  <a:lnTo>
                    <a:pt x="0" y="112"/>
                  </a:lnTo>
                  <a:cubicBezTo>
                    <a:pt x="84" y="270"/>
                    <a:pt x="168" y="428"/>
                    <a:pt x="270" y="577"/>
                  </a:cubicBezTo>
                  <a:lnTo>
                    <a:pt x="326" y="577"/>
                  </a:lnTo>
                  <a:cubicBezTo>
                    <a:pt x="437" y="586"/>
                    <a:pt x="558" y="596"/>
                    <a:pt x="669" y="596"/>
                  </a:cubicBezTo>
                  <a:cubicBezTo>
                    <a:pt x="778" y="599"/>
                    <a:pt x="887" y="601"/>
                    <a:pt x="995" y="601"/>
                  </a:cubicBezTo>
                  <a:cubicBezTo>
                    <a:pt x="1183" y="601"/>
                    <a:pt x="1369" y="595"/>
                    <a:pt x="1552" y="577"/>
                  </a:cubicBezTo>
                  <a:cubicBezTo>
                    <a:pt x="1775" y="549"/>
                    <a:pt x="1998" y="512"/>
                    <a:pt x="2221" y="475"/>
                  </a:cubicBezTo>
                  <a:cubicBezTo>
                    <a:pt x="2286" y="317"/>
                    <a:pt x="2351" y="159"/>
                    <a:pt x="2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6062369" y="2174200"/>
              <a:ext cx="205921" cy="69414"/>
            </a:xfrm>
            <a:custGeom>
              <a:avLst/>
              <a:gdLst/>
              <a:ahLst/>
              <a:cxnLst/>
              <a:rect l="l" t="t" r="r" b="b"/>
              <a:pathLst>
                <a:path w="1952" h="658" extrusionOk="0">
                  <a:moveTo>
                    <a:pt x="1952" y="1"/>
                  </a:moveTo>
                  <a:lnTo>
                    <a:pt x="1952" y="1"/>
                  </a:lnTo>
                  <a:cubicBezTo>
                    <a:pt x="1729" y="38"/>
                    <a:pt x="1506" y="75"/>
                    <a:pt x="1283" y="103"/>
                  </a:cubicBezTo>
                  <a:cubicBezTo>
                    <a:pt x="1100" y="121"/>
                    <a:pt x="914" y="127"/>
                    <a:pt x="726" y="127"/>
                  </a:cubicBezTo>
                  <a:cubicBezTo>
                    <a:pt x="618" y="127"/>
                    <a:pt x="509" y="125"/>
                    <a:pt x="400" y="122"/>
                  </a:cubicBezTo>
                  <a:cubicBezTo>
                    <a:pt x="289" y="122"/>
                    <a:pt x="168" y="112"/>
                    <a:pt x="57" y="112"/>
                  </a:cubicBezTo>
                  <a:cubicBezTo>
                    <a:pt x="50" y="112"/>
                    <a:pt x="36" y="108"/>
                    <a:pt x="22" y="108"/>
                  </a:cubicBezTo>
                  <a:cubicBezTo>
                    <a:pt x="14" y="108"/>
                    <a:pt x="7" y="109"/>
                    <a:pt x="1" y="112"/>
                  </a:cubicBezTo>
                  <a:cubicBezTo>
                    <a:pt x="122" y="298"/>
                    <a:pt x="261" y="484"/>
                    <a:pt x="400" y="633"/>
                  </a:cubicBezTo>
                  <a:cubicBezTo>
                    <a:pt x="410" y="642"/>
                    <a:pt x="428" y="642"/>
                    <a:pt x="447" y="642"/>
                  </a:cubicBezTo>
                  <a:cubicBezTo>
                    <a:pt x="449" y="641"/>
                    <a:pt x="455" y="641"/>
                    <a:pt x="464" y="641"/>
                  </a:cubicBezTo>
                  <a:cubicBezTo>
                    <a:pt x="530" y="641"/>
                    <a:pt x="761" y="657"/>
                    <a:pt x="1025" y="657"/>
                  </a:cubicBezTo>
                  <a:cubicBezTo>
                    <a:pt x="1226" y="657"/>
                    <a:pt x="1447" y="648"/>
                    <a:pt x="1627" y="614"/>
                  </a:cubicBezTo>
                  <a:cubicBezTo>
                    <a:pt x="1748" y="428"/>
                    <a:pt x="1850" y="214"/>
                    <a:pt x="1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6011416" y="2064488"/>
              <a:ext cx="293164" cy="75005"/>
            </a:xfrm>
            <a:custGeom>
              <a:avLst/>
              <a:gdLst/>
              <a:ahLst/>
              <a:cxnLst/>
              <a:rect l="l" t="t" r="r" b="b"/>
              <a:pathLst>
                <a:path w="2779" h="711" extrusionOk="0">
                  <a:moveTo>
                    <a:pt x="2760" y="0"/>
                  </a:moveTo>
                  <a:cubicBezTo>
                    <a:pt x="2061" y="145"/>
                    <a:pt x="1458" y="184"/>
                    <a:pt x="990" y="184"/>
                  </a:cubicBezTo>
                  <a:cubicBezTo>
                    <a:pt x="494" y="184"/>
                    <a:pt x="149" y="140"/>
                    <a:pt x="1" y="130"/>
                  </a:cubicBezTo>
                  <a:lnTo>
                    <a:pt x="1" y="130"/>
                  </a:lnTo>
                  <a:cubicBezTo>
                    <a:pt x="57" y="316"/>
                    <a:pt x="131" y="493"/>
                    <a:pt x="214" y="678"/>
                  </a:cubicBezTo>
                  <a:lnTo>
                    <a:pt x="279" y="678"/>
                  </a:lnTo>
                  <a:cubicBezTo>
                    <a:pt x="582" y="700"/>
                    <a:pt x="842" y="710"/>
                    <a:pt x="1076" y="710"/>
                  </a:cubicBezTo>
                  <a:cubicBezTo>
                    <a:pt x="1634" y="710"/>
                    <a:pt x="2047" y="655"/>
                    <a:pt x="2537" y="576"/>
                  </a:cubicBezTo>
                  <a:cubicBezTo>
                    <a:pt x="2565" y="567"/>
                    <a:pt x="2593" y="567"/>
                    <a:pt x="2621" y="567"/>
                  </a:cubicBezTo>
                  <a:cubicBezTo>
                    <a:pt x="2686" y="363"/>
                    <a:pt x="2742" y="177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6011416" y="1585761"/>
              <a:ext cx="233455" cy="249806"/>
            </a:xfrm>
            <a:custGeom>
              <a:avLst/>
              <a:gdLst/>
              <a:ahLst/>
              <a:cxnLst/>
              <a:rect l="l" t="t" r="r" b="b"/>
              <a:pathLst>
                <a:path w="2213" h="2368" extrusionOk="0">
                  <a:moveTo>
                    <a:pt x="1230" y="1"/>
                  </a:moveTo>
                  <a:cubicBezTo>
                    <a:pt x="1144" y="1"/>
                    <a:pt x="1055" y="11"/>
                    <a:pt x="967" y="32"/>
                  </a:cubicBezTo>
                  <a:cubicBezTo>
                    <a:pt x="800" y="79"/>
                    <a:pt x="633" y="153"/>
                    <a:pt x="484" y="283"/>
                  </a:cubicBezTo>
                  <a:cubicBezTo>
                    <a:pt x="233" y="506"/>
                    <a:pt x="382" y="710"/>
                    <a:pt x="57" y="1119"/>
                  </a:cubicBezTo>
                  <a:cubicBezTo>
                    <a:pt x="1" y="1184"/>
                    <a:pt x="1" y="1240"/>
                    <a:pt x="38" y="1305"/>
                  </a:cubicBezTo>
                  <a:cubicBezTo>
                    <a:pt x="427" y="2083"/>
                    <a:pt x="1079" y="2367"/>
                    <a:pt x="1550" y="2367"/>
                  </a:cubicBezTo>
                  <a:cubicBezTo>
                    <a:pt x="1890" y="2367"/>
                    <a:pt x="2135" y="2220"/>
                    <a:pt x="2119" y="2002"/>
                  </a:cubicBezTo>
                  <a:cubicBezTo>
                    <a:pt x="2119" y="1955"/>
                    <a:pt x="2063" y="1714"/>
                    <a:pt x="2035" y="1463"/>
                  </a:cubicBezTo>
                  <a:cubicBezTo>
                    <a:pt x="2026" y="1296"/>
                    <a:pt x="2017" y="1128"/>
                    <a:pt x="2045" y="1017"/>
                  </a:cubicBezTo>
                  <a:cubicBezTo>
                    <a:pt x="2212" y="379"/>
                    <a:pt x="1757" y="1"/>
                    <a:pt x="1230" y="1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6102562" y="1585761"/>
              <a:ext cx="142309" cy="155812"/>
            </a:xfrm>
            <a:custGeom>
              <a:avLst/>
              <a:gdLst/>
              <a:ahLst/>
              <a:cxnLst/>
              <a:rect l="l" t="t" r="r" b="b"/>
              <a:pathLst>
                <a:path w="1349" h="1477" extrusionOk="0">
                  <a:moveTo>
                    <a:pt x="363" y="1"/>
                  </a:moveTo>
                  <a:cubicBezTo>
                    <a:pt x="277" y="1"/>
                    <a:pt x="190" y="11"/>
                    <a:pt x="103" y="32"/>
                  </a:cubicBezTo>
                  <a:lnTo>
                    <a:pt x="1" y="525"/>
                  </a:lnTo>
                  <a:cubicBezTo>
                    <a:pt x="1" y="525"/>
                    <a:pt x="278" y="1477"/>
                    <a:pt x="1014" y="1477"/>
                  </a:cubicBezTo>
                  <a:cubicBezTo>
                    <a:pt x="1064" y="1477"/>
                    <a:pt x="1117" y="1472"/>
                    <a:pt x="1171" y="1463"/>
                  </a:cubicBezTo>
                  <a:cubicBezTo>
                    <a:pt x="1153" y="1296"/>
                    <a:pt x="1153" y="1128"/>
                    <a:pt x="1181" y="1017"/>
                  </a:cubicBezTo>
                  <a:cubicBezTo>
                    <a:pt x="1348" y="379"/>
                    <a:pt x="886" y="1"/>
                    <a:pt x="363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5975232" y="1276773"/>
              <a:ext cx="377347" cy="410893"/>
            </a:xfrm>
            <a:custGeom>
              <a:avLst/>
              <a:gdLst/>
              <a:ahLst/>
              <a:cxnLst/>
              <a:rect l="l" t="t" r="r" b="b"/>
              <a:pathLst>
                <a:path w="3577" h="3895" extrusionOk="0">
                  <a:moveTo>
                    <a:pt x="1699" y="0"/>
                  </a:moveTo>
                  <a:cubicBezTo>
                    <a:pt x="1601" y="0"/>
                    <a:pt x="1503" y="11"/>
                    <a:pt x="1403" y="35"/>
                  </a:cubicBezTo>
                  <a:cubicBezTo>
                    <a:pt x="539" y="239"/>
                    <a:pt x="0" y="1205"/>
                    <a:pt x="204" y="2264"/>
                  </a:cubicBezTo>
                  <a:cubicBezTo>
                    <a:pt x="402" y="3242"/>
                    <a:pt x="1271" y="3895"/>
                    <a:pt x="2098" y="3895"/>
                  </a:cubicBezTo>
                  <a:cubicBezTo>
                    <a:pt x="2167" y="3895"/>
                    <a:pt x="2236" y="3890"/>
                    <a:pt x="2304" y="3881"/>
                  </a:cubicBezTo>
                  <a:cubicBezTo>
                    <a:pt x="3289" y="3751"/>
                    <a:pt x="3577" y="2692"/>
                    <a:pt x="3363" y="1633"/>
                  </a:cubicBezTo>
                  <a:cubicBezTo>
                    <a:pt x="3190" y="739"/>
                    <a:pt x="2493" y="0"/>
                    <a:pt x="1699" y="0"/>
                  </a:cubicBezTo>
                  <a:close/>
                </a:path>
              </a:pathLst>
            </a:custGeom>
            <a:solidFill>
              <a:srgbClr val="B3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6258374" y="1414863"/>
              <a:ext cx="44307" cy="25107"/>
            </a:xfrm>
            <a:custGeom>
              <a:avLst/>
              <a:gdLst/>
              <a:ahLst/>
              <a:cxnLst/>
              <a:rect l="l" t="t" r="r" b="b"/>
              <a:pathLst>
                <a:path w="420" h="238" extrusionOk="0">
                  <a:moveTo>
                    <a:pt x="216" y="1"/>
                  </a:moveTo>
                  <a:cubicBezTo>
                    <a:pt x="109" y="1"/>
                    <a:pt x="1" y="47"/>
                    <a:pt x="10" y="138"/>
                  </a:cubicBezTo>
                  <a:cubicBezTo>
                    <a:pt x="20" y="203"/>
                    <a:pt x="122" y="238"/>
                    <a:pt x="222" y="238"/>
                  </a:cubicBezTo>
                  <a:cubicBezTo>
                    <a:pt x="322" y="238"/>
                    <a:pt x="419" y="203"/>
                    <a:pt x="419" y="129"/>
                  </a:cubicBezTo>
                  <a:cubicBezTo>
                    <a:pt x="419" y="43"/>
                    <a:pt x="318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6136108" y="1430687"/>
              <a:ext cx="47577" cy="26162"/>
            </a:xfrm>
            <a:custGeom>
              <a:avLst/>
              <a:gdLst/>
              <a:ahLst/>
              <a:cxnLst/>
              <a:rect l="l" t="t" r="r" b="b"/>
              <a:pathLst>
                <a:path w="451" h="248" extrusionOk="0">
                  <a:moveTo>
                    <a:pt x="280" y="0"/>
                  </a:moveTo>
                  <a:cubicBezTo>
                    <a:pt x="154" y="0"/>
                    <a:pt x="0" y="82"/>
                    <a:pt x="36" y="183"/>
                  </a:cubicBezTo>
                  <a:cubicBezTo>
                    <a:pt x="52" y="228"/>
                    <a:pt x="109" y="248"/>
                    <a:pt x="175" y="248"/>
                  </a:cubicBezTo>
                  <a:cubicBezTo>
                    <a:pt x="298" y="248"/>
                    <a:pt x="450" y="181"/>
                    <a:pt x="426" y="90"/>
                  </a:cubicBezTo>
                  <a:cubicBezTo>
                    <a:pt x="413" y="26"/>
                    <a:pt x="35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6196661" y="1557700"/>
              <a:ext cx="76588" cy="46100"/>
            </a:xfrm>
            <a:custGeom>
              <a:avLst/>
              <a:gdLst/>
              <a:ahLst/>
              <a:cxnLst/>
              <a:rect l="l" t="t" r="r" b="b"/>
              <a:pathLst>
                <a:path w="726" h="437" extrusionOk="0">
                  <a:moveTo>
                    <a:pt x="119" y="1"/>
                  </a:moveTo>
                  <a:cubicBezTo>
                    <a:pt x="92" y="1"/>
                    <a:pt x="63" y="13"/>
                    <a:pt x="38" y="38"/>
                  </a:cubicBezTo>
                  <a:cubicBezTo>
                    <a:pt x="1" y="66"/>
                    <a:pt x="10" y="140"/>
                    <a:pt x="19" y="177"/>
                  </a:cubicBezTo>
                  <a:cubicBezTo>
                    <a:pt x="29" y="224"/>
                    <a:pt x="56" y="270"/>
                    <a:pt x="84" y="298"/>
                  </a:cubicBezTo>
                  <a:cubicBezTo>
                    <a:pt x="84" y="307"/>
                    <a:pt x="84" y="307"/>
                    <a:pt x="94" y="317"/>
                  </a:cubicBezTo>
                  <a:cubicBezTo>
                    <a:pt x="158" y="393"/>
                    <a:pt x="268" y="436"/>
                    <a:pt x="379" y="436"/>
                  </a:cubicBezTo>
                  <a:cubicBezTo>
                    <a:pt x="444" y="436"/>
                    <a:pt x="510" y="422"/>
                    <a:pt x="567" y="391"/>
                  </a:cubicBezTo>
                  <a:cubicBezTo>
                    <a:pt x="605" y="373"/>
                    <a:pt x="642" y="335"/>
                    <a:pt x="679" y="289"/>
                  </a:cubicBezTo>
                  <a:cubicBezTo>
                    <a:pt x="725" y="215"/>
                    <a:pt x="688" y="112"/>
                    <a:pt x="595" y="103"/>
                  </a:cubicBezTo>
                  <a:cubicBezTo>
                    <a:pt x="558" y="103"/>
                    <a:pt x="521" y="112"/>
                    <a:pt x="493" y="112"/>
                  </a:cubicBezTo>
                  <a:cubicBezTo>
                    <a:pt x="471" y="116"/>
                    <a:pt x="450" y="118"/>
                    <a:pt x="430" y="118"/>
                  </a:cubicBezTo>
                  <a:cubicBezTo>
                    <a:pt x="355" y="118"/>
                    <a:pt x="289" y="93"/>
                    <a:pt x="224" y="57"/>
                  </a:cubicBezTo>
                  <a:cubicBezTo>
                    <a:pt x="205" y="38"/>
                    <a:pt x="187" y="29"/>
                    <a:pt x="159" y="10"/>
                  </a:cubicBezTo>
                  <a:cubicBezTo>
                    <a:pt x="146" y="4"/>
                    <a:pt x="13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6205523" y="1582280"/>
              <a:ext cx="51058" cy="21520"/>
            </a:xfrm>
            <a:custGeom>
              <a:avLst/>
              <a:gdLst/>
              <a:ahLst/>
              <a:cxnLst/>
              <a:rect l="l" t="t" r="r" b="b"/>
              <a:pathLst>
                <a:path w="484" h="204" extrusionOk="0">
                  <a:moveTo>
                    <a:pt x="208" y="1"/>
                  </a:moveTo>
                  <a:cubicBezTo>
                    <a:pt x="181" y="1"/>
                    <a:pt x="155" y="4"/>
                    <a:pt x="130" y="9"/>
                  </a:cubicBezTo>
                  <a:cubicBezTo>
                    <a:pt x="103" y="9"/>
                    <a:pt x="75" y="19"/>
                    <a:pt x="47" y="37"/>
                  </a:cubicBezTo>
                  <a:cubicBezTo>
                    <a:pt x="38" y="37"/>
                    <a:pt x="0" y="56"/>
                    <a:pt x="0" y="74"/>
                  </a:cubicBezTo>
                  <a:cubicBezTo>
                    <a:pt x="0" y="74"/>
                    <a:pt x="0" y="74"/>
                    <a:pt x="10" y="84"/>
                  </a:cubicBezTo>
                  <a:cubicBezTo>
                    <a:pt x="74" y="160"/>
                    <a:pt x="184" y="203"/>
                    <a:pt x="295" y="203"/>
                  </a:cubicBezTo>
                  <a:cubicBezTo>
                    <a:pt x="360" y="203"/>
                    <a:pt x="426" y="189"/>
                    <a:pt x="483" y="158"/>
                  </a:cubicBezTo>
                  <a:cubicBezTo>
                    <a:pt x="432" y="47"/>
                    <a:pt x="315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6269240" y="1456744"/>
              <a:ext cx="42197" cy="23103"/>
            </a:xfrm>
            <a:custGeom>
              <a:avLst/>
              <a:gdLst/>
              <a:ahLst/>
              <a:cxnLst/>
              <a:rect l="l" t="t" r="r" b="b"/>
              <a:pathLst>
                <a:path w="400" h="219" extrusionOk="0">
                  <a:moveTo>
                    <a:pt x="195" y="1"/>
                  </a:moveTo>
                  <a:cubicBezTo>
                    <a:pt x="158" y="1"/>
                    <a:pt x="121" y="20"/>
                    <a:pt x="93" y="38"/>
                  </a:cubicBezTo>
                  <a:cubicBezTo>
                    <a:pt x="75" y="47"/>
                    <a:pt x="65" y="57"/>
                    <a:pt x="56" y="66"/>
                  </a:cubicBezTo>
                  <a:lnTo>
                    <a:pt x="28" y="103"/>
                  </a:lnTo>
                  <a:cubicBezTo>
                    <a:pt x="0" y="131"/>
                    <a:pt x="0" y="168"/>
                    <a:pt x="28" y="196"/>
                  </a:cubicBezTo>
                  <a:cubicBezTo>
                    <a:pt x="38" y="211"/>
                    <a:pt x="57" y="218"/>
                    <a:pt x="76" y="218"/>
                  </a:cubicBezTo>
                  <a:cubicBezTo>
                    <a:pt x="92" y="218"/>
                    <a:pt x="109" y="214"/>
                    <a:pt x="121" y="205"/>
                  </a:cubicBezTo>
                  <a:lnTo>
                    <a:pt x="130" y="196"/>
                  </a:lnTo>
                  <a:cubicBezTo>
                    <a:pt x="149" y="187"/>
                    <a:pt x="158" y="168"/>
                    <a:pt x="177" y="159"/>
                  </a:cubicBezTo>
                  <a:cubicBezTo>
                    <a:pt x="186" y="150"/>
                    <a:pt x="205" y="150"/>
                    <a:pt x="214" y="140"/>
                  </a:cubicBezTo>
                  <a:lnTo>
                    <a:pt x="251" y="140"/>
                  </a:lnTo>
                  <a:cubicBezTo>
                    <a:pt x="270" y="150"/>
                    <a:pt x="288" y="159"/>
                    <a:pt x="298" y="159"/>
                  </a:cubicBezTo>
                  <a:lnTo>
                    <a:pt x="316" y="168"/>
                  </a:lnTo>
                  <a:cubicBezTo>
                    <a:pt x="321" y="173"/>
                    <a:pt x="330" y="175"/>
                    <a:pt x="341" y="175"/>
                  </a:cubicBezTo>
                  <a:cubicBezTo>
                    <a:pt x="351" y="175"/>
                    <a:pt x="363" y="173"/>
                    <a:pt x="372" y="168"/>
                  </a:cubicBezTo>
                  <a:cubicBezTo>
                    <a:pt x="390" y="150"/>
                    <a:pt x="400" y="112"/>
                    <a:pt x="381" y="94"/>
                  </a:cubicBezTo>
                  <a:cubicBezTo>
                    <a:pt x="353" y="57"/>
                    <a:pt x="335" y="38"/>
                    <a:pt x="298" y="20"/>
                  </a:cubicBezTo>
                  <a:cubicBezTo>
                    <a:pt x="270" y="10"/>
                    <a:pt x="233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6145708" y="1470563"/>
              <a:ext cx="42302" cy="22681"/>
            </a:xfrm>
            <a:custGeom>
              <a:avLst/>
              <a:gdLst/>
              <a:ahLst/>
              <a:cxnLst/>
              <a:rect l="l" t="t" r="r" b="b"/>
              <a:pathLst>
                <a:path w="401" h="215" extrusionOk="0">
                  <a:moveTo>
                    <a:pt x="196" y="0"/>
                  </a:moveTo>
                  <a:cubicBezTo>
                    <a:pt x="159" y="0"/>
                    <a:pt x="121" y="19"/>
                    <a:pt x="94" y="37"/>
                  </a:cubicBezTo>
                  <a:cubicBezTo>
                    <a:pt x="84" y="46"/>
                    <a:pt x="66" y="56"/>
                    <a:pt x="56" y="65"/>
                  </a:cubicBezTo>
                  <a:lnTo>
                    <a:pt x="28" y="102"/>
                  </a:lnTo>
                  <a:cubicBezTo>
                    <a:pt x="10" y="121"/>
                    <a:pt x="1" y="158"/>
                    <a:pt x="28" y="186"/>
                  </a:cubicBezTo>
                  <a:cubicBezTo>
                    <a:pt x="40" y="204"/>
                    <a:pt x="64" y="214"/>
                    <a:pt x="87" y="214"/>
                  </a:cubicBezTo>
                  <a:cubicBezTo>
                    <a:pt x="99" y="214"/>
                    <a:pt x="112" y="211"/>
                    <a:pt x="121" y="204"/>
                  </a:cubicBezTo>
                  <a:lnTo>
                    <a:pt x="131" y="195"/>
                  </a:lnTo>
                  <a:cubicBezTo>
                    <a:pt x="149" y="186"/>
                    <a:pt x="159" y="167"/>
                    <a:pt x="177" y="158"/>
                  </a:cubicBezTo>
                  <a:cubicBezTo>
                    <a:pt x="186" y="149"/>
                    <a:pt x="205" y="149"/>
                    <a:pt x="214" y="139"/>
                  </a:cubicBezTo>
                  <a:cubicBezTo>
                    <a:pt x="224" y="139"/>
                    <a:pt x="233" y="139"/>
                    <a:pt x="251" y="149"/>
                  </a:cubicBezTo>
                  <a:cubicBezTo>
                    <a:pt x="270" y="149"/>
                    <a:pt x="289" y="158"/>
                    <a:pt x="298" y="167"/>
                  </a:cubicBezTo>
                  <a:lnTo>
                    <a:pt x="317" y="177"/>
                  </a:lnTo>
                  <a:cubicBezTo>
                    <a:pt x="320" y="180"/>
                    <a:pt x="327" y="183"/>
                    <a:pt x="336" y="183"/>
                  </a:cubicBezTo>
                  <a:cubicBezTo>
                    <a:pt x="347" y="183"/>
                    <a:pt x="361" y="178"/>
                    <a:pt x="372" y="167"/>
                  </a:cubicBezTo>
                  <a:cubicBezTo>
                    <a:pt x="391" y="158"/>
                    <a:pt x="400" y="121"/>
                    <a:pt x="382" y="93"/>
                  </a:cubicBezTo>
                  <a:cubicBezTo>
                    <a:pt x="363" y="65"/>
                    <a:pt x="335" y="46"/>
                    <a:pt x="307" y="28"/>
                  </a:cubicBezTo>
                  <a:cubicBezTo>
                    <a:pt x="279" y="9"/>
                    <a:pt x="242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6103617" y="1526685"/>
              <a:ext cx="70680" cy="50847"/>
            </a:xfrm>
            <a:custGeom>
              <a:avLst/>
              <a:gdLst/>
              <a:ahLst/>
              <a:cxnLst/>
              <a:rect l="l" t="t" r="r" b="b"/>
              <a:pathLst>
                <a:path w="670" h="482" extrusionOk="0">
                  <a:moveTo>
                    <a:pt x="372" y="1"/>
                  </a:moveTo>
                  <a:cubicBezTo>
                    <a:pt x="348" y="1"/>
                    <a:pt x="323" y="3"/>
                    <a:pt x="297" y="7"/>
                  </a:cubicBezTo>
                  <a:cubicBezTo>
                    <a:pt x="112" y="35"/>
                    <a:pt x="0" y="174"/>
                    <a:pt x="19" y="286"/>
                  </a:cubicBezTo>
                  <a:cubicBezTo>
                    <a:pt x="34" y="415"/>
                    <a:pt x="154" y="482"/>
                    <a:pt x="294" y="482"/>
                  </a:cubicBezTo>
                  <a:cubicBezTo>
                    <a:pt x="326" y="482"/>
                    <a:pt x="358" y="478"/>
                    <a:pt x="390" y="471"/>
                  </a:cubicBezTo>
                  <a:cubicBezTo>
                    <a:pt x="539" y="453"/>
                    <a:pt x="669" y="304"/>
                    <a:pt x="650" y="193"/>
                  </a:cubicBezTo>
                  <a:cubicBezTo>
                    <a:pt x="619" y="66"/>
                    <a:pt x="507" y="1"/>
                    <a:pt x="372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6280950" y="1505692"/>
              <a:ext cx="69731" cy="51269"/>
            </a:xfrm>
            <a:custGeom>
              <a:avLst/>
              <a:gdLst/>
              <a:ahLst/>
              <a:cxnLst/>
              <a:rect l="l" t="t" r="r" b="b"/>
              <a:pathLst>
                <a:path w="661" h="486" extrusionOk="0">
                  <a:moveTo>
                    <a:pt x="331" y="1"/>
                  </a:moveTo>
                  <a:cubicBezTo>
                    <a:pt x="323" y="1"/>
                    <a:pt x="315" y="1"/>
                    <a:pt x="307" y="1"/>
                  </a:cubicBezTo>
                  <a:cubicBezTo>
                    <a:pt x="140" y="11"/>
                    <a:pt x="1" y="113"/>
                    <a:pt x="10" y="262"/>
                  </a:cubicBezTo>
                  <a:cubicBezTo>
                    <a:pt x="10" y="378"/>
                    <a:pt x="156" y="485"/>
                    <a:pt x="307" y="485"/>
                  </a:cubicBezTo>
                  <a:cubicBezTo>
                    <a:pt x="314" y="485"/>
                    <a:pt x="320" y="485"/>
                    <a:pt x="326" y="485"/>
                  </a:cubicBezTo>
                  <a:cubicBezTo>
                    <a:pt x="502" y="475"/>
                    <a:pt x="660" y="373"/>
                    <a:pt x="642" y="215"/>
                  </a:cubicBezTo>
                  <a:cubicBezTo>
                    <a:pt x="642" y="99"/>
                    <a:pt x="506" y="1"/>
                    <a:pt x="331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6220186" y="1453473"/>
              <a:ext cx="33441" cy="86715"/>
            </a:xfrm>
            <a:custGeom>
              <a:avLst/>
              <a:gdLst/>
              <a:ahLst/>
              <a:cxnLst/>
              <a:rect l="l" t="t" r="r" b="b"/>
              <a:pathLst>
                <a:path w="317" h="822" extrusionOk="0">
                  <a:moveTo>
                    <a:pt x="63" y="0"/>
                  </a:moveTo>
                  <a:cubicBezTo>
                    <a:pt x="58" y="0"/>
                    <a:pt x="53" y="1"/>
                    <a:pt x="47" y="4"/>
                  </a:cubicBezTo>
                  <a:cubicBezTo>
                    <a:pt x="38" y="4"/>
                    <a:pt x="29" y="23"/>
                    <a:pt x="38" y="41"/>
                  </a:cubicBezTo>
                  <a:cubicBezTo>
                    <a:pt x="66" y="106"/>
                    <a:pt x="84" y="181"/>
                    <a:pt x="122" y="255"/>
                  </a:cubicBezTo>
                  <a:cubicBezTo>
                    <a:pt x="149" y="329"/>
                    <a:pt x="168" y="394"/>
                    <a:pt x="196" y="469"/>
                  </a:cubicBezTo>
                  <a:cubicBezTo>
                    <a:pt x="224" y="543"/>
                    <a:pt x="233" y="608"/>
                    <a:pt x="205" y="645"/>
                  </a:cubicBezTo>
                  <a:cubicBezTo>
                    <a:pt x="187" y="664"/>
                    <a:pt x="159" y="682"/>
                    <a:pt x="122" y="701"/>
                  </a:cubicBezTo>
                  <a:lnTo>
                    <a:pt x="75" y="719"/>
                  </a:lnTo>
                  <a:cubicBezTo>
                    <a:pt x="56" y="729"/>
                    <a:pt x="47" y="738"/>
                    <a:pt x="29" y="747"/>
                  </a:cubicBezTo>
                  <a:cubicBezTo>
                    <a:pt x="10" y="747"/>
                    <a:pt x="1" y="766"/>
                    <a:pt x="1" y="784"/>
                  </a:cubicBezTo>
                  <a:cubicBezTo>
                    <a:pt x="1" y="812"/>
                    <a:pt x="29" y="822"/>
                    <a:pt x="47" y="822"/>
                  </a:cubicBezTo>
                  <a:cubicBezTo>
                    <a:pt x="66" y="822"/>
                    <a:pt x="84" y="812"/>
                    <a:pt x="112" y="803"/>
                  </a:cubicBezTo>
                  <a:lnTo>
                    <a:pt x="159" y="784"/>
                  </a:lnTo>
                  <a:cubicBezTo>
                    <a:pt x="205" y="766"/>
                    <a:pt x="242" y="747"/>
                    <a:pt x="279" y="701"/>
                  </a:cubicBezTo>
                  <a:cubicBezTo>
                    <a:pt x="307" y="664"/>
                    <a:pt x="317" y="608"/>
                    <a:pt x="317" y="562"/>
                  </a:cubicBezTo>
                  <a:cubicBezTo>
                    <a:pt x="317" y="515"/>
                    <a:pt x="298" y="478"/>
                    <a:pt x="289" y="441"/>
                  </a:cubicBezTo>
                  <a:cubicBezTo>
                    <a:pt x="224" y="292"/>
                    <a:pt x="168" y="153"/>
                    <a:pt x="84" y="13"/>
                  </a:cubicBezTo>
                  <a:cubicBezTo>
                    <a:pt x="84" y="7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6048655" y="1519723"/>
              <a:ext cx="23630" cy="22153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47" y="1"/>
                  </a:moveTo>
                  <a:cubicBezTo>
                    <a:pt x="40" y="1"/>
                    <a:pt x="33" y="3"/>
                    <a:pt x="29" y="8"/>
                  </a:cubicBezTo>
                  <a:cubicBezTo>
                    <a:pt x="10" y="17"/>
                    <a:pt x="1" y="36"/>
                    <a:pt x="10" y="54"/>
                  </a:cubicBezTo>
                  <a:cubicBezTo>
                    <a:pt x="29" y="91"/>
                    <a:pt x="47" y="110"/>
                    <a:pt x="75" y="138"/>
                  </a:cubicBezTo>
                  <a:cubicBezTo>
                    <a:pt x="94" y="156"/>
                    <a:pt x="112" y="184"/>
                    <a:pt x="149" y="203"/>
                  </a:cubicBezTo>
                  <a:cubicBezTo>
                    <a:pt x="157" y="207"/>
                    <a:pt x="165" y="209"/>
                    <a:pt x="173" y="209"/>
                  </a:cubicBezTo>
                  <a:cubicBezTo>
                    <a:pt x="183" y="209"/>
                    <a:pt x="194" y="205"/>
                    <a:pt x="205" y="194"/>
                  </a:cubicBezTo>
                  <a:cubicBezTo>
                    <a:pt x="224" y="175"/>
                    <a:pt x="224" y="147"/>
                    <a:pt x="205" y="129"/>
                  </a:cubicBezTo>
                  <a:cubicBezTo>
                    <a:pt x="187" y="110"/>
                    <a:pt x="159" y="91"/>
                    <a:pt x="140" y="64"/>
                  </a:cubicBezTo>
                  <a:cubicBezTo>
                    <a:pt x="112" y="45"/>
                    <a:pt x="94" y="26"/>
                    <a:pt x="75" y="8"/>
                  </a:cubicBezTo>
                  <a:lnTo>
                    <a:pt x="66" y="8"/>
                  </a:ln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5869317" y="1184361"/>
              <a:ext cx="596033" cy="530733"/>
            </a:xfrm>
            <a:custGeom>
              <a:avLst/>
              <a:gdLst/>
              <a:ahLst/>
              <a:cxnLst/>
              <a:rect l="l" t="t" r="r" b="b"/>
              <a:pathLst>
                <a:path w="5650" h="5031" extrusionOk="0">
                  <a:moveTo>
                    <a:pt x="2977" y="1"/>
                  </a:moveTo>
                  <a:cubicBezTo>
                    <a:pt x="2809" y="1"/>
                    <a:pt x="2637" y="42"/>
                    <a:pt x="2472" y="121"/>
                  </a:cubicBezTo>
                  <a:cubicBezTo>
                    <a:pt x="2249" y="223"/>
                    <a:pt x="2128" y="400"/>
                    <a:pt x="1952" y="567"/>
                  </a:cubicBezTo>
                  <a:cubicBezTo>
                    <a:pt x="1580" y="911"/>
                    <a:pt x="1283" y="873"/>
                    <a:pt x="1060" y="938"/>
                  </a:cubicBezTo>
                  <a:cubicBezTo>
                    <a:pt x="391" y="1115"/>
                    <a:pt x="1" y="1682"/>
                    <a:pt x="131" y="2397"/>
                  </a:cubicBezTo>
                  <a:cubicBezTo>
                    <a:pt x="205" y="2862"/>
                    <a:pt x="567" y="3066"/>
                    <a:pt x="326" y="3456"/>
                  </a:cubicBezTo>
                  <a:cubicBezTo>
                    <a:pt x="168" y="3698"/>
                    <a:pt x="19" y="3930"/>
                    <a:pt x="94" y="4237"/>
                  </a:cubicBezTo>
                  <a:cubicBezTo>
                    <a:pt x="219" y="4740"/>
                    <a:pt x="632" y="5031"/>
                    <a:pt x="1053" y="5031"/>
                  </a:cubicBezTo>
                  <a:cubicBezTo>
                    <a:pt x="1346" y="5031"/>
                    <a:pt x="1643" y="4890"/>
                    <a:pt x="1849" y="4580"/>
                  </a:cubicBezTo>
                  <a:cubicBezTo>
                    <a:pt x="2045" y="4283"/>
                    <a:pt x="2110" y="3856"/>
                    <a:pt x="1775" y="3633"/>
                  </a:cubicBezTo>
                  <a:cubicBezTo>
                    <a:pt x="1645" y="3558"/>
                    <a:pt x="1496" y="3503"/>
                    <a:pt x="1478" y="3335"/>
                  </a:cubicBezTo>
                  <a:cubicBezTo>
                    <a:pt x="1431" y="2982"/>
                    <a:pt x="1812" y="2982"/>
                    <a:pt x="2017" y="2871"/>
                  </a:cubicBezTo>
                  <a:cubicBezTo>
                    <a:pt x="2407" y="2667"/>
                    <a:pt x="2212" y="2100"/>
                    <a:pt x="2546" y="1951"/>
                  </a:cubicBezTo>
                  <a:cubicBezTo>
                    <a:pt x="2600" y="1931"/>
                    <a:pt x="2658" y="1916"/>
                    <a:pt x="2721" y="1916"/>
                  </a:cubicBezTo>
                  <a:cubicBezTo>
                    <a:pt x="2746" y="1916"/>
                    <a:pt x="2771" y="1918"/>
                    <a:pt x="2797" y="1923"/>
                  </a:cubicBezTo>
                  <a:cubicBezTo>
                    <a:pt x="2846" y="1933"/>
                    <a:pt x="2892" y="1938"/>
                    <a:pt x="2933" y="1938"/>
                  </a:cubicBezTo>
                  <a:cubicBezTo>
                    <a:pt x="3236" y="1938"/>
                    <a:pt x="3348" y="1696"/>
                    <a:pt x="3503" y="1598"/>
                  </a:cubicBezTo>
                  <a:cubicBezTo>
                    <a:pt x="3554" y="1566"/>
                    <a:pt x="3602" y="1552"/>
                    <a:pt x="3648" y="1552"/>
                  </a:cubicBezTo>
                  <a:cubicBezTo>
                    <a:pt x="3921" y="1552"/>
                    <a:pt x="4117" y="2044"/>
                    <a:pt x="4339" y="2156"/>
                  </a:cubicBezTo>
                  <a:cubicBezTo>
                    <a:pt x="4443" y="2200"/>
                    <a:pt x="4562" y="2225"/>
                    <a:pt x="4681" y="2225"/>
                  </a:cubicBezTo>
                  <a:cubicBezTo>
                    <a:pt x="4883" y="2225"/>
                    <a:pt x="5084" y="2155"/>
                    <a:pt x="5213" y="1998"/>
                  </a:cubicBezTo>
                  <a:cubicBezTo>
                    <a:pt x="5649" y="1468"/>
                    <a:pt x="5259" y="669"/>
                    <a:pt x="4562" y="623"/>
                  </a:cubicBezTo>
                  <a:cubicBezTo>
                    <a:pt x="4555" y="622"/>
                    <a:pt x="4546" y="622"/>
                    <a:pt x="4537" y="622"/>
                  </a:cubicBezTo>
                  <a:cubicBezTo>
                    <a:pt x="4480" y="622"/>
                    <a:pt x="4403" y="630"/>
                    <a:pt x="4317" y="630"/>
                  </a:cubicBezTo>
                  <a:cubicBezTo>
                    <a:pt x="4135" y="630"/>
                    <a:pt x="3910" y="594"/>
                    <a:pt x="3736" y="372"/>
                  </a:cubicBezTo>
                  <a:cubicBezTo>
                    <a:pt x="3536" y="120"/>
                    <a:pt x="3263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5920270" y="1207886"/>
              <a:ext cx="264786" cy="430726"/>
            </a:xfrm>
            <a:custGeom>
              <a:avLst/>
              <a:gdLst/>
              <a:ahLst/>
              <a:cxnLst/>
              <a:rect l="l" t="t" r="r" b="b"/>
              <a:pathLst>
                <a:path w="2510" h="4083" extrusionOk="0">
                  <a:moveTo>
                    <a:pt x="2472" y="0"/>
                  </a:moveTo>
                  <a:cubicBezTo>
                    <a:pt x="2342" y="9"/>
                    <a:pt x="2231" y="84"/>
                    <a:pt x="2147" y="167"/>
                  </a:cubicBezTo>
                  <a:cubicBezTo>
                    <a:pt x="2073" y="260"/>
                    <a:pt x="2017" y="362"/>
                    <a:pt x="1961" y="465"/>
                  </a:cubicBezTo>
                  <a:cubicBezTo>
                    <a:pt x="1850" y="650"/>
                    <a:pt x="1692" y="818"/>
                    <a:pt x="1497" y="911"/>
                  </a:cubicBezTo>
                  <a:cubicBezTo>
                    <a:pt x="1394" y="957"/>
                    <a:pt x="1292" y="976"/>
                    <a:pt x="1181" y="985"/>
                  </a:cubicBezTo>
                  <a:lnTo>
                    <a:pt x="1004" y="1003"/>
                  </a:lnTo>
                  <a:cubicBezTo>
                    <a:pt x="948" y="1013"/>
                    <a:pt x="893" y="1022"/>
                    <a:pt x="837" y="1031"/>
                  </a:cubicBezTo>
                  <a:cubicBezTo>
                    <a:pt x="614" y="1087"/>
                    <a:pt x="382" y="1189"/>
                    <a:pt x="224" y="1384"/>
                  </a:cubicBezTo>
                  <a:cubicBezTo>
                    <a:pt x="149" y="1477"/>
                    <a:pt x="103" y="1589"/>
                    <a:pt x="75" y="1710"/>
                  </a:cubicBezTo>
                  <a:cubicBezTo>
                    <a:pt x="56" y="1830"/>
                    <a:pt x="66" y="1951"/>
                    <a:pt x="84" y="2072"/>
                  </a:cubicBezTo>
                  <a:cubicBezTo>
                    <a:pt x="112" y="2183"/>
                    <a:pt x="159" y="2295"/>
                    <a:pt x="187" y="2397"/>
                  </a:cubicBezTo>
                  <a:cubicBezTo>
                    <a:pt x="224" y="2499"/>
                    <a:pt x="242" y="2611"/>
                    <a:pt x="242" y="2722"/>
                  </a:cubicBezTo>
                  <a:cubicBezTo>
                    <a:pt x="252" y="2945"/>
                    <a:pt x="205" y="3159"/>
                    <a:pt x="112" y="3363"/>
                  </a:cubicBezTo>
                  <a:lnTo>
                    <a:pt x="84" y="3438"/>
                  </a:lnTo>
                  <a:cubicBezTo>
                    <a:pt x="66" y="3466"/>
                    <a:pt x="56" y="3493"/>
                    <a:pt x="47" y="3521"/>
                  </a:cubicBezTo>
                  <a:cubicBezTo>
                    <a:pt x="29" y="3577"/>
                    <a:pt x="10" y="3642"/>
                    <a:pt x="10" y="3707"/>
                  </a:cubicBezTo>
                  <a:cubicBezTo>
                    <a:pt x="1" y="3828"/>
                    <a:pt x="29" y="3949"/>
                    <a:pt x="84" y="4060"/>
                  </a:cubicBezTo>
                  <a:cubicBezTo>
                    <a:pt x="91" y="4074"/>
                    <a:pt x="108" y="4082"/>
                    <a:pt x="124" y="4082"/>
                  </a:cubicBezTo>
                  <a:cubicBezTo>
                    <a:pt x="129" y="4082"/>
                    <a:pt x="135" y="4081"/>
                    <a:pt x="140" y="4079"/>
                  </a:cubicBezTo>
                  <a:cubicBezTo>
                    <a:pt x="168" y="4069"/>
                    <a:pt x="177" y="4042"/>
                    <a:pt x="168" y="4014"/>
                  </a:cubicBezTo>
                  <a:cubicBezTo>
                    <a:pt x="121" y="3921"/>
                    <a:pt x="94" y="3819"/>
                    <a:pt x="103" y="3707"/>
                  </a:cubicBezTo>
                  <a:cubicBezTo>
                    <a:pt x="103" y="3661"/>
                    <a:pt x="112" y="3605"/>
                    <a:pt x="131" y="3558"/>
                  </a:cubicBezTo>
                  <a:cubicBezTo>
                    <a:pt x="149" y="3503"/>
                    <a:pt x="177" y="3456"/>
                    <a:pt x="196" y="3400"/>
                  </a:cubicBezTo>
                  <a:cubicBezTo>
                    <a:pt x="298" y="3187"/>
                    <a:pt x="344" y="2955"/>
                    <a:pt x="344" y="2722"/>
                  </a:cubicBezTo>
                  <a:cubicBezTo>
                    <a:pt x="335" y="2601"/>
                    <a:pt x="317" y="2481"/>
                    <a:pt x="279" y="2369"/>
                  </a:cubicBezTo>
                  <a:cubicBezTo>
                    <a:pt x="252" y="2258"/>
                    <a:pt x="205" y="2156"/>
                    <a:pt x="187" y="2053"/>
                  </a:cubicBezTo>
                  <a:cubicBezTo>
                    <a:pt x="168" y="1942"/>
                    <a:pt x="149" y="1830"/>
                    <a:pt x="177" y="1728"/>
                  </a:cubicBezTo>
                  <a:cubicBezTo>
                    <a:pt x="196" y="1626"/>
                    <a:pt x="242" y="1524"/>
                    <a:pt x="307" y="1440"/>
                  </a:cubicBezTo>
                  <a:cubicBezTo>
                    <a:pt x="437" y="1273"/>
                    <a:pt x="642" y="1171"/>
                    <a:pt x="855" y="1124"/>
                  </a:cubicBezTo>
                  <a:cubicBezTo>
                    <a:pt x="911" y="1106"/>
                    <a:pt x="967" y="1096"/>
                    <a:pt x="1023" y="1087"/>
                  </a:cubicBezTo>
                  <a:lnTo>
                    <a:pt x="1190" y="1078"/>
                  </a:lnTo>
                  <a:cubicBezTo>
                    <a:pt x="1301" y="1069"/>
                    <a:pt x="1422" y="1041"/>
                    <a:pt x="1534" y="985"/>
                  </a:cubicBezTo>
                  <a:cubicBezTo>
                    <a:pt x="1747" y="883"/>
                    <a:pt x="1915" y="706"/>
                    <a:pt x="2026" y="502"/>
                  </a:cubicBezTo>
                  <a:cubicBezTo>
                    <a:pt x="2082" y="400"/>
                    <a:pt x="2138" y="297"/>
                    <a:pt x="2212" y="223"/>
                  </a:cubicBezTo>
                  <a:cubicBezTo>
                    <a:pt x="2277" y="139"/>
                    <a:pt x="2370" y="84"/>
                    <a:pt x="2472" y="74"/>
                  </a:cubicBezTo>
                  <a:cubicBezTo>
                    <a:pt x="2491" y="74"/>
                    <a:pt x="2509" y="56"/>
                    <a:pt x="2509" y="37"/>
                  </a:cubicBezTo>
                  <a:cubicBezTo>
                    <a:pt x="2509" y="19"/>
                    <a:pt x="2491" y="0"/>
                    <a:pt x="2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6596263" y="744669"/>
              <a:ext cx="246852" cy="227547"/>
            </a:xfrm>
            <a:custGeom>
              <a:avLst/>
              <a:gdLst/>
              <a:ahLst/>
              <a:cxnLst/>
              <a:rect l="l" t="t" r="r" b="b"/>
              <a:pathLst>
                <a:path w="2340" h="2157" extrusionOk="0">
                  <a:moveTo>
                    <a:pt x="1874" y="0"/>
                  </a:moveTo>
                  <a:cubicBezTo>
                    <a:pt x="1462" y="0"/>
                    <a:pt x="1215" y="549"/>
                    <a:pt x="1123" y="613"/>
                  </a:cubicBezTo>
                  <a:cubicBezTo>
                    <a:pt x="1076" y="595"/>
                    <a:pt x="1039" y="558"/>
                    <a:pt x="1002" y="530"/>
                  </a:cubicBezTo>
                  <a:cubicBezTo>
                    <a:pt x="881" y="428"/>
                    <a:pt x="723" y="335"/>
                    <a:pt x="556" y="279"/>
                  </a:cubicBezTo>
                  <a:cubicBezTo>
                    <a:pt x="537" y="279"/>
                    <a:pt x="519" y="270"/>
                    <a:pt x="500" y="270"/>
                  </a:cubicBezTo>
                  <a:cubicBezTo>
                    <a:pt x="465" y="261"/>
                    <a:pt x="431" y="257"/>
                    <a:pt x="398" y="257"/>
                  </a:cubicBezTo>
                  <a:cubicBezTo>
                    <a:pt x="150" y="257"/>
                    <a:pt x="1" y="498"/>
                    <a:pt x="91" y="827"/>
                  </a:cubicBezTo>
                  <a:cubicBezTo>
                    <a:pt x="138" y="994"/>
                    <a:pt x="249" y="1189"/>
                    <a:pt x="351" y="1338"/>
                  </a:cubicBezTo>
                  <a:cubicBezTo>
                    <a:pt x="686" y="1821"/>
                    <a:pt x="993" y="2026"/>
                    <a:pt x="1113" y="2128"/>
                  </a:cubicBezTo>
                  <a:cubicBezTo>
                    <a:pt x="1133" y="2148"/>
                    <a:pt x="1153" y="2157"/>
                    <a:pt x="1175" y="2157"/>
                  </a:cubicBezTo>
                  <a:cubicBezTo>
                    <a:pt x="1193" y="2157"/>
                    <a:pt x="1213" y="2150"/>
                    <a:pt x="1234" y="2137"/>
                  </a:cubicBezTo>
                  <a:cubicBezTo>
                    <a:pt x="1420" y="2026"/>
                    <a:pt x="1578" y="1877"/>
                    <a:pt x="1717" y="1719"/>
                  </a:cubicBezTo>
                  <a:cubicBezTo>
                    <a:pt x="1977" y="1431"/>
                    <a:pt x="2154" y="1069"/>
                    <a:pt x="2247" y="697"/>
                  </a:cubicBezTo>
                  <a:cubicBezTo>
                    <a:pt x="2340" y="335"/>
                    <a:pt x="2238" y="0"/>
                    <a:pt x="1884" y="0"/>
                  </a:cubicBezTo>
                  <a:cubicBezTo>
                    <a:pt x="1881" y="0"/>
                    <a:pt x="187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6780348" y="785811"/>
              <a:ext cx="22575" cy="68254"/>
            </a:xfrm>
            <a:custGeom>
              <a:avLst/>
              <a:gdLst/>
              <a:ahLst/>
              <a:cxnLst/>
              <a:rect l="l" t="t" r="r" b="b"/>
              <a:pathLst>
                <a:path w="214" h="647" extrusionOk="0">
                  <a:moveTo>
                    <a:pt x="139" y="0"/>
                  </a:moveTo>
                  <a:cubicBezTo>
                    <a:pt x="121" y="10"/>
                    <a:pt x="112" y="28"/>
                    <a:pt x="112" y="47"/>
                  </a:cubicBezTo>
                  <a:lnTo>
                    <a:pt x="112" y="56"/>
                  </a:lnTo>
                  <a:cubicBezTo>
                    <a:pt x="121" y="93"/>
                    <a:pt x="130" y="140"/>
                    <a:pt x="130" y="186"/>
                  </a:cubicBezTo>
                  <a:cubicBezTo>
                    <a:pt x="130" y="233"/>
                    <a:pt x="121" y="279"/>
                    <a:pt x="112" y="326"/>
                  </a:cubicBezTo>
                  <a:cubicBezTo>
                    <a:pt x="93" y="409"/>
                    <a:pt x="56" y="493"/>
                    <a:pt x="19" y="576"/>
                  </a:cubicBezTo>
                  <a:cubicBezTo>
                    <a:pt x="0" y="595"/>
                    <a:pt x="9" y="623"/>
                    <a:pt x="28" y="641"/>
                  </a:cubicBezTo>
                  <a:cubicBezTo>
                    <a:pt x="35" y="645"/>
                    <a:pt x="44" y="647"/>
                    <a:pt x="54" y="647"/>
                  </a:cubicBezTo>
                  <a:cubicBezTo>
                    <a:pt x="70" y="647"/>
                    <a:pt x="87" y="641"/>
                    <a:pt x="93" y="623"/>
                  </a:cubicBezTo>
                  <a:cubicBezTo>
                    <a:pt x="149" y="539"/>
                    <a:pt x="186" y="437"/>
                    <a:pt x="205" y="335"/>
                  </a:cubicBezTo>
                  <a:cubicBezTo>
                    <a:pt x="214" y="288"/>
                    <a:pt x="214" y="233"/>
                    <a:pt x="214" y="186"/>
                  </a:cubicBezTo>
                  <a:cubicBezTo>
                    <a:pt x="214" y="130"/>
                    <a:pt x="205" y="84"/>
                    <a:pt x="186" y="28"/>
                  </a:cubicBezTo>
                  <a:cubicBezTo>
                    <a:pt x="177" y="10"/>
                    <a:pt x="158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6596263" y="771675"/>
              <a:ext cx="181236" cy="200541"/>
            </a:xfrm>
            <a:custGeom>
              <a:avLst/>
              <a:gdLst/>
              <a:ahLst/>
              <a:cxnLst/>
              <a:rect l="l" t="t" r="r" b="b"/>
              <a:pathLst>
                <a:path w="1718" h="1901" extrusionOk="0">
                  <a:moveTo>
                    <a:pt x="398" y="1"/>
                  </a:moveTo>
                  <a:cubicBezTo>
                    <a:pt x="150" y="1"/>
                    <a:pt x="1" y="242"/>
                    <a:pt x="91" y="571"/>
                  </a:cubicBezTo>
                  <a:cubicBezTo>
                    <a:pt x="138" y="738"/>
                    <a:pt x="249" y="933"/>
                    <a:pt x="351" y="1082"/>
                  </a:cubicBezTo>
                  <a:cubicBezTo>
                    <a:pt x="686" y="1565"/>
                    <a:pt x="993" y="1770"/>
                    <a:pt x="1113" y="1872"/>
                  </a:cubicBezTo>
                  <a:cubicBezTo>
                    <a:pt x="1133" y="1892"/>
                    <a:pt x="1153" y="1901"/>
                    <a:pt x="1175" y="1901"/>
                  </a:cubicBezTo>
                  <a:cubicBezTo>
                    <a:pt x="1193" y="1901"/>
                    <a:pt x="1213" y="1894"/>
                    <a:pt x="1234" y="1881"/>
                  </a:cubicBezTo>
                  <a:cubicBezTo>
                    <a:pt x="1420" y="1770"/>
                    <a:pt x="1578" y="1621"/>
                    <a:pt x="1717" y="1463"/>
                  </a:cubicBezTo>
                  <a:cubicBezTo>
                    <a:pt x="1234" y="1444"/>
                    <a:pt x="723" y="905"/>
                    <a:pt x="732" y="478"/>
                  </a:cubicBezTo>
                  <a:cubicBezTo>
                    <a:pt x="742" y="246"/>
                    <a:pt x="658" y="106"/>
                    <a:pt x="556" y="23"/>
                  </a:cubicBezTo>
                  <a:cubicBezTo>
                    <a:pt x="537" y="23"/>
                    <a:pt x="519" y="14"/>
                    <a:pt x="500" y="14"/>
                  </a:cubicBezTo>
                  <a:cubicBezTo>
                    <a:pt x="465" y="5"/>
                    <a:pt x="431" y="1"/>
                    <a:pt x="398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6327151" y="638438"/>
              <a:ext cx="207293" cy="181764"/>
            </a:xfrm>
            <a:custGeom>
              <a:avLst/>
              <a:gdLst/>
              <a:ahLst/>
              <a:cxnLst/>
              <a:rect l="l" t="t" r="r" b="b"/>
              <a:pathLst>
                <a:path w="1965" h="1723" extrusionOk="0">
                  <a:moveTo>
                    <a:pt x="1567" y="0"/>
                  </a:moveTo>
                  <a:cubicBezTo>
                    <a:pt x="1240" y="0"/>
                    <a:pt x="994" y="387"/>
                    <a:pt x="914" y="431"/>
                  </a:cubicBezTo>
                  <a:cubicBezTo>
                    <a:pt x="877" y="422"/>
                    <a:pt x="849" y="385"/>
                    <a:pt x="821" y="348"/>
                  </a:cubicBezTo>
                  <a:cubicBezTo>
                    <a:pt x="728" y="255"/>
                    <a:pt x="608" y="152"/>
                    <a:pt x="478" y="97"/>
                  </a:cubicBezTo>
                  <a:cubicBezTo>
                    <a:pt x="468" y="87"/>
                    <a:pt x="450" y="78"/>
                    <a:pt x="431" y="78"/>
                  </a:cubicBezTo>
                  <a:cubicBezTo>
                    <a:pt x="389" y="62"/>
                    <a:pt x="348" y="54"/>
                    <a:pt x="310" y="54"/>
                  </a:cubicBezTo>
                  <a:cubicBezTo>
                    <a:pt x="129" y="54"/>
                    <a:pt x="1" y="228"/>
                    <a:pt x="32" y="496"/>
                  </a:cubicBezTo>
                  <a:cubicBezTo>
                    <a:pt x="50" y="636"/>
                    <a:pt x="125" y="812"/>
                    <a:pt x="190" y="951"/>
                  </a:cubicBezTo>
                  <a:cubicBezTo>
                    <a:pt x="413" y="1388"/>
                    <a:pt x="645" y="1592"/>
                    <a:pt x="738" y="1695"/>
                  </a:cubicBezTo>
                  <a:cubicBezTo>
                    <a:pt x="756" y="1713"/>
                    <a:pt x="774" y="1723"/>
                    <a:pt x="794" y="1723"/>
                  </a:cubicBezTo>
                  <a:cubicBezTo>
                    <a:pt x="805" y="1723"/>
                    <a:pt x="817" y="1720"/>
                    <a:pt x="831" y="1713"/>
                  </a:cubicBezTo>
                  <a:cubicBezTo>
                    <a:pt x="998" y="1639"/>
                    <a:pt x="1156" y="1537"/>
                    <a:pt x="1286" y="1425"/>
                  </a:cubicBezTo>
                  <a:cubicBezTo>
                    <a:pt x="1527" y="1212"/>
                    <a:pt x="1723" y="933"/>
                    <a:pt x="1843" y="626"/>
                  </a:cubicBezTo>
                  <a:cubicBezTo>
                    <a:pt x="1964" y="338"/>
                    <a:pt x="1908" y="50"/>
                    <a:pt x="1620" y="4"/>
                  </a:cubicBezTo>
                  <a:cubicBezTo>
                    <a:pt x="1602" y="1"/>
                    <a:pt x="1584" y="0"/>
                    <a:pt x="1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6473575" y="673039"/>
              <a:ext cx="25529" cy="57493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86" y="1"/>
                  </a:moveTo>
                  <a:cubicBezTo>
                    <a:pt x="167" y="10"/>
                    <a:pt x="158" y="29"/>
                    <a:pt x="158" y="47"/>
                  </a:cubicBezTo>
                  <a:cubicBezTo>
                    <a:pt x="158" y="85"/>
                    <a:pt x="158" y="122"/>
                    <a:pt x="149" y="159"/>
                  </a:cubicBezTo>
                  <a:cubicBezTo>
                    <a:pt x="149" y="196"/>
                    <a:pt x="139" y="233"/>
                    <a:pt x="121" y="270"/>
                  </a:cubicBezTo>
                  <a:cubicBezTo>
                    <a:pt x="102" y="345"/>
                    <a:pt x="56" y="410"/>
                    <a:pt x="9" y="465"/>
                  </a:cubicBezTo>
                  <a:cubicBezTo>
                    <a:pt x="0" y="484"/>
                    <a:pt x="0" y="512"/>
                    <a:pt x="19" y="531"/>
                  </a:cubicBezTo>
                  <a:cubicBezTo>
                    <a:pt x="28" y="540"/>
                    <a:pt x="40" y="544"/>
                    <a:pt x="51" y="544"/>
                  </a:cubicBezTo>
                  <a:cubicBezTo>
                    <a:pt x="63" y="544"/>
                    <a:pt x="74" y="540"/>
                    <a:pt x="84" y="531"/>
                  </a:cubicBezTo>
                  <a:cubicBezTo>
                    <a:pt x="149" y="465"/>
                    <a:pt x="186" y="382"/>
                    <a:pt x="214" y="298"/>
                  </a:cubicBezTo>
                  <a:cubicBezTo>
                    <a:pt x="223" y="261"/>
                    <a:pt x="232" y="215"/>
                    <a:pt x="232" y="168"/>
                  </a:cubicBezTo>
                  <a:cubicBezTo>
                    <a:pt x="242" y="122"/>
                    <a:pt x="242" y="85"/>
                    <a:pt x="223" y="38"/>
                  </a:cubicBezTo>
                  <a:cubicBezTo>
                    <a:pt x="223" y="20"/>
                    <a:pt x="204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6327151" y="644134"/>
              <a:ext cx="135663" cy="176067"/>
            </a:xfrm>
            <a:custGeom>
              <a:avLst/>
              <a:gdLst/>
              <a:ahLst/>
              <a:cxnLst/>
              <a:rect l="l" t="t" r="r" b="b"/>
              <a:pathLst>
                <a:path w="1286" h="1669" extrusionOk="0">
                  <a:moveTo>
                    <a:pt x="310" y="0"/>
                  </a:moveTo>
                  <a:cubicBezTo>
                    <a:pt x="129" y="0"/>
                    <a:pt x="1" y="174"/>
                    <a:pt x="32" y="442"/>
                  </a:cubicBezTo>
                  <a:cubicBezTo>
                    <a:pt x="50" y="582"/>
                    <a:pt x="125" y="758"/>
                    <a:pt x="190" y="897"/>
                  </a:cubicBezTo>
                  <a:cubicBezTo>
                    <a:pt x="413" y="1334"/>
                    <a:pt x="645" y="1538"/>
                    <a:pt x="738" y="1641"/>
                  </a:cubicBezTo>
                  <a:cubicBezTo>
                    <a:pt x="756" y="1659"/>
                    <a:pt x="774" y="1669"/>
                    <a:pt x="794" y="1669"/>
                  </a:cubicBezTo>
                  <a:cubicBezTo>
                    <a:pt x="805" y="1669"/>
                    <a:pt x="817" y="1666"/>
                    <a:pt x="831" y="1659"/>
                  </a:cubicBezTo>
                  <a:cubicBezTo>
                    <a:pt x="998" y="1585"/>
                    <a:pt x="1156" y="1483"/>
                    <a:pt x="1286" y="1371"/>
                  </a:cubicBezTo>
                  <a:cubicBezTo>
                    <a:pt x="886" y="1297"/>
                    <a:pt x="524" y="795"/>
                    <a:pt x="580" y="433"/>
                  </a:cubicBezTo>
                  <a:cubicBezTo>
                    <a:pt x="617" y="238"/>
                    <a:pt x="561" y="117"/>
                    <a:pt x="478" y="43"/>
                  </a:cubicBezTo>
                  <a:cubicBezTo>
                    <a:pt x="468" y="33"/>
                    <a:pt x="450" y="24"/>
                    <a:pt x="431" y="24"/>
                  </a:cubicBezTo>
                  <a:cubicBezTo>
                    <a:pt x="389" y="8"/>
                    <a:pt x="348" y="0"/>
                    <a:pt x="310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6087366" y="788765"/>
              <a:ext cx="193157" cy="178704"/>
            </a:xfrm>
            <a:custGeom>
              <a:avLst/>
              <a:gdLst/>
              <a:ahLst/>
              <a:cxnLst/>
              <a:rect l="l" t="t" r="r" b="b"/>
              <a:pathLst>
                <a:path w="1831" h="1694" extrusionOk="0">
                  <a:moveTo>
                    <a:pt x="1468" y="0"/>
                  </a:moveTo>
                  <a:cubicBezTo>
                    <a:pt x="1143" y="0"/>
                    <a:pt x="948" y="428"/>
                    <a:pt x="883" y="483"/>
                  </a:cubicBezTo>
                  <a:cubicBezTo>
                    <a:pt x="846" y="474"/>
                    <a:pt x="818" y="446"/>
                    <a:pt x="790" y="418"/>
                  </a:cubicBezTo>
                  <a:cubicBezTo>
                    <a:pt x="688" y="335"/>
                    <a:pt x="558" y="260"/>
                    <a:pt x="437" y="223"/>
                  </a:cubicBezTo>
                  <a:cubicBezTo>
                    <a:pt x="419" y="223"/>
                    <a:pt x="409" y="214"/>
                    <a:pt x="391" y="214"/>
                  </a:cubicBezTo>
                  <a:cubicBezTo>
                    <a:pt x="365" y="208"/>
                    <a:pt x="340" y="205"/>
                    <a:pt x="316" y="205"/>
                  </a:cubicBezTo>
                  <a:cubicBezTo>
                    <a:pt x="124" y="205"/>
                    <a:pt x="0" y="395"/>
                    <a:pt x="75" y="651"/>
                  </a:cubicBezTo>
                  <a:cubicBezTo>
                    <a:pt x="103" y="781"/>
                    <a:pt x="196" y="939"/>
                    <a:pt x="270" y="1050"/>
                  </a:cubicBezTo>
                  <a:cubicBezTo>
                    <a:pt x="530" y="1431"/>
                    <a:pt x="781" y="1589"/>
                    <a:pt x="874" y="1673"/>
                  </a:cubicBezTo>
                  <a:cubicBezTo>
                    <a:pt x="888" y="1687"/>
                    <a:pt x="902" y="1693"/>
                    <a:pt x="917" y="1693"/>
                  </a:cubicBezTo>
                  <a:cubicBezTo>
                    <a:pt x="932" y="1693"/>
                    <a:pt x="948" y="1687"/>
                    <a:pt x="967" y="1673"/>
                  </a:cubicBezTo>
                  <a:cubicBezTo>
                    <a:pt x="1106" y="1589"/>
                    <a:pt x="1236" y="1477"/>
                    <a:pt x="1348" y="1347"/>
                  </a:cubicBezTo>
                  <a:cubicBezTo>
                    <a:pt x="1543" y="1124"/>
                    <a:pt x="1682" y="836"/>
                    <a:pt x="1756" y="548"/>
                  </a:cubicBezTo>
                  <a:cubicBezTo>
                    <a:pt x="1831" y="270"/>
                    <a:pt x="1747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6230414" y="821046"/>
              <a:ext cx="19727" cy="55067"/>
            </a:xfrm>
            <a:custGeom>
              <a:avLst/>
              <a:gdLst/>
              <a:ahLst/>
              <a:cxnLst/>
              <a:rect l="l" t="t" r="r" b="b"/>
              <a:pathLst>
                <a:path w="187" h="522" extrusionOk="0">
                  <a:moveTo>
                    <a:pt x="122" y="1"/>
                  </a:moveTo>
                  <a:cubicBezTo>
                    <a:pt x="94" y="10"/>
                    <a:pt x="85" y="29"/>
                    <a:pt x="94" y="47"/>
                  </a:cubicBezTo>
                  <a:cubicBezTo>
                    <a:pt x="94" y="75"/>
                    <a:pt x="103" y="122"/>
                    <a:pt x="103" y="149"/>
                  </a:cubicBezTo>
                  <a:cubicBezTo>
                    <a:pt x="103" y="187"/>
                    <a:pt x="94" y="224"/>
                    <a:pt x="85" y="252"/>
                  </a:cubicBezTo>
                  <a:cubicBezTo>
                    <a:pt x="75" y="326"/>
                    <a:pt x="47" y="391"/>
                    <a:pt x="10" y="447"/>
                  </a:cubicBezTo>
                  <a:lnTo>
                    <a:pt x="10" y="456"/>
                  </a:lnTo>
                  <a:cubicBezTo>
                    <a:pt x="1" y="475"/>
                    <a:pt x="10" y="503"/>
                    <a:pt x="29" y="512"/>
                  </a:cubicBezTo>
                  <a:cubicBezTo>
                    <a:pt x="36" y="519"/>
                    <a:pt x="44" y="522"/>
                    <a:pt x="53" y="522"/>
                  </a:cubicBezTo>
                  <a:cubicBezTo>
                    <a:pt x="67" y="522"/>
                    <a:pt x="82" y="514"/>
                    <a:pt x="94" y="503"/>
                  </a:cubicBezTo>
                  <a:cubicBezTo>
                    <a:pt x="140" y="437"/>
                    <a:pt x="168" y="354"/>
                    <a:pt x="187" y="270"/>
                  </a:cubicBezTo>
                  <a:cubicBezTo>
                    <a:pt x="187" y="233"/>
                    <a:pt x="187" y="187"/>
                    <a:pt x="187" y="149"/>
                  </a:cubicBezTo>
                  <a:cubicBezTo>
                    <a:pt x="187" y="103"/>
                    <a:pt x="177" y="66"/>
                    <a:pt x="159" y="29"/>
                  </a:cubicBezTo>
                  <a:cubicBezTo>
                    <a:pt x="159" y="10"/>
                    <a:pt x="140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6087366" y="810285"/>
              <a:ext cx="142204" cy="157184"/>
            </a:xfrm>
            <a:custGeom>
              <a:avLst/>
              <a:gdLst/>
              <a:ahLst/>
              <a:cxnLst/>
              <a:rect l="l" t="t" r="r" b="b"/>
              <a:pathLst>
                <a:path w="1348" h="1490" extrusionOk="0">
                  <a:moveTo>
                    <a:pt x="316" y="1"/>
                  </a:moveTo>
                  <a:cubicBezTo>
                    <a:pt x="124" y="1"/>
                    <a:pt x="0" y="191"/>
                    <a:pt x="75" y="447"/>
                  </a:cubicBezTo>
                  <a:cubicBezTo>
                    <a:pt x="103" y="577"/>
                    <a:pt x="196" y="735"/>
                    <a:pt x="270" y="846"/>
                  </a:cubicBezTo>
                  <a:cubicBezTo>
                    <a:pt x="530" y="1227"/>
                    <a:pt x="781" y="1385"/>
                    <a:pt x="874" y="1469"/>
                  </a:cubicBezTo>
                  <a:cubicBezTo>
                    <a:pt x="888" y="1483"/>
                    <a:pt x="902" y="1489"/>
                    <a:pt x="917" y="1489"/>
                  </a:cubicBezTo>
                  <a:cubicBezTo>
                    <a:pt x="932" y="1489"/>
                    <a:pt x="948" y="1483"/>
                    <a:pt x="967" y="1469"/>
                  </a:cubicBezTo>
                  <a:cubicBezTo>
                    <a:pt x="1106" y="1385"/>
                    <a:pt x="1236" y="1273"/>
                    <a:pt x="1348" y="1143"/>
                  </a:cubicBezTo>
                  <a:cubicBezTo>
                    <a:pt x="967" y="1134"/>
                    <a:pt x="567" y="707"/>
                    <a:pt x="577" y="372"/>
                  </a:cubicBezTo>
                  <a:cubicBezTo>
                    <a:pt x="586" y="186"/>
                    <a:pt x="521" y="84"/>
                    <a:pt x="437" y="19"/>
                  </a:cubicBezTo>
                  <a:cubicBezTo>
                    <a:pt x="419" y="19"/>
                    <a:pt x="400" y="10"/>
                    <a:pt x="391" y="10"/>
                  </a:cubicBezTo>
                  <a:cubicBezTo>
                    <a:pt x="365" y="4"/>
                    <a:pt x="340" y="1"/>
                    <a:pt x="316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1"/>
          <p:cNvSpPr txBox="1">
            <a:spLocks noGrp="1"/>
          </p:cNvSpPr>
          <p:nvPr>
            <p:ph type="title"/>
          </p:nvPr>
        </p:nvSpPr>
        <p:spPr>
          <a:xfrm>
            <a:off x="571875" y="2371600"/>
            <a:ext cx="4780800" cy="151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PROJECT DIRECTION</a:t>
            </a:r>
            <a:endParaRPr sz="5400"/>
          </a:p>
        </p:txBody>
      </p:sp>
      <p:sp>
        <p:nvSpPr>
          <p:cNvPr id="845" name="Google Shape;845;p51"/>
          <p:cNvSpPr txBox="1">
            <a:spLocks noGrp="1"/>
          </p:cNvSpPr>
          <p:nvPr>
            <p:ph type="title" idx="2"/>
          </p:nvPr>
        </p:nvSpPr>
        <p:spPr>
          <a:xfrm>
            <a:off x="124152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01</a:t>
            </a:r>
            <a:endParaRPr sz="7100"/>
          </a:p>
        </p:txBody>
      </p:sp>
      <p:grpSp>
        <p:nvGrpSpPr>
          <p:cNvPr id="846" name="Google Shape;846;p51"/>
          <p:cNvGrpSpPr/>
          <p:nvPr/>
        </p:nvGrpSpPr>
        <p:grpSpPr>
          <a:xfrm>
            <a:off x="6689201" y="1584683"/>
            <a:ext cx="775319" cy="786918"/>
            <a:chOff x="5736195" y="2619046"/>
            <a:chExt cx="1794721" cy="1821569"/>
          </a:xfrm>
        </p:grpSpPr>
        <p:sp>
          <p:nvSpPr>
            <p:cNvPr id="847" name="Google Shape;847;p51"/>
            <p:cNvSpPr/>
            <p:nvPr/>
          </p:nvSpPr>
          <p:spPr>
            <a:xfrm>
              <a:off x="5817083" y="2700392"/>
              <a:ext cx="1713833" cy="1740223"/>
            </a:xfrm>
            <a:custGeom>
              <a:avLst/>
              <a:gdLst/>
              <a:ahLst/>
              <a:cxnLst/>
              <a:rect l="l" t="t" r="r" b="b"/>
              <a:pathLst>
                <a:path w="1713833" h="1740223" extrusionOk="0">
                  <a:moveTo>
                    <a:pt x="1558410" y="563213"/>
                  </a:moveTo>
                  <a:cubicBezTo>
                    <a:pt x="1589373" y="543039"/>
                    <a:pt x="1621008" y="524363"/>
                    <a:pt x="1644542" y="495160"/>
                  </a:cubicBezTo>
                  <a:cubicBezTo>
                    <a:pt x="1713833" y="409162"/>
                    <a:pt x="1679975" y="306203"/>
                    <a:pt x="1609305" y="235127"/>
                  </a:cubicBezTo>
                  <a:cubicBezTo>
                    <a:pt x="1517713" y="143021"/>
                    <a:pt x="1422787" y="161182"/>
                    <a:pt x="1318533" y="190373"/>
                  </a:cubicBezTo>
                  <a:cubicBezTo>
                    <a:pt x="1264208" y="139661"/>
                    <a:pt x="1203871" y="99561"/>
                    <a:pt x="1120743" y="119056"/>
                  </a:cubicBezTo>
                  <a:cubicBezTo>
                    <a:pt x="1062393" y="132740"/>
                    <a:pt x="1021949" y="166763"/>
                    <a:pt x="998905" y="209530"/>
                  </a:cubicBezTo>
                  <a:cubicBezTo>
                    <a:pt x="959230" y="187763"/>
                    <a:pt x="914666" y="178295"/>
                    <a:pt x="860558" y="193567"/>
                  </a:cubicBezTo>
                  <a:cubicBezTo>
                    <a:pt x="789597" y="213588"/>
                    <a:pt x="746963" y="264960"/>
                    <a:pt x="731926" y="324396"/>
                  </a:cubicBezTo>
                  <a:cubicBezTo>
                    <a:pt x="573919" y="176110"/>
                    <a:pt x="340525" y="0"/>
                    <a:pt x="147091" y="99028"/>
                  </a:cubicBezTo>
                  <a:cubicBezTo>
                    <a:pt x="128625" y="104286"/>
                    <a:pt x="111880" y="114179"/>
                    <a:pt x="99561" y="129590"/>
                  </a:cubicBezTo>
                  <a:cubicBezTo>
                    <a:pt x="84067" y="141839"/>
                    <a:pt x="74142" y="158273"/>
                    <a:pt x="68789" y="176390"/>
                  </a:cubicBezTo>
                  <a:cubicBezTo>
                    <a:pt x="0" y="306851"/>
                    <a:pt x="65011" y="444182"/>
                    <a:pt x="141401" y="570541"/>
                  </a:cubicBezTo>
                  <a:cubicBezTo>
                    <a:pt x="180092" y="634549"/>
                    <a:pt x="226606" y="692169"/>
                    <a:pt x="276409" y="747064"/>
                  </a:cubicBezTo>
                  <a:cubicBezTo>
                    <a:pt x="238779" y="769550"/>
                    <a:pt x="208635" y="805859"/>
                    <a:pt x="194824" y="856634"/>
                  </a:cubicBezTo>
                  <a:cubicBezTo>
                    <a:pt x="180638" y="908761"/>
                    <a:pt x="190201" y="952525"/>
                    <a:pt x="211474" y="991692"/>
                  </a:cubicBezTo>
                  <a:cubicBezTo>
                    <a:pt x="170414" y="1013282"/>
                    <a:pt x="137172" y="1050899"/>
                    <a:pt x="122180" y="1105992"/>
                  </a:cubicBezTo>
                  <a:cubicBezTo>
                    <a:pt x="99009" y="1191177"/>
                    <a:pt x="138944" y="1254309"/>
                    <a:pt x="190582" y="1311040"/>
                  </a:cubicBezTo>
                  <a:cubicBezTo>
                    <a:pt x="161982" y="1407464"/>
                    <a:pt x="140430" y="1501432"/>
                    <a:pt x="218700" y="1587449"/>
                  </a:cubicBezTo>
                  <a:cubicBezTo>
                    <a:pt x="324618" y="1703832"/>
                    <a:pt x="461295" y="1703228"/>
                    <a:pt x="550703" y="1571288"/>
                  </a:cubicBezTo>
                  <a:cubicBezTo>
                    <a:pt x="631145" y="1452575"/>
                    <a:pt x="709434" y="1332331"/>
                    <a:pt x="787984" y="1212303"/>
                  </a:cubicBezTo>
                  <a:lnTo>
                    <a:pt x="943787" y="1343215"/>
                  </a:lnTo>
                  <a:cubicBezTo>
                    <a:pt x="933850" y="1376527"/>
                    <a:pt x="925379" y="1410347"/>
                    <a:pt x="923791" y="1444155"/>
                  </a:cubicBezTo>
                  <a:cubicBezTo>
                    <a:pt x="919518" y="1535315"/>
                    <a:pt x="977569" y="1609725"/>
                    <a:pt x="1042466" y="1666894"/>
                  </a:cubicBezTo>
                  <a:cubicBezTo>
                    <a:pt x="1125708" y="1740223"/>
                    <a:pt x="1232598" y="1725479"/>
                    <a:pt x="1298422" y="1637791"/>
                  </a:cubicBezTo>
                  <a:cubicBezTo>
                    <a:pt x="1311211" y="1620742"/>
                    <a:pt x="1323695" y="1603451"/>
                    <a:pt x="1336179" y="1586160"/>
                  </a:cubicBezTo>
                  <a:cubicBezTo>
                    <a:pt x="1388643" y="1593119"/>
                    <a:pt x="1440287" y="1584274"/>
                    <a:pt x="1485068" y="1544853"/>
                  </a:cubicBezTo>
                  <a:cubicBezTo>
                    <a:pt x="1539805" y="1496669"/>
                    <a:pt x="1555584" y="1437468"/>
                    <a:pt x="1548504" y="1374870"/>
                  </a:cubicBezTo>
                  <a:cubicBezTo>
                    <a:pt x="1566068" y="1362348"/>
                    <a:pt x="1583626" y="1349825"/>
                    <a:pt x="1600930" y="1336979"/>
                  </a:cubicBezTo>
                  <a:cubicBezTo>
                    <a:pt x="1689563" y="1271206"/>
                    <a:pt x="1703774" y="1163294"/>
                    <a:pt x="1630025" y="1079722"/>
                  </a:cubicBezTo>
                  <a:cubicBezTo>
                    <a:pt x="1572926" y="1015009"/>
                    <a:pt x="1500352" y="958259"/>
                    <a:pt x="1409426" y="961263"/>
                  </a:cubicBezTo>
                  <a:cubicBezTo>
                    <a:pt x="1375702" y="962380"/>
                    <a:pt x="1341735" y="970724"/>
                    <a:pt x="1308303" y="980566"/>
                  </a:cubicBezTo>
                  <a:cubicBezTo>
                    <a:pt x="1262627" y="925569"/>
                    <a:pt x="1216952" y="870565"/>
                    <a:pt x="1171276" y="815568"/>
                  </a:cubicBezTo>
                  <a:cubicBezTo>
                    <a:pt x="1300321" y="731450"/>
                    <a:pt x="1429372" y="647325"/>
                    <a:pt x="1558410" y="563213"/>
                  </a:cubicBezTo>
                  <a:close/>
                  <a:moveTo>
                    <a:pt x="1069441" y="1520316"/>
                  </a:moveTo>
                  <a:cubicBezTo>
                    <a:pt x="1069841" y="1520825"/>
                    <a:pt x="1070311" y="1521288"/>
                    <a:pt x="1070724" y="1521790"/>
                  </a:cubicBezTo>
                  <a:cubicBezTo>
                    <a:pt x="1063701" y="1523549"/>
                    <a:pt x="1060189" y="1523072"/>
                    <a:pt x="1069441" y="1520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736195" y="2619046"/>
              <a:ext cx="1713839" cy="1740230"/>
            </a:xfrm>
            <a:custGeom>
              <a:avLst/>
              <a:gdLst/>
              <a:ahLst/>
              <a:cxnLst/>
              <a:rect l="l" t="t" r="r" b="b"/>
              <a:pathLst>
                <a:path w="1713839" h="1740230" extrusionOk="0">
                  <a:moveTo>
                    <a:pt x="1558416" y="563219"/>
                  </a:moveTo>
                  <a:cubicBezTo>
                    <a:pt x="1589373" y="543045"/>
                    <a:pt x="1621008" y="524370"/>
                    <a:pt x="1644542" y="495166"/>
                  </a:cubicBezTo>
                  <a:cubicBezTo>
                    <a:pt x="1713839" y="409168"/>
                    <a:pt x="1679981" y="306209"/>
                    <a:pt x="1609312" y="235127"/>
                  </a:cubicBezTo>
                  <a:cubicBezTo>
                    <a:pt x="1517719" y="143021"/>
                    <a:pt x="1422793" y="161182"/>
                    <a:pt x="1318533" y="190379"/>
                  </a:cubicBezTo>
                  <a:cubicBezTo>
                    <a:pt x="1264208" y="139668"/>
                    <a:pt x="1203877" y="99567"/>
                    <a:pt x="1120749" y="119062"/>
                  </a:cubicBezTo>
                  <a:cubicBezTo>
                    <a:pt x="1062399" y="132746"/>
                    <a:pt x="1021956" y="166770"/>
                    <a:pt x="998912" y="209537"/>
                  </a:cubicBezTo>
                  <a:cubicBezTo>
                    <a:pt x="959237" y="187769"/>
                    <a:pt x="914673" y="178301"/>
                    <a:pt x="860564" y="193567"/>
                  </a:cubicBezTo>
                  <a:cubicBezTo>
                    <a:pt x="789603" y="213588"/>
                    <a:pt x="746963" y="264966"/>
                    <a:pt x="731926" y="324396"/>
                  </a:cubicBezTo>
                  <a:cubicBezTo>
                    <a:pt x="573919" y="176117"/>
                    <a:pt x="340531" y="0"/>
                    <a:pt x="147091" y="99034"/>
                  </a:cubicBezTo>
                  <a:cubicBezTo>
                    <a:pt x="128625" y="104292"/>
                    <a:pt x="111887" y="114185"/>
                    <a:pt x="99561" y="129590"/>
                  </a:cubicBezTo>
                  <a:cubicBezTo>
                    <a:pt x="84074" y="141839"/>
                    <a:pt x="74148" y="158273"/>
                    <a:pt x="68795" y="176390"/>
                  </a:cubicBezTo>
                  <a:cubicBezTo>
                    <a:pt x="0" y="306857"/>
                    <a:pt x="65017" y="444188"/>
                    <a:pt x="141408" y="570547"/>
                  </a:cubicBezTo>
                  <a:cubicBezTo>
                    <a:pt x="180098" y="634555"/>
                    <a:pt x="226612" y="692175"/>
                    <a:pt x="276415" y="747071"/>
                  </a:cubicBezTo>
                  <a:cubicBezTo>
                    <a:pt x="238779" y="769550"/>
                    <a:pt x="208635" y="805865"/>
                    <a:pt x="194830" y="856640"/>
                  </a:cubicBezTo>
                  <a:cubicBezTo>
                    <a:pt x="180644" y="908767"/>
                    <a:pt x="190201" y="952525"/>
                    <a:pt x="211480" y="991692"/>
                  </a:cubicBezTo>
                  <a:cubicBezTo>
                    <a:pt x="170414" y="1013282"/>
                    <a:pt x="137179" y="1050899"/>
                    <a:pt x="122186" y="1105998"/>
                  </a:cubicBezTo>
                  <a:cubicBezTo>
                    <a:pt x="99009" y="1191183"/>
                    <a:pt x="138950" y="1254315"/>
                    <a:pt x="190588" y="1311046"/>
                  </a:cubicBezTo>
                  <a:cubicBezTo>
                    <a:pt x="161988" y="1407471"/>
                    <a:pt x="140430" y="1501438"/>
                    <a:pt x="218706" y="1587455"/>
                  </a:cubicBezTo>
                  <a:cubicBezTo>
                    <a:pt x="324618" y="1703838"/>
                    <a:pt x="461302" y="1703235"/>
                    <a:pt x="550703" y="1571294"/>
                  </a:cubicBezTo>
                  <a:cubicBezTo>
                    <a:pt x="631151" y="1452581"/>
                    <a:pt x="709441" y="1332331"/>
                    <a:pt x="787990" y="1212310"/>
                  </a:cubicBezTo>
                  <a:cubicBezTo>
                    <a:pt x="839920" y="1255947"/>
                    <a:pt x="891851" y="1299584"/>
                    <a:pt x="943787" y="1343215"/>
                  </a:cubicBezTo>
                  <a:cubicBezTo>
                    <a:pt x="933850" y="1376527"/>
                    <a:pt x="925379" y="1410347"/>
                    <a:pt x="923798" y="1444161"/>
                  </a:cubicBezTo>
                  <a:cubicBezTo>
                    <a:pt x="919518" y="1535315"/>
                    <a:pt x="977576" y="1609725"/>
                    <a:pt x="1042466" y="1666894"/>
                  </a:cubicBezTo>
                  <a:cubicBezTo>
                    <a:pt x="1125715" y="1740230"/>
                    <a:pt x="1232598" y="1725485"/>
                    <a:pt x="1298422" y="1637798"/>
                  </a:cubicBezTo>
                  <a:cubicBezTo>
                    <a:pt x="1311217" y="1620748"/>
                    <a:pt x="1323701" y="1603457"/>
                    <a:pt x="1336179" y="1586160"/>
                  </a:cubicBezTo>
                  <a:cubicBezTo>
                    <a:pt x="1388643" y="1593126"/>
                    <a:pt x="1440287" y="1584274"/>
                    <a:pt x="1485068" y="1544859"/>
                  </a:cubicBezTo>
                  <a:cubicBezTo>
                    <a:pt x="1539805" y="1496675"/>
                    <a:pt x="1555591" y="1437474"/>
                    <a:pt x="1548511" y="1374876"/>
                  </a:cubicBezTo>
                  <a:cubicBezTo>
                    <a:pt x="1566075" y="1362354"/>
                    <a:pt x="1583632" y="1349825"/>
                    <a:pt x="1600936" y="1336986"/>
                  </a:cubicBezTo>
                  <a:cubicBezTo>
                    <a:pt x="1689569" y="1271212"/>
                    <a:pt x="1703774" y="1163294"/>
                    <a:pt x="1630032" y="1079728"/>
                  </a:cubicBezTo>
                  <a:cubicBezTo>
                    <a:pt x="1572926" y="1015009"/>
                    <a:pt x="1500352" y="958265"/>
                    <a:pt x="1409433" y="961269"/>
                  </a:cubicBezTo>
                  <a:cubicBezTo>
                    <a:pt x="1375708" y="962386"/>
                    <a:pt x="1341742" y="970730"/>
                    <a:pt x="1308303" y="980573"/>
                  </a:cubicBezTo>
                  <a:cubicBezTo>
                    <a:pt x="1262634" y="925576"/>
                    <a:pt x="1216952" y="870572"/>
                    <a:pt x="1171282" y="815574"/>
                  </a:cubicBezTo>
                  <a:cubicBezTo>
                    <a:pt x="1300321" y="731456"/>
                    <a:pt x="1429372" y="647331"/>
                    <a:pt x="1558416" y="563219"/>
                  </a:cubicBezTo>
                  <a:close/>
                  <a:moveTo>
                    <a:pt x="1069447" y="1520316"/>
                  </a:moveTo>
                  <a:cubicBezTo>
                    <a:pt x="1069848" y="1520825"/>
                    <a:pt x="1070317" y="1521294"/>
                    <a:pt x="1070730" y="1521796"/>
                  </a:cubicBezTo>
                  <a:cubicBezTo>
                    <a:pt x="1063707" y="1523549"/>
                    <a:pt x="1060189" y="1523079"/>
                    <a:pt x="1069447" y="1520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6063808" y="3474262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2" y="230612"/>
                  </a:lnTo>
                  <a:lnTo>
                    <a:pt x="18675" y="86493"/>
                  </a:lnTo>
                  <a:cubicBezTo>
                    <a:pt x="0" y="67710"/>
                    <a:pt x="82" y="37350"/>
                    <a:pt x="18865" y="18675"/>
                  </a:cubicBezTo>
                  <a:cubicBezTo>
                    <a:pt x="37642" y="0"/>
                    <a:pt x="68002" y="88"/>
                    <a:pt x="86683" y="1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6045748" y="3449333"/>
              <a:ext cx="280193" cy="287705"/>
            </a:xfrm>
            <a:custGeom>
              <a:avLst/>
              <a:gdLst/>
              <a:ahLst/>
              <a:cxnLst/>
              <a:rect l="l" t="t" r="r" b="b"/>
              <a:pathLst>
                <a:path w="280193" h="287705" extrusionOk="0">
                  <a:moveTo>
                    <a:pt x="179952" y="287705"/>
                  </a:moveTo>
                  <a:lnTo>
                    <a:pt x="20618" y="127444"/>
                  </a:lnTo>
                  <a:cubicBezTo>
                    <a:pt x="7302" y="114065"/>
                    <a:pt x="0" y="96285"/>
                    <a:pt x="50" y="77406"/>
                  </a:cubicBezTo>
                  <a:cubicBezTo>
                    <a:pt x="101" y="58527"/>
                    <a:pt x="7512" y="40798"/>
                    <a:pt x="20904" y="27476"/>
                  </a:cubicBezTo>
                  <a:cubicBezTo>
                    <a:pt x="48552" y="0"/>
                    <a:pt x="93389" y="139"/>
                    <a:pt x="120853" y="27768"/>
                  </a:cubicBezTo>
                  <a:lnTo>
                    <a:pt x="280193" y="188004"/>
                  </a:lnTo>
                  <a:close/>
                  <a:moveTo>
                    <a:pt x="70796" y="52400"/>
                  </a:moveTo>
                  <a:cubicBezTo>
                    <a:pt x="64344" y="52381"/>
                    <a:pt x="57886" y="54825"/>
                    <a:pt x="52952" y="59721"/>
                  </a:cubicBezTo>
                  <a:cubicBezTo>
                    <a:pt x="48177" y="64471"/>
                    <a:pt x="45535" y="70796"/>
                    <a:pt x="45523" y="77539"/>
                  </a:cubicBezTo>
                  <a:cubicBezTo>
                    <a:pt x="45504" y="84277"/>
                    <a:pt x="48107" y="90614"/>
                    <a:pt x="52857" y="95389"/>
                  </a:cubicBezTo>
                  <a:lnTo>
                    <a:pt x="180143" y="223392"/>
                  </a:lnTo>
                  <a:lnTo>
                    <a:pt x="215900" y="187826"/>
                  </a:lnTo>
                  <a:lnTo>
                    <a:pt x="88614" y="59823"/>
                  </a:lnTo>
                  <a:cubicBezTo>
                    <a:pt x="83712" y="54895"/>
                    <a:pt x="77266" y="52419"/>
                    <a:pt x="70796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991167" y="3723617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8" y="230612"/>
                  </a:lnTo>
                  <a:lnTo>
                    <a:pt x="18675" y="86486"/>
                  </a:lnTo>
                  <a:cubicBezTo>
                    <a:pt x="0" y="67710"/>
                    <a:pt x="88" y="37350"/>
                    <a:pt x="18865" y="18675"/>
                  </a:cubicBezTo>
                  <a:cubicBezTo>
                    <a:pt x="37642" y="0"/>
                    <a:pt x="68002" y="88"/>
                    <a:pt x="86683" y="18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973114" y="3705553"/>
              <a:ext cx="280187" cy="280828"/>
            </a:xfrm>
            <a:custGeom>
              <a:avLst/>
              <a:gdLst/>
              <a:ahLst/>
              <a:cxnLst/>
              <a:rect l="l" t="t" r="r" b="b"/>
              <a:pathLst>
                <a:path w="280187" h="280828" extrusionOk="0">
                  <a:moveTo>
                    <a:pt x="179952" y="280828"/>
                  </a:moveTo>
                  <a:lnTo>
                    <a:pt x="20618" y="120580"/>
                  </a:lnTo>
                  <a:cubicBezTo>
                    <a:pt x="7302" y="107200"/>
                    <a:pt x="0" y="89420"/>
                    <a:pt x="44" y="70542"/>
                  </a:cubicBezTo>
                  <a:cubicBezTo>
                    <a:pt x="101" y="51657"/>
                    <a:pt x="7505" y="33928"/>
                    <a:pt x="20897" y="20612"/>
                  </a:cubicBezTo>
                  <a:cubicBezTo>
                    <a:pt x="34283" y="7308"/>
                    <a:pt x="52050" y="0"/>
                    <a:pt x="70929" y="57"/>
                  </a:cubicBezTo>
                  <a:cubicBezTo>
                    <a:pt x="89808" y="107"/>
                    <a:pt x="107537" y="7518"/>
                    <a:pt x="120846" y="20904"/>
                  </a:cubicBezTo>
                  <a:lnTo>
                    <a:pt x="280187" y="181146"/>
                  </a:lnTo>
                  <a:close/>
                  <a:moveTo>
                    <a:pt x="70796" y="45523"/>
                  </a:moveTo>
                  <a:cubicBezTo>
                    <a:pt x="64071" y="45504"/>
                    <a:pt x="57727" y="48107"/>
                    <a:pt x="52952" y="52857"/>
                  </a:cubicBezTo>
                  <a:cubicBezTo>
                    <a:pt x="48171" y="57607"/>
                    <a:pt x="45535" y="63938"/>
                    <a:pt x="45516" y="70675"/>
                  </a:cubicBezTo>
                  <a:cubicBezTo>
                    <a:pt x="45497" y="77400"/>
                    <a:pt x="48101" y="83743"/>
                    <a:pt x="52851" y="88519"/>
                  </a:cubicBezTo>
                  <a:lnTo>
                    <a:pt x="180136" y="216522"/>
                  </a:lnTo>
                  <a:lnTo>
                    <a:pt x="215893" y="180962"/>
                  </a:lnTo>
                  <a:lnTo>
                    <a:pt x="88614" y="52959"/>
                  </a:lnTo>
                  <a:cubicBezTo>
                    <a:pt x="83858" y="48183"/>
                    <a:pt x="77533" y="45542"/>
                    <a:pt x="70796" y="455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6037544" y="3278404"/>
              <a:ext cx="497103" cy="880122"/>
            </a:xfrm>
            <a:custGeom>
              <a:avLst/>
              <a:gdLst/>
              <a:ahLst/>
              <a:cxnLst/>
              <a:rect l="l" t="t" r="r" b="b"/>
              <a:pathLst>
                <a:path w="497103" h="880122" extrusionOk="0">
                  <a:moveTo>
                    <a:pt x="495166" y="277533"/>
                  </a:moveTo>
                  <a:lnTo>
                    <a:pt x="111334" y="859174"/>
                  </a:lnTo>
                  <a:cubicBezTo>
                    <a:pt x="99218" y="877525"/>
                    <a:pt x="73298" y="880122"/>
                    <a:pt x="57791" y="864520"/>
                  </a:cubicBezTo>
                  <a:lnTo>
                    <a:pt x="12160" y="818629"/>
                  </a:lnTo>
                  <a:cubicBezTo>
                    <a:pt x="3365" y="809783"/>
                    <a:pt x="0" y="796912"/>
                    <a:pt x="3333" y="784898"/>
                  </a:cubicBezTo>
                  <a:lnTo>
                    <a:pt x="219132" y="7277"/>
                  </a:lnTo>
                  <a:cubicBezTo>
                    <a:pt x="220656" y="1797"/>
                    <a:pt x="227526" y="0"/>
                    <a:pt x="231533" y="4038"/>
                  </a:cubicBezTo>
                  <a:lnTo>
                    <a:pt x="494233" y="268217"/>
                  </a:lnTo>
                  <a:cubicBezTo>
                    <a:pt x="496709" y="270713"/>
                    <a:pt x="497103" y="274599"/>
                    <a:pt x="495166" y="277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6013476" y="3255775"/>
              <a:ext cx="546030" cy="920127"/>
            </a:xfrm>
            <a:custGeom>
              <a:avLst/>
              <a:gdLst/>
              <a:ahLst/>
              <a:cxnLst/>
              <a:rect l="l" t="t" r="r" b="b"/>
              <a:pathLst>
                <a:path w="546030" h="920127" extrusionOk="0">
                  <a:moveTo>
                    <a:pt x="106210" y="920121"/>
                  </a:moveTo>
                  <a:cubicBezTo>
                    <a:pt x="91059" y="920076"/>
                    <a:pt x="76568" y="914069"/>
                    <a:pt x="65728" y="903192"/>
                  </a:cubicBezTo>
                  <a:lnTo>
                    <a:pt x="20097" y="857288"/>
                  </a:lnTo>
                  <a:cubicBezTo>
                    <a:pt x="5575" y="842683"/>
                    <a:pt x="0" y="821283"/>
                    <a:pt x="5499" y="801446"/>
                  </a:cubicBezTo>
                  <a:lnTo>
                    <a:pt x="221291" y="23831"/>
                  </a:lnTo>
                  <a:cubicBezTo>
                    <a:pt x="224154" y="13519"/>
                    <a:pt x="232352" y="5441"/>
                    <a:pt x="242709" y="2730"/>
                  </a:cubicBezTo>
                  <a:cubicBezTo>
                    <a:pt x="253047" y="0"/>
                    <a:pt x="264172" y="3047"/>
                    <a:pt x="271716" y="10617"/>
                  </a:cubicBezTo>
                  <a:lnTo>
                    <a:pt x="534409" y="274821"/>
                  </a:lnTo>
                  <a:cubicBezTo>
                    <a:pt x="544429" y="284886"/>
                    <a:pt x="546030" y="300812"/>
                    <a:pt x="538213" y="312667"/>
                  </a:cubicBezTo>
                  <a:lnTo>
                    <a:pt x="538200" y="312680"/>
                  </a:lnTo>
                  <a:lnTo>
                    <a:pt x="154374" y="894321"/>
                  </a:lnTo>
                  <a:cubicBezTo>
                    <a:pt x="144811" y="908799"/>
                    <a:pt x="129438" y="918102"/>
                    <a:pt x="112166" y="919835"/>
                  </a:cubicBezTo>
                  <a:cubicBezTo>
                    <a:pt x="110178" y="920026"/>
                    <a:pt x="108197" y="920127"/>
                    <a:pt x="106210" y="920121"/>
                  </a:cubicBezTo>
                  <a:close/>
                  <a:moveTo>
                    <a:pt x="258051" y="61366"/>
                  </a:moveTo>
                  <a:lnTo>
                    <a:pt x="49301" y="813606"/>
                  </a:lnTo>
                  <a:cubicBezTo>
                    <a:pt x="48158" y="817746"/>
                    <a:pt x="49326" y="822197"/>
                    <a:pt x="52355" y="825233"/>
                  </a:cubicBezTo>
                  <a:lnTo>
                    <a:pt x="97967" y="871124"/>
                  </a:lnTo>
                  <a:cubicBezTo>
                    <a:pt x="101485" y="874636"/>
                    <a:pt x="105524" y="874788"/>
                    <a:pt x="107645" y="874585"/>
                  </a:cubicBezTo>
                  <a:cubicBezTo>
                    <a:pt x="109759" y="874369"/>
                    <a:pt x="113696" y="873404"/>
                    <a:pt x="116439" y="869276"/>
                  </a:cubicBezTo>
                  <a:lnTo>
                    <a:pt x="493395" y="298049"/>
                  </a:lnTo>
                  <a:close/>
                  <a:moveTo>
                    <a:pt x="500246" y="287654"/>
                  </a:moveTo>
                  <a:cubicBezTo>
                    <a:pt x="500246" y="287654"/>
                    <a:pt x="500227" y="287667"/>
                    <a:pt x="500227" y="287680"/>
                  </a:cubicBezTo>
                  <a:lnTo>
                    <a:pt x="500259" y="2876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6597146" y="2943927"/>
              <a:ext cx="229997" cy="230612"/>
            </a:xfrm>
            <a:custGeom>
              <a:avLst/>
              <a:gdLst/>
              <a:ahLst/>
              <a:cxnLst/>
              <a:rect l="l" t="t" r="r" b="b"/>
              <a:pathLst>
                <a:path w="229997" h="230612" extrusionOk="0">
                  <a:moveTo>
                    <a:pt x="161988" y="230612"/>
                  </a:moveTo>
                  <a:lnTo>
                    <a:pt x="229997" y="162991"/>
                  </a:lnTo>
                  <a:lnTo>
                    <a:pt x="86683" y="18865"/>
                  </a:lnTo>
                  <a:cubicBezTo>
                    <a:pt x="68008" y="82"/>
                    <a:pt x="37649" y="0"/>
                    <a:pt x="18872" y="18675"/>
                  </a:cubicBezTo>
                  <a:cubicBezTo>
                    <a:pt x="88" y="37344"/>
                    <a:pt x="0" y="67710"/>
                    <a:pt x="18681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6572221" y="2919002"/>
              <a:ext cx="287070" cy="287680"/>
            </a:xfrm>
            <a:custGeom>
              <a:avLst/>
              <a:gdLst/>
              <a:ahLst/>
              <a:cxnLst/>
              <a:rect l="l" t="t" r="r" b="b"/>
              <a:pathLst>
                <a:path w="287070" h="287680" extrusionOk="0">
                  <a:moveTo>
                    <a:pt x="186817" y="287680"/>
                  </a:moveTo>
                  <a:lnTo>
                    <a:pt x="27482" y="127438"/>
                  </a:lnTo>
                  <a:cubicBezTo>
                    <a:pt x="0" y="99802"/>
                    <a:pt x="120" y="54959"/>
                    <a:pt x="27762" y="27476"/>
                  </a:cubicBezTo>
                  <a:cubicBezTo>
                    <a:pt x="55397" y="0"/>
                    <a:pt x="100247" y="126"/>
                    <a:pt x="127730" y="27762"/>
                  </a:cubicBezTo>
                  <a:lnTo>
                    <a:pt x="287070" y="188004"/>
                  </a:lnTo>
                  <a:close/>
                  <a:moveTo>
                    <a:pt x="77673" y="52400"/>
                  </a:moveTo>
                  <a:cubicBezTo>
                    <a:pt x="71221" y="52381"/>
                    <a:pt x="64744" y="54825"/>
                    <a:pt x="59817" y="59721"/>
                  </a:cubicBezTo>
                  <a:cubicBezTo>
                    <a:pt x="49961" y="69526"/>
                    <a:pt x="49917" y="85521"/>
                    <a:pt x="59721" y="95383"/>
                  </a:cubicBezTo>
                  <a:lnTo>
                    <a:pt x="187001" y="223386"/>
                  </a:lnTo>
                  <a:lnTo>
                    <a:pt x="222770" y="187826"/>
                  </a:lnTo>
                  <a:lnTo>
                    <a:pt x="95491" y="59816"/>
                  </a:lnTo>
                  <a:cubicBezTo>
                    <a:pt x="90589" y="54895"/>
                    <a:pt x="84143" y="52419"/>
                    <a:pt x="77673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6846910" y="2872701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161982" y="230612"/>
                  </a:moveTo>
                  <a:lnTo>
                    <a:pt x="229990" y="162991"/>
                  </a:lnTo>
                  <a:lnTo>
                    <a:pt x="86683" y="18865"/>
                  </a:lnTo>
                  <a:cubicBezTo>
                    <a:pt x="68008" y="82"/>
                    <a:pt x="37642" y="0"/>
                    <a:pt x="18865" y="18675"/>
                  </a:cubicBezTo>
                  <a:cubicBezTo>
                    <a:pt x="88" y="37344"/>
                    <a:pt x="0" y="67710"/>
                    <a:pt x="18675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821985" y="2847769"/>
              <a:ext cx="287070" cy="287686"/>
            </a:xfrm>
            <a:custGeom>
              <a:avLst/>
              <a:gdLst/>
              <a:ahLst/>
              <a:cxnLst/>
              <a:rect l="l" t="t" r="r" b="b"/>
              <a:pathLst>
                <a:path w="287070" h="287686" extrusionOk="0">
                  <a:moveTo>
                    <a:pt x="186810" y="287686"/>
                  </a:moveTo>
                  <a:lnTo>
                    <a:pt x="27476" y="127438"/>
                  </a:lnTo>
                  <a:cubicBezTo>
                    <a:pt x="0" y="99809"/>
                    <a:pt x="120" y="54965"/>
                    <a:pt x="27762" y="27482"/>
                  </a:cubicBezTo>
                  <a:cubicBezTo>
                    <a:pt x="55397" y="0"/>
                    <a:pt x="100247" y="133"/>
                    <a:pt x="127723" y="27768"/>
                  </a:cubicBezTo>
                  <a:lnTo>
                    <a:pt x="287070" y="188010"/>
                  </a:lnTo>
                  <a:close/>
                  <a:moveTo>
                    <a:pt x="77673" y="52406"/>
                  </a:moveTo>
                  <a:cubicBezTo>
                    <a:pt x="71215" y="52387"/>
                    <a:pt x="64744" y="54825"/>
                    <a:pt x="59817" y="59721"/>
                  </a:cubicBezTo>
                  <a:cubicBezTo>
                    <a:pt x="49961" y="69532"/>
                    <a:pt x="49917" y="85528"/>
                    <a:pt x="59715" y="95389"/>
                  </a:cubicBezTo>
                  <a:lnTo>
                    <a:pt x="187001" y="223393"/>
                  </a:lnTo>
                  <a:lnTo>
                    <a:pt x="222770" y="187826"/>
                  </a:lnTo>
                  <a:lnTo>
                    <a:pt x="95491" y="59823"/>
                  </a:lnTo>
                  <a:cubicBezTo>
                    <a:pt x="90589" y="54902"/>
                    <a:pt x="84131" y="52425"/>
                    <a:pt x="77673" y="52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6400451" y="2920761"/>
              <a:ext cx="880979" cy="494144"/>
            </a:xfrm>
            <a:custGeom>
              <a:avLst/>
              <a:gdLst/>
              <a:ahLst/>
              <a:cxnLst/>
              <a:rect l="l" t="t" r="r" b="b"/>
              <a:pathLst>
                <a:path w="880979" h="494144" extrusionOk="0">
                  <a:moveTo>
                    <a:pt x="276015" y="492226"/>
                  </a:moveTo>
                  <a:lnTo>
                    <a:pt x="859815" y="111690"/>
                  </a:lnTo>
                  <a:cubicBezTo>
                    <a:pt x="878243" y="99682"/>
                    <a:pt x="880979" y="73774"/>
                    <a:pt x="865473" y="58178"/>
                  </a:cubicBezTo>
                  <a:lnTo>
                    <a:pt x="819835" y="12287"/>
                  </a:lnTo>
                  <a:cubicBezTo>
                    <a:pt x="811047" y="3441"/>
                    <a:pt x="798182" y="0"/>
                    <a:pt x="786155" y="3270"/>
                  </a:cubicBezTo>
                  <a:lnTo>
                    <a:pt x="7327" y="214668"/>
                  </a:lnTo>
                  <a:cubicBezTo>
                    <a:pt x="1835" y="216153"/>
                    <a:pt x="0" y="223018"/>
                    <a:pt x="4013" y="227056"/>
                  </a:cubicBezTo>
                  <a:lnTo>
                    <a:pt x="266706" y="491242"/>
                  </a:lnTo>
                  <a:cubicBezTo>
                    <a:pt x="269189" y="493731"/>
                    <a:pt x="273075" y="494144"/>
                    <a:pt x="276015" y="492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377832" y="2896696"/>
              <a:ext cx="922413" cy="540213"/>
            </a:xfrm>
            <a:custGeom>
              <a:avLst/>
              <a:gdLst/>
              <a:ahLst/>
              <a:cxnLst/>
              <a:rect l="l" t="t" r="r" b="b"/>
              <a:pathLst>
                <a:path w="922413" h="540213" extrusionOk="0">
                  <a:moveTo>
                    <a:pt x="294551" y="540194"/>
                  </a:moveTo>
                  <a:cubicBezTo>
                    <a:pt x="286715" y="540175"/>
                    <a:pt x="278968" y="537140"/>
                    <a:pt x="273183" y="531317"/>
                  </a:cubicBezTo>
                  <a:lnTo>
                    <a:pt x="10515" y="267144"/>
                  </a:lnTo>
                  <a:cubicBezTo>
                    <a:pt x="2978" y="259581"/>
                    <a:pt x="0" y="248437"/>
                    <a:pt x="2768" y="238093"/>
                  </a:cubicBezTo>
                  <a:cubicBezTo>
                    <a:pt x="5537" y="227749"/>
                    <a:pt x="13684" y="219582"/>
                    <a:pt x="24022" y="216788"/>
                  </a:cubicBezTo>
                  <a:lnTo>
                    <a:pt x="802811" y="5397"/>
                  </a:lnTo>
                  <a:cubicBezTo>
                    <a:pt x="822680" y="0"/>
                    <a:pt x="844073" y="5721"/>
                    <a:pt x="858583" y="20319"/>
                  </a:cubicBezTo>
                  <a:lnTo>
                    <a:pt x="904214" y="66217"/>
                  </a:lnTo>
                  <a:cubicBezTo>
                    <a:pt x="916451" y="78524"/>
                    <a:pt x="922413" y="95478"/>
                    <a:pt x="920584" y="112737"/>
                  </a:cubicBezTo>
                  <a:cubicBezTo>
                    <a:pt x="918756" y="130003"/>
                    <a:pt x="909377" y="145326"/>
                    <a:pt x="894848" y="154800"/>
                  </a:cubicBezTo>
                  <a:lnTo>
                    <a:pt x="311016" y="535362"/>
                  </a:lnTo>
                  <a:cubicBezTo>
                    <a:pt x="305993" y="538619"/>
                    <a:pt x="300247" y="540213"/>
                    <a:pt x="294551" y="540194"/>
                  </a:cubicBezTo>
                  <a:close/>
                  <a:moveTo>
                    <a:pt x="61334" y="253771"/>
                  </a:moveTo>
                  <a:lnTo>
                    <a:pt x="296672" y="490442"/>
                  </a:lnTo>
                  <a:lnTo>
                    <a:pt x="870032" y="116706"/>
                  </a:lnTo>
                  <a:cubicBezTo>
                    <a:pt x="874166" y="114007"/>
                    <a:pt x="875150" y="110064"/>
                    <a:pt x="875379" y="107956"/>
                  </a:cubicBezTo>
                  <a:cubicBezTo>
                    <a:pt x="875595" y="105841"/>
                    <a:pt x="875461" y="101777"/>
                    <a:pt x="871975" y="98278"/>
                  </a:cubicBezTo>
                  <a:lnTo>
                    <a:pt x="826344" y="52381"/>
                  </a:lnTo>
                  <a:cubicBezTo>
                    <a:pt x="823315" y="49339"/>
                    <a:pt x="818864" y="48158"/>
                    <a:pt x="814717" y="49275"/>
                  </a:cubicBezTo>
                  <a:close/>
                  <a:moveTo>
                    <a:pt x="286277" y="497204"/>
                  </a:moveTo>
                  <a:cubicBezTo>
                    <a:pt x="286277" y="497217"/>
                    <a:pt x="286264" y="497217"/>
                    <a:pt x="286264" y="49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5892615" y="2806214"/>
              <a:ext cx="1260055" cy="1266647"/>
            </a:xfrm>
            <a:custGeom>
              <a:avLst/>
              <a:gdLst/>
              <a:ahLst/>
              <a:cxnLst/>
              <a:rect l="l" t="t" r="r" b="b"/>
              <a:pathLst>
                <a:path w="1260055" h="1266647" extrusionOk="0">
                  <a:moveTo>
                    <a:pt x="134054" y="26276"/>
                  </a:moveTo>
                  <a:cubicBezTo>
                    <a:pt x="66548" y="0"/>
                    <a:pt x="0" y="66173"/>
                    <a:pt x="25895" y="133826"/>
                  </a:cubicBezTo>
                  <a:cubicBezTo>
                    <a:pt x="79578" y="274066"/>
                    <a:pt x="136759" y="375786"/>
                    <a:pt x="267696" y="507460"/>
                  </a:cubicBezTo>
                  <a:lnTo>
                    <a:pt x="413232" y="653821"/>
                  </a:lnTo>
                  <a:lnTo>
                    <a:pt x="1033672" y="1175023"/>
                  </a:lnTo>
                  <a:cubicBezTo>
                    <a:pt x="1080509" y="1214367"/>
                    <a:pt x="1135576" y="1242688"/>
                    <a:pt x="1194822" y="1257884"/>
                  </a:cubicBezTo>
                  <a:cubicBezTo>
                    <a:pt x="1228959" y="1266647"/>
                    <a:pt x="1260055" y="1235729"/>
                    <a:pt x="1251489" y="1201540"/>
                  </a:cubicBezTo>
                  <a:cubicBezTo>
                    <a:pt x="1236624" y="1142206"/>
                    <a:pt x="1208620" y="1086980"/>
                    <a:pt x="1169536" y="1039926"/>
                  </a:cubicBezTo>
                  <a:lnTo>
                    <a:pt x="651852" y="416547"/>
                  </a:lnTo>
                  <a:lnTo>
                    <a:pt x="506323" y="270186"/>
                  </a:lnTo>
                  <a:cubicBezTo>
                    <a:pt x="375380" y="138506"/>
                    <a:pt x="273989" y="80746"/>
                    <a:pt x="134054" y="26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5882041" y="2795816"/>
              <a:ext cx="1290104" cy="1292580"/>
            </a:xfrm>
            <a:custGeom>
              <a:avLst/>
              <a:gdLst/>
              <a:ahLst/>
              <a:cxnLst/>
              <a:rect l="l" t="t" r="r" b="b"/>
              <a:pathLst>
                <a:path w="1290104" h="1292580" extrusionOk="0">
                  <a:moveTo>
                    <a:pt x="1217002" y="1292529"/>
                  </a:moveTo>
                  <a:cubicBezTo>
                    <a:pt x="1211275" y="1292510"/>
                    <a:pt x="1205496" y="1291786"/>
                    <a:pt x="1199749" y="1290307"/>
                  </a:cubicBezTo>
                  <a:cubicBezTo>
                    <a:pt x="1137570" y="1274349"/>
                    <a:pt x="1078750" y="1244098"/>
                    <a:pt x="1029620" y="1202836"/>
                  </a:cubicBezTo>
                  <a:lnTo>
                    <a:pt x="407676" y="680250"/>
                  </a:lnTo>
                  <a:lnTo>
                    <a:pt x="262153" y="533888"/>
                  </a:lnTo>
                  <a:cubicBezTo>
                    <a:pt x="124967" y="395941"/>
                    <a:pt x="67735" y="289528"/>
                    <a:pt x="15233" y="152342"/>
                  </a:cubicBezTo>
                  <a:cubicBezTo>
                    <a:pt x="0" y="112522"/>
                    <a:pt x="9302" y="69132"/>
                    <a:pt x="39509" y="39096"/>
                  </a:cubicBezTo>
                  <a:cubicBezTo>
                    <a:pt x="69697" y="9061"/>
                    <a:pt x="113144" y="0"/>
                    <a:pt x="152876" y="15493"/>
                  </a:cubicBezTo>
                  <a:cubicBezTo>
                    <a:pt x="289756" y="68764"/>
                    <a:pt x="395846" y="126606"/>
                    <a:pt x="533018" y="264553"/>
                  </a:cubicBezTo>
                  <a:lnTo>
                    <a:pt x="679913" y="412419"/>
                  </a:lnTo>
                  <a:lnTo>
                    <a:pt x="1197603" y="1035799"/>
                  </a:lnTo>
                  <a:cubicBezTo>
                    <a:pt x="1238611" y="1085183"/>
                    <a:pt x="1268520" y="1144174"/>
                    <a:pt x="1284122" y="1206411"/>
                  </a:cubicBezTo>
                  <a:cubicBezTo>
                    <a:pt x="1290104" y="1230318"/>
                    <a:pt x="1283239" y="1254956"/>
                    <a:pt x="1265770" y="1272336"/>
                  </a:cubicBezTo>
                  <a:cubicBezTo>
                    <a:pt x="1252499" y="1285525"/>
                    <a:pt x="1235074" y="1292580"/>
                    <a:pt x="1217002" y="1292529"/>
                  </a:cubicBezTo>
                  <a:close/>
                  <a:moveTo>
                    <a:pt x="439191" y="647465"/>
                  </a:moveTo>
                  <a:lnTo>
                    <a:pt x="1058881" y="1168018"/>
                  </a:lnTo>
                  <a:cubicBezTo>
                    <a:pt x="1102810" y="1204931"/>
                    <a:pt x="1155426" y="1231988"/>
                    <a:pt x="1211052" y="1246263"/>
                  </a:cubicBezTo>
                  <a:cubicBezTo>
                    <a:pt x="1222883" y="1249299"/>
                    <a:pt x="1230833" y="1242961"/>
                    <a:pt x="1233716" y="1240097"/>
                  </a:cubicBezTo>
                  <a:cubicBezTo>
                    <a:pt x="1236592" y="1237227"/>
                    <a:pt x="1242968" y="1229290"/>
                    <a:pt x="1240008" y="1217466"/>
                  </a:cubicBezTo>
                  <a:cubicBezTo>
                    <a:pt x="1226064" y="1161789"/>
                    <a:pt x="1199305" y="1109021"/>
                    <a:pt x="1162621" y="1064844"/>
                  </a:cubicBezTo>
                  <a:lnTo>
                    <a:pt x="645585" y="442252"/>
                  </a:lnTo>
                  <a:lnTo>
                    <a:pt x="500780" y="296614"/>
                  </a:lnTo>
                  <a:cubicBezTo>
                    <a:pt x="369271" y="164369"/>
                    <a:pt x="267588" y="108934"/>
                    <a:pt x="136385" y="57861"/>
                  </a:cubicBezTo>
                  <a:cubicBezTo>
                    <a:pt x="113309" y="48888"/>
                    <a:pt x="89077" y="53917"/>
                    <a:pt x="71558" y="71348"/>
                  </a:cubicBezTo>
                  <a:cubicBezTo>
                    <a:pt x="54032" y="88773"/>
                    <a:pt x="48856" y="112966"/>
                    <a:pt x="57702" y="136093"/>
                  </a:cubicBezTo>
                  <a:cubicBezTo>
                    <a:pt x="108026" y="267588"/>
                    <a:pt x="162883" y="369582"/>
                    <a:pt x="294386" y="501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6798810" y="3719202"/>
              <a:ext cx="475843" cy="474338"/>
            </a:xfrm>
            <a:custGeom>
              <a:avLst/>
              <a:gdLst/>
              <a:ahLst/>
              <a:cxnLst/>
              <a:rect l="l" t="t" r="r" b="b"/>
              <a:pathLst>
                <a:path w="475843" h="474338" extrusionOk="0">
                  <a:moveTo>
                    <a:pt x="465645" y="111918"/>
                  </a:moveTo>
                  <a:lnTo>
                    <a:pt x="265772" y="255104"/>
                  </a:lnTo>
                  <a:cubicBezTo>
                    <a:pt x="261874" y="257898"/>
                    <a:pt x="258444" y="261302"/>
                    <a:pt x="255631" y="265195"/>
                  </a:cubicBezTo>
                  <a:lnTo>
                    <a:pt x="111315" y="464248"/>
                  </a:lnTo>
                  <a:cubicBezTo>
                    <a:pt x="104743" y="473316"/>
                    <a:pt x="91617" y="474338"/>
                    <a:pt x="83718" y="466394"/>
                  </a:cubicBezTo>
                  <a:lnTo>
                    <a:pt x="30829" y="413200"/>
                  </a:lnTo>
                  <a:cubicBezTo>
                    <a:pt x="8451" y="390696"/>
                    <a:pt x="0" y="357847"/>
                    <a:pt x="8737" y="327336"/>
                  </a:cubicBezTo>
                  <a:lnTo>
                    <a:pt x="73609" y="100825"/>
                  </a:lnTo>
                  <a:cubicBezTo>
                    <a:pt x="77590" y="86912"/>
                    <a:pt x="88499" y="76060"/>
                    <a:pt x="102438" y="72155"/>
                  </a:cubicBezTo>
                  <a:lnTo>
                    <a:pt x="329310" y="8566"/>
                  </a:lnTo>
                  <a:cubicBezTo>
                    <a:pt x="359873" y="0"/>
                    <a:pt x="392677" y="8636"/>
                    <a:pt x="415055" y="31140"/>
                  </a:cubicBezTo>
                  <a:lnTo>
                    <a:pt x="467950" y="84334"/>
                  </a:lnTo>
                  <a:cubicBezTo>
                    <a:pt x="475843" y="92278"/>
                    <a:pt x="474751" y="105403"/>
                    <a:pt x="465645" y="111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6774694" y="3695123"/>
              <a:ext cx="520947" cy="518566"/>
            </a:xfrm>
            <a:custGeom>
              <a:avLst/>
              <a:gdLst/>
              <a:ahLst/>
              <a:cxnLst/>
              <a:rect l="l" t="t" r="r" b="b"/>
              <a:pathLst>
                <a:path w="520947" h="518566" extrusionOk="0">
                  <a:moveTo>
                    <a:pt x="120586" y="518566"/>
                  </a:moveTo>
                  <a:cubicBezTo>
                    <a:pt x="109778" y="518534"/>
                    <a:pt x="99402" y="514229"/>
                    <a:pt x="91713" y="506501"/>
                  </a:cubicBezTo>
                  <a:lnTo>
                    <a:pt x="38830" y="453313"/>
                  </a:lnTo>
                  <a:cubicBezTo>
                    <a:pt x="10648" y="424999"/>
                    <a:pt x="0" y="383546"/>
                    <a:pt x="10998" y="345154"/>
                  </a:cubicBezTo>
                  <a:lnTo>
                    <a:pt x="75863" y="118649"/>
                  </a:lnTo>
                  <a:cubicBezTo>
                    <a:pt x="82080" y="96970"/>
                    <a:pt x="98736" y="80416"/>
                    <a:pt x="120421" y="74339"/>
                  </a:cubicBezTo>
                  <a:lnTo>
                    <a:pt x="347294" y="10750"/>
                  </a:lnTo>
                  <a:cubicBezTo>
                    <a:pt x="385749" y="0"/>
                    <a:pt x="427145" y="10871"/>
                    <a:pt x="455288" y="39192"/>
                  </a:cubicBezTo>
                  <a:lnTo>
                    <a:pt x="508190" y="92392"/>
                  </a:lnTo>
                  <a:cubicBezTo>
                    <a:pt x="516661" y="100901"/>
                    <a:pt x="520947" y="112649"/>
                    <a:pt x="519937" y="124625"/>
                  </a:cubicBezTo>
                  <a:cubicBezTo>
                    <a:pt x="518941" y="136601"/>
                    <a:pt x="512768" y="147485"/>
                    <a:pt x="502996" y="154476"/>
                  </a:cubicBezTo>
                  <a:lnTo>
                    <a:pt x="303129" y="297662"/>
                  </a:lnTo>
                  <a:cubicBezTo>
                    <a:pt x="301199" y="299040"/>
                    <a:pt x="299523" y="300716"/>
                    <a:pt x="298126" y="302634"/>
                  </a:cubicBezTo>
                  <a:lnTo>
                    <a:pt x="153828" y="501675"/>
                  </a:lnTo>
                  <a:cubicBezTo>
                    <a:pt x="146786" y="511397"/>
                    <a:pt x="135877" y="517512"/>
                    <a:pt x="123894" y="518445"/>
                  </a:cubicBezTo>
                  <a:cubicBezTo>
                    <a:pt x="122789" y="518528"/>
                    <a:pt x="121678" y="518566"/>
                    <a:pt x="120586" y="518566"/>
                  </a:cubicBezTo>
                  <a:close/>
                  <a:moveTo>
                    <a:pt x="377221" y="52127"/>
                  </a:moveTo>
                  <a:cubicBezTo>
                    <a:pt x="371328" y="52114"/>
                    <a:pt x="365398" y="52901"/>
                    <a:pt x="359575" y="54533"/>
                  </a:cubicBezTo>
                  <a:lnTo>
                    <a:pt x="132695" y="118129"/>
                  </a:lnTo>
                  <a:cubicBezTo>
                    <a:pt x="126314" y="119913"/>
                    <a:pt x="121405" y="124790"/>
                    <a:pt x="119576" y="131171"/>
                  </a:cubicBezTo>
                  <a:lnTo>
                    <a:pt x="54717" y="357670"/>
                  </a:lnTo>
                  <a:cubicBezTo>
                    <a:pt x="48240" y="380244"/>
                    <a:pt x="54508" y="404609"/>
                    <a:pt x="71069" y="421246"/>
                  </a:cubicBezTo>
                  <a:lnTo>
                    <a:pt x="120173" y="470636"/>
                  </a:lnTo>
                  <a:lnTo>
                    <a:pt x="261334" y="275926"/>
                  </a:lnTo>
                  <a:cubicBezTo>
                    <a:pt x="265614" y="270033"/>
                    <a:pt x="270763" y="264922"/>
                    <a:pt x="276650" y="260705"/>
                  </a:cubicBezTo>
                  <a:lnTo>
                    <a:pt x="472154" y="120637"/>
                  </a:lnTo>
                  <a:lnTo>
                    <a:pt x="423056" y="71253"/>
                  </a:lnTo>
                  <a:cubicBezTo>
                    <a:pt x="410756" y="58889"/>
                    <a:pt x="394201" y="52177"/>
                    <a:pt x="377221" y="521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6352447" y="3164671"/>
              <a:ext cx="305784" cy="334733"/>
            </a:xfrm>
            <a:custGeom>
              <a:avLst/>
              <a:gdLst/>
              <a:ahLst/>
              <a:cxnLst/>
              <a:rect l="l" t="t" r="r" b="b"/>
              <a:pathLst>
                <a:path w="305784" h="334733" extrusionOk="0">
                  <a:moveTo>
                    <a:pt x="10115" y="8382"/>
                  </a:moveTo>
                  <a:lnTo>
                    <a:pt x="10115" y="8382"/>
                  </a:lnTo>
                  <a:cubicBezTo>
                    <a:pt x="19456" y="0"/>
                    <a:pt x="33826" y="768"/>
                    <a:pt x="42221" y="10102"/>
                  </a:cubicBezTo>
                  <a:lnTo>
                    <a:pt x="297389" y="294239"/>
                  </a:lnTo>
                  <a:cubicBezTo>
                    <a:pt x="305784" y="303574"/>
                    <a:pt x="305003" y="317950"/>
                    <a:pt x="295668" y="326339"/>
                  </a:cubicBezTo>
                  <a:cubicBezTo>
                    <a:pt x="286321" y="334733"/>
                    <a:pt x="271945" y="333959"/>
                    <a:pt x="263563" y="324618"/>
                  </a:cubicBezTo>
                  <a:lnTo>
                    <a:pt x="8394" y="40493"/>
                  </a:lnTo>
                  <a:cubicBezTo>
                    <a:pt x="0" y="31146"/>
                    <a:pt x="774" y="16770"/>
                    <a:pt x="10115" y="8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6219501" y="3016630"/>
              <a:ext cx="120021" cy="127895"/>
            </a:xfrm>
            <a:custGeom>
              <a:avLst/>
              <a:gdLst/>
              <a:ahLst/>
              <a:cxnLst/>
              <a:rect l="l" t="t" r="r" b="b"/>
              <a:pathLst>
                <a:path w="120021" h="127895" extrusionOk="0">
                  <a:moveTo>
                    <a:pt x="10115" y="8388"/>
                  </a:moveTo>
                  <a:lnTo>
                    <a:pt x="10115" y="8388"/>
                  </a:lnTo>
                  <a:cubicBezTo>
                    <a:pt x="19456" y="0"/>
                    <a:pt x="33826" y="774"/>
                    <a:pt x="42221" y="10109"/>
                  </a:cubicBezTo>
                  <a:lnTo>
                    <a:pt x="111626" y="87401"/>
                  </a:lnTo>
                  <a:cubicBezTo>
                    <a:pt x="120021" y="96742"/>
                    <a:pt x="119252" y="111118"/>
                    <a:pt x="109905" y="119507"/>
                  </a:cubicBezTo>
                  <a:cubicBezTo>
                    <a:pt x="100564" y="127895"/>
                    <a:pt x="86188" y="127126"/>
                    <a:pt x="77800" y="117786"/>
                  </a:cubicBezTo>
                  <a:lnTo>
                    <a:pt x="8394" y="40493"/>
                  </a:lnTo>
                  <a:cubicBezTo>
                    <a:pt x="0" y="31153"/>
                    <a:pt x="768" y="16776"/>
                    <a:pt x="10115" y="8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grpSp>
        <p:nvGrpSpPr>
          <p:cNvPr id="867" name="Google Shape;867;p51"/>
          <p:cNvGrpSpPr/>
          <p:nvPr/>
        </p:nvGrpSpPr>
        <p:grpSpPr>
          <a:xfrm flipH="1">
            <a:off x="5093601" y="2533758"/>
            <a:ext cx="775319" cy="786918"/>
            <a:chOff x="5736195" y="2619046"/>
            <a:chExt cx="1794721" cy="1821569"/>
          </a:xfrm>
        </p:grpSpPr>
        <p:sp>
          <p:nvSpPr>
            <p:cNvPr id="868" name="Google Shape;868;p51"/>
            <p:cNvSpPr/>
            <p:nvPr/>
          </p:nvSpPr>
          <p:spPr>
            <a:xfrm>
              <a:off x="5817083" y="2700392"/>
              <a:ext cx="1713833" cy="1740223"/>
            </a:xfrm>
            <a:custGeom>
              <a:avLst/>
              <a:gdLst/>
              <a:ahLst/>
              <a:cxnLst/>
              <a:rect l="l" t="t" r="r" b="b"/>
              <a:pathLst>
                <a:path w="1713833" h="1740223" extrusionOk="0">
                  <a:moveTo>
                    <a:pt x="1558410" y="563213"/>
                  </a:moveTo>
                  <a:cubicBezTo>
                    <a:pt x="1589373" y="543039"/>
                    <a:pt x="1621008" y="524363"/>
                    <a:pt x="1644542" y="495160"/>
                  </a:cubicBezTo>
                  <a:cubicBezTo>
                    <a:pt x="1713833" y="409162"/>
                    <a:pt x="1679975" y="306203"/>
                    <a:pt x="1609305" y="235127"/>
                  </a:cubicBezTo>
                  <a:cubicBezTo>
                    <a:pt x="1517713" y="143021"/>
                    <a:pt x="1422787" y="161182"/>
                    <a:pt x="1318533" y="190373"/>
                  </a:cubicBezTo>
                  <a:cubicBezTo>
                    <a:pt x="1264208" y="139661"/>
                    <a:pt x="1203871" y="99561"/>
                    <a:pt x="1120743" y="119056"/>
                  </a:cubicBezTo>
                  <a:cubicBezTo>
                    <a:pt x="1062393" y="132740"/>
                    <a:pt x="1021949" y="166763"/>
                    <a:pt x="998905" y="209530"/>
                  </a:cubicBezTo>
                  <a:cubicBezTo>
                    <a:pt x="959230" y="187763"/>
                    <a:pt x="914666" y="178295"/>
                    <a:pt x="860558" y="193567"/>
                  </a:cubicBezTo>
                  <a:cubicBezTo>
                    <a:pt x="789597" y="213588"/>
                    <a:pt x="746963" y="264960"/>
                    <a:pt x="731926" y="324396"/>
                  </a:cubicBezTo>
                  <a:cubicBezTo>
                    <a:pt x="573919" y="176110"/>
                    <a:pt x="340525" y="0"/>
                    <a:pt x="147091" y="99028"/>
                  </a:cubicBezTo>
                  <a:cubicBezTo>
                    <a:pt x="128625" y="104286"/>
                    <a:pt x="111880" y="114179"/>
                    <a:pt x="99561" y="129590"/>
                  </a:cubicBezTo>
                  <a:cubicBezTo>
                    <a:pt x="84067" y="141839"/>
                    <a:pt x="74142" y="158273"/>
                    <a:pt x="68789" y="176390"/>
                  </a:cubicBezTo>
                  <a:cubicBezTo>
                    <a:pt x="0" y="306851"/>
                    <a:pt x="65011" y="444182"/>
                    <a:pt x="141401" y="570541"/>
                  </a:cubicBezTo>
                  <a:cubicBezTo>
                    <a:pt x="180092" y="634549"/>
                    <a:pt x="226606" y="692169"/>
                    <a:pt x="276409" y="747064"/>
                  </a:cubicBezTo>
                  <a:cubicBezTo>
                    <a:pt x="238779" y="769550"/>
                    <a:pt x="208635" y="805859"/>
                    <a:pt x="194824" y="856634"/>
                  </a:cubicBezTo>
                  <a:cubicBezTo>
                    <a:pt x="180638" y="908761"/>
                    <a:pt x="190201" y="952525"/>
                    <a:pt x="211474" y="991692"/>
                  </a:cubicBezTo>
                  <a:cubicBezTo>
                    <a:pt x="170414" y="1013282"/>
                    <a:pt x="137172" y="1050899"/>
                    <a:pt x="122180" y="1105992"/>
                  </a:cubicBezTo>
                  <a:cubicBezTo>
                    <a:pt x="99009" y="1191177"/>
                    <a:pt x="138944" y="1254309"/>
                    <a:pt x="190582" y="1311040"/>
                  </a:cubicBezTo>
                  <a:cubicBezTo>
                    <a:pt x="161982" y="1407464"/>
                    <a:pt x="140430" y="1501432"/>
                    <a:pt x="218700" y="1587449"/>
                  </a:cubicBezTo>
                  <a:cubicBezTo>
                    <a:pt x="324618" y="1703832"/>
                    <a:pt x="461295" y="1703228"/>
                    <a:pt x="550703" y="1571288"/>
                  </a:cubicBezTo>
                  <a:cubicBezTo>
                    <a:pt x="631145" y="1452575"/>
                    <a:pt x="709434" y="1332331"/>
                    <a:pt x="787984" y="1212303"/>
                  </a:cubicBezTo>
                  <a:lnTo>
                    <a:pt x="943787" y="1343215"/>
                  </a:lnTo>
                  <a:cubicBezTo>
                    <a:pt x="933850" y="1376527"/>
                    <a:pt x="925379" y="1410347"/>
                    <a:pt x="923791" y="1444155"/>
                  </a:cubicBezTo>
                  <a:cubicBezTo>
                    <a:pt x="919518" y="1535315"/>
                    <a:pt x="977569" y="1609725"/>
                    <a:pt x="1042466" y="1666894"/>
                  </a:cubicBezTo>
                  <a:cubicBezTo>
                    <a:pt x="1125708" y="1740223"/>
                    <a:pt x="1232598" y="1725479"/>
                    <a:pt x="1298422" y="1637791"/>
                  </a:cubicBezTo>
                  <a:cubicBezTo>
                    <a:pt x="1311211" y="1620742"/>
                    <a:pt x="1323695" y="1603451"/>
                    <a:pt x="1336179" y="1586160"/>
                  </a:cubicBezTo>
                  <a:cubicBezTo>
                    <a:pt x="1388643" y="1593119"/>
                    <a:pt x="1440287" y="1584274"/>
                    <a:pt x="1485068" y="1544853"/>
                  </a:cubicBezTo>
                  <a:cubicBezTo>
                    <a:pt x="1539805" y="1496669"/>
                    <a:pt x="1555584" y="1437468"/>
                    <a:pt x="1548504" y="1374870"/>
                  </a:cubicBezTo>
                  <a:cubicBezTo>
                    <a:pt x="1566068" y="1362348"/>
                    <a:pt x="1583626" y="1349825"/>
                    <a:pt x="1600930" y="1336979"/>
                  </a:cubicBezTo>
                  <a:cubicBezTo>
                    <a:pt x="1689563" y="1271206"/>
                    <a:pt x="1703774" y="1163294"/>
                    <a:pt x="1630025" y="1079722"/>
                  </a:cubicBezTo>
                  <a:cubicBezTo>
                    <a:pt x="1572926" y="1015009"/>
                    <a:pt x="1500352" y="958259"/>
                    <a:pt x="1409426" y="961263"/>
                  </a:cubicBezTo>
                  <a:cubicBezTo>
                    <a:pt x="1375702" y="962380"/>
                    <a:pt x="1341735" y="970724"/>
                    <a:pt x="1308303" y="980566"/>
                  </a:cubicBezTo>
                  <a:cubicBezTo>
                    <a:pt x="1262627" y="925569"/>
                    <a:pt x="1216952" y="870565"/>
                    <a:pt x="1171276" y="815568"/>
                  </a:cubicBezTo>
                  <a:cubicBezTo>
                    <a:pt x="1300321" y="731450"/>
                    <a:pt x="1429372" y="647325"/>
                    <a:pt x="1558410" y="563213"/>
                  </a:cubicBezTo>
                  <a:close/>
                  <a:moveTo>
                    <a:pt x="1069441" y="1520316"/>
                  </a:moveTo>
                  <a:cubicBezTo>
                    <a:pt x="1069841" y="1520825"/>
                    <a:pt x="1070311" y="1521288"/>
                    <a:pt x="1070724" y="1521790"/>
                  </a:cubicBezTo>
                  <a:cubicBezTo>
                    <a:pt x="1063701" y="1523549"/>
                    <a:pt x="1060189" y="1523072"/>
                    <a:pt x="1069441" y="1520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5736195" y="2619046"/>
              <a:ext cx="1713839" cy="1740230"/>
            </a:xfrm>
            <a:custGeom>
              <a:avLst/>
              <a:gdLst/>
              <a:ahLst/>
              <a:cxnLst/>
              <a:rect l="l" t="t" r="r" b="b"/>
              <a:pathLst>
                <a:path w="1713839" h="1740230" extrusionOk="0">
                  <a:moveTo>
                    <a:pt x="1558416" y="563219"/>
                  </a:moveTo>
                  <a:cubicBezTo>
                    <a:pt x="1589373" y="543045"/>
                    <a:pt x="1621008" y="524370"/>
                    <a:pt x="1644542" y="495166"/>
                  </a:cubicBezTo>
                  <a:cubicBezTo>
                    <a:pt x="1713839" y="409168"/>
                    <a:pt x="1679981" y="306209"/>
                    <a:pt x="1609312" y="235127"/>
                  </a:cubicBezTo>
                  <a:cubicBezTo>
                    <a:pt x="1517719" y="143021"/>
                    <a:pt x="1422793" y="161182"/>
                    <a:pt x="1318533" y="190379"/>
                  </a:cubicBezTo>
                  <a:cubicBezTo>
                    <a:pt x="1264208" y="139668"/>
                    <a:pt x="1203877" y="99567"/>
                    <a:pt x="1120749" y="119062"/>
                  </a:cubicBezTo>
                  <a:cubicBezTo>
                    <a:pt x="1062399" y="132746"/>
                    <a:pt x="1021956" y="166770"/>
                    <a:pt x="998912" y="209537"/>
                  </a:cubicBezTo>
                  <a:cubicBezTo>
                    <a:pt x="959237" y="187769"/>
                    <a:pt x="914673" y="178301"/>
                    <a:pt x="860564" y="193567"/>
                  </a:cubicBezTo>
                  <a:cubicBezTo>
                    <a:pt x="789603" y="213588"/>
                    <a:pt x="746963" y="264966"/>
                    <a:pt x="731926" y="324396"/>
                  </a:cubicBezTo>
                  <a:cubicBezTo>
                    <a:pt x="573919" y="176117"/>
                    <a:pt x="340531" y="0"/>
                    <a:pt x="147091" y="99034"/>
                  </a:cubicBezTo>
                  <a:cubicBezTo>
                    <a:pt x="128625" y="104292"/>
                    <a:pt x="111887" y="114185"/>
                    <a:pt x="99561" y="129590"/>
                  </a:cubicBezTo>
                  <a:cubicBezTo>
                    <a:pt x="84074" y="141839"/>
                    <a:pt x="74148" y="158273"/>
                    <a:pt x="68795" y="176390"/>
                  </a:cubicBezTo>
                  <a:cubicBezTo>
                    <a:pt x="0" y="306857"/>
                    <a:pt x="65017" y="444188"/>
                    <a:pt x="141408" y="570547"/>
                  </a:cubicBezTo>
                  <a:cubicBezTo>
                    <a:pt x="180098" y="634555"/>
                    <a:pt x="226612" y="692175"/>
                    <a:pt x="276415" y="747071"/>
                  </a:cubicBezTo>
                  <a:cubicBezTo>
                    <a:pt x="238779" y="769550"/>
                    <a:pt x="208635" y="805865"/>
                    <a:pt x="194830" y="856640"/>
                  </a:cubicBezTo>
                  <a:cubicBezTo>
                    <a:pt x="180644" y="908767"/>
                    <a:pt x="190201" y="952525"/>
                    <a:pt x="211480" y="991692"/>
                  </a:cubicBezTo>
                  <a:cubicBezTo>
                    <a:pt x="170414" y="1013282"/>
                    <a:pt x="137179" y="1050899"/>
                    <a:pt x="122186" y="1105998"/>
                  </a:cubicBezTo>
                  <a:cubicBezTo>
                    <a:pt x="99009" y="1191183"/>
                    <a:pt x="138950" y="1254315"/>
                    <a:pt x="190588" y="1311046"/>
                  </a:cubicBezTo>
                  <a:cubicBezTo>
                    <a:pt x="161988" y="1407471"/>
                    <a:pt x="140430" y="1501438"/>
                    <a:pt x="218706" y="1587455"/>
                  </a:cubicBezTo>
                  <a:cubicBezTo>
                    <a:pt x="324618" y="1703838"/>
                    <a:pt x="461302" y="1703235"/>
                    <a:pt x="550703" y="1571294"/>
                  </a:cubicBezTo>
                  <a:cubicBezTo>
                    <a:pt x="631151" y="1452581"/>
                    <a:pt x="709441" y="1332331"/>
                    <a:pt x="787990" y="1212310"/>
                  </a:cubicBezTo>
                  <a:cubicBezTo>
                    <a:pt x="839920" y="1255947"/>
                    <a:pt x="891851" y="1299584"/>
                    <a:pt x="943787" y="1343215"/>
                  </a:cubicBezTo>
                  <a:cubicBezTo>
                    <a:pt x="933850" y="1376527"/>
                    <a:pt x="925379" y="1410347"/>
                    <a:pt x="923798" y="1444161"/>
                  </a:cubicBezTo>
                  <a:cubicBezTo>
                    <a:pt x="919518" y="1535315"/>
                    <a:pt x="977576" y="1609725"/>
                    <a:pt x="1042466" y="1666894"/>
                  </a:cubicBezTo>
                  <a:cubicBezTo>
                    <a:pt x="1125715" y="1740230"/>
                    <a:pt x="1232598" y="1725485"/>
                    <a:pt x="1298422" y="1637798"/>
                  </a:cubicBezTo>
                  <a:cubicBezTo>
                    <a:pt x="1311217" y="1620748"/>
                    <a:pt x="1323701" y="1603457"/>
                    <a:pt x="1336179" y="1586160"/>
                  </a:cubicBezTo>
                  <a:cubicBezTo>
                    <a:pt x="1388643" y="1593126"/>
                    <a:pt x="1440287" y="1584274"/>
                    <a:pt x="1485068" y="1544859"/>
                  </a:cubicBezTo>
                  <a:cubicBezTo>
                    <a:pt x="1539805" y="1496675"/>
                    <a:pt x="1555591" y="1437474"/>
                    <a:pt x="1548511" y="1374876"/>
                  </a:cubicBezTo>
                  <a:cubicBezTo>
                    <a:pt x="1566075" y="1362354"/>
                    <a:pt x="1583632" y="1349825"/>
                    <a:pt x="1600936" y="1336986"/>
                  </a:cubicBezTo>
                  <a:cubicBezTo>
                    <a:pt x="1689569" y="1271212"/>
                    <a:pt x="1703774" y="1163294"/>
                    <a:pt x="1630032" y="1079728"/>
                  </a:cubicBezTo>
                  <a:cubicBezTo>
                    <a:pt x="1572926" y="1015009"/>
                    <a:pt x="1500352" y="958265"/>
                    <a:pt x="1409433" y="961269"/>
                  </a:cubicBezTo>
                  <a:cubicBezTo>
                    <a:pt x="1375708" y="962386"/>
                    <a:pt x="1341742" y="970730"/>
                    <a:pt x="1308303" y="980573"/>
                  </a:cubicBezTo>
                  <a:cubicBezTo>
                    <a:pt x="1262634" y="925576"/>
                    <a:pt x="1216952" y="870572"/>
                    <a:pt x="1171282" y="815574"/>
                  </a:cubicBezTo>
                  <a:cubicBezTo>
                    <a:pt x="1300321" y="731456"/>
                    <a:pt x="1429372" y="647331"/>
                    <a:pt x="1558416" y="563219"/>
                  </a:cubicBezTo>
                  <a:close/>
                  <a:moveTo>
                    <a:pt x="1069447" y="1520316"/>
                  </a:moveTo>
                  <a:cubicBezTo>
                    <a:pt x="1069848" y="1520825"/>
                    <a:pt x="1070317" y="1521294"/>
                    <a:pt x="1070730" y="1521796"/>
                  </a:cubicBezTo>
                  <a:cubicBezTo>
                    <a:pt x="1063707" y="1523549"/>
                    <a:pt x="1060189" y="1523079"/>
                    <a:pt x="1069447" y="152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6063808" y="3474262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2" y="230612"/>
                  </a:lnTo>
                  <a:lnTo>
                    <a:pt x="18675" y="86493"/>
                  </a:lnTo>
                  <a:cubicBezTo>
                    <a:pt x="0" y="67710"/>
                    <a:pt x="82" y="37350"/>
                    <a:pt x="18865" y="18675"/>
                  </a:cubicBezTo>
                  <a:cubicBezTo>
                    <a:pt x="37642" y="0"/>
                    <a:pt x="68002" y="88"/>
                    <a:pt x="86683" y="18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6045748" y="3449333"/>
              <a:ext cx="280193" cy="287705"/>
            </a:xfrm>
            <a:custGeom>
              <a:avLst/>
              <a:gdLst/>
              <a:ahLst/>
              <a:cxnLst/>
              <a:rect l="l" t="t" r="r" b="b"/>
              <a:pathLst>
                <a:path w="280193" h="287705" extrusionOk="0">
                  <a:moveTo>
                    <a:pt x="179952" y="287705"/>
                  </a:moveTo>
                  <a:lnTo>
                    <a:pt x="20618" y="127444"/>
                  </a:lnTo>
                  <a:cubicBezTo>
                    <a:pt x="7302" y="114065"/>
                    <a:pt x="0" y="96285"/>
                    <a:pt x="50" y="77406"/>
                  </a:cubicBezTo>
                  <a:cubicBezTo>
                    <a:pt x="101" y="58527"/>
                    <a:pt x="7512" y="40798"/>
                    <a:pt x="20904" y="27476"/>
                  </a:cubicBezTo>
                  <a:cubicBezTo>
                    <a:pt x="48552" y="0"/>
                    <a:pt x="93389" y="139"/>
                    <a:pt x="120853" y="27768"/>
                  </a:cubicBezTo>
                  <a:lnTo>
                    <a:pt x="280193" y="188004"/>
                  </a:lnTo>
                  <a:close/>
                  <a:moveTo>
                    <a:pt x="70796" y="52400"/>
                  </a:moveTo>
                  <a:cubicBezTo>
                    <a:pt x="64344" y="52381"/>
                    <a:pt x="57886" y="54825"/>
                    <a:pt x="52952" y="59721"/>
                  </a:cubicBezTo>
                  <a:cubicBezTo>
                    <a:pt x="48177" y="64471"/>
                    <a:pt x="45535" y="70796"/>
                    <a:pt x="45523" y="77539"/>
                  </a:cubicBezTo>
                  <a:cubicBezTo>
                    <a:pt x="45504" y="84277"/>
                    <a:pt x="48107" y="90614"/>
                    <a:pt x="52857" y="95389"/>
                  </a:cubicBezTo>
                  <a:lnTo>
                    <a:pt x="180143" y="223392"/>
                  </a:lnTo>
                  <a:lnTo>
                    <a:pt x="215900" y="187826"/>
                  </a:lnTo>
                  <a:lnTo>
                    <a:pt x="88614" y="59823"/>
                  </a:lnTo>
                  <a:cubicBezTo>
                    <a:pt x="83712" y="54895"/>
                    <a:pt x="77266" y="52419"/>
                    <a:pt x="70796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5991167" y="3723617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229990" y="162991"/>
                  </a:moveTo>
                  <a:lnTo>
                    <a:pt x="161988" y="230612"/>
                  </a:lnTo>
                  <a:lnTo>
                    <a:pt x="18675" y="86486"/>
                  </a:lnTo>
                  <a:cubicBezTo>
                    <a:pt x="0" y="67710"/>
                    <a:pt x="88" y="37350"/>
                    <a:pt x="18865" y="18675"/>
                  </a:cubicBezTo>
                  <a:cubicBezTo>
                    <a:pt x="37642" y="0"/>
                    <a:pt x="68002" y="88"/>
                    <a:pt x="86683" y="18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5973114" y="3705553"/>
              <a:ext cx="280187" cy="280828"/>
            </a:xfrm>
            <a:custGeom>
              <a:avLst/>
              <a:gdLst/>
              <a:ahLst/>
              <a:cxnLst/>
              <a:rect l="l" t="t" r="r" b="b"/>
              <a:pathLst>
                <a:path w="280187" h="280828" extrusionOk="0">
                  <a:moveTo>
                    <a:pt x="179952" y="280828"/>
                  </a:moveTo>
                  <a:lnTo>
                    <a:pt x="20618" y="120580"/>
                  </a:lnTo>
                  <a:cubicBezTo>
                    <a:pt x="7302" y="107200"/>
                    <a:pt x="0" y="89420"/>
                    <a:pt x="44" y="70542"/>
                  </a:cubicBezTo>
                  <a:cubicBezTo>
                    <a:pt x="101" y="51657"/>
                    <a:pt x="7505" y="33928"/>
                    <a:pt x="20897" y="20612"/>
                  </a:cubicBezTo>
                  <a:cubicBezTo>
                    <a:pt x="34283" y="7308"/>
                    <a:pt x="52050" y="0"/>
                    <a:pt x="70929" y="57"/>
                  </a:cubicBezTo>
                  <a:cubicBezTo>
                    <a:pt x="89808" y="107"/>
                    <a:pt x="107537" y="7518"/>
                    <a:pt x="120846" y="20904"/>
                  </a:cubicBezTo>
                  <a:lnTo>
                    <a:pt x="280187" y="181146"/>
                  </a:lnTo>
                  <a:close/>
                  <a:moveTo>
                    <a:pt x="70796" y="45523"/>
                  </a:moveTo>
                  <a:cubicBezTo>
                    <a:pt x="64071" y="45504"/>
                    <a:pt x="57727" y="48107"/>
                    <a:pt x="52952" y="52857"/>
                  </a:cubicBezTo>
                  <a:cubicBezTo>
                    <a:pt x="48171" y="57607"/>
                    <a:pt x="45535" y="63938"/>
                    <a:pt x="45516" y="70675"/>
                  </a:cubicBezTo>
                  <a:cubicBezTo>
                    <a:pt x="45497" y="77400"/>
                    <a:pt x="48101" y="83743"/>
                    <a:pt x="52851" y="88519"/>
                  </a:cubicBezTo>
                  <a:lnTo>
                    <a:pt x="180136" y="216522"/>
                  </a:lnTo>
                  <a:lnTo>
                    <a:pt x="215893" y="180962"/>
                  </a:lnTo>
                  <a:lnTo>
                    <a:pt x="88614" y="52959"/>
                  </a:lnTo>
                  <a:cubicBezTo>
                    <a:pt x="83858" y="48183"/>
                    <a:pt x="77533" y="45542"/>
                    <a:pt x="70796" y="455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6037544" y="3278404"/>
              <a:ext cx="497103" cy="880122"/>
            </a:xfrm>
            <a:custGeom>
              <a:avLst/>
              <a:gdLst/>
              <a:ahLst/>
              <a:cxnLst/>
              <a:rect l="l" t="t" r="r" b="b"/>
              <a:pathLst>
                <a:path w="497103" h="880122" extrusionOk="0">
                  <a:moveTo>
                    <a:pt x="495166" y="277533"/>
                  </a:moveTo>
                  <a:lnTo>
                    <a:pt x="111334" y="859174"/>
                  </a:lnTo>
                  <a:cubicBezTo>
                    <a:pt x="99218" y="877525"/>
                    <a:pt x="73298" y="880122"/>
                    <a:pt x="57791" y="864520"/>
                  </a:cubicBezTo>
                  <a:lnTo>
                    <a:pt x="12160" y="818629"/>
                  </a:lnTo>
                  <a:cubicBezTo>
                    <a:pt x="3365" y="809783"/>
                    <a:pt x="0" y="796912"/>
                    <a:pt x="3333" y="784898"/>
                  </a:cubicBezTo>
                  <a:lnTo>
                    <a:pt x="219132" y="7277"/>
                  </a:lnTo>
                  <a:cubicBezTo>
                    <a:pt x="220656" y="1797"/>
                    <a:pt x="227526" y="0"/>
                    <a:pt x="231533" y="4038"/>
                  </a:cubicBezTo>
                  <a:lnTo>
                    <a:pt x="494233" y="268217"/>
                  </a:lnTo>
                  <a:cubicBezTo>
                    <a:pt x="496709" y="270713"/>
                    <a:pt x="497103" y="274599"/>
                    <a:pt x="495166" y="277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6013476" y="3255775"/>
              <a:ext cx="546030" cy="920127"/>
            </a:xfrm>
            <a:custGeom>
              <a:avLst/>
              <a:gdLst/>
              <a:ahLst/>
              <a:cxnLst/>
              <a:rect l="l" t="t" r="r" b="b"/>
              <a:pathLst>
                <a:path w="546030" h="920127" extrusionOk="0">
                  <a:moveTo>
                    <a:pt x="106210" y="920121"/>
                  </a:moveTo>
                  <a:cubicBezTo>
                    <a:pt x="91059" y="920076"/>
                    <a:pt x="76568" y="914069"/>
                    <a:pt x="65728" y="903192"/>
                  </a:cubicBezTo>
                  <a:lnTo>
                    <a:pt x="20097" y="857288"/>
                  </a:lnTo>
                  <a:cubicBezTo>
                    <a:pt x="5575" y="842683"/>
                    <a:pt x="0" y="821283"/>
                    <a:pt x="5499" y="801446"/>
                  </a:cubicBezTo>
                  <a:lnTo>
                    <a:pt x="221291" y="23831"/>
                  </a:lnTo>
                  <a:cubicBezTo>
                    <a:pt x="224154" y="13519"/>
                    <a:pt x="232352" y="5441"/>
                    <a:pt x="242709" y="2730"/>
                  </a:cubicBezTo>
                  <a:cubicBezTo>
                    <a:pt x="253047" y="0"/>
                    <a:pt x="264172" y="3047"/>
                    <a:pt x="271716" y="10617"/>
                  </a:cubicBezTo>
                  <a:lnTo>
                    <a:pt x="534409" y="274821"/>
                  </a:lnTo>
                  <a:cubicBezTo>
                    <a:pt x="544429" y="284886"/>
                    <a:pt x="546030" y="300812"/>
                    <a:pt x="538213" y="312667"/>
                  </a:cubicBezTo>
                  <a:lnTo>
                    <a:pt x="538200" y="312680"/>
                  </a:lnTo>
                  <a:lnTo>
                    <a:pt x="154374" y="894321"/>
                  </a:lnTo>
                  <a:cubicBezTo>
                    <a:pt x="144811" y="908799"/>
                    <a:pt x="129438" y="918102"/>
                    <a:pt x="112166" y="919835"/>
                  </a:cubicBezTo>
                  <a:cubicBezTo>
                    <a:pt x="110178" y="920026"/>
                    <a:pt x="108197" y="920127"/>
                    <a:pt x="106210" y="920121"/>
                  </a:cubicBezTo>
                  <a:close/>
                  <a:moveTo>
                    <a:pt x="258051" y="61366"/>
                  </a:moveTo>
                  <a:lnTo>
                    <a:pt x="49301" y="813606"/>
                  </a:lnTo>
                  <a:cubicBezTo>
                    <a:pt x="48158" y="817746"/>
                    <a:pt x="49326" y="822197"/>
                    <a:pt x="52355" y="825233"/>
                  </a:cubicBezTo>
                  <a:lnTo>
                    <a:pt x="97967" y="871124"/>
                  </a:lnTo>
                  <a:cubicBezTo>
                    <a:pt x="101485" y="874636"/>
                    <a:pt x="105524" y="874788"/>
                    <a:pt x="107645" y="874585"/>
                  </a:cubicBezTo>
                  <a:cubicBezTo>
                    <a:pt x="109759" y="874369"/>
                    <a:pt x="113696" y="873404"/>
                    <a:pt x="116439" y="869276"/>
                  </a:cubicBezTo>
                  <a:lnTo>
                    <a:pt x="493395" y="298049"/>
                  </a:lnTo>
                  <a:close/>
                  <a:moveTo>
                    <a:pt x="500246" y="287654"/>
                  </a:moveTo>
                  <a:cubicBezTo>
                    <a:pt x="500246" y="287654"/>
                    <a:pt x="500227" y="287667"/>
                    <a:pt x="500227" y="287680"/>
                  </a:cubicBezTo>
                  <a:lnTo>
                    <a:pt x="500259" y="2876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6597146" y="2943927"/>
              <a:ext cx="229997" cy="230612"/>
            </a:xfrm>
            <a:custGeom>
              <a:avLst/>
              <a:gdLst/>
              <a:ahLst/>
              <a:cxnLst/>
              <a:rect l="l" t="t" r="r" b="b"/>
              <a:pathLst>
                <a:path w="229997" h="230612" extrusionOk="0">
                  <a:moveTo>
                    <a:pt x="161988" y="230612"/>
                  </a:moveTo>
                  <a:lnTo>
                    <a:pt x="229997" y="162991"/>
                  </a:lnTo>
                  <a:lnTo>
                    <a:pt x="86683" y="18865"/>
                  </a:lnTo>
                  <a:cubicBezTo>
                    <a:pt x="68008" y="82"/>
                    <a:pt x="37649" y="0"/>
                    <a:pt x="18872" y="18675"/>
                  </a:cubicBezTo>
                  <a:cubicBezTo>
                    <a:pt x="88" y="37344"/>
                    <a:pt x="0" y="67710"/>
                    <a:pt x="18681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6572221" y="2919002"/>
              <a:ext cx="287070" cy="287680"/>
            </a:xfrm>
            <a:custGeom>
              <a:avLst/>
              <a:gdLst/>
              <a:ahLst/>
              <a:cxnLst/>
              <a:rect l="l" t="t" r="r" b="b"/>
              <a:pathLst>
                <a:path w="287070" h="287680" extrusionOk="0">
                  <a:moveTo>
                    <a:pt x="186817" y="287680"/>
                  </a:moveTo>
                  <a:lnTo>
                    <a:pt x="27482" y="127438"/>
                  </a:lnTo>
                  <a:cubicBezTo>
                    <a:pt x="0" y="99802"/>
                    <a:pt x="120" y="54959"/>
                    <a:pt x="27762" y="27476"/>
                  </a:cubicBezTo>
                  <a:cubicBezTo>
                    <a:pt x="55397" y="0"/>
                    <a:pt x="100247" y="126"/>
                    <a:pt x="127730" y="27762"/>
                  </a:cubicBezTo>
                  <a:lnTo>
                    <a:pt x="287070" y="188004"/>
                  </a:lnTo>
                  <a:close/>
                  <a:moveTo>
                    <a:pt x="77673" y="52400"/>
                  </a:moveTo>
                  <a:cubicBezTo>
                    <a:pt x="71221" y="52381"/>
                    <a:pt x="64744" y="54825"/>
                    <a:pt x="59817" y="59721"/>
                  </a:cubicBezTo>
                  <a:cubicBezTo>
                    <a:pt x="49961" y="69526"/>
                    <a:pt x="49917" y="85521"/>
                    <a:pt x="59721" y="95383"/>
                  </a:cubicBezTo>
                  <a:lnTo>
                    <a:pt x="187001" y="223386"/>
                  </a:lnTo>
                  <a:lnTo>
                    <a:pt x="222770" y="187826"/>
                  </a:lnTo>
                  <a:lnTo>
                    <a:pt x="95491" y="59816"/>
                  </a:lnTo>
                  <a:cubicBezTo>
                    <a:pt x="90589" y="54895"/>
                    <a:pt x="84143" y="52419"/>
                    <a:pt x="77673" y="52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6846910" y="2872701"/>
              <a:ext cx="229990" cy="230612"/>
            </a:xfrm>
            <a:custGeom>
              <a:avLst/>
              <a:gdLst/>
              <a:ahLst/>
              <a:cxnLst/>
              <a:rect l="l" t="t" r="r" b="b"/>
              <a:pathLst>
                <a:path w="229990" h="230612" extrusionOk="0">
                  <a:moveTo>
                    <a:pt x="161982" y="230612"/>
                  </a:moveTo>
                  <a:lnTo>
                    <a:pt x="229990" y="162991"/>
                  </a:lnTo>
                  <a:lnTo>
                    <a:pt x="86683" y="18865"/>
                  </a:lnTo>
                  <a:cubicBezTo>
                    <a:pt x="68008" y="82"/>
                    <a:pt x="37642" y="0"/>
                    <a:pt x="18865" y="18675"/>
                  </a:cubicBezTo>
                  <a:cubicBezTo>
                    <a:pt x="88" y="37344"/>
                    <a:pt x="0" y="67710"/>
                    <a:pt x="18675" y="864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6821985" y="2847769"/>
              <a:ext cx="287070" cy="287686"/>
            </a:xfrm>
            <a:custGeom>
              <a:avLst/>
              <a:gdLst/>
              <a:ahLst/>
              <a:cxnLst/>
              <a:rect l="l" t="t" r="r" b="b"/>
              <a:pathLst>
                <a:path w="287070" h="287686" extrusionOk="0">
                  <a:moveTo>
                    <a:pt x="186810" y="287686"/>
                  </a:moveTo>
                  <a:lnTo>
                    <a:pt x="27476" y="127438"/>
                  </a:lnTo>
                  <a:cubicBezTo>
                    <a:pt x="0" y="99809"/>
                    <a:pt x="120" y="54965"/>
                    <a:pt x="27762" y="27482"/>
                  </a:cubicBezTo>
                  <a:cubicBezTo>
                    <a:pt x="55397" y="0"/>
                    <a:pt x="100247" y="133"/>
                    <a:pt x="127723" y="27768"/>
                  </a:cubicBezTo>
                  <a:lnTo>
                    <a:pt x="287070" y="188010"/>
                  </a:lnTo>
                  <a:close/>
                  <a:moveTo>
                    <a:pt x="77673" y="52406"/>
                  </a:moveTo>
                  <a:cubicBezTo>
                    <a:pt x="71215" y="52387"/>
                    <a:pt x="64744" y="54825"/>
                    <a:pt x="59817" y="59721"/>
                  </a:cubicBezTo>
                  <a:cubicBezTo>
                    <a:pt x="49961" y="69532"/>
                    <a:pt x="49917" y="85528"/>
                    <a:pt x="59715" y="95389"/>
                  </a:cubicBezTo>
                  <a:lnTo>
                    <a:pt x="187001" y="223393"/>
                  </a:lnTo>
                  <a:lnTo>
                    <a:pt x="222770" y="187826"/>
                  </a:lnTo>
                  <a:lnTo>
                    <a:pt x="95491" y="59823"/>
                  </a:lnTo>
                  <a:cubicBezTo>
                    <a:pt x="90589" y="54902"/>
                    <a:pt x="84131" y="52425"/>
                    <a:pt x="77673" y="52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6400451" y="2920761"/>
              <a:ext cx="880979" cy="494144"/>
            </a:xfrm>
            <a:custGeom>
              <a:avLst/>
              <a:gdLst/>
              <a:ahLst/>
              <a:cxnLst/>
              <a:rect l="l" t="t" r="r" b="b"/>
              <a:pathLst>
                <a:path w="880979" h="494144" extrusionOk="0">
                  <a:moveTo>
                    <a:pt x="276015" y="492226"/>
                  </a:moveTo>
                  <a:lnTo>
                    <a:pt x="859815" y="111690"/>
                  </a:lnTo>
                  <a:cubicBezTo>
                    <a:pt x="878243" y="99682"/>
                    <a:pt x="880979" y="73774"/>
                    <a:pt x="865473" y="58178"/>
                  </a:cubicBezTo>
                  <a:lnTo>
                    <a:pt x="819835" y="12287"/>
                  </a:lnTo>
                  <a:cubicBezTo>
                    <a:pt x="811047" y="3441"/>
                    <a:pt x="798182" y="0"/>
                    <a:pt x="786155" y="3270"/>
                  </a:cubicBezTo>
                  <a:lnTo>
                    <a:pt x="7327" y="214668"/>
                  </a:lnTo>
                  <a:cubicBezTo>
                    <a:pt x="1835" y="216153"/>
                    <a:pt x="0" y="223018"/>
                    <a:pt x="4013" y="227056"/>
                  </a:cubicBezTo>
                  <a:lnTo>
                    <a:pt x="266706" y="491242"/>
                  </a:lnTo>
                  <a:cubicBezTo>
                    <a:pt x="269189" y="493731"/>
                    <a:pt x="273075" y="494144"/>
                    <a:pt x="276015" y="492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6377832" y="2896696"/>
              <a:ext cx="922413" cy="540213"/>
            </a:xfrm>
            <a:custGeom>
              <a:avLst/>
              <a:gdLst/>
              <a:ahLst/>
              <a:cxnLst/>
              <a:rect l="l" t="t" r="r" b="b"/>
              <a:pathLst>
                <a:path w="922413" h="540213" extrusionOk="0">
                  <a:moveTo>
                    <a:pt x="294551" y="540194"/>
                  </a:moveTo>
                  <a:cubicBezTo>
                    <a:pt x="286715" y="540175"/>
                    <a:pt x="278968" y="537140"/>
                    <a:pt x="273183" y="531317"/>
                  </a:cubicBezTo>
                  <a:lnTo>
                    <a:pt x="10515" y="267144"/>
                  </a:lnTo>
                  <a:cubicBezTo>
                    <a:pt x="2978" y="259581"/>
                    <a:pt x="0" y="248437"/>
                    <a:pt x="2768" y="238093"/>
                  </a:cubicBezTo>
                  <a:cubicBezTo>
                    <a:pt x="5537" y="227749"/>
                    <a:pt x="13684" y="219582"/>
                    <a:pt x="24022" y="216788"/>
                  </a:cubicBezTo>
                  <a:lnTo>
                    <a:pt x="802811" y="5397"/>
                  </a:lnTo>
                  <a:cubicBezTo>
                    <a:pt x="822680" y="0"/>
                    <a:pt x="844073" y="5721"/>
                    <a:pt x="858583" y="20319"/>
                  </a:cubicBezTo>
                  <a:lnTo>
                    <a:pt x="904214" y="66217"/>
                  </a:lnTo>
                  <a:cubicBezTo>
                    <a:pt x="916451" y="78524"/>
                    <a:pt x="922413" y="95478"/>
                    <a:pt x="920584" y="112737"/>
                  </a:cubicBezTo>
                  <a:cubicBezTo>
                    <a:pt x="918756" y="130003"/>
                    <a:pt x="909377" y="145326"/>
                    <a:pt x="894848" y="154800"/>
                  </a:cubicBezTo>
                  <a:lnTo>
                    <a:pt x="311016" y="535362"/>
                  </a:lnTo>
                  <a:cubicBezTo>
                    <a:pt x="305993" y="538619"/>
                    <a:pt x="300247" y="540213"/>
                    <a:pt x="294551" y="540194"/>
                  </a:cubicBezTo>
                  <a:close/>
                  <a:moveTo>
                    <a:pt x="61334" y="253771"/>
                  </a:moveTo>
                  <a:lnTo>
                    <a:pt x="296672" y="490442"/>
                  </a:lnTo>
                  <a:lnTo>
                    <a:pt x="870032" y="116706"/>
                  </a:lnTo>
                  <a:cubicBezTo>
                    <a:pt x="874166" y="114007"/>
                    <a:pt x="875150" y="110064"/>
                    <a:pt x="875379" y="107956"/>
                  </a:cubicBezTo>
                  <a:cubicBezTo>
                    <a:pt x="875595" y="105841"/>
                    <a:pt x="875461" y="101777"/>
                    <a:pt x="871975" y="98278"/>
                  </a:cubicBezTo>
                  <a:lnTo>
                    <a:pt x="826344" y="52381"/>
                  </a:lnTo>
                  <a:cubicBezTo>
                    <a:pt x="823315" y="49339"/>
                    <a:pt x="818864" y="48158"/>
                    <a:pt x="814717" y="49275"/>
                  </a:cubicBezTo>
                  <a:close/>
                  <a:moveTo>
                    <a:pt x="286277" y="497204"/>
                  </a:moveTo>
                  <a:cubicBezTo>
                    <a:pt x="286277" y="497217"/>
                    <a:pt x="286264" y="497217"/>
                    <a:pt x="286264" y="4972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892615" y="2806214"/>
              <a:ext cx="1260055" cy="1266647"/>
            </a:xfrm>
            <a:custGeom>
              <a:avLst/>
              <a:gdLst/>
              <a:ahLst/>
              <a:cxnLst/>
              <a:rect l="l" t="t" r="r" b="b"/>
              <a:pathLst>
                <a:path w="1260055" h="1266647" extrusionOk="0">
                  <a:moveTo>
                    <a:pt x="134054" y="26276"/>
                  </a:moveTo>
                  <a:cubicBezTo>
                    <a:pt x="66548" y="0"/>
                    <a:pt x="0" y="66173"/>
                    <a:pt x="25895" y="133826"/>
                  </a:cubicBezTo>
                  <a:cubicBezTo>
                    <a:pt x="79578" y="274066"/>
                    <a:pt x="136759" y="375786"/>
                    <a:pt x="267696" y="507460"/>
                  </a:cubicBezTo>
                  <a:lnTo>
                    <a:pt x="413232" y="653821"/>
                  </a:lnTo>
                  <a:lnTo>
                    <a:pt x="1033672" y="1175023"/>
                  </a:lnTo>
                  <a:cubicBezTo>
                    <a:pt x="1080509" y="1214367"/>
                    <a:pt x="1135576" y="1242688"/>
                    <a:pt x="1194822" y="1257884"/>
                  </a:cubicBezTo>
                  <a:cubicBezTo>
                    <a:pt x="1228959" y="1266647"/>
                    <a:pt x="1260055" y="1235729"/>
                    <a:pt x="1251489" y="1201540"/>
                  </a:cubicBezTo>
                  <a:cubicBezTo>
                    <a:pt x="1236624" y="1142206"/>
                    <a:pt x="1208620" y="1086980"/>
                    <a:pt x="1169536" y="1039926"/>
                  </a:cubicBezTo>
                  <a:lnTo>
                    <a:pt x="651852" y="416547"/>
                  </a:lnTo>
                  <a:lnTo>
                    <a:pt x="506323" y="270186"/>
                  </a:lnTo>
                  <a:cubicBezTo>
                    <a:pt x="375380" y="138506"/>
                    <a:pt x="273989" y="80746"/>
                    <a:pt x="134054" y="26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882041" y="2795816"/>
              <a:ext cx="1290104" cy="1292580"/>
            </a:xfrm>
            <a:custGeom>
              <a:avLst/>
              <a:gdLst/>
              <a:ahLst/>
              <a:cxnLst/>
              <a:rect l="l" t="t" r="r" b="b"/>
              <a:pathLst>
                <a:path w="1290104" h="1292580" extrusionOk="0">
                  <a:moveTo>
                    <a:pt x="1217002" y="1292529"/>
                  </a:moveTo>
                  <a:cubicBezTo>
                    <a:pt x="1211275" y="1292510"/>
                    <a:pt x="1205496" y="1291786"/>
                    <a:pt x="1199749" y="1290307"/>
                  </a:cubicBezTo>
                  <a:cubicBezTo>
                    <a:pt x="1137570" y="1274349"/>
                    <a:pt x="1078750" y="1244098"/>
                    <a:pt x="1029620" y="1202836"/>
                  </a:cubicBezTo>
                  <a:lnTo>
                    <a:pt x="407676" y="680250"/>
                  </a:lnTo>
                  <a:lnTo>
                    <a:pt x="262153" y="533888"/>
                  </a:lnTo>
                  <a:cubicBezTo>
                    <a:pt x="124967" y="395941"/>
                    <a:pt x="67735" y="289528"/>
                    <a:pt x="15233" y="152342"/>
                  </a:cubicBezTo>
                  <a:cubicBezTo>
                    <a:pt x="0" y="112522"/>
                    <a:pt x="9302" y="69132"/>
                    <a:pt x="39509" y="39096"/>
                  </a:cubicBezTo>
                  <a:cubicBezTo>
                    <a:pt x="69697" y="9061"/>
                    <a:pt x="113144" y="0"/>
                    <a:pt x="152876" y="15493"/>
                  </a:cubicBezTo>
                  <a:cubicBezTo>
                    <a:pt x="289756" y="68764"/>
                    <a:pt x="395846" y="126606"/>
                    <a:pt x="533018" y="264553"/>
                  </a:cubicBezTo>
                  <a:lnTo>
                    <a:pt x="679913" y="412419"/>
                  </a:lnTo>
                  <a:lnTo>
                    <a:pt x="1197603" y="1035799"/>
                  </a:lnTo>
                  <a:cubicBezTo>
                    <a:pt x="1238611" y="1085183"/>
                    <a:pt x="1268520" y="1144174"/>
                    <a:pt x="1284122" y="1206411"/>
                  </a:cubicBezTo>
                  <a:cubicBezTo>
                    <a:pt x="1290104" y="1230318"/>
                    <a:pt x="1283239" y="1254956"/>
                    <a:pt x="1265770" y="1272336"/>
                  </a:cubicBezTo>
                  <a:cubicBezTo>
                    <a:pt x="1252499" y="1285525"/>
                    <a:pt x="1235074" y="1292580"/>
                    <a:pt x="1217002" y="1292529"/>
                  </a:cubicBezTo>
                  <a:close/>
                  <a:moveTo>
                    <a:pt x="439191" y="647465"/>
                  </a:moveTo>
                  <a:lnTo>
                    <a:pt x="1058881" y="1168018"/>
                  </a:lnTo>
                  <a:cubicBezTo>
                    <a:pt x="1102810" y="1204931"/>
                    <a:pt x="1155426" y="1231988"/>
                    <a:pt x="1211052" y="1246263"/>
                  </a:cubicBezTo>
                  <a:cubicBezTo>
                    <a:pt x="1222883" y="1249299"/>
                    <a:pt x="1230833" y="1242961"/>
                    <a:pt x="1233716" y="1240097"/>
                  </a:cubicBezTo>
                  <a:cubicBezTo>
                    <a:pt x="1236592" y="1237227"/>
                    <a:pt x="1242968" y="1229290"/>
                    <a:pt x="1240008" y="1217466"/>
                  </a:cubicBezTo>
                  <a:cubicBezTo>
                    <a:pt x="1226064" y="1161789"/>
                    <a:pt x="1199305" y="1109021"/>
                    <a:pt x="1162621" y="1064844"/>
                  </a:cubicBezTo>
                  <a:lnTo>
                    <a:pt x="645585" y="442252"/>
                  </a:lnTo>
                  <a:lnTo>
                    <a:pt x="500780" y="296614"/>
                  </a:lnTo>
                  <a:cubicBezTo>
                    <a:pt x="369271" y="164369"/>
                    <a:pt x="267588" y="108934"/>
                    <a:pt x="136385" y="57861"/>
                  </a:cubicBezTo>
                  <a:cubicBezTo>
                    <a:pt x="113309" y="48888"/>
                    <a:pt x="89077" y="53917"/>
                    <a:pt x="71558" y="71348"/>
                  </a:cubicBezTo>
                  <a:cubicBezTo>
                    <a:pt x="54032" y="88773"/>
                    <a:pt x="48856" y="112966"/>
                    <a:pt x="57702" y="136093"/>
                  </a:cubicBezTo>
                  <a:cubicBezTo>
                    <a:pt x="108026" y="267588"/>
                    <a:pt x="162883" y="369582"/>
                    <a:pt x="294386" y="501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6798810" y="3719202"/>
              <a:ext cx="475843" cy="474338"/>
            </a:xfrm>
            <a:custGeom>
              <a:avLst/>
              <a:gdLst/>
              <a:ahLst/>
              <a:cxnLst/>
              <a:rect l="l" t="t" r="r" b="b"/>
              <a:pathLst>
                <a:path w="475843" h="474338" extrusionOk="0">
                  <a:moveTo>
                    <a:pt x="465645" y="111918"/>
                  </a:moveTo>
                  <a:lnTo>
                    <a:pt x="265772" y="255104"/>
                  </a:lnTo>
                  <a:cubicBezTo>
                    <a:pt x="261874" y="257898"/>
                    <a:pt x="258444" y="261302"/>
                    <a:pt x="255631" y="265195"/>
                  </a:cubicBezTo>
                  <a:lnTo>
                    <a:pt x="111315" y="464248"/>
                  </a:lnTo>
                  <a:cubicBezTo>
                    <a:pt x="104743" y="473316"/>
                    <a:pt x="91617" y="474338"/>
                    <a:pt x="83718" y="466394"/>
                  </a:cubicBezTo>
                  <a:lnTo>
                    <a:pt x="30829" y="413200"/>
                  </a:lnTo>
                  <a:cubicBezTo>
                    <a:pt x="8451" y="390696"/>
                    <a:pt x="0" y="357847"/>
                    <a:pt x="8737" y="327336"/>
                  </a:cubicBezTo>
                  <a:lnTo>
                    <a:pt x="73609" y="100825"/>
                  </a:lnTo>
                  <a:cubicBezTo>
                    <a:pt x="77590" y="86912"/>
                    <a:pt x="88499" y="76060"/>
                    <a:pt x="102438" y="72155"/>
                  </a:cubicBezTo>
                  <a:lnTo>
                    <a:pt x="329310" y="8566"/>
                  </a:lnTo>
                  <a:cubicBezTo>
                    <a:pt x="359873" y="0"/>
                    <a:pt x="392677" y="8636"/>
                    <a:pt x="415055" y="31140"/>
                  </a:cubicBezTo>
                  <a:lnTo>
                    <a:pt x="467950" y="84334"/>
                  </a:lnTo>
                  <a:cubicBezTo>
                    <a:pt x="475843" y="92278"/>
                    <a:pt x="474751" y="105403"/>
                    <a:pt x="465645" y="111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6774694" y="3695123"/>
              <a:ext cx="520947" cy="518566"/>
            </a:xfrm>
            <a:custGeom>
              <a:avLst/>
              <a:gdLst/>
              <a:ahLst/>
              <a:cxnLst/>
              <a:rect l="l" t="t" r="r" b="b"/>
              <a:pathLst>
                <a:path w="520947" h="518566" extrusionOk="0">
                  <a:moveTo>
                    <a:pt x="120586" y="518566"/>
                  </a:moveTo>
                  <a:cubicBezTo>
                    <a:pt x="109778" y="518534"/>
                    <a:pt x="99402" y="514229"/>
                    <a:pt x="91713" y="506501"/>
                  </a:cubicBezTo>
                  <a:lnTo>
                    <a:pt x="38830" y="453313"/>
                  </a:lnTo>
                  <a:cubicBezTo>
                    <a:pt x="10648" y="424999"/>
                    <a:pt x="0" y="383546"/>
                    <a:pt x="10998" y="345154"/>
                  </a:cubicBezTo>
                  <a:lnTo>
                    <a:pt x="75863" y="118649"/>
                  </a:lnTo>
                  <a:cubicBezTo>
                    <a:pt x="82080" y="96970"/>
                    <a:pt x="98736" y="80416"/>
                    <a:pt x="120421" y="74339"/>
                  </a:cubicBezTo>
                  <a:lnTo>
                    <a:pt x="347294" y="10750"/>
                  </a:lnTo>
                  <a:cubicBezTo>
                    <a:pt x="385749" y="0"/>
                    <a:pt x="427145" y="10871"/>
                    <a:pt x="455288" y="39192"/>
                  </a:cubicBezTo>
                  <a:lnTo>
                    <a:pt x="508190" y="92392"/>
                  </a:lnTo>
                  <a:cubicBezTo>
                    <a:pt x="516661" y="100901"/>
                    <a:pt x="520947" y="112649"/>
                    <a:pt x="519937" y="124625"/>
                  </a:cubicBezTo>
                  <a:cubicBezTo>
                    <a:pt x="518941" y="136601"/>
                    <a:pt x="512768" y="147485"/>
                    <a:pt x="502996" y="154476"/>
                  </a:cubicBezTo>
                  <a:lnTo>
                    <a:pt x="303129" y="297662"/>
                  </a:lnTo>
                  <a:cubicBezTo>
                    <a:pt x="301199" y="299040"/>
                    <a:pt x="299523" y="300716"/>
                    <a:pt x="298126" y="302634"/>
                  </a:cubicBezTo>
                  <a:lnTo>
                    <a:pt x="153828" y="501675"/>
                  </a:lnTo>
                  <a:cubicBezTo>
                    <a:pt x="146786" y="511397"/>
                    <a:pt x="135877" y="517512"/>
                    <a:pt x="123894" y="518445"/>
                  </a:cubicBezTo>
                  <a:cubicBezTo>
                    <a:pt x="122789" y="518528"/>
                    <a:pt x="121678" y="518566"/>
                    <a:pt x="120586" y="518566"/>
                  </a:cubicBezTo>
                  <a:close/>
                  <a:moveTo>
                    <a:pt x="377221" y="52127"/>
                  </a:moveTo>
                  <a:cubicBezTo>
                    <a:pt x="371328" y="52114"/>
                    <a:pt x="365398" y="52901"/>
                    <a:pt x="359575" y="54533"/>
                  </a:cubicBezTo>
                  <a:lnTo>
                    <a:pt x="132695" y="118129"/>
                  </a:lnTo>
                  <a:cubicBezTo>
                    <a:pt x="126314" y="119913"/>
                    <a:pt x="121405" y="124790"/>
                    <a:pt x="119576" y="131171"/>
                  </a:cubicBezTo>
                  <a:lnTo>
                    <a:pt x="54717" y="357670"/>
                  </a:lnTo>
                  <a:cubicBezTo>
                    <a:pt x="48240" y="380244"/>
                    <a:pt x="54508" y="404609"/>
                    <a:pt x="71069" y="421246"/>
                  </a:cubicBezTo>
                  <a:lnTo>
                    <a:pt x="120173" y="470636"/>
                  </a:lnTo>
                  <a:lnTo>
                    <a:pt x="261334" y="275926"/>
                  </a:lnTo>
                  <a:cubicBezTo>
                    <a:pt x="265614" y="270033"/>
                    <a:pt x="270763" y="264922"/>
                    <a:pt x="276650" y="260705"/>
                  </a:cubicBezTo>
                  <a:lnTo>
                    <a:pt x="472154" y="120637"/>
                  </a:lnTo>
                  <a:lnTo>
                    <a:pt x="423056" y="71253"/>
                  </a:lnTo>
                  <a:cubicBezTo>
                    <a:pt x="410756" y="58889"/>
                    <a:pt x="394201" y="52177"/>
                    <a:pt x="377221" y="521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352447" y="3164671"/>
              <a:ext cx="305784" cy="334733"/>
            </a:xfrm>
            <a:custGeom>
              <a:avLst/>
              <a:gdLst/>
              <a:ahLst/>
              <a:cxnLst/>
              <a:rect l="l" t="t" r="r" b="b"/>
              <a:pathLst>
                <a:path w="305784" h="334733" extrusionOk="0">
                  <a:moveTo>
                    <a:pt x="10115" y="8382"/>
                  </a:moveTo>
                  <a:lnTo>
                    <a:pt x="10115" y="8382"/>
                  </a:lnTo>
                  <a:cubicBezTo>
                    <a:pt x="19456" y="0"/>
                    <a:pt x="33826" y="768"/>
                    <a:pt x="42221" y="10102"/>
                  </a:cubicBezTo>
                  <a:lnTo>
                    <a:pt x="297389" y="294239"/>
                  </a:lnTo>
                  <a:cubicBezTo>
                    <a:pt x="305784" y="303574"/>
                    <a:pt x="305003" y="317950"/>
                    <a:pt x="295668" y="326339"/>
                  </a:cubicBezTo>
                  <a:cubicBezTo>
                    <a:pt x="286321" y="334733"/>
                    <a:pt x="271945" y="333959"/>
                    <a:pt x="263563" y="324618"/>
                  </a:cubicBezTo>
                  <a:lnTo>
                    <a:pt x="8394" y="40493"/>
                  </a:lnTo>
                  <a:cubicBezTo>
                    <a:pt x="0" y="31146"/>
                    <a:pt x="774" y="16770"/>
                    <a:pt x="10115" y="8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6219501" y="3016630"/>
              <a:ext cx="120021" cy="127895"/>
            </a:xfrm>
            <a:custGeom>
              <a:avLst/>
              <a:gdLst/>
              <a:ahLst/>
              <a:cxnLst/>
              <a:rect l="l" t="t" r="r" b="b"/>
              <a:pathLst>
                <a:path w="120021" h="127895" extrusionOk="0">
                  <a:moveTo>
                    <a:pt x="10115" y="8388"/>
                  </a:moveTo>
                  <a:lnTo>
                    <a:pt x="10115" y="8388"/>
                  </a:lnTo>
                  <a:cubicBezTo>
                    <a:pt x="19456" y="0"/>
                    <a:pt x="33826" y="774"/>
                    <a:pt x="42221" y="10109"/>
                  </a:cubicBezTo>
                  <a:lnTo>
                    <a:pt x="111626" y="87401"/>
                  </a:lnTo>
                  <a:cubicBezTo>
                    <a:pt x="120021" y="96742"/>
                    <a:pt x="119252" y="111118"/>
                    <a:pt x="109905" y="119507"/>
                  </a:cubicBezTo>
                  <a:cubicBezTo>
                    <a:pt x="100564" y="127895"/>
                    <a:pt x="86188" y="127126"/>
                    <a:pt x="77800" y="117786"/>
                  </a:cubicBezTo>
                  <a:lnTo>
                    <a:pt x="8394" y="40493"/>
                  </a:lnTo>
                  <a:cubicBezTo>
                    <a:pt x="0" y="31153"/>
                    <a:pt x="768" y="16776"/>
                    <a:pt x="10115" y="83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78"/>
          <p:cNvGrpSpPr/>
          <p:nvPr/>
        </p:nvGrpSpPr>
        <p:grpSpPr>
          <a:xfrm>
            <a:off x="4571997" y="217130"/>
            <a:ext cx="4011004" cy="4646809"/>
            <a:chOff x="4771047" y="217130"/>
            <a:chExt cx="4011004" cy="4646809"/>
          </a:xfrm>
        </p:grpSpPr>
        <p:sp>
          <p:nvSpPr>
            <p:cNvPr id="1338" name="Google Shape;1338;p78"/>
            <p:cNvSpPr/>
            <p:nvPr/>
          </p:nvSpPr>
          <p:spPr>
            <a:xfrm rot="1231698">
              <a:off x="5366297" y="587658"/>
              <a:ext cx="2820504" cy="3905752"/>
            </a:xfrm>
            <a:custGeom>
              <a:avLst/>
              <a:gdLst/>
              <a:ahLst/>
              <a:cxnLst/>
              <a:rect l="l" t="t" r="r" b="b"/>
              <a:pathLst>
                <a:path w="2407" h="3333" extrusionOk="0">
                  <a:moveTo>
                    <a:pt x="1165" y="1"/>
                  </a:moveTo>
                  <a:cubicBezTo>
                    <a:pt x="1101" y="1"/>
                    <a:pt x="1038" y="13"/>
                    <a:pt x="976" y="39"/>
                  </a:cubicBezTo>
                  <a:cubicBezTo>
                    <a:pt x="808" y="113"/>
                    <a:pt x="697" y="280"/>
                    <a:pt x="613" y="438"/>
                  </a:cubicBezTo>
                  <a:cubicBezTo>
                    <a:pt x="279" y="1089"/>
                    <a:pt x="0" y="2510"/>
                    <a:pt x="623" y="3105"/>
                  </a:cubicBezTo>
                  <a:cubicBezTo>
                    <a:pt x="788" y="3266"/>
                    <a:pt x="966" y="3333"/>
                    <a:pt x="1143" y="3333"/>
                  </a:cubicBezTo>
                  <a:cubicBezTo>
                    <a:pt x="1670" y="3333"/>
                    <a:pt x="2181" y="2733"/>
                    <a:pt x="2286" y="2231"/>
                  </a:cubicBezTo>
                  <a:cubicBezTo>
                    <a:pt x="2406" y="1600"/>
                    <a:pt x="2239" y="903"/>
                    <a:pt x="1840" y="401"/>
                  </a:cubicBezTo>
                  <a:cubicBezTo>
                    <a:pt x="1669" y="186"/>
                    <a:pt x="1416" y="1"/>
                    <a:pt x="1165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3530"/>
                  </a:schemeClr>
                </a:gs>
                <a:gs pos="44000">
                  <a:srgbClr val="B2DEEE">
                    <a:alpha val="43530"/>
                  </a:srgbClr>
                </a:gs>
                <a:gs pos="100000">
                  <a:srgbClr val="172036">
                    <a:alpha val="4353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8"/>
            <p:cNvSpPr/>
            <p:nvPr/>
          </p:nvSpPr>
          <p:spPr>
            <a:xfrm>
              <a:off x="6357150" y="3275448"/>
              <a:ext cx="589201" cy="1303769"/>
            </a:xfrm>
            <a:custGeom>
              <a:avLst/>
              <a:gdLst/>
              <a:ahLst/>
              <a:cxnLst/>
              <a:rect l="l" t="t" r="r" b="b"/>
              <a:pathLst>
                <a:path w="8737" h="19333" extrusionOk="0">
                  <a:moveTo>
                    <a:pt x="4827" y="1"/>
                  </a:moveTo>
                  <a:cubicBezTo>
                    <a:pt x="4440" y="1935"/>
                    <a:pt x="4155" y="3850"/>
                    <a:pt x="4032" y="5805"/>
                  </a:cubicBezTo>
                  <a:cubicBezTo>
                    <a:pt x="3870" y="8799"/>
                    <a:pt x="3910" y="11792"/>
                    <a:pt x="3849" y="14745"/>
                  </a:cubicBezTo>
                  <a:cubicBezTo>
                    <a:pt x="3849" y="14888"/>
                    <a:pt x="3829" y="15051"/>
                    <a:pt x="3829" y="15214"/>
                  </a:cubicBezTo>
                  <a:cubicBezTo>
                    <a:pt x="3788" y="16415"/>
                    <a:pt x="3564" y="16782"/>
                    <a:pt x="2505" y="17413"/>
                  </a:cubicBezTo>
                  <a:cubicBezTo>
                    <a:pt x="1853" y="17800"/>
                    <a:pt x="1202" y="18228"/>
                    <a:pt x="468" y="18411"/>
                  </a:cubicBezTo>
                  <a:cubicBezTo>
                    <a:pt x="326" y="18452"/>
                    <a:pt x="0" y="18493"/>
                    <a:pt x="82" y="18717"/>
                  </a:cubicBezTo>
                  <a:cubicBezTo>
                    <a:pt x="256" y="19271"/>
                    <a:pt x="972" y="19333"/>
                    <a:pt x="1560" y="19333"/>
                  </a:cubicBezTo>
                  <a:cubicBezTo>
                    <a:pt x="1728" y="19333"/>
                    <a:pt x="1885" y="19328"/>
                    <a:pt x="2016" y="19328"/>
                  </a:cubicBezTo>
                  <a:cubicBezTo>
                    <a:pt x="2040" y="19328"/>
                    <a:pt x="2065" y="19328"/>
                    <a:pt x="2089" y="19328"/>
                  </a:cubicBezTo>
                  <a:cubicBezTo>
                    <a:pt x="2702" y="19328"/>
                    <a:pt x="3347" y="19139"/>
                    <a:pt x="3933" y="19139"/>
                  </a:cubicBezTo>
                  <a:cubicBezTo>
                    <a:pt x="4086" y="19139"/>
                    <a:pt x="4235" y="19152"/>
                    <a:pt x="4379" y="19185"/>
                  </a:cubicBezTo>
                  <a:cubicBezTo>
                    <a:pt x="4675" y="19248"/>
                    <a:pt x="5009" y="19323"/>
                    <a:pt x="5313" y="19323"/>
                  </a:cubicBezTo>
                  <a:cubicBezTo>
                    <a:pt x="5595" y="19323"/>
                    <a:pt x="5852" y="19259"/>
                    <a:pt x="6028" y="19063"/>
                  </a:cubicBezTo>
                  <a:cubicBezTo>
                    <a:pt x="6313" y="18717"/>
                    <a:pt x="6150" y="18065"/>
                    <a:pt x="6049" y="17658"/>
                  </a:cubicBezTo>
                  <a:cubicBezTo>
                    <a:pt x="5967" y="17291"/>
                    <a:pt x="5906" y="16517"/>
                    <a:pt x="5926" y="16354"/>
                  </a:cubicBezTo>
                  <a:cubicBezTo>
                    <a:pt x="5947" y="16252"/>
                    <a:pt x="5988" y="15926"/>
                    <a:pt x="6110" y="14908"/>
                  </a:cubicBezTo>
                  <a:cubicBezTo>
                    <a:pt x="6232" y="14399"/>
                    <a:pt x="6456" y="13340"/>
                    <a:pt x="6680" y="12383"/>
                  </a:cubicBezTo>
                  <a:cubicBezTo>
                    <a:pt x="6904" y="11405"/>
                    <a:pt x="7148" y="10530"/>
                    <a:pt x="7209" y="10306"/>
                  </a:cubicBezTo>
                  <a:cubicBezTo>
                    <a:pt x="8004" y="7740"/>
                    <a:pt x="8330" y="5540"/>
                    <a:pt x="8207" y="4053"/>
                  </a:cubicBezTo>
                  <a:cubicBezTo>
                    <a:pt x="8167" y="3646"/>
                    <a:pt x="8309" y="3117"/>
                    <a:pt x="8533" y="2587"/>
                  </a:cubicBezTo>
                  <a:cubicBezTo>
                    <a:pt x="8737" y="2058"/>
                    <a:pt x="8411" y="958"/>
                    <a:pt x="8431" y="937"/>
                  </a:cubicBezTo>
                  <a:lnTo>
                    <a:pt x="4827" y="1"/>
                  </a:ln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8"/>
            <p:cNvSpPr/>
            <p:nvPr/>
          </p:nvSpPr>
          <p:spPr>
            <a:xfrm>
              <a:off x="6337864" y="4381534"/>
              <a:ext cx="440974" cy="217891"/>
            </a:xfrm>
            <a:custGeom>
              <a:avLst/>
              <a:gdLst/>
              <a:ahLst/>
              <a:cxnLst/>
              <a:rect l="l" t="t" r="r" b="b"/>
              <a:pathLst>
                <a:path w="6539" h="3231" extrusionOk="0">
                  <a:moveTo>
                    <a:pt x="6047" y="1"/>
                  </a:moveTo>
                  <a:cubicBezTo>
                    <a:pt x="5975" y="1"/>
                    <a:pt x="5902" y="23"/>
                    <a:pt x="5825" y="74"/>
                  </a:cubicBezTo>
                  <a:cubicBezTo>
                    <a:pt x="5785" y="95"/>
                    <a:pt x="5764" y="95"/>
                    <a:pt x="5724" y="135"/>
                  </a:cubicBezTo>
                  <a:cubicBezTo>
                    <a:pt x="5357" y="400"/>
                    <a:pt x="4990" y="767"/>
                    <a:pt x="4522" y="869"/>
                  </a:cubicBezTo>
                  <a:cubicBezTo>
                    <a:pt x="4437" y="890"/>
                    <a:pt x="4352" y="899"/>
                    <a:pt x="4267" y="899"/>
                  </a:cubicBezTo>
                  <a:cubicBezTo>
                    <a:pt x="4110" y="899"/>
                    <a:pt x="3955" y="868"/>
                    <a:pt x="3809" y="828"/>
                  </a:cubicBezTo>
                  <a:cubicBezTo>
                    <a:pt x="3589" y="777"/>
                    <a:pt x="3341" y="600"/>
                    <a:pt x="3112" y="600"/>
                  </a:cubicBezTo>
                  <a:cubicBezTo>
                    <a:pt x="3065" y="600"/>
                    <a:pt x="3019" y="607"/>
                    <a:pt x="2974" y="624"/>
                  </a:cubicBezTo>
                  <a:cubicBezTo>
                    <a:pt x="2608" y="746"/>
                    <a:pt x="2302" y="970"/>
                    <a:pt x="1976" y="1174"/>
                  </a:cubicBezTo>
                  <a:cubicBezTo>
                    <a:pt x="1671" y="1378"/>
                    <a:pt x="1345" y="1541"/>
                    <a:pt x="1019" y="1724"/>
                  </a:cubicBezTo>
                  <a:cubicBezTo>
                    <a:pt x="754" y="1887"/>
                    <a:pt x="449" y="2009"/>
                    <a:pt x="225" y="2233"/>
                  </a:cubicBezTo>
                  <a:cubicBezTo>
                    <a:pt x="164" y="2294"/>
                    <a:pt x="123" y="2355"/>
                    <a:pt x="82" y="2437"/>
                  </a:cubicBezTo>
                  <a:cubicBezTo>
                    <a:pt x="1" y="2661"/>
                    <a:pt x="82" y="2905"/>
                    <a:pt x="327" y="3007"/>
                  </a:cubicBezTo>
                  <a:cubicBezTo>
                    <a:pt x="653" y="3129"/>
                    <a:pt x="999" y="3150"/>
                    <a:pt x="1345" y="3170"/>
                  </a:cubicBezTo>
                  <a:cubicBezTo>
                    <a:pt x="1408" y="3170"/>
                    <a:pt x="3447" y="3230"/>
                    <a:pt x="4811" y="3230"/>
                  </a:cubicBezTo>
                  <a:cubicBezTo>
                    <a:pt x="5220" y="3230"/>
                    <a:pt x="5569" y="3225"/>
                    <a:pt x="5785" y="3211"/>
                  </a:cubicBezTo>
                  <a:cubicBezTo>
                    <a:pt x="6172" y="3190"/>
                    <a:pt x="6355" y="2885"/>
                    <a:pt x="6436" y="2518"/>
                  </a:cubicBezTo>
                  <a:cubicBezTo>
                    <a:pt x="6436" y="2457"/>
                    <a:pt x="6457" y="2396"/>
                    <a:pt x="6457" y="2335"/>
                  </a:cubicBezTo>
                  <a:cubicBezTo>
                    <a:pt x="6538" y="1744"/>
                    <a:pt x="6538" y="1133"/>
                    <a:pt x="6538" y="522"/>
                  </a:cubicBezTo>
                  <a:cubicBezTo>
                    <a:pt x="6538" y="339"/>
                    <a:pt x="6457" y="197"/>
                    <a:pt x="6335" y="115"/>
                  </a:cubicBezTo>
                  <a:cubicBezTo>
                    <a:pt x="6240" y="44"/>
                    <a:pt x="6145" y="1"/>
                    <a:pt x="6047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8"/>
            <p:cNvSpPr/>
            <p:nvPr/>
          </p:nvSpPr>
          <p:spPr>
            <a:xfrm>
              <a:off x="6337864" y="4545808"/>
              <a:ext cx="434095" cy="53613"/>
            </a:xfrm>
            <a:custGeom>
              <a:avLst/>
              <a:gdLst/>
              <a:ahLst/>
              <a:cxnLst/>
              <a:rect l="l" t="t" r="r" b="b"/>
              <a:pathLst>
                <a:path w="6437" h="795" extrusionOk="0">
                  <a:moveTo>
                    <a:pt x="82" y="1"/>
                  </a:moveTo>
                  <a:cubicBezTo>
                    <a:pt x="1" y="225"/>
                    <a:pt x="82" y="469"/>
                    <a:pt x="327" y="571"/>
                  </a:cubicBezTo>
                  <a:cubicBezTo>
                    <a:pt x="653" y="693"/>
                    <a:pt x="999" y="714"/>
                    <a:pt x="1345" y="734"/>
                  </a:cubicBezTo>
                  <a:cubicBezTo>
                    <a:pt x="1408" y="734"/>
                    <a:pt x="3447" y="794"/>
                    <a:pt x="4811" y="794"/>
                  </a:cubicBezTo>
                  <a:cubicBezTo>
                    <a:pt x="5220" y="794"/>
                    <a:pt x="5569" y="789"/>
                    <a:pt x="5785" y="775"/>
                  </a:cubicBezTo>
                  <a:cubicBezTo>
                    <a:pt x="6172" y="754"/>
                    <a:pt x="6355" y="449"/>
                    <a:pt x="6436" y="82"/>
                  </a:cubicBezTo>
                  <a:lnTo>
                    <a:pt x="6335" y="82"/>
                  </a:lnTo>
                  <a:cubicBezTo>
                    <a:pt x="5316" y="62"/>
                    <a:pt x="4298" y="62"/>
                    <a:pt x="3259" y="41"/>
                  </a:cubicBezTo>
                  <a:cubicBezTo>
                    <a:pt x="2404" y="41"/>
                    <a:pt x="1549" y="21"/>
                    <a:pt x="6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8"/>
            <p:cNvSpPr/>
            <p:nvPr/>
          </p:nvSpPr>
          <p:spPr>
            <a:xfrm>
              <a:off x="6505442" y="4339251"/>
              <a:ext cx="55029" cy="105000"/>
            </a:xfrm>
            <a:custGeom>
              <a:avLst/>
              <a:gdLst/>
              <a:ahLst/>
              <a:cxnLst/>
              <a:rect l="l" t="t" r="r" b="b"/>
              <a:pathLst>
                <a:path w="816" h="1557" extrusionOk="0">
                  <a:moveTo>
                    <a:pt x="428" y="213"/>
                  </a:moveTo>
                  <a:cubicBezTo>
                    <a:pt x="510" y="253"/>
                    <a:pt x="571" y="355"/>
                    <a:pt x="591" y="457"/>
                  </a:cubicBezTo>
                  <a:cubicBezTo>
                    <a:pt x="611" y="579"/>
                    <a:pt x="591" y="701"/>
                    <a:pt x="571" y="824"/>
                  </a:cubicBezTo>
                  <a:cubicBezTo>
                    <a:pt x="550" y="946"/>
                    <a:pt x="489" y="1048"/>
                    <a:pt x="428" y="1149"/>
                  </a:cubicBezTo>
                  <a:cubicBezTo>
                    <a:pt x="387" y="1210"/>
                    <a:pt x="347" y="1251"/>
                    <a:pt x="306" y="1292"/>
                  </a:cubicBezTo>
                  <a:lnTo>
                    <a:pt x="292" y="1306"/>
                  </a:lnTo>
                  <a:lnTo>
                    <a:pt x="292" y="1306"/>
                  </a:lnTo>
                  <a:lnTo>
                    <a:pt x="286" y="1272"/>
                  </a:lnTo>
                  <a:lnTo>
                    <a:pt x="245" y="1068"/>
                  </a:lnTo>
                  <a:cubicBezTo>
                    <a:pt x="245" y="946"/>
                    <a:pt x="225" y="803"/>
                    <a:pt x="225" y="681"/>
                  </a:cubicBezTo>
                  <a:cubicBezTo>
                    <a:pt x="204" y="559"/>
                    <a:pt x="225" y="437"/>
                    <a:pt x="265" y="335"/>
                  </a:cubicBezTo>
                  <a:cubicBezTo>
                    <a:pt x="286" y="274"/>
                    <a:pt x="306" y="233"/>
                    <a:pt x="347" y="233"/>
                  </a:cubicBezTo>
                  <a:cubicBezTo>
                    <a:pt x="367" y="213"/>
                    <a:pt x="387" y="213"/>
                    <a:pt x="428" y="213"/>
                  </a:cubicBezTo>
                  <a:close/>
                  <a:moveTo>
                    <a:pt x="213" y="1385"/>
                  </a:moveTo>
                  <a:lnTo>
                    <a:pt x="204" y="1394"/>
                  </a:lnTo>
                  <a:cubicBezTo>
                    <a:pt x="193" y="1394"/>
                    <a:pt x="200" y="1388"/>
                    <a:pt x="213" y="1385"/>
                  </a:cubicBezTo>
                  <a:close/>
                  <a:moveTo>
                    <a:pt x="386" y="1"/>
                  </a:moveTo>
                  <a:cubicBezTo>
                    <a:pt x="327" y="1"/>
                    <a:pt x="269" y="16"/>
                    <a:pt x="225" y="50"/>
                  </a:cubicBezTo>
                  <a:cubicBezTo>
                    <a:pt x="143" y="111"/>
                    <a:pt x="102" y="192"/>
                    <a:pt x="82" y="253"/>
                  </a:cubicBezTo>
                  <a:cubicBezTo>
                    <a:pt x="21" y="396"/>
                    <a:pt x="1" y="559"/>
                    <a:pt x="1" y="681"/>
                  </a:cubicBezTo>
                  <a:cubicBezTo>
                    <a:pt x="21" y="824"/>
                    <a:pt x="21" y="966"/>
                    <a:pt x="62" y="1109"/>
                  </a:cubicBezTo>
                  <a:lnTo>
                    <a:pt x="82" y="1292"/>
                  </a:lnTo>
                  <a:lnTo>
                    <a:pt x="102" y="1394"/>
                  </a:lnTo>
                  <a:cubicBezTo>
                    <a:pt x="102" y="1394"/>
                    <a:pt x="123" y="1496"/>
                    <a:pt x="143" y="1536"/>
                  </a:cubicBezTo>
                  <a:lnTo>
                    <a:pt x="184" y="1557"/>
                  </a:lnTo>
                  <a:cubicBezTo>
                    <a:pt x="204" y="1557"/>
                    <a:pt x="286" y="1536"/>
                    <a:pt x="306" y="1516"/>
                  </a:cubicBezTo>
                  <a:lnTo>
                    <a:pt x="347" y="1475"/>
                  </a:lnTo>
                  <a:cubicBezTo>
                    <a:pt x="367" y="1455"/>
                    <a:pt x="408" y="1435"/>
                    <a:pt x="428" y="1414"/>
                  </a:cubicBezTo>
                  <a:cubicBezTo>
                    <a:pt x="489" y="1373"/>
                    <a:pt x="530" y="1312"/>
                    <a:pt x="571" y="1251"/>
                  </a:cubicBezTo>
                  <a:cubicBezTo>
                    <a:pt x="652" y="1129"/>
                    <a:pt x="713" y="1007"/>
                    <a:pt x="754" y="864"/>
                  </a:cubicBezTo>
                  <a:cubicBezTo>
                    <a:pt x="795" y="722"/>
                    <a:pt x="815" y="579"/>
                    <a:pt x="774" y="437"/>
                  </a:cubicBezTo>
                  <a:cubicBezTo>
                    <a:pt x="754" y="274"/>
                    <a:pt x="693" y="111"/>
                    <a:pt x="530" y="29"/>
                  </a:cubicBezTo>
                  <a:cubicBezTo>
                    <a:pt x="484" y="11"/>
                    <a:pt x="434" y="1"/>
                    <a:pt x="386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8"/>
            <p:cNvSpPr/>
            <p:nvPr/>
          </p:nvSpPr>
          <p:spPr>
            <a:xfrm>
              <a:off x="6539767" y="4405204"/>
              <a:ext cx="221195" cy="79239"/>
            </a:xfrm>
            <a:custGeom>
              <a:avLst/>
              <a:gdLst/>
              <a:ahLst/>
              <a:cxnLst/>
              <a:rect l="l" t="t" r="r" b="b"/>
              <a:pathLst>
                <a:path w="3280" h="1175" extrusionOk="0">
                  <a:moveTo>
                    <a:pt x="3186" y="0"/>
                  </a:moveTo>
                  <a:cubicBezTo>
                    <a:pt x="3157" y="0"/>
                    <a:pt x="3132" y="19"/>
                    <a:pt x="3117" y="49"/>
                  </a:cubicBezTo>
                  <a:lnTo>
                    <a:pt x="3096" y="49"/>
                  </a:lnTo>
                  <a:cubicBezTo>
                    <a:pt x="2974" y="294"/>
                    <a:pt x="2791" y="518"/>
                    <a:pt x="2567" y="660"/>
                  </a:cubicBezTo>
                  <a:cubicBezTo>
                    <a:pt x="2343" y="823"/>
                    <a:pt x="2078" y="905"/>
                    <a:pt x="1793" y="945"/>
                  </a:cubicBezTo>
                  <a:cubicBezTo>
                    <a:pt x="1715" y="957"/>
                    <a:pt x="1636" y="962"/>
                    <a:pt x="1555" y="962"/>
                  </a:cubicBezTo>
                  <a:cubicBezTo>
                    <a:pt x="1361" y="962"/>
                    <a:pt x="1159" y="933"/>
                    <a:pt x="958" y="905"/>
                  </a:cubicBezTo>
                  <a:cubicBezTo>
                    <a:pt x="815" y="864"/>
                    <a:pt x="693" y="823"/>
                    <a:pt x="551" y="782"/>
                  </a:cubicBezTo>
                  <a:lnTo>
                    <a:pt x="143" y="640"/>
                  </a:lnTo>
                  <a:cubicBezTo>
                    <a:pt x="132" y="636"/>
                    <a:pt x="121" y="634"/>
                    <a:pt x="112" y="634"/>
                  </a:cubicBezTo>
                  <a:cubicBezTo>
                    <a:pt x="68" y="634"/>
                    <a:pt x="38" y="668"/>
                    <a:pt x="21" y="701"/>
                  </a:cubicBezTo>
                  <a:cubicBezTo>
                    <a:pt x="1" y="762"/>
                    <a:pt x="21" y="823"/>
                    <a:pt x="62" y="843"/>
                  </a:cubicBezTo>
                  <a:lnTo>
                    <a:pt x="489" y="986"/>
                  </a:lnTo>
                  <a:cubicBezTo>
                    <a:pt x="632" y="1047"/>
                    <a:pt x="775" y="1067"/>
                    <a:pt x="917" y="1108"/>
                  </a:cubicBezTo>
                  <a:cubicBezTo>
                    <a:pt x="1130" y="1137"/>
                    <a:pt x="1342" y="1175"/>
                    <a:pt x="1555" y="1175"/>
                  </a:cubicBezTo>
                  <a:cubicBezTo>
                    <a:pt x="1648" y="1175"/>
                    <a:pt x="1741" y="1167"/>
                    <a:pt x="1834" y="1149"/>
                  </a:cubicBezTo>
                  <a:cubicBezTo>
                    <a:pt x="2119" y="1108"/>
                    <a:pt x="2424" y="1006"/>
                    <a:pt x="2669" y="823"/>
                  </a:cubicBezTo>
                  <a:cubicBezTo>
                    <a:pt x="2933" y="640"/>
                    <a:pt x="3117" y="395"/>
                    <a:pt x="3259" y="110"/>
                  </a:cubicBezTo>
                  <a:cubicBezTo>
                    <a:pt x="3280" y="70"/>
                    <a:pt x="3259" y="29"/>
                    <a:pt x="3218" y="8"/>
                  </a:cubicBezTo>
                  <a:cubicBezTo>
                    <a:pt x="3208" y="3"/>
                    <a:pt x="3197" y="0"/>
                    <a:pt x="3186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8"/>
            <p:cNvSpPr/>
            <p:nvPr/>
          </p:nvSpPr>
          <p:spPr>
            <a:xfrm>
              <a:off x="7042434" y="3307075"/>
              <a:ext cx="953229" cy="1260272"/>
            </a:xfrm>
            <a:custGeom>
              <a:avLst/>
              <a:gdLst/>
              <a:ahLst/>
              <a:cxnLst/>
              <a:rect l="l" t="t" r="r" b="b"/>
              <a:pathLst>
                <a:path w="14135" h="18688" extrusionOk="0">
                  <a:moveTo>
                    <a:pt x="3239" y="0"/>
                  </a:moveTo>
                  <a:lnTo>
                    <a:pt x="0" y="1833"/>
                  </a:lnTo>
                  <a:cubicBezTo>
                    <a:pt x="1059" y="3503"/>
                    <a:pt x="2180" y="5091"/>
                    <a:pt x="3463" y="6558"/>
                  </a:cubicBezTo>
                  <a:cubicBezTo>
                    <a:pt x="5418" y="8839"/>
                    <a:pt x="7536" y="10936"/>
                    <a:pt x="9532" y="13115"/>
                  </a:cubicBezTo>
                  <a:cubicBezTo>
                    <a:pt x="9633" y="13238"/>
                    <a:pt x="9735" y="13360"/>
                    <a:pt x="9857" y="13482"/>
                  </a:cubicBezTo>
                  <a:cubicBezTo>
                    <a:pt x="10652" y="14358"/>
                    <a:pt x="10754" y="14785"/>
                    <a:pt x="10428" y="15987"/>
                  </a:cubicBezTo>
                  <a:cubicBezTo>
                    <a:pt x="10224" y="16720"/>
                    <a:pt x="10061" y="17474"/>
                    <a:pt x="9654" y="18105"/>
                  </a:cubicBezTo>
                  <a:cubicBezTo>
                    <a:pt x="9572" y="18227"/>
                    <a:pt x="9369" y="18512"/>
                    <a:pt x="9593" y="18614"/>
                  </a:cubicBezTo>
                  <a:cubicBezTo>
                    <a:pt x="9695" y="18665"/>
                    <a:pt x="9800" y="18688"/>
                    <a:pt x="9905" y="18688"/>
                  </a:cubicBezTo>
                  <a:cubicBezTo>
                    <a:pt x="10467" y="18688"/>
                    <a:pt x="11045" y="18041"/>
                    <a:pt x="11405" y="17698"/>
                  </a:cubicBezTo>
                  <a:cubicBezTo>
                    <a:pt x="11975" y="17148"/>
                    <a:pt x="12383" y="16333"/>
                    <a:pt x="12994" y="15946"/>
                  </a:cubicBezTo>
                  <a:cubicBezTo>
                    <a:pt x="13483" y="15641"/>
                    <a:pt x="14134" y="15274"/>
                    <a:pt x="14093" y="14724"/>
                  </a:cubicBezTo>
                  <a:cubicBezTo>
                    <a:pt x="14073" y="14276"/>
                    <a:pt x="13503" y="13910"/>
                    <a:pt x="13157" y="13686"/>
                  </a:cubicBezTo>
                  <a:cubicBezTo>
                    <a:pt x="12810" y="13482"/>
                    <a:pt x="12261" y="12973"/>
                    <a:pt x="12138" y="12830"/>
                  </a:cubicBezTo>
                  <a:cubicBezTo>
                    <a:pt x="12098" y="12749"/>
                    <a:pt x="11894" y="12484"/>
                    <a:pt x="11283" y="11669"/>
                  </a:cubicBezTo>
                  <a:cubicBezTo>
                    <a:pt x="10998" y="11221"/>
                    <a:pt x="10428" y="10305"/>
                    <a:pt x="9919" y="9450"/>
                  </a:cubicBezTo>
                  <a:cubicBezTo>
                    <a:pt x="9409" y="8594"/>
                    <a:pt x="8961" y="7800"/>
                    <a:pt x="8860" y="7596"/>
                  </a:cubicBezTo>
                  <a:cubicBezTo>
                    <a:pt x="7658" y="5193"/>
                    <a:pt x="6375" y="3401"/>
                    <a:pt x="5234" y="2403"/>
                  </a:cubicBezTo>
                  <a:cubicBezTo>
                    <a:pt x="4929" y="2138"/>
                    <a:pt x="4664" y="1650"/>
                    <a:pt x="4440" y="1120"/>
                  </a:cubicBezTo>
                  <a:cubicBezTo>
                    <a:pt x="4237" y="611"/>
                    <a:pt x="3239" y="41"/>
                    <a:pt x="3239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8"/>
            <p:cNvSpPr/>
            <p:nvPr/>
          </p:nvSpPr>
          <p:spPr>
            <a:xfrm>
              <a:off x="7676938" y="4174775"/>
              <a:ext cx="333816" cy="424384"/>
            </a:xfrm>
            <a:custGeom>
              <a:avLst/>
              <a:gdLst/>
              <a:ahLst/>
              <a:cxnLst/>
              <a:rect l="l" t="t" r="r" b="b"/>
              <a:pathLst>
                <a:path w="4950" h="6293" extrusionOk="0">
                  <a:moveTo>
                    <a:pt x="2975" y="0"/>
                  </a:moveTo>
                  <a:cubicBezTo>
                    <a:pt x="2954" y="0"/>
                    <a:pt x="2933" y="1"/>
                    <a:pt x="2913" y="4"/>
                  </a:cubicBezTo>
                  <a:cubicBezTo>
                    <a:pt x="2709" y="45"/>
                    <a:pt x="2587" y="126"/>
                    <a:pt x="2526" y="330"/>
                  </a:cubicBezTo>
                  <a:cubicBezTo>
                    <a:pt x="2526" y="371"/>
                    <a:pt x="2505" y="411"/>
                    <a:pt x="2505" y="452"/>
                  </a:cubicBezTo>
                  <a:cubicBezTo>
                    <a:pt x="2424" y="900"/>
                    <a:pt x="2404" y="1430"/>
                    <a:pt x="2159" y="1817"/>
                  </a:cubicBezTo>
                  <a:cubicBezTo>
                    <a:pt x="2017" y="2020"/>
                    <a:pt x="1813" y="2163"/>
                    <a:pt x="1609" y="2285"/>
                  </a:cubicBezTo>
                  <a:cubicBezTo>
                    <a:pt x="1385" y="2407"/>
                    <a:pt x="978" y="2448"/>
                    <a:pt x="856" y="2713"/>
                  </a:cubicBezTo>
                  <a:cubicBezTo>
                    <a:pt x="693" y="3059"/>
                    <a:pt x="632" y="3425"/>
                    <a:pt x="530" y="3792"/>
                  </a:cubicBezTo>
                  <a:cubicBezTo>
                    <a:pt x="448" y="4159"/>
                    <a:pt x="326" y="4505"/>
                    <a:pt x="224" y="4851"/>
                  </a:cubicBezTo>
                  <a:cubicBezTo>
                    <a:pt x="143" y="5157"/>
                    <a:pt x="0" y="5462"/>
                    <a:pt x="0" y="5767"/>
                  </a:cubicBezTo>
                  <a:cubicBezTo>
                    <a:pt x="0" y="5869"/>
                    <a:pt x="21" y="5951"/>
                    <a:pt x="61" y="6012"/>
                  </a:cubicBezTo>
                  <a:cubicBezTo>
                    <a:pt x="123" y="6181"/>
                    <a:pt x="266" y="6293"/>
                    <a:pt x="438" y="6293"/>
                  </a:cubicBezTo>
                  <a:cubicBezTo>
                    <a:pt x="494" y="6293"/>
                    <a:pt x="552" y="6281"/>
                    <a:pt x="611" y="6256"/>
                  </a:cubicBezTo>
                  <a:cubicBezTo>
                    <a:pt x="937" y="6114"/>
                    <a:pt x="1202" y="5910"/>
                    <a:pt x="1467" y="5666"/>
                  </a:cubicBezTo>
                  <a:cubicBezTo>
                    <a:pt x="1528" y="5625"/>
                    <a:pt x="4053" y="3303"/>
                    <a:pt x="4684" y="2611"/>
                  </a:cubicBezTo>
                  <a:cubicBezTo>
                    <a:pt x="4949" y="2326"/>
                    <a:pt x="4868" y="2000"/>
                    <a:pt x="4664" y="1674"/>
                  </a:cubicBezTo>
                  <a:cubicBezTo>
                    <a:pt x="4644" y="1633"/>
                    <a:pt x="4603" y="1572"/>
                    <a:pt x="4562" y="1531"/>
                  </a:cubicBezTo>
                  <a:cubicBezTo>
                    <a:pt x="4216" y="1043"/>
                    <a:pt x="3788" y="595"/>
                    <a:pt x="3361" y="167"/>
                  </a:cubicBezTo>
                  <a:cubicBezTo>
                    <a:pt x="3254" y="60"/>
                    <a:pt x="3116" y="0"/>
                    <a:pt x="2975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8"/>
            <p:cNvSpPr/>
            <p:nvPr/>
          </p:nvSpPr>
          <p:spPr>
            <a:xfrm>
              <a:off x="7681051" y="4287663"/>
              <a:ext cx="329702" cy="311494"/>
            </a:xfrm>
            <a:custGeom>
              <a:avLst/>
              <a:gdLst/>
              <a:ahLst/>
              <a:cxnLst/>
              <a:rect l="l" t="t" r="r" b="b"/>
              <a:pathLst>
                <a:path w="4889" h="4619" extrusionOk="0">
                  <a:moveTo>
                    <a:pt x="4603" y="0"/>
                  </a:moveTo>
                  <a:cubicBezTo>
                    <a:pt x="4583" y="20"/>
                    <a:pt x="4562" y="41"/>
                    <a:pt x="4542" y="61"/>
                  </a:cubicBezTo>
                  <a:cubicBezTo>
                    <a:pt x="3789" y="774"/>
                    <a:pt x="3055" y="1466"/>
                    <a:pt x="2302" y="2179"/>
                  </a:cubicBezTo>
                  <a:cubicBezTo>
                    <a:pt x="1670" y="2770"/>
                    <a:pt x="1060" y="3360"/>
                    <a:pt x="428" y="3951"/>
                  </a:cubicBezTo>
                  <a:cubicBezTo>
                    <a:pt x="286" y="4073"/>
                    <a:pt x="143" y="4216"/>
                    <a:pt x="0" y="4358"/>
                  </a:cubicBezTo>
                  <a:cubicBezTo>
                    <a:pt x="62" y="4512"/>
                    <a:pt x="204" y="4619"/>
                    <a:pt x="375" y="4619"/>
                  </a:cubicBezTo>
                  <a:cubicBezTo>
                    <a:pt x="431" y="4619"/>
                    <a:pt x="490" y="4607"/>
                    <a:pt x="550" y="4582"/>
                  </a:cubicBezTo>
                  <a:cubicBezTo>
                    <a:pt x="876" y="4440"/>
                    <a:pt x="1141" y="4236"/>
                    <a:pt x="1406" y="3992"/>
                  </a:cubicBezTo>
                  <a:cubicBezTo>
                    <a:pt x="1467" y="3951"/>
                    <a:pt x="3992" y="1629"/>
                    <a:pt x="4623" y="937"/>
                  </a:cubicBezTo>
                  <a:cubicBezTo>
                    <a:pt x="4888" y="652"/>
                    <a:pt x="4807" y="326"/>
                    <a:pt x="4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8"/>
            <p:cNvSpPr/>
            <p:nvPr/>
          </p:nvSpPr>
          <p:spPr>
            <a:xfrm>
              <a:off x="7664597" y="4295823"/>
              <a:ext cx="76946" cy="92120"/>
            </a:xfrm>
            <a:custGeom>
              <a:avLst/>
              <a:gdLst/>
              <a:ahLst/>
              <a:cxnLst/>
              <a:rect l="l" t="t" r="r" b="b"/>
              <a:pathLst>
                <a:path w="1141" h="1366" extrusionOk="0">
                  <a:moveTo>
                    <a:pt x="332" y="200"/>
                  </a:moveTo>
                  <a:cubicBezTo>
                    <a:pt x="409" y="200"/>
                    <a:pt x="503" y="236"/>
                    <a:pt x="570" y="286"/>
                  </a:cubicBezTo>
                  <a:cubicBezTo>
                    <a:pt x="672" y="347"/>
                    <a:pt x="754" y="449"/>
                    <a:pt x="815" y="551"/>
                  </a:cubicBezTo>
                  <a:cubicBezTo>
                    <a:pt x="876" y="653"/>
                    <a:pt x="917" y="775"/>
                    <a:pt x="937" y="877"/>
                  </a:cubicBezTo>
                  <a:cubicBezTo>
                    <a:pt x="957" y="938"/>
                    <a:pt x="957" y="999"/>
                    <a:pt x="957" y="1060"/>
                  </a:cubicBezTo>
                  <a:cubicBezTo>
                    <a:pt x="957" y="1072"/>
                    <a:pt x="957" y="1082"/>
                    <a:pt x="957" y="1091"/>
                  </a:cubicBezTo>
                  <a:lnTo>
                    <a:pt x="957" y="1091"/>
                  </a:lnTo>
                  <a:lnTo>
                    <a:pt x="917" y="1060"/>
                  </a:lnTo>
                  <a:lnTo>
                    <a:pt x="754" y="938"/>
                  </a:lnTo>
                  <a:cubicBezTo>
                    <a:pt x="652" y="857"/>
                    <a:pt x="550" y="775"/>
                    <a:pt x="469" y="694"/>
                  </a:cubicBezTo>
                  <a:cubicBezTo>
                    <a:pt x="367" y="612"/>
                    <a:pt x="306" y="510"/>
                    <a:pt x="265" y="409"/>
                  </a:cubicBezTo>
                  <a:cubicBezTo>
                    <a:pt x="224" y="347"/>
                    <a:pt x="224" y="307"/>
                    <a:pt x="224" y="266"/>
                  </a:cubicBezTo>
                  <a:cubicBezTo>
                    <a:pt x="244" y="246"/>
                    <a:pt x="265" y="225"/>
                    <a:pt x="285" y="205"/>
                  </a:cubicBezTo>
                  <a:cubicBezTo>
                    <a:pt x="300" y="201"/>
                    <a:pt x="315" y="200"/>
                    <a:pt x="332" y="200"/>
                  </a:cubicBezTo>
                  <a:close/>
                  <a:moveTo>
                    <a:pt x="354" y="0"/>
                  </a:moveTo>
                  <a:cubicBezTo>
                    <a:pt x="312" y="0"/>
                    <a:pt x="269" y="7"/>
                    <a:pt x="224" y="22"/>
                  </a:cubicBezTo>
                  <a:cubicBezTo>
                    <a:pt x="143" y="42"/>
                    <a:pt x="41" y="144"/>
                    <a:pt x="20" y="246"/>
                  </a:cubicBezTo>
                  <a:cubicBezTo>
                    <a:pt x="0" y="327"/>
                    <a:pt x="41" y="429"/>
                    <a:pt x="61" y="490"/>
                  </a:cubicBezTo>
                  <a:cubicBezTo>
                    <a:pt x="122" y="633"/>
                    <a:pt x="224" y="755"/>
                    <a:pt x="326" y="857"/>
                  </a:cubicBezTo>
                  <a:cubicBezTo>
                    <a:pt x="428" y="938"/>
                    <a:pt x="530" y="1040"/>
                    <a:pt x="631" y="1121"/>
                  </a:cubicBezTo>
                  <a:lnTo>
                    <a:pt x="794" y="1223"/>
                  </a:lnTo>
                  <a:lnTo>
                    <a:pt x="876" y="1284"/>
                  </a:lnTo>
                  <a:cubicBezTo>
                    <a:pt x="876" y="1305"/>
                    <a:pt x="957" y="1345"/>
                    <a:pt x="1018" y="1366"/>
                  </a:cubicBezTo>
                  <a:lnTo>
                    <a:pt x="1039" y="1345"/>
                  </a:lnTo>
                  <a:cubicBezTo>
                    <a:pt x="1079" y="1345"/>
                    <a:pt x="1100" y="1264"/>
                    <a:pt x="1100" y="1244"/>
                  </a:cubicBezTo>
                  <a:lnTo>
                    <a:pt x="1120" y="1182"/>
                  </a:lnTo>
                  <a:cubicBezTo>
                    <a:pt x="1120" y="1162"/>
                    <a:pt x="1120" y="1121"/>
                    <a:pt x="1120" y="1081"/>
                  </a:cubicBezTo>
                  <a:cubicBezTo>
                    <a:pt x="1141" y="1019"/>
                    <a:pt x="1120" y="938"/>
                    <a:pt x="1120" y="857"/>
                  </a:cubicBezTo>
                  <a:cubicBezTo>
                    <a:pt x="1100" y="714"/>
                    <a:pt x="1039" y="571"/>
                    <a:pt x="978" y="449"/>
                  </a:cubicBezTo>
                  <a:cubicBezTo>
                    <a:pt x="896" y="327"/>
                    <a:pt x="815" y="225"/>
                    <a:pt x="693" y="123"/>
                  </a:cubicBezTo>
                  <a:cubicBezTo>
                    <a:pt x="600" y="62"/>
                    <a:pt x="485" y="0"/>
                    <a:pt x="3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8"/>
            <p:cNvSpPr/>
            <p:nvPr/>
          </p:nvSpPr>
          <p:spPr>
            <a:xfrm>
              <a:off x="7632970" y="4362247"/>
              <a:ext cx="105809" cy="50106"/>
            </a:xfrm>
            <a:custGeom>
              <a:avLst/>
              <a:gdLst/>
              <a:ahLst/>
              <a:cxnLst/>
              <a:rect l="l" t="t" r="r" b="b"/>
              <a:pathLst>
                <a:path w="1569" h="743" extrusionOk="0">
                  <a:moveTo>
                    <a:pt x="569" y="204"/>
                  </a:moveTo>
                  <a:cubicBezTo>
                    <a:pt x="616" y="204"/>
                    <a:pt x="663" y="209"/>
                    <a:pt x="713" y="218"/>
                  </a:cubicBezTo>
                  <a:cubicBezTo>
                    <a:pt x="836" y="238"/>
                    <a:pt x="958" y="259"/>
                    <a:pt x="1080" y="279"/>
                  </a:cubicBezTo>
                  <a:lnTo>
                    <a:pt x="1284" y="340"/>
                  </a:lnTo>
                  <a:lnTo>
                    <a:pt x="1316" y="348"/>
                  </a:lnTo>
                  <a:lnTo>
                    <a:pt x="1316" y="348"/>
                  </a:lnTo>
                  <a:cubicBezTo>
                    <a:pt x="1312" y="352"/>
                    <a:pt x="1308" y="356"/>
                    <a:pt x="1304" y="360"/>
                  </a:cubicBezTo>
                  <a:cubicBezTo>
                    <a:pt x="1243" y="381"/>
                    <a:pt x="1202" y="421"/>
                    <a:pt x="1141" y="442"/>
                  </a:cubicBezTo>
                  <a:cubicBezTo>
                    <a:pt x="1039" y="503"/>
                    <a:pt x="917" y="523"/>
                    <a:pt x="795" y="544"/>
                  </a:cubicBezTo>
                  <a:cubicBezTo>
                    <a:pt x="734" y="554"/>
                    <a:pt x="673" y="559"/>
                    <a:pt x="614" y="559"/>
                  </a:cubicBezTo>
                  <a:cubicBezTo>
                    <a:pt x="556" y="559"/>
                    <a:pt x="500" y="554"/>
                    <a:pt x="449" y="544"/>
                  </a:cubicBezTo>
                  <a:cubicBezTo>
                    <a:pt x="327" y="503"/>
                    <a:pt x="245" y="462"/>
                    <a:pt x="225" y="381"/>
                  </a:cubicBezTo>
                  <a:cubicBezTo>
                    <a:pt x="225" y="340"/>
                    <a:pt x="225" y="320"/>
                    <a:pt x="245" y="299"/>
                  </a:cubicBezTo>
                  <a:cubicBezTo>
                    <a:pt x="265" y="279"/>
                    <a:pt x="327" y="259"/>
                    <a:pt x="367" y="238"/>
                  </a:cubicBezTo>
                  <a:cubicBezTo>
                    <a:pt x="439" y="214"/>
                    <a:pt x="503" y="204"/>
                    <a:pt x="569" y="204"/>
                  </a:cubicBezTo>
                  <a:close/>
                  <a:moveTo>
                    <a:pt x="565" y="1"/>
                  </a:moveTo>
                  <a:cubicBezTo>
                    <a:pt x="480" y="1"/>
                    <a:pt x="390" y="11"/>
                    <a:pt x="306" y="34"/>
                  </a:cubicBezTo>
                  <a:cubicBezTo>
                    <a:pt x="245" y="55"/>
                    <a:pt x="164" y="96"/>
                    <a:pt x="82" y="157"/>
                  </a:cubicBezTo>
                  <a:cubicBezTo>
                    <a:pt x="21" y="218"/>
                    <a:pt x="1" y="360"/>
                    <a:pt x="21" y="442"/>
                  </a:cubicBezTo>
                  <a:cubicBezTo>
                    <a:pt x="41" y="523"/>
                    <a:pt x="123" y="605"/>
                    <a:pt x="184" y="645"/>
                  </a:cubicBezTo>
                  <a:cubicBezTo>
                    <a:pt x="265" y="686"/>
                    <a:pt x="327" y="707"/>
                    <a:pt x="408" y="727"/>
                  </a:cubicBezTo>
                  <a:cubicBezTo>
                    <a:pt x="479" y="737"/>
                    <a:pt x="551" y="742"/>
                    <a:pt x="622" y="742"/>
                  </a:cubicBezTo>
                  <a:cubicBezTo>
                    <a:pt x="693" y="742"/>
                    <a:pt x="764" y="737"/>
                    <a:pt x="836" y="727"/>
                  </a:cubicBezTo>
                  <a:cubicBezTo>
                    <a:pt x="958" y="707"/>
                    <a:pt x="1100" y="666"/>
                    <a:pt x="1223" y="605"/>
                  </a:cubicBezTo>
                  <a:cubicBezTo>
                    <a:pt x="1284" y="564"/>
                    <a:pt x="1345" y="523"/>
                    <a:pt x="1406" y="483"/>
                  </a:cubicBezTo>
                  <a:cubicBezTo>
                    <a:pt x="1426" y="462"/>
                    <a:pt x="1467" y="442"/>
                    <a:pt x="1487" y="401"/>
                  </a:cubicBezTo>
                  <a:lnTo>
                    <a:pt x="1528" y="381"/>
                  </a:lnTo>
                  <a:cubicBezTo>
                    <a:pt x="1528" y="360"/>
                    <a:pt x="1569" y="299"/>
                    <a:pt x="1569" y="259"/>
                  </a:cubicBezTo>
                  <a:lnTo>
                    <a:pt x="1569" y="218"/>
                  </a:lnTo>
                  <a:cubicBezTo>
                    <a:pt x="1528" y="197"/>
                    <a:pt x="1508" y="177"/>
                    <a:pt x="1467" y="177"/>
                  </a:cubicBezTo>
                  <a:lnTo>
                    <a:pt x="1426" y="157"/>
                  </a:lnTo>
                  <a:lnTo>
                    <a:pt x="1324" y="136"/>
                  </a:lnTo>
                  <a:lnTo>
                    <a:pt x="1141" y="75"/>
                  </a:lnTo>
                  <a:cubicBezTo>
                    <a:pt x="999" y="55"/>
                    <a:pt x="876" y="34"/>
                    <a:pt x="734" y="14"/>
                  </a:cubicBezTo>
                  <a:cubicBezTo>
                    <a:pt x="683" y="6"/>
                    <a:pt x="626" y="1"/>
                    <a:pt x="5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8"/>
            <p:cNvSpPr/>
            <p:nvPr/>
          </p:nvSpPr>
          <p:spPr>
            <a:xfrm>
              <a:off x="7755231" y="4193724"/>
              <a:ext cx="140135" cy="187881"/>
            </a:xfrm>
            <a:custGeom>
              <a:avLst/>
              <a:gdLst/>
              <a:ahLst/>
              <a:cxnLst/>
              <a:rect l="l" t="t" r="r" b="b"/>
              <a:pathLst>
                <a:path w="2078" h="2786" extrusionOk="0">
                  <a:moveTo>
                    <a:pt x="1886" y="0"/>
                  </a:moveTo>
                  <a:cubicBezTo>
                    <a:pt x="1875" y="0"/>
                    <a:pt x="1864" y="3"/>
                    <a:pt x="1854" y="8"/>
                  </a:cubicBezTo>
                  <a:cubicBezTo>
                    <a:pt x="1813" y="8"/>
                    <a:pt x="1792" y="49"/>
                    <a:pt x="1813" y="90"/>
                  </a:cubicBezTo>
                  <a:lnTo>
                    <a:pt x="1813" y="110"/>
                  </a:lnTo>
                  <a:cubicBezTo>
                    <a:pt x="1894" y="354"/>
                    <a:pt x="1894" y="660"/>
                    <a:pt x="1833" y="925"/>
                  </a:cubicBezTo>
                  <a:cubicBezTo>
                    <a:pt x="1792" y="1189"/>
                    <a:pt x="1650" y="1434"/>
                    <a:pt x="1487" y="1658"/>
                  </a:cubicBezTo>
                  <a:cubicBezTo>
                    <a:pt x="1324" y="1882"/>
                    <a:pt x="1080" y="2045"/>
                    <a:pt x="856" y="2208"/>
                  </a:cubicBezTo>
                  <a:cubicBezTo>
                    <a:pt x="733" y="2269"/>
                    <a:pt x="611" y="2350"/>
                    <a:pt x="489" y="2411"/>
                  </a:cubicBezTo>
                  <a:lnTo>
                    <a:pt x="102" y="2574"/>
                  </a:lnTo>
                  <a:lnTo>
                    <a:pt x="82" y="2595"/>
                  </a:lnTo>
                  <a:cubicBezTo>
                    <a:pt x="41" y="2615"/>
                    <a:pt x="0" y="2676"/>
                    <a:pt x="41" y="2717"/>
                  </a:cubicBezTo>
                  <a:cubicBezTo>
                    <a:pt x="56" y="2763"/>
                    <a:pt x="94" y="2786"/>
                    <a:pt x="130" y="2786"/>
                  </a:cubicBezTo>
                  <a:cubicBezTo>
                    <a:pt x="142" y="2786"/>
                    <a:pt x="153" y="2783"/>
                    <a:pt x="163" y="2778"/>
                  </a:cubicBezTo>
                  <a:lnTo>
                    <a:pt x="570" y="2595"/>
                  </a:lnTo>
                  <a:cubicBezTo>
                    <a:pt x="713" y="2533"/>
                    <a:pt x="835" y="2452"/>
                    <a:pt x="978" y="2391"/>
                  </a:cubicBezTo>
                  <a:cubicBezTo>
                    <a:pt x="1222" y="2208"/>
                    <a:pt x="1467" y="2024"/>
                    <a:pt x="1650" y="1780"/>
                  </a:cubicBezTo>
                  <a:cubicBezTo>
                    <a:pt x="1833" y="1536"/>
                    <a:pt x="1976" y="1250"/>
                    <a:pt x="2037" y="945"/>
                  </a:cubicBezTo>
                  <a:cubicBezTo>
                    <a:pt x="2078" y="639"/>
                    <a:pt x="2057" y="334"/>
                    <a:pt x="1955" y="49"/>
                  </a:cubicBezTo>
                  <a:cubicBezTo>
                    <a:pt x="1940" y="19"/>
                    <a:pt x="1915" y="0"/>
                    <a:pt x="18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8"/>
            <p:cNvSpPr/>
            <p:nvPr/>
          </p:nvSpPr>
          <p:spPr>
            <a:xfrm>
              <a:off x="6569978" y="2159179"/>
              <a:ext cx="1046630" cy="1648307"/>
            </a:xfrm>
            <a:custGeom>
              <a:avLst/>
              <a:gdLst/>
              <a:ahLst/>
              <a:cxnLst/>
              <a:rect l="l" t="t" r="r" b="b"/>
              <a:pathLst>
                <a:path w="15520" h="24442" extrusionOk="0">
                  <a:moveTo>
                    <a:pt x="7721" y="1"/>
                  </a:moveTo>
                  <a:cubicBezTo>
                    <a:pt x="6132" y="1"/>
                    <a:pt x="4627" y="800"/>
                    <a:pt x="3585" y="2155"/>
                  </a:cubicBezTo>
                  <a:cubicBezTo>
                    <a:pt x="2954" y="2990"/>
                    <a:pt x="2770" y="3662"/>
                    <a:pt x="2526" y="4355"/>
                  </a:cubicBezTo>
                  <a:cubicBezTo>
                    <a:pt x="2526" y="4416"/>
                    <a:pt x="2506" y="4456"/>
                    <a:pt x="2485" y="4497"/>
                  </a:cubicBezTo>
                  <a:cubicBezTo>
                    <a:pt x="2383" y="4823"/>
                    <a:pt x="2282" y="5149"/>
                    <a:pt x="2200" y="5495"/>
                  </a:cubicBezTo>
                  <a:cubicBezTo>
                    <a:pt x="2180" y="5577"/>
                    <a:pt x="2159" y="5658"/>
                    <a:pt x="2119" y="5760"/>
                  </a:cubicBezTo>
                  <a:cubicBezTo>
                    <a:pt x="2119" y="5780"/>
                    <a:pt x="2119" y="5801"/>
                    <a:pt x="2119" y="5821"/>
                  </a:cubicBezTo>
                  <a:cubicBezTo>
                    <a:pt x="1039" y="9914"/>
                    <a:pt x="184" y="16594"/>
                    <a:pt x="41" y="19995"/>
                  </a:cubicBezTo>
                  <a:cubicBezTo>
                    <a:pt x="1" y="21197"/>
                    <a:pt x="41" y="21991"/>
                    <a:pt x="184" y="22113"/>
                  </a:cubicBezTo>
                  <a:cubicBezTo>
                    <a:pt x="449" y="22337"/>
                    <a:pt x="693" y="22541"/>
                    <a:pt x="978" y="22724"/>
                  </a:cubicBezTo>
                  <a:cubicBezTo>
                    <a:pt x="1630" y="23132"/>
                    <a:pt x="2322" y="23437"/>
                    <a:pt x="3076" y="23620"/>
                  </a:cubicBezTo>
                  <a:cubicBezTo>
                    <a:pt x="3805" y="23791"/>
                    <a:pt x="4464" y="23841"/>
                    <a:pt x="4939" y="23841"/>
                  </a:cubicBezTo>
                  <a:cubicBezTo>
                    <a:pt x="5313" y="23841"/>
                    <a:pt x="5573" y="23810"/>
                    <a:pt x="5662" y="23783"/>
                  </a:cubicBezTo>
                  <a:cubicBezTo>
                    <a:pt x="6032" y="23702"/>
                    <a:pt x="6359" y="23668"/>
                    <a:pt x="6659" y="23668"/>
                  </a:cubicBezTo>
                  <a:cubicBezTo>
                    <a:pt x="8011" y="23668"/>
                    <a:pt x="8833" y="24352"/>
                    <a:pt x="10733" y="24435"/>
                  </a:cubicBezTo>
                  <a:cubicBezTo>
                    <a:pt x="10842" y="24440"/>
                    <a:pt x="10951" y="24442"/>
                    <a:pt x="11059" y="24442"/>
                  </a:cubicBezTo>
                  <a:cubicBezTo>
                    <a:pt x="12418" y="24442"/>
                    <a:pt x="13769" y="24084"/>
                    <a:pt x="14807" y="23254"/>
                  </a:cubicBezTo>
                  <a:cubicBezTo>
                    <a:pt x="15071" y="23050"/>
                    <a:pt x="15519" y="22724"/>
                    <a:pt x="15519" y="22378"/>
                  </a:cubicBezTo>
                  <a:cubicBezTo>
                    <a:pt x="15499" y="18468"/>
                    <a:pt x="15499" y="11707"/>
                    <a:pt x="14257" y="6921"/>
                  </a:cubicBezTo>
                  <a:cubicBezTo>
                    <a:pt x="14114" y="6350"/>
                    <a:pt x="13951" y="5801"/>
                    <a:pt x="13768" y="5291"/>
                  </a:cubicBezTo>
                  <a:cubicBezTo>
                    <a:pt x="13768" y="5271"/>
                    <a:pt x="13768" y="5271"/>
                    <a:pt x="13748" y="5251"/>
                  </a:cubicBezTo>
                  <a:cubicBezTo>
                    <a:pt x="13707" y="5149"/>
                    <a:pt x="13686" y="5047"/>
                    <a:pt x="13625" y="4945"/>
                  </a:cubicBezTo>
                  <a:cubicBezTo>
                    <a:pt x="13503" y="4599"/>
                    <a:pt x="13361" y="4273"/>
                    <a:pt x="13198" y="3988"/>
                  </a:cubicBezTo>
                  <a:cubicBezTo>
                    <a:pt x="13198" y="3968"/>
                    <a:pt x="13198" y="3968"/>
                    <a:pt x="13177" y="3947"/>
                  </a:cubicBezTo>
                  <a:cubicBezTo>
                    <a:pt x="13116" y="3805"/>
                    <a:pt x="13035" y="3662"/>
                    <a:pt x="12953" y="3540"/>
                  </a:cubicBezTo>
                  <a:cubicBezTo>
                    <a:pt x="11483" y="1057"/>
                    <a:pt x="9547" y="1"/>
                    <a:pt x="7721" y="1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8"/>
            <p:cNvSpPr/>
            <p:nvPr/>
          </p:nvSpPr>
          <p:spPr>
            <a:xfrm>
              <a:off x="6716921" y="2159853"/>
              <a:ext cx="771957" cy="435983"/>
            </a:xfrm>
            <a:custGeom>
              <a:avLst/>
              <a:gdLst/>
              <a:ahLst/>
              <a:cxnLst/>
              <a:rect l="l" t="t" r="r" b="b"/>
              <a:pathLst>
                <a:path w="11447" h="6465" extrusionOk="0">
                  <a:moveTo>
                    <a:pt x="5531" y="1"/>
                  </a:moveTo>
                  <a:cubicBezTo>
                    <a:pt x="3938" y="1"/>
                    <a:pt x="2428" y="801"/>
                    <a:pt x="1386" y="2166"/>
                  </a:cubicBezTo>
                  <a:cubicBezTo>
                    <a:pt x="775" y="2980"/>
                    <a:pt x="591" y="3652"/>
                    <a:pt x="347" y="4345"/>
                  </a:cubicBezTo>
                  <a:cubicBezTo>
                    <a:pt x="327" y="4406"/>
                    <a:pt x="327" y="4446"/>
                    <a:pt x="306" y="4487"/>
                  </a:cubicBezTo>
                  <a:cubicBezTo>
                    <a:pt x="204" y="4793"/>
                    <a:pt x="103" y="5139"/>
                    <a:pt x="1" y="5485"/>
                  </a:cubicBezTo>
                  <a:cubicBezTo>
                    <a:pt x="1271" y="6176"/>
                    <a:pt x="2934" y="6465"/>
                    <a:pt x="4646" y="6465"/>
                  </a:cubicBezTo>
                  <a:cubicBezTo>
                    <a:pt x="6669" y="6465"/>
                    <a:pt x="8758" y="6062"/>
                    <a:pt x="10347" y="5444"/>
                  </a:cubicBezTo>
                  <a:cubicBezTo>
                    <a:pt x="10734" y="5302"/>
                    <a:pt x="11100" y="5119"/>
                    <a:pt x="11446" y="4935"/>
                  </a:cubicBezTo>
                  <a:cubicBezTo>
                    <a:pt x="11324" y="4589"/>
                    <a:pt x="11161" y="4243"/>
                    <a:pt x="10998" y="3937"/>
                  </a:cubicBezTo>
                  <a:cubicBezTo>
                    <a:pt x="10917" y="3795"/>
                    <a:pt x="10856" y="3652"/>
                    <a:pt x="10774" y="3530"/>
                  </a:cubicBezTo>
                  <a:cubicBezTo>
                    <a:pt x="9304" y="1058"/>
                    <a:pt x="7362" y="1"/>
                    <a:pt x="5531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8"/>
            <p:cNvSpPr/>
            <p:nvPr/>
          </p:nvSpPr>
          <p:spPr>
            <a:xfrm>
              <a:off x="6712807" y="2428114"/>
              <a:ext cx="784298" cy="168998"/>
            </a:xfrm>
            <a:custGeom>
              <a:avLst/>
              <a:gdLst/>
              <a:ahLst/>
              <a:cxnLst/>
              <a:rect l="l" t="t" r="r" b="b"/>
              <a:pathLst>
                <a:path w="11630" h="2506" extrusionOk="0">
                  <a:moveTo>
                    <a:pt x="11080" y="0"/>
                  </a:moveTo>
                  <a:cubicBezTo>
                    <a:pt x="10815" y="122"/>
                    <a:pt x="10428" y="265"/>
                    <a:pt x="9837" y="448"/>
                  </a:cubicBezTo>
                  <a:cubicBezTo>
                    <a:pt x="8438" y="915"/>
                    <a:pt x="6451" y="1279"/>
                    <a:pt x="4799" y="1279"/>
                  </a:cubicBezTo>
                  <a:cubicBezTo>
                    <a:pt x="4504" y="1279"/>
                    <a:pt x="4220" y="1267"/>
                    <a:pt x="3952" y="1242"/>
                  </a:cubicBezTo>
                  <a:cubicBezTo>
                    <a:pt x="3443" y="1181"/>
                    <a:pt x="2241" y="1100"/>
                    <a:pt x="1019" y="733"/>
                  </a:cubicBezTo>
                  <a:cubicBezTo>
                    <a:pt x="734" y="652"/>
                    <a:pt x="530" y="591"/>
                    <a:pt x="367" y="530"/>
                  </a:cubicBezTo>
                  <a:cubicBezTo>
                    <a:pt x="265" y="835"/>
                    <a:pt x="164" y="1161"/>
                    <a:pt x="82" y="1527"/>
                  </a:cubicBezTo>
                  <a:cubicBezTo>
                    <a:pt x="41" y="1609"/>
                    <a:pt x="41" y="1690"/>
                    <a:pt x="1" y="1772"/>
                  </a:cubicBezTo>
                  <a:cubicBezTo>
                    <a:pt x="1508" y="2281"/>
                    <a:pt x="3361" y="2505"/>
                    <a:pt x="4929" y="2505"/>
                  </a:cubicBezTo>
                  <a:cubicBezTo>
                    <a:pt x="7434" y="2505"/>
                    <a:pt x="9634" y="2057"/>
                    <a:pt x="11630" y="1283"/>
                  </a:cubicBezTo>
                  <a:cubicBezTo>
                    <a:pt x="11589" y="1161"/>
                    <a:pt x="11548" y="1059"/>
                    <a:pt x="11507" y="957"/>
                  </a:cubicBezTo>
                  <a:cubicBezTo>
                    <a:pt x="11385" y="631"/>
                    <a:pt x="11243" y="306"/>
                    <a:pt x="11080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8"/>
            <p:cNvSpPr/>
            <p:nvPr/>
          </p:nvSpPr>
          <p:spPr>
            <a:xfrm>
              <a:off x="6569978" y="2625836"/>
              <a:ext cx="1046630" cy="1181640"/>
            </a:xfrm>
            <a:custGeom>
              <a:avLst/>
              <a:gdLst/>
              <a:ahLst/>
              <a:cxnLst/>
              <a:rect l="l" t="t" r="r" b="b"/>
              <a:pathLst>
                <a:path w="15520" h="17522" extrusionOk="0">
                  <a:moveTo>
                    <a:pt x="14257" y="1"/>
                  </a:moveTo>
                  <a:cubicBezTo>
                    <a:pt x="13992" y="693"/>
                    <a:pt x="13686" y="1630"/>
                    <a:pt x="13503" y="2526"/>
                  </a:cubicBezTo>
                  <a:cubicBezTo>
                    <a:pt x="13299" y="3483"/>
                    <a:pt x="13259" y="5357"/>
                    <a:pt x="13299" y="5642"/>
                  </a:cubicBezTo>
                  <a:cubicBezTo>
                    <a:pt x="13361" y="5947"/>
                    <a:pt x="13564" y="10265"/>
                    <a:pt x="12892" y="12179"/>
                  </a:cubicBezTo>
                  <a:cubicBezTo>
                    <a:pt x="12402" y="13541"/>
                    <a:pt x="11472" y="13921"/>
                    <a:pt x="10379" y="13921"/>
                  </a:cubicBezTo>
                  <a:cubicBezTo>
                    <a:pt x="9000" y="13921"/>
                    <a:pt x="7361" y="13315"/>
                    <a:pt x="6021" y="13315"/>
                  </a:cubicBezTo>
                  <a:cubicBezTo>
                    <a:pt x="5819" y="13315"/>
                    <a:pt x="5624" y="13329"/>
                    <a:pt x="5438" y="13361"/>
                  </a:cubicBezTo>
                  <a:cubicBezTo>
                    <a:pt x="4469" y="13517"/>
                    <a:pt x="3599" y="13914"/>
                    <a:pt x="2591" y="13914"/>
                  </a:cubicBezTo>
                  <a:cubicBezTo>
                    <a:pt x="2160" y="13914"/>
                    <a:pt x="1703" y="13841"/>
                    <a:pt x="1202" y="13646"/>
                  </a:cubicBezTo>
                  <a:cubicBezTo>
                    <a:pt x="673" y="13442"/>
                    <a:pt x="306" y="13238"/>
                    <a:pt x="41" y="13075"/>
                  </a:cubicBezTo>
                  <a:lnTo>
                    <a:pt x="41" y="13075"/>
                  </a:lnTo>
                  <a:cubicBezTo>
                    <a:pt x="1" y="14277"/>
                    <a:pt x="41" y="15071"/>
                    <a:pt x="184" y="15193"/>
                  </a:cubicBezTo>
                  <a:cubicBezTo>
                    <a:pt x="449" y="15417"/>
                    <a:pt x="693" y="15621"/>
                    <a:pt x="978" y="15804"/>
                  </a:cubicBezTo>
                  <a:cubicBezTo>
                    <a:pt x="1630" y="16212"/>
                    <a:pt x="2322" y="16517"/>
                    <a:pt x="3076" y="16700"/>
                  </a:cubicBezTo>
                  <a:cubicBezTo>
                    <a:pt x="3805" y="16871"/>
                    <a:pt x="4464" y="16921"/>
                    <a:pt x="4939" y="16921"/>
                  </a:cubicBezTo>
                  <a:cubicBezTo>
                    <a:pt x="5313" y="16921"/>
                    <a:pt x="5573" y="16890"/>
                    <a:pt x="5662" y="16863"/>
                  </a:cubicBezTo>
                  <a:cubicBezTo>
                    <a:pt x="6032" y="16782"/>
                    <a:pt x="6359" y="16748"/>
                    <a:pt x="6659" y="16748"/>
                  </a:cubicBezTo>
                  <a:cubicBezTo>
                    <a:pt x="8011" y="16748"/>
                    <a:pt x="8833" y="17432"/>
                    <a:pt x="10733" y="17515"/>
                  </a:cubicBezTo>
                  <a:cubicBezTo>
                    <a:pt x="10842" y="17520"/>
                    <a:pt x="10951" y="17522"/>
                    <a:pt x="11059" y="17522"/>
                  </a:cubicBezTo>
                  <a:cubicBezTo>
                    <a:pt x="12418" y="17522"/>
                    <a:pt x="13769" y="17164"/>
                    <a:pt x="14807" y="16334"/>
                  </a:cubicBezTo>
                  <a:cubicBezTo>
                    <a:pt x="15071" y="16130"/>
                    <a:pt x="15519" y="15804"/>
                    <a:pt x="15519" y="15458"/>
                  </a:cubicBezTo>
                  <a:cubicBezTo>
                    <a:pt x="15499" y="11548"/>
                    <a:pt x="15499" y="4787"/>
                    <a:pt x="14257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8"/>
            <p:cNvSpPr/>
            <p:nvPr/>
          </p:nvSpPr>
          <p:spPr>
            <a:xfrm>
              <a:off x="6814433" y="2786536"/>
              <a:ext cx="350338" cy="816736"/>
            </a:xfrm>
            <a:custGeom>
              <a:avLst/>
              <a:gdLst/>
              <a:ahLst/>
              <a:cxnLst/>
              <a:rect l="l" t="t" r="r" b="b"/>
              <a:pathLst>
                <a:path w="5195" h="12111" extrusionOk="0">
                  <a:moveTo>
                    <a:pt x="184" y="0"/>
                  </a:moveTo>
                  <a:cubicBezTo>
                    <a:pt x="143" y="0"/>
                    <a:pt x="103" y="21"/>
                    <a:pt x="103" y="62"/>
                  </a:cubicBezTo>
                  <a:cubicBezTo>
                    <a:pt x="1" y="1202"/>
                    <a:pt x="245" y="2281"/>
                    <a:pt x="530" y="3340"/>
                  </a:cubicBezTo>
                  <a:cubicBezTo>
                    <a:pt x="815" y="4420"/>
                    <a:pt x="1162" y="5458"/>
                    <a:pt x="1589" y="6477"/>
                  </a:cubicBezTo>
                  <a:cubicBezTo>
                    <a:pt x="2017" y="7475"/>
                    <a:pt x="2506" y="8473"/>
                    <a:pt x="3056" y="9409"/>
                  </a:cubicBezTo>
                  <a:cubicBezTo>
                    <a:pt x="3626" y="10367"/>
                    <a:pt x="4257" y="11283"/>
                    <a:pt x="5011" y="12077"/>
                  </a:cubicBezTo>
                  <a:cubicBezTo>
                    <a:pt x="5035" y="12101"/>
                    <a:pt x="5065" y="12111"/>
                    <a:pt x="5095" y="12111"/>
                  </a:cubicBezTo>
                  <a:cubicBezTo>
                    <a:pt x="5116" y="12111"/>
                    <a:pt x="5136" y="12106"/>
                    <a:pt x="5153" y="12098"/>
                  </a:cubicBezTo>
                  <a:cubicBezTo>
                    <a:pt x="5194" y="12057"/>
                    <a:pt x="5194" y="11975"/>
                    <a:pt x="5153" y="11935"/>
                  </a:cubicBezTo>
                  <a:cubicBezTo>
                    <a:pt x="4420" y="11140"/>
                    <a:pt x="3789" y="10244"/>
                    <a:pt x="3239" y="9308"/>
                  </a:cubicBezTo>
                  <a:cubicBezTo>
                    <a:pt x="2689" y="8371"/>
                    <a:pt x="2200" y="7393"/>
                    <a:pt x="1773" y="6395"/>
                  </a:cubicBezTo>
                  <a:cubicBezTo>
                    <a:pt x="1345" y="5377"/>
                    <a:pt x="999" y="4359"/>
                    <a:pt x="693" y="3300"/>
                  </a:cubicBezTo>
                  <a:cubicBezTo>
                    <a:pt x="428" y="2261"/>
                    <a:pt x="184" y="1161"/>
                    <a:pt x="266" y="102"/>
                  </a:cubicBezTo>
                  <a:lnTo>
                    <a:pt x="266" y="82"/>
                  </a:lnTo>
                  <a:cubicBezTo>
                    <a:pt x="266" y="41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8"/>
            <p:cNvSpPr/>
            <p:nvPr/>
          </p:nvSpPr>
          <p:spPr>
            <a:xfrm>
              <a:off x="7050661" y="3007659"/>
              <a:ext cx="178642" cy="431870"/>
            </a:xfrm>
            <a:custGeom>
              <a:avLst/>
              <a:gdLst/>
              <a:ahLst/>
              <a:cxnLst/>
              <a:rect l="l" t="t" r="r" b="b"/>
              <a:pathLst>
                <a:path w="2649" h="6404" extrusionOk="0">
                  <a:moveTo>
                    <a:pt x="62" y="0"/>
                  </a:moveTo>
                  <a:cubicBezTo>
                    <a:pt x="21" y="21"/>
                    <a:pt x="1" y="61"/>
                    <a:pt x="1" y="102"/>
                  </a:cubicBezTo>
                  <a:cubicBezTo>
                    <a:pt x="62" y="652"/>
                    <a:pt x="204" y="1202"/>
                    <a:pt x="367" y="1752"/>
                  </a:cubicBezTo>
                  <a:cubicBezTo>
                    <a:pt x="530" y="2281"/>
                    <a:pt x="713" y="2811"/>
                    <a:pt x="937" y="3340"/>
                  </a:cubicBezTo>
                  <a:cubicBezTo>
                    <a:pt x="1141" y="3870"/>
                    <a:pt x="1365" y="4379"/>
                    <a:pt x="1610" y="4888"/>
                  </a:cubicBezTo>
                  <a:cubicBezTo>
                    <a:pt x="1874" y="5377"/>
                    <a:pt x="2139" y="5886"/>
                    <a:pt x="2445" y="6354"/>
                  </a:cubicBezTo>
                  <a:cubicBezTo>
                    <a:pt x="2474" y="6384"/>
                    <a:pt x="2515" y="6403"/>
                    <a:pt x="2551" y="6403"/>
                  </a:cubicBezTo>
                  <a:cubicBezTo>
                    <a:pt x="2564" y="6403"/>
                    <a:pt x="2576" y="6401"/>
                    <a:pt x="2587" y="6395"/>
                  </a:cubicBezTo>
                  <a:cubicBezTo>
                    <a:pt x="2648" y="6354"/>
                    <a:pt x="2648" y="6293"/>
                    <a:pt x="2628" y="6253"/>
                  </a:cubicBezTo>
                  <a:cubicBezTo>
                    <a:pt x="2017" y="5316"/>
                    <a:pt x="1548" y="4297"/>
                    <a:pt x="1121" y="3259"/>
                  </a:cubicBezTo>
                  <a:cubicBezTo>
                    <a:pt x="917" y="2750"/>
                    <a:pt x="713" y="2220"/>
                    <a:pt x="551" y="1691"/>
                  </a:cubicBezTo>
                  <a:cubicBezTo>
                    <a:pt x="388" y="1161"/>
                    <a:pt x="245" y="632"/>
                    <a:pt x="164" y="82"/>
                  </a:cubicBezTo>
                  <a:cubicBezTo>
                    <a:pt x="143" y="21"/>
                    <a:pt x="12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8"/>
            <p:cNvSpPr/>
            <p:nvPr/>
          </p:nvSpPr>
          <p:spPr>
            <a:xfrm>
              <a:off x="6499103" y="1654892"/>
              <a:ext cx="443132" cy="481976"/>
            </a:xfrm>
            <a:custGeom>
              <a:avLst/>
              <a:gdLst/>
              <a:ahLst/>
              <a:cxnLst/>
              <a:rect l="l" t="t" r="r" b="b"/>
              <a:pathLst>
                <a:path w="6571" h="7147" extrusionOk="0">
                  <a:moveTo>
                    <a:pt x="4328" y="0"/>
                  </a:moveTo>
                  <a:cubicBezTo>
                    <a:pt x="2157" y="0"/>
                    <a:pt x="1" y="5748"/>
                    <a:pt x="2274" y="7047"/>
                  </a:cubicBezTo>
                  <a:cubicBezTo>
                    <a:pt x="2387" y="7108"/>
                    <a:pt x="2490" y="7147"/>
                    <a:pt x="2584" y="7147"/>
                  </a:cubicBezTo>
                  <a:cubicBezTo>
                    <a:pt x="2710" y="7147"/>
                    <a:pt x="2821" y="7078"/>
                    <a:pt x="2925" y="6904"/>
                  </a:cubicBezTo>
                  <a:cubicBezTo>
                    <a:pt x="2925" y="6884"/>
                    <a:pt x="3821" y="5519"/>
                    <a:pt x="4086" y="5132"/>
                  </a:cubicBezTo>
                  <a:cubicBezTo>
                    <a:pt x="5390" y="3137"/>
                    <a:pt x="4249" y="4888"/>
                    <a:pt x="5939" y="2302"/>
                  </a:cubicBezTo>
                  <a:cubicBezTo>
                    <a:pt x="6571" y="1344"/>
                    <a:pt x="5532" y="21"/>
                    <a:pt x="4351" y="0"/>
                  </a:cubicBezTo>
                  <a:cubicBezTo>
                    <a:pt x="4343" y="0"/>
                    <a:pt x="4336" y="0"/>
                    <a:pt x="4328" y="0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8"/>
            <p:cNvSpPr/>
            <p:nvPr/>
          </p:nvSpPr>
          <p:spPr>
            <a:xfrm>
              <a:off x="6692239" y="1160720"/>
              <a:ext cx="833730" cy="1276862"/>
            </a:xfrm>
            <a:custGeom>
              <a:avLst/>
              <a:gdLst/>
              <a:ahLst/>
              <a:cxnLst/>
              <a:rect l="l" t="t" r="r" b="b"/>
              <a:pathLst>
                <a:path w="12363" h="18934" extrusionOk="0">
                  <a:moveTo>
                    <a:pt x="6271" y="0"/>
                  </a:moveTo>
                  <a:cubicBezTo>
                    <a:pt x="5521" y="0"/>
                    <a:pt x="4773" y="93"/>
                    <a:pt x="4073" y="282"/>
                  </a:cubicBezTo>
                  <a:cubicBezTo>
                    <a:pt x="1548" y="995"/>
                    <a:pt x="0" y="4620"/>
                    <a:pt x="469" y="7858"/>
                  </a:cubicBezTo>
                  <a:cubicBezTo>
                    <a:pt x="611" y="8815"/>
                    <a:pt x="1059" y="9833"/>
                    <a:pt x="1181" y="10913"/>
                  </a:cubicBezTo>
                  <a:cubicBezTo>
                    <a:pt x="1304" y="12135"/>
                    <a:pt x="998" y="14314"/>
                    <a:pt x="815" y="15536"/>
                  </a:cubicBezTo>
                  <a:cubicBezTo>
                    <a:pt x="754" y="15861"/>
                    <a:pt x="713" y="16126"/>
                    <a:pt x="672" y="16371"/>
                  </a:cubicBezTo>
                  <a:cubicBezTo>
                    <a:pt x="367" y="18061"/>
                    <a:pt x="122" y="18244"/>
                    <a:pt x="448" y="18407"/>
                  </a:cubicBezTo>
                  <a:cubicBezTo>
                    <a:pt x="632" y="18489"/>
                    <a:pt x="815" y="18590"/>
                    <a:pt x="998" y="18652"/>
                  </a:cubicBezTo>
                  <a:cubicBezTo>
                    <a:pt x="1511" y="18840"/>
                    <a:pt x="2146" y="18934"/>
                    <a:pt x="2805" y="18934"/>
                  </a:cubicBezTo>
                  <a:cubicBezTo>
                    <a:pt x="3638" y="18934"/>
                    <a:pt x="4509" y="18784"/>
                    <a:pt x="5214" y="18489"/>
                  </a:cubicBezTo>
                  <a:cubicBezTo>
                    <a:pt x="5386" y="18403"/>
                    <a:pt x="5677" y="18351"/>
                    <a:pt x="6000" y="18351"/>
                  </a:cubicBezTo>
                  <a:cubicBezTo>
                    <a:pt x="6289" y="18351"/>
                    <a:pt x="6605" y="18392"/>
                    <a:pt x="6884" y="18489"/>
                  </a:cubicBezTo>
                  <a:cubicBezTo>
                    <a:pt x="7331" y="18636"/>
                    <a:pt x="7830" y="18703"/>
                    <a:pt x="8333" y="18703"/>
                  </a:cubicBezTo>
                  <a:cubicBezTo>
                    <a:pt x="9572" y="18703"/>
                    <a:pt x="10844" y="18297"/>
                    <a:pt x="11466" y="17674"/>
                  </a:cubicBezTo>
                  <a:cubicBezTo>
                    <a:pt x="11894" y="17246"/>
                    <a:pt x="11385" y="17246"/>
                    <a:pt x="10977" y="16126"/>
                  </a:cubicBezTo>
                  <a:cubicBezTo>
                    <a:pt x="10244" y="14130"/>
                    <a:pt x="10285" y="12420"/>
                    <a:pt x="10183" y="11035"/>
                  </a:cubicBezTo>
                  <a:cubicBezTo>
                    <a:pt x="10163" y="10709"/>
                    <a:pt x="10224" y="9120"/>
                    <a:pt x="10305" y="8571"/>
                  </a:cubicBezTo>
                  <a:cubicBezTo>
                    <a:pt x="10326" y="8448"/>
                    <a:pt x="10346" y="8347"/>
                    <a:pt x="10366" y="8224"/>
                  </a:cubicBezTo>
                  <a:cubicBezTo>
                    <a:pt x="10733" y="5882"/>
                    <a:pt x="11486" y="3948"/>
                    <a:pt x="12260" y="2746"/>
                  </a:cubicBezTo>
                  <a:cubicBezTo>
                    <a:pt x="12362" y="2563"/>
                    <a:pt x="12362" y="2522"/>
                    <a:pt x="12220" y="2379"/>
                  </a:cubicBezTo>
                  <a:cubicBezTo>
                    <a:pt x="11507" y="1646"/>
                    <a:pt x="10122" y="750"/>
                    <a:pt x="8798" y="363"/>
                  </a:cubicBezTo>
                  <a:cubicBezTo>
                    <a:pt x="8002" y="123"/>
                    <a:pt x="7135" y="0"/>
                    <a:pt x="6271" y="0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8"/>
            <p:cNvSpPr/>
            <p:nvPr/>
          </p:nvSpPr>
          <p:spPr>
            <a:xfrm>
              <a:off x="6700466" y="1715314"/>
              <a:ext cx="793874" cy="722256"/>
            </a:xfrm>
            <a:custGeom>
              <a:avLst/>
              <a:gdLst/>
              <a:ahLst/>
              <a:cxnLst/>
              <a:rect l="l" t="t" r="r" b="b"/>
              <a:pathLst>
                <a:path w="11772" h="10710" extrusionOk="0">
                  <a:moveTo>
                    <a:pt x="10244" y="0"/>
                  </a:moveTo>
                  <a:lnTo>
                    <a:pt x="10244" y="0"/>
                  </a:lnTo>
                  <a:cubicBezTo>
                    <a:pt x="9939" y="265"/>
                    <a:pt x="9043" y="2037"/>
                    <a:pt x="8880" y="4094"/>
                  </a:cubicBezTo>
                  <a:cubicBezTo>
                    <a:pt x="8819" y="4949"/>
                    <a:pt x="8941" y="4420"/>
                    <a:pt x="8737" y="6232"/>
                  </a:cubicBezTo>
                  <a:cubicBezTo>
                    <a:pt x="8656" y="6843"/>
                    <a:pt x="8208" y="7658"/>
                    <a:pt x="7597" y="7861"/>
                  </a:cubicBezTo>
                  <a:cubicBezTo>
                    <a:pt x="7313" y="7953"/>
                    <a:pt x="7058" y="7983"/>
                    <a:pt x="6814" y="7983"/>
                  </a:cubicBezTo>
                  <a:cubicBezTo>
                    <a:pt x="6311" y="7983"/>
                    <a:pt x="5851" y="7853"/>
                    <a:pt x="5275" y="7853"/>
                  </a:cubicBezTo>
                  <a:cubicBezTo>
                    <a:pt x="5007" y="7853"/>
                    <a:pt x="4714" y="7881"/>
                    <a:pt x="4379" y="7963"/>
                  </a:cubicBezTo>
                  <a:cubicBezTo>
                    <a:pt x="3661" y="8138"/>
                    <a:pt x="2925" y="8516"/>
                    <a:pt x="2046" y="8516"/>
                  </a:cubicBezTo>
                  <a:cubicBezTo>
                    <a:pt x="2003" y="8516"/>
                    <a:pt x="1959" y="8515"/>
                    <a:pt x="1915" y="8513"/>
                  </a:cubicBezTo>
                  <a:cubicBezTo>
                    <a:pt x="1772" y="8493"/>
                    <a:pt x="1263" y="8574"/>
                    <a:pt x="550" y="8147"/>
                  </a:cubicBezTo>
                  <a:cubicBezTo>
                    <a:pt x="245" y="9837"/>
                    <a:pt x="0" y="10020"/>
                    <a:pt x="326" y="10183"/>
                  </a:cubicBezTo>
                  <a:cubicBezTo>
                    <a:pt x="510" y="10265"/>
                    <a:pt x="693" y="10366"/>
                    <a:pt x="876" y="10428"/>
                  </a:cubicBezTo>
                  <a:cubicBezTo>
                    <a:pt x="1389" y="10616"/>
                    <a:pt x="2024" y="10710"/>
                    <a:pt x="2683" y="10710"/>
                  </a:cubicBezTo>
                  <a:cubicBezTo>
                    <a:pt x="3516" y="10710"/>
                    <a:pt x="4387" y="10560"/>
                    <a:pt x="5092" y="10265"/>
                  </a:cubicBezTo>
                  <a:cubicBezTo>
                    <a:pt x="5264" y="10179"/>
                    <a:pt x="5555" y="10127"/>
                    <a:pt x="5878" y="10127"/>
                  </a:cubicBezTo>
                  <a:cubicBezTo>
                    <a:pt x="6167" y="10127"/>
                    <a:pt x="6483" y="10168"/>
                    <a:pt x="6762" y="10265"/>
                  </a:cubicBezTo>
                  <a:cubicBezTo>
                    <a:pt x="7209" y="10412"/>
                    <a:pt x="7708" y="10479"/>
                    <a:pt x="8211" y="10479"/>
                  </a:cubicBezTo>
                  <a:cubicBezTo>
                    <a:pt x="9450" y="10479"/>
                    <a:pt x="10722" y="10073"/>
                    <a:pt x="11344" y="9450"/>
                  </a:cubicBezTo>
                  <a:cubicBezTo>
                    <a:pt x="11772" y="9022"/>
                    <a:pt x="11263" y="9022"/>
                    <a:pt x="10855" y="7902"/>
                  </a:cubicBezTo>
                  <a:cubicBezTo>
                    <a:pt x="10122" y="5927"/>
                    <a:pt x="10163" y="4196"/>
                    <a:pt x="10061" y="2811"/>
                  </a:cubicBezTo>
                  <a:cubicBezTo>
                    <a:pt x="10041" y="2505"/>
                    <a:pt x="10102" y="896"/>
                    <a:pt x="10183" y="347"/>
                  </a:cubicBezTo>
                  <a:cubicBezTo>
                    <a:pt x="10204" y="224"/>
                    <a:pt x="10224" y="123"/>
                    <a:pt x="10244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8"/>
            <p:cNvSpPr/>
            <p:nvPr/>
          </p:nvSpPr>
          <p:spPr>
            <a:xfrm>
              <a:off x="6737556" y="2306661"/>
              <a:ext cx="674375" cy="69258"/>
            </a:xfrm>
            <a:custGeom>
              <a:avLst/>
              <a:gdLst/>
              <a:ahLst/>
              <a:cxnLst/>
              <a:rect l="l" t="t" r="r" b="b"/>
              <a:pathLst>
                <a:path w="10000" h="1027" extrusionOk="0">
                  <a:moveTo>
                    <a:pt x="9890" y="1"/>
                  </a:moveTo>
                  <a:cubicBezTo>
                    <a:pt x="9879" y="1"/>
                    <a:pt x="9868" y="3"/>
                    <a:pt x="9857" y="9"/>
                  </a:cubicBezTo>
                  <a:cubicBezTo>
                    <a:pt x="9296" y="314"/>
                    <a:pt x="8646" y="416"/>
                    <a:pt x="7997" y="416"/>
                  </a:cubicBezTo>
                  <a:cubicBezTo>
                    <a:pt x="7822" y="416"/>
                    <a:pt x="7648" y="409"/>
                    <a:pt x="7474" y="396"/>
                  </a:cubicBezTo>
                  <a:cubicBezTo>
                    <a:pt x="7067" y="375"/>
                    <a:pt x="6660" y="294"/>
                    <a:pt x="6253" y="253"/>
                  </a:cubicBezTo>
                  <a:cubicBezTo>
                    <a:pt x="6035" y="221"/>
                    <a:pt x="5805" y="200"/>
                    <a:pt x="5576" y="200"/>
                  </a:cubicBezTo>
                  <a:cubicBezTo>
                    <a:pt x="5377" y="200"/>
                    <a:pt x="5179" y="215"/>
                    <a:pt x="4990" y="253"/>
                  </a:cubicBezTo>
                  <a:cubicBezTo>
                    <a:pt x="4562" y="314"/>
                    <a:pt x="4155" y="437"/>
                    <a:pt x="3768" y="559"/>
                  </a:cubicBezTo>
                  <a:cubicBezTo>
                    <a:pt x="3381" y="681"/>
                    <a:pt x="2974" y="762"/>
                    <a:pt x="2566" y="803"/>
                  </a:cubicBezTo>
                  <a:cubicBezTo>
                    <a:pt x="2386" y="817"/>
                    <a:pt x="2206" y="823"/>
                    <a:pt x="2026" y="823"/>
                  </a:cubicBezTo>
                  <a:cubicBezTo>
                    <a:pt x="1392" y="823"/>
                    <a:pt x="761" y="742"/>
                    <a:pt x="143" y="600"/>
                  </a:cubicBezTo>
                  <a:cubicBezTo>
                    <a:pt x="82" y="600"/>
                    <a:pt x="21" y="620"/>
                    <a:pt x="21" y="681"/>
                  </a:cubicBezTo>
                  <a:cubicBezTo>
                    <a:pt x="0" y="742"/>
                    <a:pt x="21" y="783"/>
                    <a:pt x="82" y="803"/>
                  </a:cubicBezTo>
                  <a:cubicBezTo>
                    <a:pt x="716" y="946"/>
                    <a:pt x="1375" y="1027"/>
                    <a:pt x="2030" y="1027"/>
                  </a:cubicBezTo>
                  <a:cubicBezTo>
                    <a:pt x="2216" y="1027"/>
                    <a:pt x="2402" y="1020"/>
                    <a:pt x="2587" y="1007"/>
                  </a:cubicBezTo>
                  <a:cubicBezTo>
                    <a:pt x="3014" y="966"/>
                    <a:pt x="3422" y="885"/>
                    <a:pt x="3829" y="762"/>
                  </a:cubicBezTo>
                  <a:cubicBezTo>
                    <a:pt x="4216" y="620"/>
                    <a:pt x="4623" y="518"/>
                    <a:pt x="5010" y="457"/>
                  </a:cubicBezTo>
                  <a:cubicBezTo>
                    <a:pt x="5214" y="416"/>
                    <a:pt x="5418" y="401"/>
                    <a:pt x="5621" y="401"/>
                  </a:cubicBezTo>
                  <a:cubicBezTo>
                    <a:pt x="5825" y="401"/>
                    <a:pt x="6029" y="416"/>
                    <a:pt x="6232" y="437"/>
                  </a:cubicBezTo>
                  <a:cubicBezTo>
                    <a:pt x="6640" y="498"/>
                    <a:pt x="7047" y="559"/>
                    <a:pt x="7474" y="579"/>
                  </a:cubicBezTo>
                  <a:cubicBezTo>
                    <a:pt x="7614" y="586"/>
                    <a:pt x="7754" y="590"/>
                    <a:pt x="7895" y="590"/>
                  </a:cubicBezTo>
                  <a:cubicBezTo>
                    <a:pt x="8598" y="590"/>
                    <a:pt x="9311" y="491"/>
                    <a:pt x="9939" y="151"/>
                  </a:cubicBezTo>
                  <a:cubicBezTo>
                    <a:pt x="9979" y="131"/>
                    <a:pt x="10000" y="70"/>
                    <a:pt x="9959" y="50"/>
                  </a:cubicBezTo>
                  <a:cubicBezTo>
                    <a:pt x="9944" y="20"/>
                    <a:pt x="9918" y="1"/>
                    <a:pt x="98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8"/>
            <p:cNvSpPr/>
            <p:nvPr/>
          </p:nvSpPr>
          <p:spPr>
            <a:xfrm>
              <a:off x="6855636" y="1277182"/>
              <a:ext cx="177226" cy="91108"/>
            </a:xfrm>
            <a:custGeom>
              <a:avLst/>
              <a:gdLst/>
              <a:ahLst/>
              <a:cxnLst/>
              <a:rect l="l" t="t" r="r" b="b"/>
              <a:pathLst>
                <a:path w="2628" h="1351" extrusionOk="0">
                  <a:moveTo>
                    <a:pt x="82" y="1"/>
                  </a:moveTo>
                  <a:cubicBezTo>
                    <a:pt x="41" y="1"/>
                    <a:pt x="1" y="41"/>
                    <a:pt x="1" y="82"/>
                  </a:cubicBezTo>
                  <a:cubicBezTo>
                    <a:pt x="1" y="225"/>
                    <a:pt x="41" y="367"/>
                    <a:pt x="82" y="490"/>
                  </a:cubicBezTo>
                  <a:cubicBezTo>
                    <a:pt x="143" y="612"/>
                    <a:pt x="225" y="734"/>
                    <a:pt x="327" y="815"/>
                  </a:cubicBezTo>
                  <a:cubicBezTo>
                    <a:pt x="510" y="1019"/>
                    <a:pt x="754" y="1162"/>
                    <a:pt x="999" y="1243"/>
                  </a:cubicBezTo>
                  <a:cubicBezTo>
                    <a:pt x="1243" y="1324"/>
                    <a:pt x="1508" y="1345"/>
                    <a:pt x="1773" y="1345"/>
                  </a:cubicBezTo>
                  <a:cubicBezTo>
                    <a:pt x="1821" y="1349"/>
                    <a:pt x="1869" y="1350"/>
                    <a:pt x="1917" y="1350"/>
                  </a:cubicBezTo>
                  <a:cubicBezTo>
                    <a:pt x="2128" y="1350"/>
                    <a:pt x="2330" y="1317"/>
                    <a:pt x="2546" y="1284"/>
                  </a:cubicBezTo>
                  <a:cubicBezTo>
                    <a:pt x="2587" y="1263"/>
                    <a:pt x="2628" y="1223"/>
                    <a:pt x="2628" y="1162"/>
                  </a:cubicBezTo>
                  <a:cubicBezTo>
                    <a:pt x="2608" y="1100"/>
                    <a:pt x="2567" y="1080"/>
                    <a:pt x="2506" y="1080"/>
                  </a:cubicBezTo>
                  <a:cubicBezTo>
                    <a:pt x="2261" y="1100"/>
                    <a:pt x="2017" y="1141"/>
                    <a:pt x="1773" y="1141"/>
                  </a:cubicBezTo>
                  <a:cubicBezTo>
                    <a:pt x="1528" y="1121"/>
                    <a:pt x="1284" y="1100"/>
                    <a:pt x="1060" y="1039"/>
                  </a:cubicBezTo>
                  <a:cubicBezTo>
                    <a:pt x="836" y="958"/>
                    <a:pt x="612" y="856"/>
                    <a:pt x="449" y="693"/>
                  </a:cubicBezTo>
                  <a:cubicBezTo>
                    <a:pt x="286" y="530"/>
                    <a:pt x="184" y="306"/>
                    <a:pt x="164" y="82"/>
                  </a:cubicBezTo>
                  <a:cubicBezTo>
                    <a:pt x="164" y="41"/>
                    <a:pt x="123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8"/>
            <p:cNvSpPr/>
            <p:nvPr/>
          </p:nvSpPr>
          <p:spPr>
            <a:xfrm>
              <a:off x="7210012" y="1386092"/>
              <a:ext cx="718344" cy="546244"/>
            </a:xfrm>
            <a:custGeom>
              <a:avLst/>
              <a:gdLst/>
              <a:ahLst/>
              <a:cxnLst/>
              <a:rect l="l" t="t" r="r" b="b"/>
              <a:pathLst>
                <a:path w="10652" h="8100" extrusionOk="0">
                  <a:moveTo>
                    <a:pt x="3909" y="1"/>
                  </a:moveTo>
                  <a:cubicBezTo>
                    <a:pt x="3190" y="1"/>
                    <a:pt x="2597" y="556"/>
                    <a:pt x="2444" y="1379"/>
                  </a:cubicBezTo>
                  <a:cubicBezTo>
                    <a:pt x="2424" y="1481"/>
                    <a:pt x="2403" y="1583"/>
                    <a:pt x="2403" y="1705"/>
                  </a:cubicBezTo>
                  <a:cubicBezTo>
                    <a:pt x="2607" y="3192"/>
                    <a:pt x="3890" y="3925"/>
                    <a:pt x="3849" y="4027"/>
                  </a:cubicBezTo>
                  <a:cubicBezTo>
                    <a:pt x="3848" y="4029"/>
                    <a:pt x="3845" y="4029"/>
                    <a:pt x="3839" y="4029"/>
                  </a:cubicBezTo>
                  <a:cubicBezTo>
                    <a:pt x="3700" y="4029"/>
                    <a:pt x="2159" y="3578"/>
                    <a:pt x="1181" y="3559"/>
                  </a:cubicBezTo>
                  <a:cubicBezTo>
                    <a:pt x="835" y="3559"/>
                    <a:pt x="0" y="4149"/>
                    <a:pt x="265" y="4719"/>
                  </a:cubicBezTo>
                  <a:cubicBezTo>
                    <a:pt x="532" y="5292"/>
                    <a:pt x="6627" y="8099"/>
                    <a:pt x="9020" y="8099"/>
                  </a:cubicBezTo>
                  <a:cubicBezTo>
                    <a:pt x="9181" y="8099"/>
                    <a:pt x="9325" y="8086"/>
                    <a:pt x="9450" y="8059"/>
                  </a:cubicBezTo>
                  <a:cubicBezTo>
                    <a:pt x="10387" y="7856"/>
                    <a:pt x="10651" y="6919"/>
                    <a:pt x="10183" y="6084"/>
                  </a:cubicBezTo>
                  <a:cubicBezTo>
                    <a:pt x="9450" y="4760"/>
                    <a:pt x="6761" y="1726"/>
                    <a:pt x="4949" y="382"/>
                  </a:cubicBezTo>
                  <a:cubicBezTo>
                    <a:pt x="4596" y="118"/>
                    <a:pt x="4239" y="1"/>
                    <a:pt x="3909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8"/>
            <p:cNvSpPr/>
            <p:nvPr/>
          </p:nvSpPr>
          <p:spPr>
            <a:xfrm>
              <a:off x="7468156" y="1652127"/>
              <a:ext cx="233536" cy="66358"/>
            </a:xfrm>
            <a:custGeom>
              <a:avLst/>
              <a:gdLst/>
              <a:ahLst/>
              <a:cxnLst/>
              <a:rect l="l" t="t" r="r" b="b"/>
              <a:pathLst>
                <a:path w="3463" h="984" extrusionOk="0">
                  <a:moveTo>
                    <a:pt x="103" y="1"/>
                  </a:moveTo>
                  <a:cubicBezTo>
                    <a:pt x="62" y="1"/>
                    <a:pt x="21" y="21"/>
                    <a:pt x="21" y="62"/>
                  </a:cubicBezTo>
                  <a:cubicBezTo>
                    <a:pt x="1" y="102"/>
                    <a:pt x="21" y="143"/>
                    <a:pt x="62" y="163"/>
                  </a:cubicBezTo>
                  <a:cubicBezTo>
                    <a:pt x="1141" y="449"/>
                    <a:pt x="2241" y="734"/>
                    <a:pt x="3320" y="978"/>
                  </a:cubicBezTo>
                  <a:cubicBezTo>
                    <a:pt x="3328" y="982"/>
                    <a:pt x="3336" y="983"/>
                    <a:pt x="3345" y="983"/>
                  </a:cubicBezTo>
                  <a:cubicBezTo>
                    <a:pt x="3382" y="983"/>
                    <a:pt x="3426" y="950"/>
                    <a:pt x="3443" y="917"/>
                  </a:cubicBezTo>
                  <a:cubicBezTo>
                    <a:pt x="3463" y="856"/>
                    <a:pt x="3422" y="795"/>
                    <a:pt x="3361" y="795"/>
                  </a:cubicBezTo>
                  <a:cubicBezTo>
                    <a:pt x="2282" y="510"/>
                    <a:pt x="1202" y="245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8"/>
            <p:cNvSpPr/>
            <p:nvPr/>
          </p:nvSpPr>
          <p:spPr>
            <a:xfrm>
              <a:off x="7270434" y="1201924"/>
              <a:ext cx="392823" cy="446908"/>
            </a:xfrm>
            <a:custGeom>
              <a:avLst/>
              <a:gdLst/>
              <a:ahLst/>
              <a:cxnLst/>
              <a:rect l="l" t="t" r="r" b="b"/>
              <a:pathLst>
                <a:path w="5825" h="6627" extrusionOk="0">
                  <a:moveTo>
                    <a:pt x="1062" y="1"/>
                  </a:moveTo>
                  <a:cubicBezTo>
                    <a:pt x="483" y="1"/>
                    <a:pt x="378" y="735"/>
                    <a:pt x="306" y="1259"/>
                  </a:cubicBezTo>
                  <a:cubicBezTo>
                    <a:pt x="0" y="3174"/>
                    <a:pt x="774" y="5455"/>
                    <a:pt x="2403" y="6554"/>
                  </a:cubicBezTo>
                  <a:cubicBezTo>
                    <a:pt x="2483" y="6600"/>
                    <a:pt x="2551" y="6627"/>
                    <a:pt x="2619" y="6627"/>
                  </a:cubicBezTo>
                  <a:cubicBezTo>
                    <a:pt x="2673" y="6627"/>
                    <a:pt x="2728" y="6610"/>
                    <a:pt x="2790" y="6575"/>
                  </a:cubicBezTo>
                  <a:cubicBezTo>
                    <a:pt x="3136" y="6371"/>
                    <a:pt x="3870" y="6086"/>
                    <a:pt x="4868" y="5129"/>
                  </a:cubicBezTo>
                  <a:cubicBezTo>
                    <a:pt x="5193" y="4844"/>
                    <a:pt x="5458" y="4497"/>
                    <a:pt x="5723" y="4172"/>
                  </a:cubicBezTo>
                  <a:cubicBezTo>
                    <a:pt x="5825" y="4029"/>
                    <a:pt x="5743" y="3968"/>
                    <a:pt x="5641" y="3825"/>
                  </a:cubicBezTo>
                  <a:cubicBezTo>
                    <a:pt x="4053" y="1870"/>
                    <a:pt x="2811" y="424"/>
                    <a:pt x="1304" y="37"/>
                  </a:cubicBezTo>
                  <a:cubicBezTo>
                    <a:pt x="1215" y="12"/>
                    <a:pt x="1135" y="1"/>
                    <a:pt x="1062" y="1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8"/>
            <p:cNvSpPr/>
            <p:nvPr/>
          </p:nvSpPr>
          <p:spPr>
            <a:xfrm>
              <a:off x="7426953" y="1443749"/>
              <a:ext cx="186869" cy="166031"/>
            </a:xfrm>
            <a:custGeom>
              <a:avLst/>
              <a:gdLst/>
              <a:ahLst/>
              <a:cxnLst/>
              <a:rect l="l" t="t" r="r" b="b"/>
              <a:pathLst>
                <a:path w="2771" h="2462" extrusionOk="0">
                  <a:moveTo>
                    <a:pt x="2669" y="0"/>
                  </a:moveTo>
                  <a:cubicBezTo>
                    <a:pt x="2648" y="0"/>
                    <a:pt x="2628" y="5"/>
                    <a:pt x="2608" y="15"/>
                  </a:cubicBezTo>
                  <a:cubicBezTo>
                    <a:pt x="2261" y="463"/>
                    <a:pt x="1854" y="871"/>
                    <a:pt x="1426" y="1237"/>
                  </a:cubicBezTo>
                  <a:cubicBezTo>
                    <a:pt x="978" y="1604"/>
                    <a:pt x="530" y="1930"/>
                    <a:pt x="62" y="2276"/>
                  </a:cubicBezTo>
                  <a:cubicBezTo>
                    <a:pt x="21" y="2296"/>
                    <a:pt x="1" y="2357"/>
                    <a:pt x="42" y="2418"/>
                  </a:cubicBezTo>
                  <a:cubicBezTo>
                    <a:pt x="54" y="2444"/>
                    <a:pt x="90" y="2461"/>
                    <a:pt x="125" y="2461"/>
                  </a:cubicBezTo>
                  <a:cubicBezTo>
                    <a:pt x="147" y="2461"/>
                    <a:pt x="169" y="2454"/>
                    <a:pt x="184" y="2439"/>
                  </a:cubicBezTo>
                  <a:cubicBezTo>
                    <a:pt x="1121" y="1787"/>
                    <a:pt x="2037" y="1054"/>
                    <a:pt x="2750" y="117"/>
                  </a:cubicBezTo>
                  <a:cubicBezTo>
                    <a:pt x="2771" y="97"/>
                    <a:pt x="2771" y="36"/>
                    <a:pt x="2730" y="15"/>
                  </a:cubicBezTo>
                  <a:cubicBezTo>
                    <a:pt x="2709" y="5"/>
                    <a:pt x="2689" y="0"/>
                    <a:pt x="2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8"/>
            <p:cNvSpPr/>
            <p:nvPr/>
          </p:nvSpPr>
          <p:spPr>
            <a:xfrm>
              <a:off x="7296532" y="1483200"/>
              <a:ext cx="111272" cy="142226"/>
            </a:xfrm>
            <a:custGeom>
              <a:avLst/>
              <a:gdLst/>
              <a:ahLst/>
              <a:cxnLst/>
              <a:rect l="l" t="t" r="r" b="b"/>
              <a:pathLst>
                <a:path w="1650" h="2109" extrusionOk="0">
                  <a:moveTo>
                    <a:pt x="41" y="1"/>
                  </a:moveTo>
                  <a:cubicBezTo>
                    <a:pt x="0" y="41"/>
                    <a:pt x="0" y="82"/>
                    <a:pt x="0" y="123"/>
                  </a:cubicBezTo>
                  <a:cubicBezTo>
                    <a:pt x="183" y="489"/>
                    <a:pt x="407" y="836"/>
                    <a:pt x="672" y="1161"/>
                  </a:cubicBezTo>
                  <a:cubicBezTo>
                    <a:pt x="917" y="1467"/>
                    <a:pt x="1181" y="1772"/>
                    <a:pt x="1446" y="2078"/>
                  </a:cubicBezTo>
                  <a:cubicBezTo>
                    <a:pt x="1466" y="2098"/>
                    <a:pt x="1492" y="2108"/>
                    <a:pt x="1517" y="2108"/>
                  </a:cubicBezTo>
                  <a:cubicBezTo>
                    <a:pt x="1543" y="2108"/>
                    <a:pt x="1568" y="2098"/>
                    <a:pt x="1589" y="2078"/>
                  </a:cubicBezTo>
                  <a:cubicBezTo>
                    <a:pt x="1650" y="2057"/>
                    <a:pt x="1650" y="1976"/>
                    <a:pt x="1609" y="1935"/>
                  </a:cubicBezTo>
                  <a:cubicBezTo>
                    <a:pt x="1344" y="1630"/>
                    <a:pt x="1080" y="1324"/>
                    <a:pt x="835" y="1019"/>
                  </a:cubicBezTo>
                  <a:cubicBezTo>
                    <a:pt x="570" y="713"/>
                    <a:pt x="346" y="388"/>
                    <a:pt x="143" y="41"/>
                  </a:cubicBezTo>
                  <a:cubicBezTo>
                    <a:pt x="122" y="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8"/>
            <p:cNvSpPr/>
            <p:nvPr/>
          </p:nvSpPr>
          <p:spPr>
            <a:xfrm>
              <a:off x="7042434" y="1464722"/>
              <a:ext cx="265164" cy="249114"/>
            </a:xfrm>
            <a:custGeom>
              <a:avLst/>
              <a:gdLst/>
              <a:ahLst/>
              <a:cxnLst/>
              <a:rect l="l" t="t" r="r" b="b"/>
              <a:pathLst>
                <a:path w="3932" h="3694" extrusionOk="0">
                  <a:moveTo>
                    <a:pt x="1518" y="1"/>
                  </a:moveTo>
                  <a:cubicBezTo>
                    <a:pt x="1067" y="1"/>
                    <a:pt x="699" y="154"/>
                    <a:pt x="571" y="336"/>
                  </a:cubicBezTo>
                  <a:cubicBezTo>
                    <a:pt x="408" y="552"/>
                    <a:pt x="422" y="753"/>
                    <a:pt x="669" y="753"/>
                  </a:cubicBezTo>
                  <a:cubicBezTo>
                    <a:pt x="700" y="753"/>
                    <a:pt x="735" y="750"/>
                    <a:pt x="774" y="743"/>
                  </a:cubicBezTo>
                  <a:cubicBezTo>
                    <a:pt x="937" y="702"/>
                    <a:pt x="1161" y="662"/>
                    <a:pt x="1304" y="662"/>
                  </a:cubicBezTo>
                  <a:cubicBezTo>
                    <a:pt x="1311" y="661"/>
                    <a:pt x="1318" y="661"/>
                    <a:pt x="1326" y="661"/>
                  </a:cubicBezTo>
                  <a:cubicBezTo>
                    <a:pt x="1859" y="661"/>
                    <a:pt x="2034" y="1399"/>
                    <a:pt x="1793" y="1700"/>
                  </a:cubicBezTo>
                  <a:cubicBezTo>
                    <a:pt x="1365" y="2250"/>
                    <a:pt x="713" y="2393"/>
                    <a:pt x="347" y="2576"/>
                  </a:cubicBezTo>
                  <a:cubicBezTo>
                    <a:pt x="0" y="2759"/>
                    <a:pt x="82" y="3085"/>
                    <a:pt x="387" y="3166"/>
                  </a:cubicBezTo>
                  <a:cubicBezTo>
                    <a:pt x="539" y="3204"/>
                    <a:pt x="658" y="3215"/>
                    <a:pt x="774" y="3215"/>
                  </a:cubicBezTo>
                  <a:cubicBezTo>
                    <a:pt x="916" y="3215"/>
                    <a:pt x="1054" y="3200"/>
                    <a:pt x="1244" y="3200"/>
                  </a:cubicBezTo>
                  <a:cubicBezTo>
                    <a:pt x="1401" y="3200"/>
                    <a:pt x="1594" y="3210"/>
                    <a:pt x="1854" y="3248"/>
                  </a:cubicBezTo>
                  <a:cubicBezTo>
                    <a:pt x="2465" y="3329"/>
                    <a:pt x="2526" y="3513"/>
                    <a:pt x="2791" y="3635"/>
                  </a:cubicBezTo>
                  <a:cubicBezTo>
                    <a:pt x="2899" y="3676"/>
                    <a:pt x="3003" y="3694"/>
                    <a:pt x="3104" y="3694"/>
                  </a:cubicBezTo>
                  <a:cubicBezTo>
                    <a:pt x="3307" y="3694"/>
                    <a:pt x="3497" y="3621"/>
                    <a:pt x="3687" y="3513"/>
                  </a:cubicBezTo>
                  <a:cubicBezTo>
                    <a:pt x="3890" y="3370"/>
                    <a:pt x="3931" y="2983"/>
                    <a:pt x="3931" y="2759"/>
                  </a:cubicBezTo>
                  <a:cubicBezTo>
                    <a:pt x="3931" y="2474"/>
                    <a:pt x="3870" y="2189"/>
                    <a:pt x="3768" y="1924"/>
                  </a:cubicBezTo>
                  <a:cubicBezTo>
                    <a:pt x="3282" y="440"/>
                    <a:pt x="2281" y="1"/>
                    <a:pt x="1518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8"/>
            <p:cNvSpPr/>
            <p:nvPr/>
          </p:nvSpPr>
          <p:spPr>
            <a:xfrm>
              <a:off x="7255329" y="1647676"/>
              <a:ext cx="53613" cy="66291"/>
            </a:xfrm>
            <a:custGeom>
              <a:avLst/>
              <a:gdLst/>
              <a:ahLst/>
              <a:cxnLst/>
              <a:rect l="l" t="t" r="r" b="b"/>
              <a:pathLst>
                <a:path w="795" h="983" extrusionOk="0">
                  <a:moveTo>
                    <a:pt x="681" y="0"/>
                  </a:moveTo>
                  <a:cubicBezTo>
                    <a:pt x="632" y="0"/>
                    <a:pt x="591" y="37"/>
                    <a:pt x="591" y="87"/>
                  </a:cubicBezTo>
                  <a:cubicBezTo>
                    <a:pt x="570" y="250"/>
                    <a:pt x="530" y="392"/>
                    <a:pt x="428" y="515"/>
                  </a:cubicBezTo>
                  <a:cubicBezTo>
                    <a:pt x="346" y="657"/>
                    <a:pt x="204" y="739"/>
                    <a:pt x="61" y="840"/>
                  </a:cubicBezTo>
                  <a:cubicBezTo>
                    <a:pt x="21" y="861"/>
                    <a:pt x="0" y="902"/>
                    <a:pt x="21" y="922"/>
                  </a:cubicBezTo>
                  <a:cubicBezTo>
                    <a:pt x="41" y="963"/>
                    <a:pt x="82" y="983"/>
                    <a:pt x="122" y="983"/>
                  </a:cubicBezTo>
                  <a:cubicBezTo>
                    <a:pt x="306" y="922"/>
                    <a:pt x="469" y="800"/>
                    <a:pt x="591" y="657"/>
                  </a:cubicBezTo>
                  <a:cubicBezTo>
                    <a:pt x="713" y="494"/>
                    <a:pt x="794" y="291"/>
                    <a:pt x="794" y="107"/>
                  </a:cubicBezTo>
                  <a:cubicBezTo>
                    <a:pt x="794" y="46"/>
                    <a:pt x="754" y="5"/>
                    <a:pt x="713" y="5"/>
                  </a:cubicBezTo>
                  <a:cubicBezTo>
                    <a:pt x="702" y="2"/>
                    <a:pt x="691" y="0"/>
                    <a:pt x="6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8"/>
            <p:cNvSpPr/>
            <p:nvPr/>
          </p:nvSpPr>
          <p:spPr>
            <a:xfrm>
              <a:off x="6725215" y="594662"/>
              <a:ext cx="209393" cy="334625"/>
            </a:xfrm>
            <a:custGeom>
              <a:avLst/>
              <a:gdLst/>
              <a:ahLst/>
              <a:cxnLst/>
              <a:rect l="l" t="t" r="r" b="b"/>
              <a:pathLst>
                <a:path w="3105" h="4962" extrusionOk="0">
                  <a:moveTo>
                    <a:pt x="2205" y="1"/>
                  </a:moveTo>
                  <a:cubicBezTo>
                    <a:pt x="2143" y="1"/>
                    <a:pt x="2080" y="7"/>
                    <a:pt x="2016" y="20"/>
                  </a:cubicBezTo>
                  <a:cubicBezTo>
                    <a:pt x="713" y="326"/>
                    <a:pt x="0" y="2037"/>
                    <a:pt x="285" y="3381"/>
                  </a:cubicBezTo>
                  <a:cubicBezTo>
                    <a:pt x="387" y="3870"/>
                    <a:pt x="591" y="4338"/>
                    <a:pt x="998" y="4684"/>
                  </a:cubicBezTo>
                  <a:cubicBezTo>
                    <a:pt x="1171" y="4845"/>
                    <a:pt x="1396" y="4961"/>
                    <a:pt x="1544" y="4961"/>
                  </a:cubicBezTo>
                  <a:cubicBezTo>
                    <a:pt x="1657" y="4961"/>
                    <a:pt x="1726" y="4893"/>
                    <a:pt x="1690" y="4725"/>
                  </a:cubicBezTo>
                  <a:cubicBezTo>
                    <a:pt x="1527" y="3870"/>
                    <a:pt x="2118" y="2159"/>
                    <a:pt x="2749" y="1548"/>
                  </a:cubicBezTo>
                  <a:cubicBezTo>
                    <a:pt x="2912" y="1385"/>
                    <a:pt x="2994" y="1161"/>
                    <a:pt x="3014" y="937"/>
                  </a:cubicBezTo>
                  <a:cubicBezTo>
                    <a:pt x="3105" y="428"/>
                    <a:pt x="2710" y="1"/>
                    <a:pt x="22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8"/>
            <p:cNvSpPr/>
            <p:nvPr/>
          </p:nvSpPr>
          <p:spPr>
            <a:xfrm>
              <a:off x="6767767" y="703504"/>
              <a:ext cx="33044" cy="145800"/>
            </a:xfrm>
            <a:custGeom>
              <a:avLst/>
              <a:gdLst/>
              <a:ahLst/>
              <a:cxnLst/>
              <a:rect l="l" t="t" r="r" b="b"/>
              <a:pathLst>
                <a:path w="490" h="2162" extrusionOk="0">
                  <a:moveTo>
                    <a:pt x="387" y="0"/>
                  </a:moveTo>
                  <a:cubicBezTo>
                    <a:pt x="367" y="0"/>
                    <a:pt x="347" y="5"/>
                    <a:pt x="326" y="15"/>
                  </a:cubicBezTo>
                  <a:cubicBezTo>
                    <a:pt x="204" y="158"/>
                    <a:pt x="123" y="341"/>
                    <a:pt x="82" y="524"/>
                  </a:cubicBezTo>
                  <a:cubicBezTo>
                    <a:pt x="21" y="687"/>
                    <a:pt x="0" y="871"/>
                    <a:pt x="0" y="1054"/>
                  </a:cubicBezTo>
                  <a:cubicBezTo>
                    <a:pt x="21" y="1421"/>
                    <a:pt x="102" y="1767"/>
                    <a:pt x="245" y="2093"/>
                  </a:cubicBezTo>
                  <a:cubicBezTo>
                    <a:pt x="260" y="2138"/>
                    <a:pt x="298" y="2161"/>
                    <a:pt x="342" y="2161"/>
                  </a:cubicBezTo>
                  <a:cubicBezTo>
                    <a:pt x="357" y="2161"/>
                    <a:pt x="372" y="2159"/>
                    <a:pt x="387" y="2154"/>
                  </a:cubicBezTo>
                  <a:cubicBezTo>
                    <a:pt x="428" y="2113"/>
                    <a:pt x="448" y="2052"/>
                    <a:pt x="428" y="2011"/>
                  </a:cubicBezTo>
                  <a:cubicBezTo>
                    <a:pt x="306" y="1706"/>
                    <a:pt x="224" y="1380"/>
                    <a:pt x="224" y="1054"/>
                  </a:cubicBezTo>
                  <a:cubicBezTo>
                    <a:pt x="204" y="728"/>
                    <a:pt x="265" y="382"/>
                    <a:pt x="448" y="137"/>
                  </a:cubicBezTo>
                  <a:lnTo>
                    <a:pt x="448" y="117"/>
                  </a:lnTo>
                  <a:cubicBezTo>
                    <a:pt x="489" y="97"/>
                    <a:pt x="469" y="56"/>
                    <a:pt x="448" y="15"/>
                  </a:cubicBezTo>
                  <a:cubicBezTo>
                    <a:pt x="428" y="5"/>
                    <a:pt x="408" y="0"/>
                    <a:pt x="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8"/>
            <p:cNvSpPr/>
            <p:nvPr/>
          </p:nvSpPr>
          <p:spPr>
            <a:xfrm>
              <a:off x="6911001" y="1008517"/>
              <a:ext cx="279798" cy="299827"/>
            </a:xfrm>
            <a:custGeom>
              <a:avLst/>
              <a:gdLst/>
              <a:ahLst/>
              <a:cxnLst/>
              <a:rect l="l" t="t" r="r" b="b"/>
              <a:pathLst>
                <a:path w="4149" h="4446" extrusionOk="0">
                  <a:moveTo>
                    <a:pt x="1864" y="1"/>
                  </a:moveTo>
                  <a:cubicBezTo>
                    <a:pt x="873" y="1"/>
                    <a:pt x="1" y="711"/>
                    <a:pt x="300" y="1907"/>
                  </a:cubicBezTo>
                  <a:cubicBezTo>
                    <a:pt x="361" y="2111"/>
                    <a:pt x="341" y="2437"/>
                    <a:pt x="320" y="2742"/>
                  </a:cubicBezTo>
                  <a:cubicBezTo>
                    <a:pt x="280" y="3211"/>
                    <a:pt x="178" y="3679"/>
                    <a:pt x="178" y="3761"/>
                  </a:cubicBezTo>
                  <a:cubicBezTo>
                    <a:pt x="144" y="4169"/>
                    <a:pt x="600" y="4446"/>
                    <a:pt x="1235" y="4446"/>
                  </a:cubicBezTo>
                  <a:cubicBezTo>
                    <a:pt x="2120" y="4446"/>
                    <a:pt x="3353" y="3908"/>
                    <a:pt x="4088" y="2437"/>
                  </a:cubicBezTo>
                  <a:cubicBezTo>
                    <a:pt x="4149" y="2315"/>
                    <a:pt x="4129" y="2213"/>
                    <a:pt x="4047" y="2091"/>
                  </a:cubicBezTo>
                  <a:cubicBezTo>
                    <a:pt x="3416" y="1317"/>
                    <a:pt x="3701" y="930"/>
                    <a:pt x="3233" y="523"/>
                  </a:cubicBezTo>
                  <a:cubicBezTo>
                    <a:pt x="2968" y="278"/>
                    <a:pt x="2642" y="136"/>
                    <a:pt x="2336" y="54"/>
                  </a:cubicBezTo>
                  <a:cubicBezTo>
                    <a:pt x="2179" y="18"/>
                    <a:pt x="2020" y="1"/>
                    <a:pt x="1864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8"/>
            <p:cNvSpPr/>
            <p:nvPr/>
          </p:nvSpPr>
          <p:spPr>
            <a:xfrm>
              <a:off x="6911001" y="1008517"/>
              <a:ext cx="169943" cy="186802"/>
            </a:xfrm>
            <a:custGeom>
              <a:avLst/>
              <a:gdLst/>
              <a:ahLst/>
              <a:cxnLst/>
              <a:rect l="l" t="t" r="r" b="b"/>
              <a:pathLst>
                <a:path w="2520" h="2770" extrusionOk="0">
                  <a:moveTo>
                    <a:pt x="1864" y="1"/>
                  </a:moveTo>
                  <a:cubicBezTo>
                    <a:pt x="873" y="1"/>
                    <a:pt x="1" y="711"/>
                    <a:pt x="300" y="1907"/>
                  </a:cubicBezTo>
                  <a:cubicBezTo>
                    <a:pt x="361" y="2111"/>
                    <a:pt x="341" y="2437"/>
                    <a:pt x="320" y="2742"/>
                  </a:cubicBezTo>
                  <a:cubicBezTo>
                    <a:pt x="425" y="2761"/>
                    <a:pt x="525" y="2770"/>
                    <a:pt x="620" y="2770"/>
                  </a:cubicBezTo>
                  <a:cubicBezTo>
                    <a:pt x="2003" y="2770"/>
                    <a:pt x="2520" y="971"/>
                    <a:pt x="2520" y="971"/>
                  </a:cubicBezTo>
                  <a:lnTo>
                    <a:pt x="2336" y="54"/>
                  </a:lnTo>
                  <a:cubicBezTo>
                    <a:pt x="2179" y="18"/>
                    <a:pt x="2020" y="1"/>
                    <a:pt x="1864" y="1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8"/>
            <p:cNvSpPr/>
            <p:nvPr/>
          </p:nvSpPr>
          <p:spPr>
            <a:xfrm>
              <a:off x="6780108" y="636810"/>
              <a:ext cx="454664" cy="493845"/>
            </a:xfrm>
            <a:custGeom>
              <a:avLst/>
              <a:gdLst/>
              <a:ahLst/>
              <a:cxnLst/>
              <a:rect l="l" t="t" r="r" b="b"/>
              <a:pathLst>
                <a:path w="6742" h="7323" extrusionOk="0">
                  <a:moveTo>
                    <a:pt x="3534" y="1"/>
                  </a:moveTo>
                  <a:cubicBezTo>
                    <a:pt x="2057" y="1"/>
                    <a:pt x="734" y="1380"/>
                    <a:pt x="408" y="3082"/>
                  </a:cubicBezTo>
                  <a:cubicBezTo>
                    <a:pt x="1" y="5057"/>
                    <a:pt x="551" y="7053"/>
                    <a:pt x="2404" y="7297"/>
                  </a:cubicBezTo>
                  <a:cubicBezTo>
                    <a:pt x="2531" y="7314"/>
                    <a:pt x="2659" y="7323"/>
                    <a:pt x="2788" y="7323"/>
                  </a:cubicBezTo>
                  <a:cubicBezTo>
                    <a:pt x="4336" y="7323"/>
                    <a:pt x="5977" y="6105"/>
                    <a:pt x="6334" y="4263"/>
                  </a:cubicBezTo>
                  <a:cubicBezTo>
                    <a:pt x="6742" y="2267"/>
                    <a:pt x="5723" y="454"/>
                    <a:pt x="4094" y="67"/>
                  </a:cubicBezTo>
                  <a:cubicBezTo>
                    <a:pt x="3906" y="22"/>
                    <a:pt x="3719" y="1"/>
                    <a:pt x="3534" y="1"/>
                  </a:cubicBezTo>
                  <a:close/>
                </a:path>
              </a:pathLst>
            </a:custGeom>
            <a:solidFill>
              <a:srgbClr val="FFA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8"/>
            <p:cNvSpPr/>
            <p:nvPr/>
          </p:nvSpPr>
          <p:spPr>
            <a:xfrm>
              <a:off x="6840531" y="803377"/>
              <a:ext cx="52938" cy="29942"/>
            </a:xfrm>
            <a:custGeom>
              <a:avLst/>
              <a:gdLst/>
              <a:ahLst/>
              <a:cxnLst/>
              <a:rect l="l" t="t" r="r" b="b"/>
              <a:pathLst>
                <a:path w="785" h="444" extrusionOk="0">
                  <a:moveTo>
                    <a:pt x="395" y="1"/>
                  </a:moveTo>
                  <a:cubicBezTo>
                    <a:pt x="199" y="1"/>
                    <a:pt x="1" y="82"/>
                    <a:pt x="1" y="245"/>
                  </a:cubicBezTo>
                  <a:cubicBezTo>
                    <a:pt x="1" y="377"/>
                    <a:pt x="184" y="444"/>
                    <a:pt x="372" y="444"/>
                  </a:cubicBezTo>
                  <a:cubicBezTo>
                    <a:pt x="561" y="444"/>
                    <a:pt x="754" y="377"/>
                    <a:pt x="775" y="245"/>
                  </a:cubicBezTo>
                  <a:cubicBezTo>
                    <a:pt x="785" y="82"/>
                    <a:pt x="591" y="1"/>
                    <a:pt x="3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8"/>
            <p:cNvSpPr/>
            <p:nvPr/>
          </p:nvSpPr>
          <p:spPr>
            <a:xfrm>
              <a:off x="6983495" y="821989"/>
              <a:ext cx="57929" cy="31696"/>
            </a:xfrm>
            <a:custGeom>
              <a:avLst/>
              <a:gdLst/>
              <a:ahLst/>
              <a:cxnLst/>
              <a:rect l="l" t="t" r="r" b="b"/>
              <a:pathLst>
                <a:path w="859" h="470" extrusionOk="0">
                  <a:moveTo>
                    <a:pt x="315" y="0"/>
                  </a:moveTo>
                  <a:cubicBezTo>
                    <a:pt x="183" y="0"/>
                    <a:pt x="68" y="45"/>
                    <a:pt x="39" y="152"/>
                  </a:cubicBezTo>
                  <a:cubicBezTo>
                    <a:pt x="0" y="336"/>
                    <a:pt x="283" y="470"/>
                    <a:pt x="516" y="470"/>
                  </a:cubicBezTo>
                  <a:cubicBezTo>
                    <a:pt x="644" y="470"/>
                    <a:pt x="757" y="429"/>
                    <a:pt x="793" y="336"/>
                  </a:cubicBezTo>
                  <a:cubicBezTo>
                    <a:pt x="859" y="151"/>
                    <a:pt x="557" y="0"/>
                    <a:pt x="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8"/>
            <p:cNvSpPr/>
            <p:nvPr/>
          </p:nvSpPr>
          <p:spPr>
            <a:xfrm>
              <a:off x="6876272" y="975001"/>
              <a:ext cx="92052" cy="54759"/>
            </a:xfrm>
            <a:custGeom>
              <a:avLst/>
              <a:gdLst/>
              <a:ahLst/>
              <a:cxnLst/>
              <a:rect l="l" t="t" r="r" b="b"/>
              <a:pathLst>
                <a:path w="1365" h="812" extrusionOk="0">
                  <a:moveTo>
                    <a:pt x="1146" y="0"/>
                  </a:moveTo>
                  <a:cubicBezTo>
                    <a:pt x="1117" y="0"/>
                    <a:pt x="1088" y="7"/>
                    <a:pt x="1059" y="22"/>
                  </a:cubicBezTo>
                  <a:cubicBezTo>
                    <a:pt x="1019" y="42"/>
                    <a:pt x="978" y="62"/>
                    <a:pt x="937" y="103"/>
                  </a:cubicBezTo>
                  <a:cubicBezTo>
                    <a:pt x="831" y="179"/>
                    <a:pt x="714" y="221"/>
                    <a:pt x="586" y="221"/>
                  </a:cubicBezTo>
                  <a:cubicBezTo>
                    <a:pt x="542" y="221"/>
                    <a:pt x="496" y="215"/>
                    <a:pt x="448" y="205"/>
                  </a:cubicBezTo>
                  <a:cubicBezTo>
                    <a:pt x="408" y="205"/>
                    <a:pt x="358" y="196"/>
                    <a:pt x="311" y="196"/>
                  </a:cubicBezTo>
                  <a:cubicBezTo>
                    <a:pt x="288" y="196"/>
                    <a:pt x="265" y="198"/>
                    <a:pt x="245" y="205"/>
                  </a:cubicBezTo>
                  <a:cubicBezTo>
                    <a:pt x="82" y="205"/>
                    <a:pt x="0" y="388"/>
                    <a:pt x="102" y="531"/>
                  </a:cubicBezTo>
                  <a:cubicBezTo>
                    <a:pt x="143" y="612"/>
                    <a:pt x="224" y="673"/>
                    <a:pt x="306" y="734"/>
                  </a:cubicBezTo>
                  <a:cubicBezTo>
                    <a:pt x="409" y="786"/>
                    <a:pt x="529" y="811"/>
                    <a:pt x="649" y="811"/>
                  </a:cubicBezTo>
                  <a:cubicBezTo>
                    <a:pt x="860" y="811"/>
                    <a:pt x="1072" y="735"/>
                    <a:pt x="1202" y="592"/>
                  </a:cubicBezTo>
                  <a:cubicBezTo>
                    <a:pt x="1202" y="572"/>
                    <a:pt x="1202" y="572"/>
                    <a:pt x="1222" y="551"/>
                  </a:cubicBezTo>
                  <a:cubicBezTo>
                    <a:pt x="1263" y="490"/>
                    <a:pt x="1304" y="409"/>
                    <a:pt x="1324" y="327"/>
                  </a:cubicBezTo>
                  <a:cubicBezTo>
                    <a:pt x="1344" y="246"/>
                    <a:pt x="1365" y="124"/>
                    <a:pt x="1304" y="62"/>
                  </a:cubicBezTo>
                  <a:cubicBezTo>
                    <a:pt x="1251" y="23"/>
                    <a:pt x="1198" y="0"/>
                    <a:pt x="1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8"/>
            <p:cNvSpPr/>
            <p:nvPr/>
          </p:nvSpPr>
          <p:spPr>
            <a:xfrm>
              <a:off x="6896840" y="1004471"/>
              <a:ext cx="61908" cy="25896"/>
            </a:xfrm>
            <a:custGeom>
              <a:avLst/>
              <a:gdLst/>
              <a:ahLst/>
              <a:cxnLst/>
              <a:rect l="l" t="t" r="r" b="b"/>
              <a:pathLst>
                <a:path w="918" h="384" extrusionOk="0">
                  <a:moveTo>
                    <a:pt x="523" y="1"/>
                  </a:moveTo>
                  <a:cubicBezTo>
                    <a:pt x="323" y="1"/>
                    <a:pt x="101" y="81"/>
                    <a:pt x="1" y="297"/>
                  </a:cubicBezTo>
                  <a:cubicBezTo>
                    <a:pt x="103" y="356"/>
                    <a:pt x="222" y="383"/>
                    <a:pt x="341" y="383"/>
                  </a:cubicBezTo>
                  <a:cubicBezTo>
                    <a:pt x="553" y="383"/>
                    <a:pt x="767" y="298"/>
                    <a:pt x="897" y="155"/>
                  </a:cubicBezTo>
                  <a:cubicBezTo>
                    <a:pt x="897" y="135"/>
                    <a:pt x="897" y="135"/>
                    <a:pt x="917" y="135"/>
                  </a:cubicBezTo>
                  <a:cubicBezTo>
                    <a:pt x="897" y="94"/>
                    <a:pt x="836" y="73"/>
                    <a:pt x="815" y="53"/>
                  </a:cubicBezTo>
                  <a:cubicBezTo>
                    <a:pt x="754" y="33"/>
                    <a:pt x="714" y="12"/>
                    <a:pt x="652" y="12"/>
                  </a:cubicBezTo>
                  <a:cubicBezTo>
                    <a:pt x="611" y="5"/>
                    <a:pt x="568" y="1"/>
                    <a:pt x="523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8"/>
            <p:cNvSpPr/>
            <p:nvPr/>
          </p:nvSpPr>
          <p:spPr>
            <a:xfrm>
              <a:off x="6829539" y="851459"/>
              <a:ext cx="52264" cy="30819"/>
            </a:xfrm>
            <a:custGeom>
              <a:avLst/>
              <a:gdLst/>
              <a:ahLst/>
              <a:cxnLst/>
              <a:rect l="l" t="t" r="r" b="b"/>
              <a:pathLst>
                <a:path w="775" h="457" extrusionOk="0">
                  <a:moveTo>
                    <a:pt x="408" y="0"/>
                  </a:moveTo>
                  <a:cubicBezTo>
                    <a:pt x="327" y="0"/>
                    <a:pt x="245" y="21"/>
                    <a:pt x="184" y="41"/>
                  </a:cubicBezTo>
                  <a:cubicBezTo>
                    <a:pt x="123" y="82"/>
                    <a:pt x="82" y="123"/>
                    <a:pt x="42" y="184"/>
                  </a:cubicBezTo>
                  <a:cubicBezTo>
                    <a:pt x="21" y="204"/>
                    <a:pt x="1" y="245"/>
                    <a:pt x="21" y="286"/>
                  </a:cubicBezTo>
                  <a:cubicBezTo>
                    <a:pt x="36" y="331"/>
                    <a:pt x="75" y="354"/>
                    <a:pt x="119" y="354"/>
                  </a:cubicBezTo>
                  <a:cubicBezTo>
                    <a:pt x="133" y="354"/>
                    <a:pt x="148" y="352"/>
                    <a:pt x="164" y="347"/>
                  </a:cubicBezTo>
                  <a:lnTo>
                    <a:pt x="225" y="347"/>
                  </a:lnTo>
                  <a:cubicBezTo>
                    <a:pt x="245" y="326"/>
                    <a:pt x="286" y="306"/>
                    <a:pt x="306" y="306"/>
                  </a:cubicBezTo>
                  <a:lnTo>
                    <a:pt x="367" y="306"/>
                  </a:lnTo>
                  <a:cubicBezTo>
                    <a:pt x="388" y="326"/>
                    <a:pt x="408" y="326"/>
                    <a:pt x="428" y="347"/>
                  </a:cubicBezTo>
                  <a:lnTo>
                    <a:pt x="510" y="408"/>
                  </a:lnTo>
                  <a:cubicBezTo>
                    <a:pt x="544" y="441"/>
                    <a:pt x="577" y="456"/>
                    <a:pt x="611" y="456"/>
                  </a:cubicBezTo>
                  <a:cubicBezTo>
                    <a:pt x="638" y="456"/>
                    <a:pt x="666" y="446"/>
                    <a:pt x="693" y="428"/>
                  </a:cubicBezTo>
                  <a:cubicBezTo>
                    <a:pt x="775" y="367"/>
                    <a:pt x="775" y="286"/>
                    <a:pt x="734" y="204"/>
                  </a:cubicBezTo>
                  <a:cubicBezTo>
                    <a:pt x="693" y="163"/>
                    <a:pt x="653" y="123"/>
                    <a:pt x="612" y="82"/>
                  </a:cubicBezTo>
                  <a:cubicBezTo>
                    <a:pt x="551" y="41"/>
                    <a:pt x="490" y="21"/>
                    <a:pt x="4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8"/>
            <p:cNvSpPr/>
            <p:nvPr/>
          </p:nvSpPr>
          <p:spPr>
            <a:xfrm>
              <a:off x="6977897" y="867913"/>
              <a:ext cx="52264" cy="30145"/>
            </a:xfrm>
            <a:custGeom>
              <a:avLst/>
              <a:gdLst/>
              <a:ahLst/>
              <a:cxnLst/>
              <a:rect l="l" t="t" r="r" b="b"/>
              <a:pathLst>
                <a:path w="775" h="447" extrusionOk="0">
                  <a:moveTo>
                    <a:pt x="387" y="1"/>
                  </a:moveTo>
                  <a:cubicBezTo>
                    <a:pt x="306" y="1"/>
                    <a:pt x="245" y="21"/>
                    <a:pt x="184" y="62"/>
                  </a:cubicBezTo>
                  <a:cubicBezTo>
                    <a:pt x="122" y="103"/>
                    <a:pt x="82" y="143"/>
                    <a:pt x="41" y="204"/>
                  </a:cubicBezTo>
                  <a:cubicBezTo>
                    <a:pt x="21" y="225"/>
                    <a:pt x="0" y="266"/>
                    <a:pt x="21" y="306"/>
                  </a:cubicBezTo>
                  <a:cubicBezTo>
                    <a:pt x="36" y="352"/>
                    <a:pt x="86" y="375"/>
                    <a:pt x="135" y="375"/>
                  </a:cubicBezTo>
                  <a:cubicBezTo>
                    <a:pt x="152" y="375"/>
                    <a:pt x="168" y="372"/>
                    <a:pt x="184" y="367"/>
                  </a:cubicBezTo>
                  <a:lnTo>
                    <a:pt x="224" y="347"/>
                  </a:lnTo>
                  <a:cubicBezTo>
                    <a:pt x="245" y="347"/>
                    <a:pt x="285" y="327"/>
                    <a:pt x="306" y="327"/>
                  </a:cubicBezTo>
                  <a:cubicBezTo>
                    <a:pt x="316" y="316"/>
                    <a:pt x="326" y="311"/>
                    <a:pt x="336" y="311"/>
                  </a:cubicBezTo>
                  <a:cubicBezTo>
                    <a:pt x="347" y="311"/>
                    <a:pt x="357" y="316"/>
                    <a:pt x="367" y="327"/>
                  </a:cubicBezTo>
                  <a:cubicBezTo>
                    <a:pt x="387" y="327"/>
                    <a:pt x="408" y="327"/>
                    <a:pt x="428" y="347"/>
                  </a:cubicBezTo>
                  <a:lnTo>
                    <a:pt x="509" y="408"/>
                  </a:lnTo>
                  <a:cubicBezTo>
                    <a:pt x="543" y="430"/>
                    <a:pt x="583" y="447"/>
                    <a:pt x="622" y="447"/>
                  </a:cubicBezTo>
                  <a:cubicBezTo>
                    <a:pt x="654" y="447"/>
                    <a:pt x="686" y="436"/>
                    <a:pt x="713" y="408"/>
                  </a:cubicBezTo>
                  <a:cubicBezTo>
                    <a:pt x="774" y="367"/>
                    <a:pt x="774" y="266"/>
                    <a:pt x="733" y="204"/>
                  </a:cubicBezTo>
                  <a:cubicBezTo>
                    <a:pt x="693" y="143"/>
                    <a:pt x="652" y="103"/>
                    <a:pt x="591" y="82"/>
                  </a:cubicBezTo>
                  <a:cubicBezTo>
                    <a:pt x="530" y="42"/>
                    <a:pt x="469" y="1"/>
                    <a:pt x="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8"/>
            <p:cNvSpPr/>
            <p:nvPr/>
          </p:nvSpPr>
          <p:spPr>
            <a:xfrm>
              <a:off x="6994352" y="936967"/>
              <a:ext cx="86590" cy="61166"/>
            </a:xfrm>
            <a:custGeom>
              <a:avLst/>
              <a:gdLst/>
              <a:ahLst/>
              <a:cxnLst/>
              <a:rect l="l" t="t" r="r" b="b"/>
              <a:pathLst>
                <a:path w="1284" h="907" extrusionOk="0">
                  <a:moveTo>
                    <a:pt x="560" y="0"/>
                  </a:moveTo>
                  <a:cubicBezTo>
                    <a:pt x="312" y="0"/>
                    <a:pt x="92" y="125"/>
                    <a:pt x="41" y="362"/>
                  </a:cubicBezTo>
                  <a:cubicBezTo>
                    <a:pt x="1" y="586"/>
                    <a:pt x="245" y="850"/>
                    <a:pt x="530" y="891"/>
                  </a:cubicBezTo>
                  <a:cubicBezTo>
                    <a:pt x="588" y="901"/>
                    <a:pt x="645" y="906"/>
                    <a:pt x="700" y="906"/>
                  </a:cubicBezTo>
                  <a:cubicBezTo>
                    <a:pt x="977" y="906"/>
                    <a:pt x="1209" y="779"/>
                    <a:pt x="1243" y="525"/>
                  </a:cubicBezTo>
                  <a:cubicBezTo>
                    <a:pt x="1284" y="321"/>
                    <a:pt x="1060" y="56"/>
                    <a:pt x="713" y="15"/>
                  </a:cubicBezTo>
                  <a:cubicBezTo>
                    <a:pt x="662" y="5"/>
                    <a:pt x="611" y="0"/>
                    <a:pt x="560" y="0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8"/>
            <p:cNvSpPr/>
            <p:nvPr/>
          </p:nvSpPr>
          <p:spPr>
            <a:xfrm>
              <a:off x="6782873" y="911814"/>
              <a:ext cx="83825" cy="62042"/>
            </a:xfrm>
            <a:custGeom>
              <a:avLst/>
              <a:gdLst/>
              <a:ahLst/>
              <a:cxnLst/>
              <a:rect l="l" t="t" r="r" b="b"/>
              <a:pathLst>
                <a:path w="1243" h="920" extrusionOk="0">
                  <a:moveTo>
                    <a:pt x="625" y="0"/>
                  </a:moveTo>
                  <a:cubicBezTo>
                    <a:pt x="300" y="0"/>
                    <a:pt x="41" y="195"/>
                    <a:pt x="41" y="409"/>
                  </a:cubicBezTo>
                  <a:cubicBezTo>
                    <a:pt x="0" y="694"/>
                    <a:pt x="306" y="898"/>
                    <a:pt x="632" y="918"/>
                  </a:cubicBezTo>
                  <a:cubicBezTo>
                    <a:pt x="644" y="919"/>
                    <a:pt x="656" y="919"/>
                    <a:pt x="668" y="919"/>
                  </a:cubicBezTo>
                  <a:cubicBezTo>
                    <a:pt x="942" y="919"/>
                    <a:pt x="1222" y="705"/>
                    <a:pt x="1222" y="490"/>
                  </a:cubicBezTo>
                  <a:cubicBezTo>
                    <a:pt x="1243" y="205"/>
                    <a:pt x="978" y="22"/>
                    <a:pt x="672" y="2"/>
                  </a:cubicBezTo>
                  <a:cubicBezTo>
                    <a:pt x="656" y="1"/>
                    <a:pt x="640" y="0"/>
                    <a:pt x="625" y="0"/>
                  </a:cubicBezTo>
                  <a:close/>
                </a:path>
              </a:pathLst>
            </a:custGeom>
            <a:solidFill>
              <a:srgbClr val="EA7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8"/>
            <p:cNvSpPr/>
            <p:nvPr/>
          </p:nvSpPr>
          <p:spPr>
            <a:xfrm>
              <a:off x="6898256" y="848154"/>
              <a:ext cx="43969" cy="106349"/>
            </a:xfrm>
            <a:custGeom>
              <a:avLst/>
              <a:gdLst/>
              <a:ahLst/>
              <a:cxnLst/>
              <a:rect l="l" t="t" r="r" b="b"/>
              <a:pathLst>
                <a:path w="652" h="1577" extrusionOk="0">
                  <a:moveTo>
                    <a:pt x="507" y="0"/>
                  </a:moveTo>
                  <a:cubicBezTo>
                    <a:pt x="487" y="0"/>
                    <a:pt x="463" y="15"/>
                    <a:pt x="448" y="29"/>
                  </a:cubicBezTo>
                  <a:cubicBezTo>
                    <a:pt x="285" y="294"/>
                    <a:pt x="183" y="559"/>
                    <a:pt x="61" y="844"/>
                  </a:cubicBezTo>
                  <a:cubicBezTo>
                    <a:pt x="41" y="905"/>
                    <a:pt x="20" y="986"/>
                    <a:pt x="0" y="1068"/>
                  </a:cubicBezTo>
                  <a:cubicBezTo>
                    <a:pt x="0" y="1170"/>
                    <a:pt x="20" y="1271"/>
                    <a:pt x="82" y="1353"/>
                  </a:cubicBezTo>
                  <a:cubicBezTo>
                    <a:pt x="163" y="1434"/>
                    <a:pt x="244" y="1475"/>
                    <a:pt x="306" y="1495"/>
                  </a:cubicBezTo>
                  <a:lnTo>
                    <a:pt x="407" y="1536"/>
                  </a:lnTo>
                  <a:cubicBezTo>
                    <a:pt x="448" y="1556"/>
                    <a:pt x="489" y="1577"/>
                    <a:pt x="530" y="1577"/>
                  </a:cubicBezTo>
                  <a:cubicBezTo>
                    <a:pt x="570" y="1577"/>
                    <a:pt x="611" y="1556"/>
                    <a:pt x="631" y="1516"/>
                  </a:cubicBezTo>
                  <a:cubicBezTo>
                    <a:pt x="652" y="1475"/>
                    <a:pt x="611" y="1414"/>
                    <a:pt x="570" y="1414"/>
                  </a:cubicBezTo>
                  <a:cubicBezTo>
                    <a:pt x="530" y="1394"/>
                    <a:pt x="509" y="1373"/>
                    <a:pt x="489" y="1373"/>
                  </a:cubicBezTo>
                  <a:lnTo>
                    <a:pt x="387" y="1312"/>
                  </a:lnTo>
                  <a:cubicBezTo>
                    <a:pt x="326" y="1292"/>
                    <a:pt x="285" y="1251"/>
                    <a:pt x="244" y="1210"/>
                  </a:cubicBezTo>
                  <a:cubicBezTo>
                    <a:pt x="204" y="1149"/>
                    <a:pt x="224" y="1027"/>
                    <a:pt x="265" y="905"/>
                  </a:cubicBezTo>
                  <a:cubicBezTo>
                    <a:pt x="306" y="762"/>
                    <a:pt x="367" y="640"/>
                    <a:pt x="407" y="497"/>
                  </a:cubicBezTo>
                  <a:lnTo>
                    <a:pt x="570" y="111"/>
                  </a:lnTo>
                  <a:lnTo>
                    <a:pt x="570" y="90"/>
                  </a:lnTo>
                  <a:cubicBezTo>
                    <a:pt x="570" y="70"/>
                    <a:pt x="570" y="29"/>
                    <a:pt x="530" y="9"/>
                  </a:cubicBezTo>
                  <a:cubicBezTo>
                    <a:pt x="524" y="3"/>
                    <a:pt x="516" y="0"/>
                    <a:pt x="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8"/>
            <p:cNvSpPr/>
            <p:nvPr/>
          </p:nvSpPr>
          <p:spPr>
            <a:xfrm>
              <a:off x="7116613" y="928808"/>
              <a:ext cx="28863" cy="27245"/>
            </a:xfrm>
            <a:custGeom>
              <a:avLst/>
              <a:gdLst/>
              <a:ahLst/>
              <a:cxnLst/>
              <a:rect l="l" t="t" r="r" b="b"/>
              <a:pathLst>
                <a:path w="428" h="404" extrusionOk="0">
                  <a:moveTo>
                    <a:pt x="355" y="1"/>
                  </a:moveTo>
                  <a:cubicBezTo>
                    <a:pt x="339" y="1"/>
                    <a:pt x="323" y="6"/>
                    <a:pt x="306" y="14"/>
                  </a:cubicBezTo>
                  <a:lnTo>
                    <a:pt x="285" y="14"/>
                  </a:lnTo>
                  <a:cubicBezTo>
                    <a:pt x="245" y="35"/>
                    <a:pt x="204" y="75"/>
                    <a:pt x="163" y="116"/>
                  </a:cubicBezTo>
                  <a:cubicBezTo>
                    <a:pt x="122" y="157"/>
                    <a:pt x="82" y="198"/>
                    <a:pt x="41" y="218"/>
                  </a:cubicBezTo>
                  <a:lnTo>
                    <a:pt x="41" y="238"/>
                  </a:lnTo>
                  <a:cubicBezTo>
                    <a:pt x="0" y="259"/>
                    <a:pt x="0" y="320"/>
                    <a:pt x="21" y="360"/>
                  </a:cubicBezTo>
                  <a:cubicBezTo>
                    <a:pt x="46" y="386"/>
                    <a:pt x="79" y="403"/>
                    <a:pt x="110" y="403"/>
                  </a:cubicBezTo>
                  <a:cubicBezTo>
                    <a:pt x="129" y="403"/>
                    <a:pt x="148" y="396"/>
                    <a:pt x="163" y="381"/>
                  </a:cubicBezTo>
                  <a:cubicBezTo>
                    <a:pt x="224" y="360"/>
                    <a:pt x="265" y="299"/>
                    <a:pt x="306" y="259"/>
                  </a:cubicBezTo>
                  <a:cubicBezTo>
                    <a:pt x="346" y="218"/>
                    <a:pt x="387" y="177"/>
                    <a:pt x="428" y="116"/>
                  </a:cubicBezTo>
                  <a:cubicBezTo>
                    <a:pt x="428" y="75"/>
                    <a:pt x="428" y="55"/>
                    <a:pt x="408" y="35"/>
                  </a:cubicBezTo>
                  <a:cubicBezTo>
                    <a:pt x="396" y="11"/>
                    <a:pt x="377" y="1"/>
                    <a:pt x="3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8"/>
            <p:cNvSpPr/>
            <p:nvPr/>
          </p:nvSpPr>
          <p:spPr>
            <a:xfrm>
              <a:off x="6748885" y="539499"/>
              <a:ext cx="814173" cy="836899"/>
            </a:xfrm>
            <a:custGeom>
              <a:avLst/>
              <a:gdLst/>
              <a:ahLst/>
              <a:cxnLst/>
              <a:rect l="l" t="t" r="r" b="b"/>
              <a:pathLst>
                <a:path w="12073" h="12410" extrusionOk="0">
                  <a:moveTo>
                    <a:pt x="4252" y="1"/>
                  </a:moveTo>
                  <a:cubicBezTo>
                    <a:pt x="3987" y="1"/>
                    <a:pt x="3738" y="23"/>
                    <a:pt x="3518" y="65"/>
                  </a:cubicBezTo>
                  <a:cubicBezTo>
                    <a:pt x="0" y="664"/>
                    <a:pt x="2015" y="3795"/>
                    <a:pt x="4536" y="3795"/>
                  </a:cubicBezTo>
                  <a:cubicBezTo>
                    <a:pt x="4584" y="3795"/>
                    <a:pt x="4632" y="3794"/>
                    <a:pt x="4679" y="3791"/>
                  </a:cubicBezTo>
                  <a:cubicBezTo>
                    <a:pt x="4700" y="4382"/>
                    <a:pt x="4700" y="4850"/>
                    <a:pt x="4863" y="5095"/>
                  </a:cubicBezTo>
                  <a:cubicBezTo>
                    <a:pt x="5209" y="5604"/>
                    <a:pt x="6227" y="5034"/>
                    <a:pt x="6309" y="5808"/>
                  </a:cubicBezTo>
                  <a:cubicBezTo>
                    <a:pt x="6370" y="6337"/>
                    <a:pt x="5677" y="6582"/>
                    <a:pt x="5412" y="6887"/>
                  </a:cubicBezTo>
                  <a:cubicBezTo>
                    <a:pt x="5046" y="7294"/>
                    <a:pt x="4842" y="7885"/>
                    <a:pt x="4944" y="8414"/>
                  </a:cubicBezTo>
                  <a:cubicBezTo>
                    <a:pt x="5188" y="9596"/>
                    <a:pt x="5229" y="11082"/>
                    <a:pt x="4659" y="12039"/>
                  </a:cubicBezTo>
                  <a:cubicBezTo>
                    <a:pt x="4578" y="12162"/>
                    <a:pt x="4618" y="12243"/>
                    <a:pt x="4720" y="12304"/>
                  </a:cubicBezTo>
                  <a:cubicBezTo>
                    <a:pt x="4854" y="12360"/>
                    <a:pt x="5092" y="12410"/>
                    <a:pt x="5377" y="12410"/>
                  </a:cubicBezTo>
                  <a:cubicBezTo>
                    <a:pt x="5612" y="12410"/>
                    <a:pt x="5879" y="12376"/>
                    <a:pt x="6146" y="12284"/>
                  </a:cubicBezTo>
                  <a:cubicBezTo>
                    <a:pt x="6736" y="12101"/>
                    <a:pt x="7184" y="11530"/>
                    <a:pt x="7327" y="11103"/>
                  </a:cubicBezTo>
                  <a:cubicBezTo>
                    <a:pt x="7327" y="11082"/>
                    <a:pt x="7368" y="11062"/>
                    <a:pt x="7368" y="11042"/>
                  </a:cubicBezTo>
                  <a:cubicBezTo>
                    <a:pt x="7449" y="11184"/>
                    <a:pt x="7551" y="11632"/>
                    <a:pt x="7551" y="11917"/>
                  </a:cubicBezTo>
                  <a:cubicBezTo>
                    <a:pt x="7551" y="12121"/>
                    <a:pt x="7592" y="12162"/>
                    <a:pt x="7795" y="12223"/>
                  </a:cubicBezTo>
                  <a:cubicBezTo>
                    <a:pt x="8041" y="12288"/>
                    <a:pt x="8293" y="12319"/>
                    <a:pt x="8547" y="12319"/>
                  </a:cubicBezTo>
                  <a:cubicBezTo>
                    <a:pt x="9871" y="12319"/>
                    <a:pt x="11242" y="11484"/>
                    <a:pt x="12011" y="10390"/>
                  </a:cubicBezTo>
                  <a:cubicBezTo>
                    <a:pt x="12072" y="10329"/>
                    <a:pt x="12052" y="10268"/>
                    <a:pt x="12011" y="10207"/>
                  </a:cubicBezTo>
                  <a:cubicBezTo>
                    <a:pt x="11950" y="10145"/>
                    <a:pt x="11889" y="10084"/>
                    <a:pt x="11828" y="10023"/>
                  </a:cubicBezTo>
                  <a:cubicBezTo>
                    <a:pt x="11013" y="9270"/>
                    <a:pt x="10300" y="8048"/>
                    <a:pt x="9873" y="6989"/>
                  </a:cubicBezTo>
                  <a:cubicBezTo>
                    <a:pt x="9139" y="5197"/>
                    <a:pt x="9302" y="4769"/>
                    <a:pt x="8834" y="3547"/>
                  </a:cubicBezTo>
                  <a:cubicBezTo>
                    <a:pt x="8182" y="1918"/>
                    <a:pt x="7205" y="920"/>
                    <a:pt x="6288" y="451"/>
                  </a:cubicBezTo>
                  <a:cubicBezTo>
                    <a:pt x="5639" y="134"/>
                    <a:pt x="4897" y="1"/>
                    <a:pt x="4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8"/>
            <p:cNvSpPr/>
            <p:nvPr/>
          </p:nvSpPr>
          <p:spPr>
            <a:xfrm>
              <a:off x="7006693" y="590414"/>
              <a:ext cx="489057" cy="663720"/>
            </a:xfrm>
            <a:custGeom>
              <a:avLst/>
              <a:gdLst/>
              <a:ahLst/>
              <a:cxnLst/>
              <a:rect l="l" t="t" r="r" b="b"/>
              <a:pathLst>
                <a:path w="7252" h="9842" extrusionOk="0">
                  <a:moveTo>
                    <a:pt x="196" y="0"/>
                  </a:moveTo>
                  <a:cubicBezTo>
                    <a:pt x="165" y="0"/>
                    <a:pt x="134" y="1"/>
                    <a:pt x="103" y="2"/>
                  </a:cubicBezTo>
                  <a:cubicBezTo>
                    <a:pt x="62" y="22"/>
                    <a:pt x="1" y="63"/>
                    <a:pt x="21" y="124"/>
                  </a:cubicBezTo>
                  <a:cubicBezTo>
                    <a:pt x="21" y="159"/>
                    <a:pt x="52" y="210"/>
                    <a:pt x="99" y="210"/>
                  </a:cubicBezTo>
                  <a:cubicBezTo>
                    <a:pt x="107" y="210"/>
                    <a:pt x="115" y="208"/>
                    <a:pt x="123" y="206"/>
                  </a:cubicBezTo>
                  <a:cubicBezTo>
                    <a:pt x="152" y="204"/>
                    <a:pt x="181" y="204"/>
                    <a:pt x="209" y="204"/>
                  </a:cubicBezTo>
                  <a:cubicBezTo>
                    <a:pt x="687" y="204"/>
                    <a:pt x="1146" y="362"/>
                    <a:pt x="1569" y="593"/>
                  </a:cubicBezTo>
                  <a:cubicBezTo>
                    <a:pt x="2017" y="837"/>
                    <a:pt x="2424" y="1183"/>
                    <a:pt x="2771" y="1550"/>
                  </a:cubicBezTo>
                  <a:cubicBezTo>
                    <a:pt x="3117" y="1916"/>
                    <a:pt x="3422" y="2344"/>
                    <a:pt x="3687" y="2792"/>
                  </a:cubicBezTo>
                  <a:cubicBezTo>
                    <a:pt x="3952" y="3240"/>
                    <a:pt x="4135" y="3729"/>
                    <a:pt x="4298" y="4218"/>
                  </a:cubicBezTo>
                  <a:cubicBezTo>
                    <a:pt x="4644" y="5195"/>
                    <a:pt x="4909" y="6234"/>
                    <a:pt x="5357" y="7191"/>
                  </a:cubicBezTo>
                  <a:cubicBezTo>
                    <a:pt x="5581" y="7680"/>
                    <a:pt x="5826" y="8148"/>
                    <a:pt x="6111" y="8576"/>
                  </a:cubicBezTo>
                  <a:cubicBezTo>
                    <a:pt x="6416" y="9024"/>
                    <a:pt x="6742" y="9431"/>
                    <a:pt x="7109" y="9818"/>
                  </a:cubicBezTo>
                  <a:cubicBezTo>
                    <a:pt x="7132" y="9830"/>
                    <a:pt x="7156" y="9842"/>
                    <a:pt x="7179" y="9842"/>
                  </a:cubicBezTo>
                  <a:cubicBezTo>
                    <a:pt x="7196" y="9842"/>
                    <a:pt x="7214" y="9835"/>
                    <a:pt x="7231" y="9818"/>
                  </a:cubicBezTo>
                  <a:cubicBezTo>
                    <a:pt x="7251" y="9777"/>
                    <a:pt x="7251" y="9737"/>
                    <a:pt x="7231" y="9696"/>
                  </a:cubicBezTo>
                  <a:cubicBezTo>
                    <a:pt x="6864" y="9329"/>
                    <a:pt x="6538" y="8922"/>
                    <a:pt x="6253" y="8494"/>
                  </a:cubicBezTo>
                  <a:cubicBezTo>
                    <a:pt x="5968" y="8046"/>
                    <a:pt x="5724" y="7598"/>
                    <a:pt x="5520" y="7110"/>
                  </a:cubicBezTo>
                  <a:cubicBezTo>
                    <a:pt x="5092" y="6152"/>
                    <a:pt x="4828" y="5154"/>
                    <a:pt x="4502" y="4157"/>
                  </a:cubicBezTo>
                  <a:cubicBezTo>
                    <a:pt x="4339" y="3647"/>
                    <a:pt x="4135" y="3138"/>
                    <a:pt x="3870" y="2690"/>
                  </a:cubicBezTo>
                  <a:cubicBezTo>
                    <a:pt x="3606" y="2222"/>
                    <a:pt x="3280" y="1794"/>
                    <a:pt x="2913" y="1407"/>
                  </a:cubicBezTo>
                  <a:cubicBezTo>
                    <a:pt x="2547" y="1020"/>
                    <a:pt x="2139" y="674"/>
                    <a:pt x="1671" y="409"/>
                  </a:cubicBezTo>
                  <a:cubicBezTo>
                    <a:pt x="1229" y="159"/>
                    <a:pt x="714" y="0"/>
                    <a:pt x="19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8"/>
            <p:cNvSpPr/>
            <p:nvPr/>
          </p:nvSpPr>
          <p:spPr>
            <a:xfrm>
              <a:off x="6855636" y="601473"/>
              <a:ext cx="28931" cy="107765"/>
            </a:xfrm>
            <a:custGeom>
              <a:avLst/>
              <a:gdLst/>
              <a:ahLst/>
              <a:cxnLst/>
              <a:rect l="l" t="t" r="r" b="b"/>
              <a:pathLst>
                <a:path w="429" h="1598" extrusionOk="0">
                  <a:moveTo>
                    <a:pt x="245" y="1"/>
                  </a:moveTo>
                  <a:cubicBezTo>
                    <a:pt x="204" y="1"/>
                    <a:pt x="143" y="21"/>
                    <a:pt x="143" y="62"/>
                  </a:cubicBezTo>
                  <a:cubicBezTo>
                    <a:pt x="41" y="286"/>
                    <a:pt x="1" y="551"/>
                    <a:pt x="1" y="816"/>
                  </a:cubicBezTo>
                  <a:cubicBezTo>
                    <a:pt x="21" y="1080"/>
                    <a:pt x="103" y="1325"/>
                    <a:pt x="225" y="1549"/>
                  </a:cubicBezTo>
                  <a:cubicBezTo>
                    <a:pt x="240" y="1578"/>
                    <a:pt x="266" y="1597"/>
                    <a:pt x="302" y="1597"/>
                  </a:cubicBezTo>
                  <a:cubicBezTo>
                    <a:pt x="316" y="1597"/>
                    <a:pt x="331" y="1595"/>
                    <a:pt x="347" y="1589"/>
                  </a:cubicBezTo>
                  <a:cubicBezTo>
                    <a:pt x="408" y="1569"/>
                    <a:pt x="428" y="1508"/>
                    <a:pt x="408" y="1467"/>
                  </a:cubicBezTo>
                  <a:cubicBezTo>
                    <a:pt x="327" y="1243"/>
                    <a:pt x="225" y="1019"/>
                    <a:pt x="225" y="795"/>
                  </a:cubicBezTo>
                  <a:cubicBezTo>
                    <a:pt x="184" y="571"/>
                    <a:pt x="245" y="327"/>
                    <a:pt x="286" y="103"/>
                  </a:cubicBezTo>
                  <a:cubicBezTo>
                    <a:pt x="286" y="62"/>
                    <a:pt x="266" y="21"/>
                    <a:pt x="2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8"/>
            <p:cNvSpPr/>
            <p:nvPr/>
          </p:nvSpPr>
          <p:spPr>
            <a:xfrm>
              <a:off x="7086402" y="978710"/>
              <a:ext cx="67370" cy="61840"/>
            </a:xfrm>
            <a:custGeom>
              <a:avLst/>
              <a:gdLst/>
              <a:ahLst/>
              <a:cxnLst/>
              <a:rect l="l" t="t" r="r" b="b"/>
              <a:pathLst>
                <a:path w="999" h="917" extrusionOk="0">
                  <a:moveTo>
                    <a:pt x="491" y="1"/>
                  </a:moveTo>
                  <a:cubicBezTo>
                    <a:pt x="463" y="1"/>
                    <a:pt x="435" y="3"/>
                    <a:pt x="407" y="7"/>
                  </a:cubicBezTo>
                  <a:cubicBezTo>
                    <a:pt x="143" y="69"/>
                    <a:pt x="0" y="313"/>
                    <a:pt x="61" y="557"/>
                  </a:cubicBezTo>
                  <a:cubicBezTo>
                    <a:pt x="96" y="767"/>
                    <a:pt x="296" y="916"/>
                    <a:pt x="506" y="916"/>
                  </a:cubicBezTo>
                  <a:cubicBezTo>
                    <a:pt x="541" y="916"/>
                    <a:pt x="576" y="912"/>
                    <a:pt x="611" y="903"/>
                  </a:cubicBezTo>
                  <a:cubicBezTo>
                    <a:pt x="835" y="863"/>
                    <a:pt x="998" y="598"/>
                    <a:pt x="937" y="354"/>
                  </a:cubicBezTo>
                  <a:cubicBezTo>
                    <a:pt x="901" y="137"/>
                    <a:pt x="705" y="1"/>
                    <a:pt x="491" y="1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8"/>
            <p:cNvSpPr/>
            <p:nvPr/>
          </p:nvSpPr>
          <p:spPr>
            <a:xfrm>
              <a:off x="7097394" y="986870"/>
              <a:ext cx="30279" cy="40463"/>
            </a:xfrm>
            <a:custGeom>
              <a:avLst/>
              <a:gdLst/>
              <a:ahLst/>
              <a:cxnLst/>
              <a:rect l="l" t="t" r="r" b="b"/>
              <a:pathLst>
                <a:path w="449" h="600" extrusionOk="0">
                  <a:moveTo>
                    <a:pt x="379" y="1"/>
                  </a:moveTo>
                  <a:cubicBezTo>
                    <a:pt x="368" y="1"/>
                    <a:pt x="357" y="3"/>
                    <a:pt x="346" y="9"/>
                  </a:cubicBezTo>
                  <a:cubicBezTo>
                    <a:pt x="285" y="9"/>
                    <a:pt x="244" y="29"/>
                    <a:pt x="183" y="70"/>
                  </a:cubicBezTo>
                  <a:cubicBezTo>
                    <a:pt x="143" y="90"/>
                    <a:pt x="102" y="131"/>
                    <a:pt x="61" y="192"/>
                  </a:cubicBezTo>
                  <a:cubicBezTo>
                    <a:pt x="41" y="233"/>
                    <a:pt x="20" y="294"/>
                    <a:pt x="20" y="355"/>
                  </a:cubicBezTo>
                  <a:cubicBezTo>
                    <a:pt x="0" y="416"/>
                    <a:pt x="20" y="477"/>
                    <a:pt x="41" y="518"/>
                  </a:cubicBezTo>
                  <a:cubicBezTo>
                    <a:pt x="61" y="579"/>
                    <a:pt x="102" y="599"/>
                    <a:pt x="143" y="599"/>
                  </a:cubicBezTo>
                  <a:cubicBezTo>
                    <a:pt x="204" y="579"/>
                    <a:pt x="244" y="538"/>
                    <a:pt x="244" y="477"/>
                  </a:cubicBezTo>
                  <a:lnTo>
                    <a:pt x="244" y="457"/>
                  </a:lnTo>
                  <a:cubicBezTo>
                    <a:pt x="224" y="396"/>
                    <a:pt x="224" y="334"/>
                    <a:pt x="244" y="294"/>
                  </a:cubicBezTo>
                  <a:cubicBezTo>
                    <a:pt x="265" y="273"/>
                    <a:pt x="285" y="233"/>
                    <a:pt x="306" y="212"/>
                  </a:cubicBezTo>
                  <a:cubicBezTo>
                    <a:pt x="326" y="192"/>
                    <a:pt x="367" y="172"/>
                    <a:pt x="387" y="151"/>
                  </a:cubicBezTo>
                  <a:lnTo>
                    <a:pt x="407" y="151"/>
                  </a:lnTo>
                  <a:cubicBezTo>
                    <a:pt x="428" y="131"/>
                    <a:pt x="448" y="90"/>
                    <a:pt x="448" y="49"/>
                  </a:cubicBezTo>
                  <a:cubicBezTo>
                    <a:pt x="433" y="20"/>
                    <a:pt x="407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8"/>
            <p:cNvSpPr/>
            <p:nvPr/>
          </p:nvSpPr>
          <p:spPr>
            <a:xfrm>
              <a:off x="5898384" y="4052783"/>
              <a:ext cx="447852" cy="513739"/>
            </a:xfrm>
            <a:custGeom>
              <a:avLst/>
              <a:gdLst/>
              <a:ahLst/>
              <a:cxnLst/>
              <a:rect l="l" t="t" r="r" b="b"/>
              <a:pathLst>
                <a:path w="6641" h="7618" extrusionOk="0">
                  <a:moveTo>
                    <a:pt x="2811" y="1"/>
                  </a:moveTo>
                  <a:cubicBezTo>
                    <a:pt x="1365" y="286"/>
                    <a:pt x="816" y="428"/>
                    <a:pt x="1" y="550"/>
                  </a:cubicBezTo>
                  <a:cubicBezTo>
                    <a:pt x="653" y="3340"/>
                    <a:pt x="592" y="3361"/>
                    <a:pt x="734" y="4583"/>
                  </a:cubicBezTo>
                  <a:cubicBezTo>
                    <a:pt x="754" y="4766"/>
                    <a:pt x="693" y="5520"/>
                    <a:pt x="592" y="5907"/>
                  </a:cubicBezTo>
                  <a:cubicBezTo>
                    <a:pt x="490" y="6293"/>
                    <a:pt x="327" y="6945"/>
                    <a:pt x="612" y="7291"/>
                  </a:cubicBezTo>
                  <a:cubicBezTo>
                    <a:pt x="792" y="7501"/>
                    <a:pt x="1055" y="7569"/>
                    <a:pt x="1344" y="7569"/>
                  </a:cubicBezTo>
                  <a:cubicBezTo>
                    <a:pt x="1644" y="7569"/>
                    <a:pt x="1971" y="7496"/>
                    <a:pt x="2262" y="7434"/>
                  </a:cubicBezTo>
                  <a:cubicBezTo>
                    <a:pt x="2397" y="7403"/>
                    <a:pt x="2538" y="7390"/>
                    <a:pt x="2683" y="7390"/>
                  </a:cubicBezTo>
                  <a:cubicBezTo>
                    <a:pt x="3297" y="7390"/>
                    <a:pt x="3977" y="7617"/>
                    <a:pt x="4604" y="7617"/>
                  </a:cubicBezTo>
                  <a:cubicBezTo>
                    <a:pt x="4676" y="7615"/>
                    <a:pt x="4756" y="7614"/>
                    <a:pt x="4840" y="7614"/>
                  </a:cubicBezTo>
                  <a:cubicBezTo>
                    <a:pt x="4882" y="7614"/>
                    <a:pt x="4926" y="7615"/>
                    <a:pt x="4971" y="7615"/>
                  </a:cubicBezTo>
                  <a:cubicBezTo>
                    <a:pt x="5581" y="7615"/>
                    <a:pt x="6358" y="7595"/>
                    <a:pt x="6559" y="7027"/>
                  </a:cubicBezTo>
                  <a:cubicBezTo>
                    <a:pt x="6640" y="6803"/>
                    <a:pt x="6314" y="6742"/>
                    <a:pt x="6172" y="6701"/>
                  </a:cubicBezTo>
                  <a:cubicBezTo>
                    <a:pt x="5439" y="6517"/>
                    <a:pt x="4787" y="6090"/>
                    <a:pt x="4156" y="5703"/>
                  </a:cubicBezTo>
                  <a:cubicBezTo>
                    <a:pt x="2628" y="4746"/>
                    <a:pt x="2832" y="2994"/>
                    <a:pt x="2832" y="1426"/>
                  </a:cubicBezTo>
                  <a:cubicBezTo>
                    <a:pt x="2811" y="958"/>
                    <a:pt x="2811" y="489"/>
                    <a:pt x="2811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8"/>
            <p:cNvSpPr/>
            <p:nvPr/>
          </p:nvSpPr>
          <p:spPr>
            <a:xfrm>
              <a:off x="5925898" y="4365889"/>
              <a:ext cx="439558" cy="218902"/>
            </a:xfrm>
            <a:custGeom>
              <a:avLst/>
              <a:gdLst/>
              <a:ahLst/>
              <a:cxnLst/>
              <a:rect l="l" t="t" r="r" b="b"/>
              <a:pathLst>
                <a:path w="6518" h="3246" extrusionOk="0">
                  <a:moveTo>
                    <a:pt x="489" y="0"/>
                  </a:moveTo>
                  <a:cubicBezTo>
                    <a:pt x="401" y="0"/>
                    <a:pt x="312" y="37"/>
                    <a:pt x="224" y="103"/>
                  </a:cubicBezTo>
                  <a:cubicBezTo>
                    <a:pt x="82" y="205"/>
                    <a:pt x="21" y="347"/>
                    <a:pt x="0" y="510"/>
                  </a:cubicBezTo>
                  <a:cubicBezTo>
                    <a:pt x="0" y="1121"/>
                    <a:pt x="0" y="1732"/>
                    <a:pt x="61" y="2343"/>
                  </a:cubicBezTo>
                  <a:cubicBezTo>
                    <a:pt x="82" y="2404"/>
                    <a:pt x="82" y="2465"/>
                    <a:pt x="102" y="2526"/>
                  </a:cubicBezTo>
                  <a:cubicBezTo>
                    <a:pt x="163" y="2872"/>
                    <a:pt x="326" y="3178"/>
                    <a:pt x="733" y="3219"/>
                  </a:cubicBezTo>
                  <a:cubicBezTo>
                    <a:pt x="1046" y="3239"/>
                    <a:pt x="1634" y="3246"/>
                    <a:pt x="2283" y="3246"/>
                  </a:cubicBezTo>
                  <a:cubicBezTo>
                    <a:pt x="3580" y="3246"/>
                    <a:pt x="5119" y="3219"/>
                    <a:pt x="5173" y="3219"/>
                  </a:cubicBezTo>
                  <a:cubicBezTo>
                    <a:pt x="5519" y="3198"/>
                    <a:pt x="5866" y="3178"/>
                    <a:pt x="6191" y="3056"/>
                  </a:cubicBezTo>
                  <a:cubicBezTo>
                    <a:pt x="6436" y="2954"/>
                    <a:pt x="6517" y="2709"/>
                    <a:pt x="6436" y="2506"/>
                  </a:cubicBezTo>
                  <a:cubicBezTo>
                    <a:pt x="6415" y="2424"/>
                    <a:pt x="6354" y="2363"/>
                    <a:pt x="6293" y="2282"/>
                  </a:cubicBezTo>
                  <a:cubicBezTo>
                    <a:pt x="6069" y="2058"/>
                    <a:pt x="5764" y="1936"/>
                    <a:pt x="5499" y="1773"/>
                  </a:cubicBezTo>
                  <a:cubicBezTo>
                    <a:pt x="5193" y="1589"/>
                    <a:pt x="4868" y="1426"/>
                    <a:pt x="4562" y="1223"/>
                  </a:cubicBezTo>
                  <a:cubicBezTo>
                    <a:pt x="4236" y="1019"/>
                    <a:pt x="3931" y="795"/>
                    <a:pt x="3564" y="653"/>
                  </a:cubicBezTo>
                  <a:cubicBezTo>
                    <a:pt x="3520" y="635"/>
                    <a:pt x="3473" y="628"/>
                    <a:pt x="3426" y="628"/>
                  </a:cubicBezTo>
                  <a:cubicBezTo>
                    <a:pt x="3192" y="628"/>
                    <a:pt x="2932" y="805"/>
                    <a:pt x="2729" y="856"/>
                  </a:cubicBezTo>
                  <a:cubicBezTo>
                    <a:pt x="2571" y="896"/>
                    <a:pt x="2422" y="918"/>
                    <a:pt x="2270" y="918"/>
                  </a:cubicBezTo>
                  <a:cubicBezTo>
                    <a:pt x="2187" y="918"/>
                    <a:pt x="2103" y="911"/>
                    <a:pt x="2016" y="897"/>
                  </a:cubicBezTo>
                  <a:cubicBezTo>
                    <a:pt x="1548" y="775"/>
                    <a:pt x="1181" y="429"/>
                    <a:pt x="815" y="143"/>
                  </a:cubicBezTo>
                  <a:cubicBezTo>
                    <a:pt x="794" y="103"/>
                    <a:pt x="754" y="103"/>
                    <a:pt x="713" y="82"/>
                  </a:cubicBezTo>
                  <a:cubicBezTo>
                    <a:pt x="638" y="26"/>
                    <a:pt x="564" y="0"/>
                    <a:pt x="489" y="0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8"/>
            <p:cNvSpPr/>
            <p:nvPr/>
          </p:nvSpPr>
          <p:spPr>
            <a:xfrm>
              <a:off x="5932776" y="4534816"/>
              <a:ext cx="432679" cy="49971"/>
            </a:xfrm>
            <a:custGeom>
              <a:avLst/>
              <a:gdLst/>
              <a:ahLst/>
              <a:cxnLst/>
              <a:rect l="l" t="t" r="r" b="b"/>
              <a:pathLst>
                <a:path w="6416" h="741" extrusionOk="0">
                  <a:moveTo>
                    <a:pt x="3157" y="1"/>
                  </a:moveTo>
                  <a:cubicBezTo>
                    <a:pt x="2138" y="1"/>
                    <a:pt x="1100" y="1"/>
                    <a:pt x="82" y="21"/>
                  </a:cubicBezTo>
                  <a:lnTo>
                    <a:pt x="0" y="21"/>
                  </a:lnTo>
                  <a:cubicBezTo>
                    <a:pt x="61" y="367"/>
                    <a:pt x="224" y="673"/>
                    <a:pt x="631" y="714"/>
                  </a:cubicBezTo>
                  <a:cubicBezTo>
                    <a:pt x="944" y="734"/>
                    <a:pt x="1532" y="741"/>
                    <a:pt x="2181" y="741"/>
                  </a:cubicBezTo>
                  <a:cubicBezTo>
                    <a:pt x="3478" y="741"/>
                    <a:pt x="5017" y="714"/>
                    <a:pt x="5071" y="714"/>
                  </a:cubicBezTo>
                  <a:cubicBezTo>
                    <a:pt x="5417" y="693"/>
                    <a:pt x="5764" y="673"/>
                    <a:pt x="6089" y="551"/>
                  </a:cubicBezTo>
                  <a:cubicBezTo>
                    <a:pt x="6334" y="449"/>
                    <a:pt x="6415" y="204"/>
                    <a:pt x="6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8"/>
            <p:cNvSpPr/>
            <p:nvPr/>
          </p:nvSpPr>
          <p:spPr>
            <a:xfrm>
              <a:off x="6145604" y="4325562"/>
              <a:ext cx="53613" cy="105337"/>
            </a:xfrm>
            <a:custGeom>
              <a:avLst/>
              <a:gdLst/>
              <a:ahLst/>
              <a:cxnLst/>
              <a:rect l="l" t="t" r="r" b="b"/>
              <a:pathLst>
                <a:path w="795" h="1562" extrusionOk="0">
                  <a:moveTo>
                    <a:pt x="416" y="217"/>
                  </a:moveTo>
                  <a:cubicBezTo>
                    <a:pt x="428" y="217"/>
                    <a:pt x="439" y="222"/>
                    <a:pt x="449" y="232"/>
                  </a:cubicBezTo>
                  <a:cubicBezTo>
                    <a:pt x="490" y="253"/>
                    <a:pt x="510" y="293"/>
                    <a:pt x="530" y="334"/>
                  </a:cubicBezTo>
                  <a:cubicBezTo>
                    <a:pt x="571" y="456"/>
                    <a:pt x="591" y="578"/>
                    <a:pt x="571" y="701"/>
                  </a:cubicBezTo>
                  <a:cubicBezTo>
                    <a:pt x="571" y="823"/>
                    <a:pt x="551" y="945"/>
                    <a:pt x="530" y="1088"/>
                  </a:cubicBezTo>
                  <a:lnTo>
                    <a:pt x="510" y="1271"/>
                  </a:lnTo>
                  <a:lnTo>
                    <a:pt x="497" y="1334"/>
                  </a:lnTo>
                  <a:lnTo>
                    <a:pt x="497" y="1334"/>
                  </a:lnTo>
                  <a:cubicBezTo>
                    <a:pt x="487" y="1326"/>
                    <a:pt x="477" y="1319"/>
                    <a:pt x="469" y="1312"/>
                  </a:cubicBezTo>
                  <a:cubicBezTo>
                    <a:pt x="428" y="1271"/>
                    <a:pt x="388" y="1210"/>
                    <a:pt x="367" y="1169"/>
                  </a:cubicBezTo>
                  <a:cubicBezTo>
                    <a:pt x="286" y="1067"/>
                    <a:pt x="245" y="945"/>
                    <a:pt x="225" y="823"/>
                  </a:cubicBezTo>
                  <a:cubicBezTo>
                    <a:pt x="204" y="701"/>
                    <a:pt x="184" y="578"/>
                    <a:pt x="204" y="477"/>
                  </a:cubicBezTo>
                  <a:cubicBezTo>
                    <a:pt x="225" y="375"/>
                    <a:pt x="306" y="253"/>
                    <a:pt x="367" y="232"/>
                  </a:cubicBezTo>
                  <a:cubicBezTo>
                    <a:pt x="388" y="222"/>
                    <a:pt x="403" y="217"/>
                    <a:pt x="416" y="217"/>
                  </a:cubicBezTo>
                  <a:close/>
                  <a:moveTo>
                    <a:pt x="413" y="0"/>
                  </a:moveTo>
                  <a:cubicBezTo>
                    <a:pt x="367" y="0"/>
                    <a:pt x="322" y="10"/>
                    <a:pt x="286" y="29"/>
                  </a:cubicBezTo>
                  <a:cubicBezTo>
                    <a:pt x="123" y="130"/>
                    <a:pt x="41" y="273"/>
                    <a:pt x="21" y="436"/>
                  </a:cubicBezTo>
                  <a:cubicBezTo>
                    <a:pt x="1" y="578"/>
                    <a:pt x="21" y="741"/>
                    <a:pt x="41" y="864"/>
                  </a:cubicBezTo>
                  <a:cubicBezTo>
                    <a:pt x="82" y="1006"/>
                    <a:pt x="143" y="1149"/>
                    <a:pt x="225" y="1271"/>
                  </a:cubicBezTo>
                  <a:cubicBezTo>
                    <a:pt x="265" y="1312"/>
                    <a:pt x="306" y="1373"/>
                    <a:pt x="367" y="1413"/>
                  </a:cubicBezTo>
                  <a:cubicBezTo>
                    <a:pt x="388" y="1454"/>
                    <a:pt x="408" y="1475"/>
                    <a:pt x="449" y="1495"/>
                  </a:cubicBezTo>
                  <a:lnTo>
                    <a:pt x="490" y="1515"/>
                  </a:lnTo>
                  <a:cubicBezTo>
                    <a:pt x="490" y="1532"/>
                    <a:pt x="543" y="1562"/>
                    <a:pt x="585" y="1562"/>
                  </a:cubicBezTo>
                  <a:cubicBezTo>
                    <a:pt x="595" y="1562"/>
                    <a:pt x="604" y="1560"/>
                    <a:pt x="612" y="1556"/>
                  </a:cubicBezTo>
                  <a:lnTo>
                    <a:pt x="652" y="1556"/>
                  </a:lnTo>
                  <a:cubicBezTo>
                    <a:pt x="673" y="1495"/>
                    <a:pt x="693" y="1413"/>
                    <a:pt x="693" y="1413"/>
                  </a:cubicBezTo>
                  <a:lnTo>
                    <a:pt x="714" y="1312"/>
                  </a:lnTo>
                  <a:lnTo>
                    <a:pt x="734" y="1108"/>
                  </a:lnTo>
                  <a:cubicBezTo>
                    <a:pt x="775" y="986"/>
                    <a:pt x="795" y="843"/>
                    <a:pt x="795" y="701"/>
                  </a:cubicBezTo>
                  <a:cubicBezTo>
                    <a:pt x="795" y="558"/>
                    <a:pt x="795" y="416"/>
                    <a:pt x="734" y="273"/>
                  </a:cubicBezTo>
                  <a:cubicBezTo>
                    <a:pt x="714" y="192"/>
                    <a:pt x="652" y="110"/>
                    <a:pt x="571" y="49"/>
                  </a:cubicBezTo>
                  <a:cubicBezTo>
                    <a:pt x="526" y="15"/>
                    <a:pt x="469" y="0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8"/>
            <p:cNvSpPr/>
            <p:nvPr/>
          </p:nvSpPr>
          <p:spPr>
            <a:xfrm>
              <a:off x="6177231" y="4354897"/>
              <a:ext cx="89287" cy="77014"/>
            </a:xfrm>
            <a:custGeom>
              <a:avLst/>
              <a:gdLst/>
              <a:ahLst/>
              <a:cxnLst/>
              <a:rect l="l" t="t" r="r" b="b"/>
              <a:pathLst>
                <a:path w="1324" h="1142" extrusionOk="0">
                  <a:moveTo>
                    <a:pt x="1018" y="205"/>
                  </a:moveTo>
                  <a:cubicBezTo>
                    <a:pt x="1059" y="225"/>
                    <a:pt x="1059" y="225"/>
                    <a:pt x="1080" y="245"/>
                  </a:cubicBezTo>
                  <a:cubicBezTo>
                    <a:pt x="1120" y="327"/>
                    <a:pt x="1100" y="429"/>
                    <a:pt x="1039" y="510"/>
                  </a:cubicBezTo>
                  <a:cubicBezTo>
                    <a:pt x="957" y="612"/>
                    <a:pt x="876" y="693"/>
                    <a:pt x="774" y="775"/>
                  </a:cubicBezTo>
                  <a:cubicBezTo>
                    <a:pt x="672" y="836"/>
                    <a:pt x="570" y="897"/>
                    <a:pt x="469" y="938"/>
                  </a:cubicBezTo>
                  <a:cubicBezTo>
                    <a:pt x="407" y="958"/>
                    <a:pt x="346" y="958"/>
                    <a:pt x="285" y="978"/>
                  </a:cubicBezTo>
                  <a:lnTo>
                    <a:pt x="265" y="978"/>
                  </a:lnTo>
                  <a:lnTo>
                    <a:pt x="285" y="938"/>
                  </a:lnTo>
                  <a:lnTo>
                    <a:pt x="387" y="775"/>
                  </a:lnTo>
                  <a:cubicBezTo>
                    <a:pt x="469" y="673"/>
                    <a:pt x="530" y="571"/>
                    <a:pt x="611" y="469"/>
                  </a:cubicBezTo>
                  <a:cubicBezTo>
                    <a:pt x="693" y="368"/>
                    <a:pt x="774" y="306"/>
                    <a:pt x="876" y="245"/>
                  </a:cubicBezTo>
                  <a:cubicBezTo>
                    <a:pt x="937" y="225"/>
                    <a:pt x="978" y="205"/>
                    <a:pt x="1018" y="205"/>
                  </a:cubicBezTo>
                  <a:close/>
                  <a:moveTo>
                    <a:pt x="1039" y="1"/>
                  </a:moveTo>
                  <a:cubicBezTo>
                    <a:pt x="937" y="1"/>
                    <a:pt x="856" y="21"/>
                    <a:pt x="794" y="62"/>
                  </a:cubicBezTo>
                  <a:cubicBezTo>
                    <a:pt x="652" y="123"/>
                    <a:pt x="550" y="225"/>
                    <a:pt x="469" y="347"/>
                  </a:cubicBezTo>
                  <a:cubicBezTo>
                    <a:pt x="367" y="449"/>
                    <a:pt x="306" y="551"/>
                    <a:pt x="224" y="673"/>
                  </a:cubicBezTo>
                  <a:lnTo>
                    <a:pt x="122" y="836"/>
                  </a:lnTo>
                  <a:lnTo>
                    <a:pt x="61" y="917"/>
                  </a:lnTo>
                  <a:lnTo>
                    <a:pt x="41" y="958"/>
                  </a:lnTo>
                  <a:cubicBezTo>
                    <a:pt x="21" y="999"/>
                    <a:pt x="0" y="1019"/>
                    <a:pt x="0" y="1060"/>
                  </a:cubicBezTo>
                  <a:lnTo>
                    <a:pt x="21" y="1080"/>
                  </a:lnTo>
                  <a:cubicBezTo>
                    <a:pt x="41" y="1121"/>
                    <a:pt x="122" y="1141"/>
                    <a:pt x="143" y="1141"/>
                  </a:cubicBezTo>
                  <a:lnTo>
                    <a:pt x="306" y="1141"/>
                  </a:lnTo>
                  <a:cubicBezTo>
                    <a:pt x="367" y="1141"/>
                    <a:pt x="448" y="1121"/>
                    <a:pt x="509" y="1101"/>
                  </a:cubicBezTo>
                  <a:cubicBezTo>
                    <a:pt x="652" y="1080"/>
                    <a:pt x="774" y="999"/>
                    <a:pt x="896" y="917"/>
                  </a:cubicBezTo>
                  <a:cubicBezTo>
                    <a:pt x="998" y="836"/>
                    <a:pt x="1100" y="754"/>
                    <a:pt x="1202" y="632"/>
                  </a:cubicBezTo>
                  <a:cubicBezTo>
                    <a:pt x="1242" y="571"/>
                    <a:pt x="1283" y="510"/>
                    <a:pt x="1304" y="429"/>
                  </a:cubicBezTo>
                  <a:cubicBezTo>
                    <a:pt x="1324" y="347"/>
                    <a:pt x="1324" y="245"/>
                    <a:pt x="1283" y="164"/>
                  </a:cubicBezTo>
                  <a:cubicBezTo>
                    <a:pt x="1242" y="82"/>
                    <a:pt x="1120" y="1"/>
                    <a:pt x="10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8"/>
            <p:cNvSpPr/>
            <p:nvPr/>
          </p:nvSpPr>
          <p:spPr>
            <a:xfrm>
              <a:off x="5943701" y="4390098"/>
              <a:ext cx="221195" cy="80048"/>
            </a:xfrm>
            <a:custGeom>
              <a:avLst/>
              <a:gdLst/>
              <a:ahLst/>
              <a:cxnLst/>
              <a:rect l="l" t="t" r="r" b="b"/>
              <a:pathLst>
                <a:path w="3280" h="1187" extrusionOk="0">
                  <a:moveTo>
                    <a:pt x="94" y="0"/>
                  </a:moveTo>
                  <a:cubicBezTo>
                    <a:pt x="84" y="0"/>
                    <a:pt x="73" y="3"/>
                    <a:pt x="62" y="8"/>
                  </a:cubicBezTo>
                  <a:cubicBezTo>
                    <a:pt x="21" y="29"/>
                    <a:pt x="1" y="70"/>
                    <a:pt x="21" y="110"/>
                  </a:cubicBezTo>
                  <a:cubicBezTo>
                    <a:pt x="144" y="395"/>
                    <a:pt x="347" y="640"/>
                    <a:pt x="592" y="823"/>
                  </a:cubicBezTo>
                  <a:cubicBezTo>
                    <a:pt x="856" y="1006"/>
                    <a:pt x="1141" y="1108"/>
                    <a:pt x="1447" y="1169"/>
                  </a:cubicBezTo>
                  <a:cubicBezTo>
                    <a:pt x="1536" y="1181"/>
                    <a:pt x="1626" y="1186"/>
                    <a:pt x="1715" y="1186"/>
                  </a:cubicBezTo>
                  <a:cubicBezTo>
                    <a:pt x="1930" y="1186"/>
                    <a:pt x="2141" y="1157"/>
                    <a:pt x="2343" y="1129"/>
                  </a:cubicBezTo>
                  <a:cubicBezTo>
                    <a:pt x="2506" y="1088"/>
                    <a:pt x="2649" y="1067"/>
                    <a:pt x="2791" y="1027"/>
                  </a:cubicBezTo>
                  <a:lnTo>
                    <a:pt x="3198" y="864"/>
                  </a:lnTo>
                  <a:cubicBezTo>
                    <a:pt x="3259" y="843"/>
                    <a:pt x="3280" y="782"/>
                    <a:pt x="3259" y="721"/>
                  </a:cubicBezTo>
                  <a:cubicBezTo>
                    <a:pt x="3243" y="688"/>
                    <a:pt x="3213" y="655"/>
                    <a:pt x="3169" y="655"/>
                  </a:cubicBezTo>
                  <a:cubicBezTo>
                    <a:pt x="3159" y="655"/>
                    <a:pt x="3149" y="656"/>
                    <a:pt x="3137" y="660"/>
                  </a:cubicBezTo>
                  <a:lnTo>
                    <a:pt x="2730" y="803"/>
                  </a:lnTo>
                  <a:cubicBezTo>
                    <a:pt x="2587" y="843"/>
                    <a:pt x="2445" y="884"/>
                    <a:pt x="2302" y="925"/>
                  </a:cubicBezTo>
                  <a:cubicBezTo>
                    <a:pt x="2139" y="950"/>
                    <a:pt x="1967" y="967"/>
                    <a:pt x="1798" y="967"/>
                  </a:cubicBezTo>
                  <a:cubicBezTo>
                    <a:pt x="1693" y="967"/>
                    <a:pt x="1589" y="961"/>
                    <a:pt x="1488" y="945"/>
                  </a:cubicBezTo>
                  <a:cubicBezTo>
                    <a:pt x="1203" y="905"/>
                    <a:pt x="938" y="823"/>
                    <a:pt x="714" y="660"/>
                  </a:cubicBezTo>
                  <a:cubicBezTo>
                    <a:pt x="490" y="497"/>
                    <a:pt x="286" y="294"/>
                    <a:pt x="184" y="49"/>
                  </a:cubicBezTo>
                  <a:lnTo>
                    <a:pt x="164" y="49"/>
                  </a:lnTo>
                  <a:cubicBezTo>
                    <a:pt x="149" y="19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8"/>
            <p:cNvSpPr/>
            <p:nvPr/>
          </p:nvSpPr>
          <p:spPr>
            <a:xfrm>
              <a:off x="6428565" y="4052783"/>
              <a:ext cx="447785" cy="513739"/>
            </a:xfrm>
            <a:custGeom>
              <a:avLst/>
              <a:gdLst/>
              <a:ahLst/>
              <a:cxnLst/>
              <a:rect l="l" t="t" r="r" b="b"/>
              <a:pathLst>
                <a:path w="6640" h="7618" extrusionOk="0">
                  <a:moveTo>
                    <a:pt x="2811" y="1"/>
                  </a:moveTo>
                  <a:cubicBezTo>
                    <a:pt x="1365" y="286"/>
                    <a:pt x="794" y="428"/>
                    <a:pt x="0" y="550"/>
                  </a:cubicBezTo>
                  <a:cubicBezTo>
                    <a:pt x="631" y="3340"/>
                    <a:pt x="570" y="3361"/>
                    <a:pt x="713" y="4583"/>
                  </a:cubicBezTo>
                  <a:cubicBezTo>
                    <a:pt x="733" y="4766"/>
                    <a:pt x="672" y="5520"/>
                    <a:pt x="570" y="5907"/>
                  </a:cubicBezTo>
                  <a:cubicBezTo>
                    <a:pt x="468" y="6293"/>
                    <a:pt x="306" y="6945"/>
                    <a:pt x="611" y="7291"/>
                  </a:cubicBezTo>
                  <a:cubicBezTo>
                    <a:pt x="781" y="7501"/>
                    <a:pt x="1039" y="7569"/>
                    <a:pt x="1326" y="7569"/>
                  </a:cubicBezTo>
                  <a:cubicBezTo>
                    <a:pt x="1623" y="7569"/>
                    <a:pt x="1950" y="7496"/>
                    <a:pt x="2240" y="7434"/>
                  </a:cubicBezTo>
                  <a:cubicBezTo>
                    <a:pt x="2376" y="7403"/>
                    <a:pt x="2517" y="7390"/>
                    <a:pt x="2662" y="7390"/>
                  </a:cubicBezTo>
                  <a:cubicBezTo>
                    <a:pt x="3277" y="7390"/>
                    <a:pt x="3960" y="7617"/>
                    <a:pt x="4603" y="7617"/>
                  </a:cubicBezTo>
                  <a:cubicBezTo>
                    <a:pt x="4673" y="7615"/>
                    <a:pt x="4751" y="7614"/>
                    <a:pt x="4833" y="7614"/>
                  </a:cubicBezTo>
                  <a:cubicBezTo>
                    <a:pt x="4875" y="7614"/>
                    <a:pt x="4918" y="7615"/>
                    <a:pt x="4963" y="7615"/>
                  </a:cubicBezTo>
                  <a:cubicBezTo>
                    <a:pt x="5566" y="7615"/>
                    <a:pt x="6357" y="7595"/>
                    <a:pt x="6558" y="7027"/>
                  </a:cubicBezTo>
                  <a:cubicBezTo>
                    <a:pt x="6639" y="6803"/>
                    <a:pt x="6293" y="6742"/>
                    <a:pt x="6171" y="6701"/>
                  </a:cubicBezTo>
                  <a:cubicBezTo>
                    <a:pt x="5438" y="6517"/>
                    <a:pt x="4786" y="6090"/>
                    <a:pt x="4134" y="5703"/>
                  </a:cubicBezTo>
                  <a:cubicBezTo>
                    <a:pt x="2607" y="4746"/>
                    <a:pt x="2811" y="2994"/>
                    <a:pt x="2811" y="1426"/>
                  </a:cubicBezTo>
                  <a:cubicBezTo>
                    <a:pt x="2811" y="958"/>
                    <a:pt x="2811" y="489"/>
                    <a:pt x="2811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8"/>
            <p:cNvSpPr/>
            <p:nvPr/>
          </p:nvSpPr>
          <p:spPr>
            <a:xfrm>
              <a:off x="6454595" y="4365889"/>
              <a:ext cx="439558" cy="218902"/>
            </a:xfrm>
            <a:custGeom>
              <a:avLst/>
              <a:gdLst/>
              <a:ahLst/>
              <a:cxnLst/>
              <a:rect l="l" t="t" r="r" b="b"/>
              <a:pathLst>
                <a:path w="6518" h="3246" extrusionOk="0">
                  <a:moveTo>
                    <a:pt x="493" y="0"/>
                  </a:moveTo>
                  <a:cubicBezTo>
                    <a:pt x="401" y="0"/>
                    <a:pt x="313" y="37"/>
                    <a:pt x="225" y="103"/>
                  </a:cubicBezTo>
                  <a:cubicBezTo>
                    <a:pt x="82" y="205"/>
                    <a:pt x="21" y="347"/>
                    <a:pt x="21" y="510"/>
                  </a:cubicBezTo>
                  <a:cubicBezTo>
                    <a:pt x="1" y="1121"/>
                    <a:pt x="1" y="1732"/>
                    <a:pt x="62" y="2343"/>
                  </a:cubicBezTo>
                  <a:cubicBezTo>
                    <a:pt x="82" y="2404"/>
                    <a:pt x="82" y="2465"/>
                    <a:pt x="103" y="2526"/>
                  </a:cubicBezTo>
                  <a:cubicBezTo>
                    <a:pt x="164" y="2872"/>
                    <a:pt x="347" y="3178"/>
                    <a:pt x="734" y="3219"/>
                  </a:cubicBezTo>
                  <a:cubicBezTo>
                    <a:pt x="1046" y="3239"/>
                    <a:pt x="1635" y="3246"/>
                    <a:pt x="2283" y="3246"/>
                  </a:cubicBezTo>
                  <a:cubicBezTo>
                    <a:pt x="3581" y="3246"/>
                    <a:pt x="5120" y="3219"/>
                    <a:pt x="5174" y="3219"/>
                  </a:cubicBezTo>
                  <a:cubicBezTo>
                    <a:pt x="5520" y="3198"/>
                    <a:pt x="5866" y="3178"/>
                    <a:pt x="6192" y="3056"/>
                  </a:cubicBezTo>
                  <a:cubicBezTo>
                    <a:pt x="6437" y="2954"/>
                    <a:pt x="6518" y="2709"/>
                    <a:pt x="6437" y="2506"/>
                  </a:cubicBezTo>
                  <a:cubicBezTo>
                    <a:pt x="6416" y="2424"/>
                    <a:pt x="6375" y="2363"/>
                    <a:pt x="6314" y="2282"/>
                  </a:cubicBezTo>
                  <a:cubicBezTo>
                    <a:pt x="6090" y="2058"/>
                    <a:pt x="5785" y="1936"/>
                    <a:pt x="5520" y="1773"/>
                  </a:cubicBezTo>
                  <a:cubicBezTo>
                    <a:pt x="5194" y="1589"/>
                    <a:pt x="4868" y="1426"/>
                    <a:pt x="4563" y="1223"/>
                  </a:cubicBezTo>
                  <a:cubicBezTo>
                    <a:pt x="4237" y="1019"/>
                    <a:pt x="3932" y="795"/>
                    <a:pt x="3565" y="653"/>
                  </a:cubicBezTo>
                  <a:cubicBezTo>
                    <a:pt x="3520" y="635"/>
                    <a:pt x="3474" y="628"/>
                    <a:pt x="3428" y="628"/>
                  </a:cubicBezTo>
                  <a:cubicBezTo>
                    <a:pt x="3198" y="628"/>
                    <a:pt x="2950" y="805"/>
                    <a:pt x="2730" y="856"/>
                  </a:cubicBezTo>
                  <a:cubicBezTo>
                    <a:pt x="2585" y="896"/>
                    <a:pt x="2432" y="918"/>
                    <a:pt x="2276" y="918"/>
                  </a:cubicBezTo>
                  <a:cubicBezTo>
                    <a:pt x="2190" y="918"/>
                    <a:pt x="2104" y="911"/>
                    <a:pt x="2017" y="897"/>
                  </a:cubicBezTo>
                  <a:cubicBezTo>
                    <a:pt x="1549" y="775"/>
                    <a:pt x="1182" y="429"/>
                    <a:pt x="816" y="143"/>
                  </a:cubicBezTo>
                  <a:cubicBezTo>
                    <a:pt x="795" y="103"/>
                    <a:pt x="755" y="103"/>
                    <a:pt x="734" y="82"/>
                  </a:cubicBezTo>
                  <a:cubicBezTo>
                    <a:pt x="650" y="26"/>
                    <a:pt x="570" y="0"/>
                    <a:pt x="493" y="0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8"/>
            <p:cNvSpPr/>
            <p:nvPr/>
          </p:nvSpPr>
          <p:spPr>
            <a:xfrm>
              <a:off x="6461474" y="4534816"/>
              <a:ext cx="432679" cy="49971"/>
            </a:xfrm>
            <a:custGeom>
              <a:avLst/>
              <a:gdLst/>
              <a:ahLst/>
              <a:cxnLst/>
              <a:rect l="l" t="t" r="r" b="b"/>
              <a:pathLst>
                <a:path w="6416" h="741" extrusionOk="0">
                  <a:moveTo>
                    <a:pt x="3157" y="1"/>
                  </a:moveTo>
                  <a:cubicBezTo>
                    <a:pt x="2139" y="1"/>
                    <a:pt x="1121" y="1"/>
                    <a:pt x="82" y="21"/>
                  </a:cubicBezTo>
                  <a:lnTo>
                    <a:pt x="1" y="21"/>
                  </a:lnTo>
                  <a:cubicBezTo>
                    <a:pt x="62" y="367"/>
                    <a:pt x="245" y="673"/>
                    <a:pt x="632" y="714"/>
                  </a:cubicBezTo>
                  <a:cubicBezTo>
                    <a:pt x="944" y="734"/>
                    <a:pt x="1533" y="741"/>
                    <a:pt x="2181" y="741"/>
                  </a:cubicBezTo>
                  <a:cubicBezTo>
                    <a:pt x="3479" y="741"/>
                    <a:pt x="5018" y="714"/>
                    <a:pt x="5072" y="714"/>
                  </a:cubicBezTo>
                  <a:cubicBezTo>
                    <a:pt x="5418" y="693"/>
                    <a:pt x="5764" y="673"/>
                    <a:pt x="6090" y="551"/>
                  </a:cubicBezTo>
                  <a:cubicBezTo>
                    <a:pt x="6335" y="449"/>
                    <a:pt x="6416" y="204"/>
                    <a:pt x="6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8"/>
            <p:cNvSpPr/>
            <p:nvPr/>
          </p:nvSpPr>
          <p:spPr>
            <a:xfrm>
              <a:off x="6674369" y="4325562"/>
              <a:ext cx="53613" cy="105337"/>
            </a:xfrm>
            <a:custGeom>
              <a:avLst/>
              <a:gdLst/>
              <a:ahLst/>
              <a:cxnLst/>
              <a:rect l="l" t="t" r="r" b="b"/>
              <a:pathLst>
                <a:path w="795" h="1562" extrusionOk="0">
                  <a:moveTo>
                    <a:pt x="421" y="217"/>
                  </a:moveTo>
                  <a:cubicBezTo>
                    <a:pt x="433" y="217"/>
                    <a:pt x="449" y="222"/>
                    <a:pt x="469" y="232"/>
                  </a:cubicBezTo>
                  <a:cubicBezTo>
                    <a:pt x="489" y="253"/>
                    <a:pt x="510" y="293"/>
                    <a:pt x="530" y="334"/>
                  </a:cubicBezTo>
                  <a:cubicBezTo>
                    <a:pt x="571" y="456"/>
                    <a:pt x="591" y="578"/>
                    <a:pt x="591" y="701"/>
                  </a:cubicBezTo>
                  <a:cubicBezTo>
                    <a:pt x="591" y="823"/>
                    <a:pt x="571" y="945"/>
                    <a:pt x="550" y="1088"/>
                  </a:cubicBezTo>
                  <a:lnTo>
                    <a:pt x="510" y="1271"/>
                  </a:lnTo>
                  <a:lnTo>
                    <a:pt x="499" y="1322"/>
                  </a:lnTo>
                  <a:lnTo>
                    <a:pt x="499" y="1322"/>
                  </a:lnTo>
                  <a:cubicBezTo>
                    <a:pt x="496" y="1318"/>
                    <a:pt x="493" y="1315"/>
                    <a:pt x="489" y="1312"/>
                  </a:cubicBezTo>
                  <a:cubicBezTo>
                    <a:pt x="449" y="1271"/>
                    <a:pt x="408" y="1210"/>
                    <a:pt x="367" y="1169"/>
                  </a:cubicBezTo>
                  <a:cubicBezTo>
                    <a:pt x="306" y="1067"/>
                    <a:pt x="265" y="945"/>
                    <a:pt x="225" y="823"/>
                  </a:cubicBezTo>
                  <a:cubicBezTo>
                    <a:pt x="204" y="701"/>
                    <a:pt x="204" y="578"/>
                    <a:pt x="225" y="477"/>
                  </a:cubicBezTo>
                  <a:cubicBezTo>
                    <a:pt x="245" y="375"/>
                    <a:pt x="306" y="253"/>
                    <a:pt x="387" y="232"/>
                  </a:cubicBezTo>
                  <a:cubicBezTo>
                    <a:pt x="398" y="222"/>
                    <a:pt x="408" y="217"/>
                    <a:pt x="421" y="217"/>
                  </a:cubicBezTo>
                  <a:close/>
                  <a:moveTo>
                    <a:pt x="430" y="0"/>
                  </a:moveTo>
                  <a:cubicBezTo>
                    <a:pt x="381" y="0"/>
                    <a:pt x="331" y="10"/>
                    <a:pt x="286" y="29"/>
                  </a:cubicBezTo>
                  <a:cubicBezTo>
                    <a:pt x="123" y="130"/>
                    <a:pt x="62" y="273"/>
                    <a:pt x="21" y="436"/>
                  </a:cubicBezTo>
                  <a:cubicBezTo>
                    <a:pt x="0" y="578"/>
                    <a:pt x="21" y="741"/>
                    <a:pt x="41" y="864"/>
                  </a:cubicBezTo>
                  <a:cubicBezTo>
                    <a:pt x="82" y="1006"/>
                    <a:pt x="143" y="1149"/>
                    <a:pt x="225" y="1271"/>
                  </a:cubicBezTo>
                  <a:cubicBezTo>
                    <a:pt x="265" y="1312"/>
                    <a:pt x="306" y="1373"/>
                    <a:pt x="367" y="1413"/>
                  </a:cubicBezTo>
                  <a:cubicBezTo>
                    <a:pt x="387" y="1454"/>
                    <a:pt x="428" y="1475"/>
                    <a:pt x="449" y="1495"/>
                  </a:cubicBezTo>
                  <a:lnTo>
                    <a:pt x="489" y="1515"/>
                  </a:lnTo>
                  <a:cubicBezTo>
                    <a:pt x="506" y="1532"/>
                    <a:pt x="549" y="1562"/>
                    <a:pt x="586" y="1562"/>
                  </a:cubicBezTo>
                  <a:cubicBezTo>
                    <a:pt x="595" y="1562"/>
                    <a:pt x="604" y="1560"/>
                    <a:pt x="611" y="1556"/>
                  </a:cubicBezTo>
                  <a:lnTo>
                    <a:pt x="652" y="1556"/>
                  </a:lnTo>
                  <a:cubicBezTo>
                    <a:pt x="673" y="1495"/>
                    <a:pt x="693" y="1413"/>
                    <a:pt x="693" y="1413"/>
                  </a:cubicBezTo>
                  <a:lnTo>
                    <a:pt x="713" y="1312"/>
                  </a:lnTo>
                  <a:lnTo>
                    <a:pt x="754" y="1108"/>
                  </a:lnTo>
                  <a:cubicBezTo>
                    <a:pt x="774" y="986"/>
                    <a:pt x="795" y="843"/>
                    <a:pt x="795" y="701"/>
                  </a:cubicBezTo>
                  <a:cubicBezTo>
                    <a:pt x="795" y="558"/>
                    <a:pt x="795" y="416"/>
                    <a:pt x="734" y="273"/>
                  </a:cubicBezTo>
                  <a:cubicBezTo>
                    <a:pt x="713" y="192"/>
                    <a:pt x="673" y="110"/>
                    <a:pt x="591" y="49"/>
                  </a:cubicBezTo>
                  <a:cubicBezTo>
                    <a:pt x="546" y="15"/>
                    <a:pt x="489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8"/>
            <p:cNvSpPr/>
            <p:nvPr/>
          </p:nvSpPr>
          <p:spPr>
            <a:xfrm>
              <a:off x="6707345" y="4354897"/>
              <a:ext cx="87938" cy="77014"/>
            </a:xfrm>
            <a:custGeom>
              <a:avLst/>
              <a:gdLst/>
              <a:ahLst/>
              <a:cxnLst/>
              <a:rect l="l" t="t" r="r" b="b"/>
              <a:pathLst>
                <a:path w="1304" h="1142" extrusionOk="0">
                  <a:moveTo>
                    <a:pt x="998" y="205"/>
                  </a:moveTo>
                  <a:cubicBezTo>
                    <a:pt x="1039" y="225"/>
                    <a:pt x="1059" y="225"/>
                    <a:pt x="1080" y="245"/>
                  </a:cubicBezTo>
                  <a:cubicBezTo>
                    <a:pt x="1120" y="327"/>
                    <a:pt x="1080" y="429"/>
                    <a:pt x="1019" y="510"/>
                  </a:cubicBezTo>
                  <a:cubicBezTo>
                    <a:pt x="957" y="612"/>
                    <a:pt x="856" y="693"/>
                    <a:pt x="774" y="775"/>
                  </a:cubicBezTo>
                  <a:cubicBezTo>
                    <a:pt x="672" y="836"/>
                    <a:pt x="571" y="897"/>
                    <a:pt x="448" y="938"/>
                  </a:cubicBezTo>
                  <a:cubicBezTo>
                    <a:pt x="387" y="958"/>
                    <a:pt x="326" y="958"/>
                    <a:pt x="265" y="978"/>
                  </a:cubicBezTo>
                  <a:lnTo>
                    <a:pt x="255" y="978"/>
                  </a:lnTo>
                  <a:lnTo>
                    <a:pt x="285" y="938"/>
                  </a:lnTo>
                  <a:lnTo>
                    <a:pt x="387" y="775"/>
                  </a:lnTo>
                  <a:cubicBezTo>
                    <a:pt x="448" y="673"/>
                    <a:pt x="530" y="571"/>
                    <a:pt x="611" y="469"/>
                  </a:cubicBezTo>
                  <a:cubicBezTo>
                    <a:pt x="672" y="368"/>
                    <a:pt x="774" y="306"/>
                    <a:pt x="876" y="245"/>
                  </a:cubicBezTo>
                  <a:cubicBezTo>
                    <a:pt x="917" y="225"/>
                    <a:pt x="978" y="205"/>
                    <a:pt x="998" y="205"/>
                  </a:cubicBezTo>
                  <a:close/>
                  <a:moveTo>
                    <a:pt x="1019" y="1"/>
                  </a:moveTo>
                  <a:cubicBezTo>
                    <a:pt x="917" y="1"/>
                    <a:pt x="835" y="21"/>
                    <a:pt x="774" y="62"/>
                  </a:cubicBezTo>
                  <a:cubicBezTo>
                    <a:pt x="652" y="123"/>
                    <a:pt x="530" y="225"/>
                    <a:pt x="448" y="347"/>
                  </a:cubicBezTo>
                  <a:cubicBezTo>
                    <a:pt x="367" y="449"/>
                    <a:pt x="285" y="551"/>
                    <a:pt x="204" y="673"/>
                  </a:cubicBezTo>
                  <a:lnTo>
                    <a:pt x="102" y="836"/>
                  </a:lnTo>
                  <a:lnTo>
                    <a:pt x="41" y="917"/>
                  </a:lnTo>
                  <a:lnTo>
                    <a:pt x="21" y="958"/>
                  </a:lnTo>
                  <a:cubicBezTo>
                    <a:pt x="0" y="999"/>
                    <a:pt x="0" y="1019"/>
                    <a:pt x="0" y="1060"/>
                  </a:cubicBezTo>
                  <a:lnTo>
                    <a:pt x="21" y="1080"/>
                  </a:lnTo>
                  <a:cubicBezTo>
                    <a:pt x="41" y="1121"/>
                    <a:pt x="102" y="1141"/>
                    <a:pt x="122" y="1141"/>
                  </a:cubicBezTo>
                  <a:lnTo>
                    <a:pt x="285" y="1141"/>
                  </a:lnTo>
                  <a:cubicBezTo>
                    <a:pt x="367" y="1141"/>
                    <a:pt x="428" y="1121"/>
                    <a:pt x="489" y="1101"/>
                  </a:cubicBezTo>
                  <a:cubicBezTo>
                    <a:pt x="632" y="1080"/>
                    <a:pt x="774" y="999"/>
                    <a:pt x="876" y="917"/>
                  </a:cubicBezTo>
                  <a:cubicBezTo>
                    <a:pt x="998" y="836"/>
                    <a:pt x="1100" y="754"/>
                    <a:pt x="1181" y="632"/>
                  </a:cubicBezTo>
                  <a:cubicBezTo>
                    <a:pt x="1222" y="571"/>
                    <a:pt x="1263" y="510"/>
                    <a:pt x="1283" y="429"/>
                  </a:cubicBezTo>
                  <a:cubicBezTo>
                    <a:pt x="1304" y="347"/>
                    <a:pt x="1304" y="245"/>
                    <a:pt x="1263" y="164"/>
                  </a:cubicBezTo>
                  <a:cubicBezTo>
                    <a:pt x="1222" y="82"/>
                    <a:pt x="1120" y="1"/>
                    <a:pt x="1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8"/>
            <p:cNvSpPr/>
            <p:nvPr/>
          </p:nvSpPr>
          <p:spPr>
            <a:xfrm>
              <a:off x="6473882" y="4390098"/>
              <a:ext cx="219779" cy="80048"/>
            </a:xfrm>
            <a:custGeom>
              <a:avLst/>
              <a:gdLst/>
              <a:ahLst/>
              <a:cxnLst/>
              <a:rect l="l" t="t" r="r" b="b"/>
              <a:pathLst>
                <a:path w="3259" h="1187" extrusionOk="0">
                  <a:moveTo>
                    <a:pt x="77" y="0"/>
                  </a:moveTo>
                  <a:cubicBezTo>
                    <a:pt x="64" y="0"/>
                    <a:pt x="52" y="3"/>
                    <a:pt x="41" y="8"/>
                  </a:cubicBezTo>
                  <a:cubicBezTo>
                    <a:pt x="20" y="29"/>
                    <a:pt x="0" y="70"/>
                    <a:pt x="20" y="110"/>
                  </a:cubicBezTo>
                  <a:cubicBezTo>
                    <a:pt x="143" y="395"/>
                    <a:pt x="326" y="640"/>
                    <a:pt x="591" y="823"/>
                  </a:cubicBezTo>
                  <a:cubicBezTo>
                    <a:pt x="835" y="1006"/>
                    <a:pt x="1141" y="1108"/>
                    <a:pt x="1426" y="1169"/>
                  </a:cubicBezTo>
                  <a:cubicBezTo>
                    <a:pt x="1515" y="1181"/>
                    <a:pt x="1605" y="1186"/>
                    <a:pt x="1694" y="1186"/>
                  </a:cubicBezTo>
                  <a:cubicBezTo>
                    <a:pt x="1910" y="1186"/>
                    <a:pt x="2126" y="1157"/>
                    <a:pt x="2342" y="1129"/>
                  </a:cubicBezTo>
                  <a:cubicBezTo>
                    <a:pt x="2485" y="1088"/>
                    <a:pt x="2627" y="1067"/>
                    <a:pt x="2770" y="1027"/>
                  </a:cubicBezTo>
                  <a:lnTo>
                    <a:pt x="3198" y="864"/>
                  </a:lnTo>
                  <a:cubicBezTo>
                    <a:pt x="3238" y="843"/>
                    <a:pt x="3259" y="782"/>
                    <a:pt x="3259" y="721"/>
                  </a:cubicBezTo>
                  <a:cubicBezTo>
                    <a:pt x="3242" y="688"/>
                    <a:pt x="3198" y="655"/>
                    <a:pt x="3149" y="655"/>
                  </a:cubicBezTo>
                  <a:cubicBezTo>
                    <a:pt x="3138" y="655"/>
                    <a:pt x="3127" y="656"/>
                    <a:pt x="3116" y="660"/>
                  </a:cubicBezTo>
                  <a:lnTo>
                    <a:pt x="2709" y="803"/>
                  </a:lnTo>
                  <a:cubicBezTo>
                    <a:pt x="2566" y="843"/>
                    <a:pt x="2424" y="884"/>
                    <a:pt x="2301" y="925"/>
                  </a:cubicBezTo>
                  <a:cubicBezTo>
                    <a:pt x="2125" y="950"/>
                    <a:pt x="1949" y="967"/>
                    <a:pt x="1778" y="967"/>
                  </a:cubicBezTo>
                  <a:cubicBezTo>
                    <a:pt x="1672" y="967"/>
                    <a:pt x="1568" y="961"/>
                    <a:pt x="1466" y="945"/>
                  </a:cubicBezTo>
                  <a:cubicBezTo>
                    <a:pt x="1181" y="905"/>
                    <a:pt x="917" y="823"/>
                    <a:pt x="693" y="660"/>
                  </a:cubicBezTo>
                  <a:cubicBezTo>
                    <a:pt x="469" y="497"/>
                    <a:pt x="285" y="294"/>
                    <a:pt x="163" y="49"/>
                  </a:cubicBezTo>
                  <a:cubicBezTo>
                    <a:pt x="148" y="19"/>
                    <a:pt x="111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8"/>
            <p:cNvSpPr/>
            <p:nvPr/>
          </p:nvSpPr>
          <p:spPr>
            <a:xfrm>
              <a:off x="5842075" y="2091068"/>
              <a:ext cx="806283" cy="2139387"/>
            </a:xfrm>
            <a:custGeom>
              <a:avLst/>
              <a:gdLst/>
              <a:ahLst/>
              <a:cxnLst/>
              <a:rect l="l" t="t" r="r" b="b"/>
              <a:pathLst>
                <a:path w="11956" h="31724" extrusionOk="0">
                  <a:moveTo>
                    <a:pt x="7036" y="1"/>
                  </a:moveTo>
                  <a:cubicBezTo>
                    <a:pt x="6762" y="1"/>
                    <a:pt x="6481" y="23"/>
                    <a:pt x="6192" y="70"/>
                  </a:cubicBezTo>
                  <a:cubicBezTo>
                    <a:pt x="5215" y="233"/>
                    <a:pt x="4156" y="721"/>
                    <a:pt x="3545" y="1495"/>
                  </a:cubicBezTo>
                  <a:cubicBezTo>
                    <a:pt x="2424" y="2880"/>
                    <a:pt x="1203" y="5731"/>
                    <a:pt x="775" y="8542"/>
                  </a:cubicBezTo>
                  <a:cubicBezTo>
                    <a:pt x="245" y="12085"/>
                    <a:pt x="653" y="15099"/>
                    <a:pt x="1427" y="17136"/>
                  </a:cubicBezTo>
                  <a:cubicBezTo>
                    <a:pt x="1610" y="17584"/>
                    <a:pt x="1589" y="17584"/>
                    <a:pt x="1467" y="18052"/>
                  </a:cubicBezTo>
                  <a:cubicBezTo>
                    <a:pt x="612" y="20741"/>
                    <a:pt x="1" y="24997"/>
                    <a:pt x="266" y="28439"/>
                  </a:cubicBezTo>
                  <a:cubicBezTo>
                    <a:pt x="388" y="30048"/>
                    <a:pt x="510" y="30414"/>
                    <a:pt x="673" y="31229"/>
                  </a:cubicBezTo>
                  <a:cubicBezTo>
                    <a:pt x="714" y="31392"/>
                    <a:pt x="836" y="31412"/>
                    <a:pt x="1019" y="31453"/>
                  </a:cubicBezTo>
                  <a:cubicBezTo>
                    <a:pt x="1528" y="31616"/>
                    <a:pt x="2058" y="31616"/>
                    <a:pt x="2567" y="31657"/>
                  </a:cubicBezTo>
                  <a:cubicBezTo>
                    <a:pt x="2639" y="31665"/>
                    <a:pt x="2709" y="31668"/>
                    <a:pt x="2780" y="31668"/>
                  </a:cubicBezTo>
                  <a:cubicBezTo>
                    <a:pt x="3069" y="31668"/>
                    <a:pt x="3347" y="31612"/>
                    <a:pt x="3626" y="31595"/>
                  </a:cubicBezTo>
                  <a:cubicBezTo>
                    <a:pt x="3728" y="31595"/>
                    <a:pt x="3809" y="31575"/>
                    <a:pt x="3911" y="31555"/>
                  </a:cubicBezTo>
                  <a:cubicBezTo>
                    <a:pt x="3972" y="31555"/>
                    <a:pt x="4013" y="31494"/>
                    <a:pt x="4033" y="31433"/>
                  </a:cubicBezTo>
                  <a:cubicBezTo>
                    <a:pt x="4339" y="30231"/>
                    <a:pt x="5805" y="17238"/>
                    <a:pt x="6212" y="15547"/>
                  </a:cubicBezTo>
                  <a:cubicBezTo>
                    <a:pt x="6245" y="15434"/>
                    <a:pt x="6264" y="15372"/>
                    <a:pt x="6281" y="15372"/>
                  </a:cubicBezTo>
                  <a:cubicBezTo>
                    <a:pt x="6286" y="15372"/>
                    <a:pt x="6290" y="15376"/>
                    <a:pt x="6294" y="15384"/>
                  </a:cubicBezTo>
                  <a:cubicBezTo>
                    <a:pt x="7088" y="17706"/>
                    <a:pt x="7251" y="18032"/>
                    <a:pt x="7251" y="18256"/>
                  </a:cubicBezTo>
                  <a:cubicBezTo>
                    <a:pt x="7251" y="18276"/>
                    <a:pt x="7251" y="18317"/>
                    <a:pt x="7231" y="18338"/>
                  </a:cubicBezTo>
                  <a:cubicBezTo>
                    <a:pt x="6742" y="21759"/>
                    <a:pt x="7210" y="28072"/>
                    <a:pt x="8249" y="31168"/>
                  </a:cubicBezTo>
                  <a:cubicBezTo>
                    <a:pt x="8310" y="31351"/>
                    <a:pt x="8432" y="31473"/>
                    <a:pt x="8616" y="31514"/>
                  </a:cubicBezTo>
                  <a:cubicBezTo>
                    <a:pt x="9110" y="31657"/>
                    <a:pt x="9640" y="31724"/>
                    <a:pt x="10149" y="31724"/>
                  </a:cubicBezTo>
                  <a:cubicBezTo>
                    <a:pt x="10731" y="31724"/>
                    <a:pt x="11286" y="31636"/>
                    <a:pt x="11732" y="31473"/>
                  </a:cubicBezTo>
                  <a:cubicBezTo>
                    <a:pt x="11874" y="31433"/>
                    <a:pt x="11956" y="31351"/>
                    <a:pt x="11956" y="31188"/>
                  </a:cubicBezTo>
                  <a:cubicBezTo>
                    <a:pt x="11956" y="29192"/>
                    <a:pt x="11609" y="4346"/>
                    <a:pt x="11609" y="4143"/>
                  </a:cubicBezTo>
                  <a:cubicBezTo>
                    <a:pt x="11665" y="2164"/>
                    <a:pt x="9739" y="1"/>
                    <a:pt x="7036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8"/>
            <p:cNvSpPr/>
            <p:nvPr/>
          </p:nvSpPr>
          <p:spPr>
            <a:xfrm>
              <a:off x="6260987" y="2669400"/>
              <a:ext cx="164885" cy="652862"/>
            </a:xfrm>
            <a:custGeom>
              <a:avLst/>
              <a:gdLst/>
              <a:ahLst/>
              <a:cxnLst/>
              <a:rect l="l" t="t" r="r" b="b"/>
              <a:pathLst>
                <a:path w="2445" h="9681" extrusionOk="0">
                  <a:moveTo>
                    <a:pt x="1022" y="0"/>
                  </a:moveTo>
                  <a:cubicBezTo>
                    <a:pt x="1014" y="0"/>
                    <a:pt x="1006" y="2"/>
                    <a:pt x="998" y="6"/>
                  </a:cubicBezTo>
                  <a:cubicBezTo>
                    <a:pt x="998" y="6"/>
                    <a:pt x="978" y="190"/>
                    <a:pt x="998" y="210"/>
                  </a:cubicBezTo>
                  <a:cubicBezTo>
                    <a:pt x="1059" y="373"/>
                    <a:pt x="245" y="5505"/>
                    <a:pt x="62" y="6584"/>
                  </a:cubicBezTo>
                  <a:cubicBezTo>
                    <a:pt x="62" y="6666"/>
                    <a:pt x="21" y="6788"/>
                    <a:pt x="0" y="6971"/>
                  </a:cubicBezTo>
                  <a:cubicBezTo>
                    <a:pt x="33" y="6858"/>
                    <a:pt x="52" y="6796"/>
                    <a:pt x="69" y="6796"/>
                  </a:cubicBezTo>
                  <a:cubicBezTo>
                    <a:pt x="74" y="6796"/>
                    <a:pt x="78" y="6800"/>
                    <a:pt x="82" y="6808"/>
                  </a:cubicBezTo>
                  <a:cubicBezTo>
                    <a:pt x="876" y="9130"/>
                    <a:pt x="1039" y="9456"/>
                    <a:pt x="1039" y="9680"/>
                  </a:cubicBezTo>
                  <a:cubicBezTo>
                    <a:pt x="2118" y="7297"/>
                    <a:pt x="2444" y="4120"/>
                    <a:pt x="1752" y="1697"/>
                  </a:cubicBezTo>
                  <a:cubicBezTo>
                    <a:pt x="1713" y="1598"/>
                    <a:pt x="1256" y="0"/>
                    <a:pt x="1022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8"/>
            <p:cNvSpPr/>
            <p:nvPr/>
          </p:nvSpPr>
          <p:spPr>
            <a:xfrm>
              <a:off x="6258222" y="2661173"/>
              <a:ext cx="77014" cy="471860"/>
            </a:xfrm>
            <a:custGeom>
              <a:avLst/>
              <a:gdLst/>
              <a:ahLst/>
              <a:cxnLst/>
              <a:rect l="l" t="t" r="r" b="b"/>
              <a:pathLst>
                <a:path w="1142" h="6997" extrusionOk="0">
                  <a:moveTo>
                    <a:pt x="1049" y="1"/>
                  </a:moveTo>
                  <a:cubicBezTo>
                    <a:pt x="1005" y="1"/>
                    <a:pt x="978" y="34"/>
                    <a:pt x="978" y="67"/>
                  </a:cubicBezTo>
                  <a:lnTo>
                    <a:pt x="469" y="3468"/>
                  </a:lnTo>
                  <a:lnTo>
                    <a:pt x="1" y="6869"/>
                  </a:lnTo>
                  <a:lnTo>
                    <a:pt x="1" y="6890"/>
                  </a:lnTo>
                  <a:cubicBezTo>
                    <a:pt x="1" y="6951"/>
                    <a:pt x="21" y="6992"/>
                    <a:pt x="82" y="6992"/>
                  </a:cubicBezTo>
                  <a:cubicBezTo>
                    <a:pt x="93" y="6995"/>
                    <a:pt x="104" y="6997"/>
                    <a:pt x="114" y="6997"/>
                  </a:cubicBezTo>
                  <a:cubicBezTo>
                    <a:pt x="163" y="6997"/>
                    <a:pt x="204" y="6960"/>
                    <a:pt x="204" y="6910"/>
                  </a:cubicBezTo>
                  <a:lnTo>
                    <a:pt x="673" y="3509"/>
                  </a:lnTo>
                  <a:lnTo>
                    <a:pt x="1141" y="88"/>
                  </a:lnTo>
                  <a:cubicBezTo>
                    <a:pt x="1141" y="47"/>
                    <a:pt x="1100" y="6"/>
                    <a:pt x="1080" y="6"/>
                  </a:cubicBezTo>
                  <a:cubicBezTo>
                    <a:pt x="1069" y="2"/>
                    <a:pt x="1058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8"/>
            <p:cNvSpPr/>
            <p:nvPr/>
          </p:nvSpPr>
          <p:spPr>
            <a:xfrm>
              <a:off x="6424384" y="4132425"/>
              <a:ext cx="193748" cy="20501"/>
            </a:xfrm>
            <a:custGeom>
              <a:avLst/>
              <a:gdLst/>
              <a:ahLst/>
              <a:cxnLst/>
              <a:rect l="l" t="t" r="r" b="b"/>
              <a:pathLst>
                <a:path w="2873" h="304" extrusionOk="0">
                  <a:moveTo>
                    <a:pt x="2771" y="1"/>
                  </a:moveTo>
                  <a:cubicBezTo>
                    <a:pt x="2313" y="65"/>
                    <a:pt x="1850" y="95"/>
                    <a:pt x="1386" y="95"/>
                  </a:cubicBezTo>
                  <a:cubicBezTo>
                    <a:pt x="964" y="95"/>
                    <a:pt x="541" y="70"/>
                    <a:pt x="123" y="21"/>
                  </a:cubicBezTo>
                  <a:cubicBezTo>
                    <a:pt x="62" y="21"/>
                    <a:pt x="1" y="62"/>
                    <a:pt x="1" y="103"/>
                  </a:cubicBezTo>
                  <a:cubicBezTo>
                    <a:pt x="1" y="164"/>
                    <a:pt x="42" y="225"/>
                    <a:pt x="82" y="225"/>
                  </a:cubicBezTo>
                  <a:cubicBezTo>
                    <a:pt x="466" y="277"/>
                    <a:pt x="858" y="303"/>
                    <a:pt x="1249" y="303"/>
                  </a:cubicBezTo>
                  <a:cubicBezTo>
                    <a:pt x="1770" y="303"/>
                    <a:pt x="2291" y="257"/>
                    <a:pt x="2791" y="164"/>
                  </a:cubicBezTo>
                  <a:cubicBezTo>
                    <a:pt x="2832" y="164"/>
                    <a:pt x="2873" y="123"/>
                    <a:pt x="2852" y="82"/>
                  </a:cubicBezTo>
                  <a:cubicBezTo>
                    <a:pt x="2852" y="41"/>
                    <a:pt x="2811" y="1"/>
                    <a:pt x="27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8"/>
            <p:cNvSpPr/>
            <p:nvPr/>
          </p:nvSpPr>
          <p:spPr>
            <a:xfrm>
              <a:off x="5901149" y="4129323"/>
              <a:ext cx="193748" cy="23603"/>
            </a:xfrm>
            <a:custGeom>
              <a:avLst/>
              <a:gdLst/>
              <a:ahLst/>
              <a:cxnLst/>
              <a:rect l="l" t="t" r="r" b="b"/>
              <a:pathLst>
                <a:path w="2873" h="350" extrusionOk="0">
                  <a:moveTo>
                    <a:pt x="100" y="1"/>
                  </a:moveTo>
                  <a:cubicBezTo>
                    <a:pt x="62" y="1"/>
                    <a:pt x="17" y="37"/>
                    <a:pt x="1" y="87"/>
                  </a:cubicBezTo>
                  <a:cubicBezTo>
                    <a:pt x="1" y="149"/>
                    <a:pt x="41" y="189"/>
                    <a:pt x="82" y="210"/>
                  </a:cubicBezTo>
                  <a:cubicBezTo>
                    <a:pt x="594" y="303"/>
                    <a:pt x="1113" y="349"/>
                    <a:pt x="1631" y="349"/>
                  </a:cubicBezTo>
                  <a:cubicBezTo>
                    <a:pt x="2019" y="349"/>
                    <a:pt x="2407" y="323"/>
                    <a:pt x="2791" y="271"/>
                  </a:cubicBezTo>
                  <a:cubicBezTo>
                    <a:pt x="2831" y="271"/>
                    <a:pt x="2872" y="230"/>
                    <a:pt x="2872" y="189"/>
                  </a:cubicBezTo>
                  <a:cubicBezTo>
                    <a:pt x="2852" y="149"/>
                    <a:pt x="2811" y="128"/>
                    <a:pt x="2770" y="128"/>
                  </a:cubicBezTo>
                  <a:cubicBezTo>
                    <a:pt x="2508" y="147"/>
                    <a:pt x="2243" y="156"/>
                    <a:pt x="1978" y="156"/>
                  </a:cubicBezTo>
                  <a:cubicBezTo>
                    <a:pt x="1359" y="156"/>
                    <a:pt x="736" y="106"/>
                    <a:pt x="123" y="6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8"/>
            <p:cNvSpPr/>
            <p:nvPr/>
          </p:nvSpPr>
          <p:spPr>
            <a:xfrm>
              <a:off x="6016532" y="2474779"/>
              <a:ext cx="182688" cy="107833"/>
            </a:xfrm>
            <a:custGeom>
              <a:avLst/>
              <a:gdLst/>
              <a:ahLst/>
              <a:cxnLst/>
              <a:rect l="l" t="t" r="r" b="b"/>
              <a:pathLst>
                <a:path w="2709" h="1599" extrusionOk="0">
                  <a:moveTo>
                    <a:pt x="2648" y="0"/>
                  </a:moveTo>
                  <a:cubicBezTo>
                    <a:pt x="2607" y="0"/>
                    <a:pt x="2566" y="0"/>
                    <a:pt x="2546" y="41"/>
                  </a:cubicBezTo>
                  <a:cubicBezTo>
                    <a:pt x="2302" y="489"/>
                    <a:pt x="1976" y="876"/>
                    <a:pt x="1548" y="1121"/>
                  </a:cubicBezTo>
                  <a:cubicBezTo>
                    <a:pt x="1324" y="1222"/>
                    <a:pt x="1100" y="1304"/>
                    <a:pt x="856" y="1345"/>
                  </a:cubicBezTo>
                  <a:cubicBezTo>
                    <a:pt x="713" y="1368"/>
                    <a:pt x="569" y="1378"/>
                    <a:pt x="426" y="1378"/>
                  </a:cubicBezTo>
                  <a:cubicBezTo>
                    <a:pt x="325" y="1378"/>
                    <a:pt x="224" y="1373"/>
                    <a:pt x="123" y="1365"/>
                  </a:cubicBezTo>
                  <a:cubicBezTo>
                    <a:pt x="61" y="1365"/>
                    <a:pt x="0" y="1406"/>
                    <a:pt x="0" y="1446"/>
                  </a:cubicBezTo>
                  <a:cubicBezTo>
                    <a:pt x="0" y="1508"/>
                    <a:pt x="41" y="1569"/>
                    <a:pt x="82" y="1569"/>
                  </a:cubicBezTo>
                  <a:cubicBezTo>
                    <a:pt x="210" y="1588"/>
                    <a:pt x="341" y="1599"/>
                    <a:pt x="472" y="1599"/>
                  </a:cubicBezTo>
                  <a:cubicBezTo>
                    <a:pt x="882" y="1599"/>
                    <a:pt x="1295" y="1499"/>
                    <a:pt x="1650" y="1284"/>
                  </a:cubicBezTo>
                  <a:cubicBezTo>
                    <a:pt x="2118" y="1019"/>
                    <a:pt x="2465" y="591"/>
                    <a:pt x="2689" y="102"/>
                  </a:cubicBezTo>
                  <a:cubicBezTo>
                    <a:pt x="2709" y="82"/>
                    <a:pt x="2689" y="21"/>
                    <a:pt x="26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8"/>
            <p:cNvSpPr/>
            <p:nvPr/>
          </p:nvSpPr>
          <p:spPr>
            <a:xfrm>
              <a:off x="6072841" y="3302894"/>
              <a:ext cx="119567" cy="25289"/>
            </a:xfrm>
            <a:custGeom>
              <a:avLst/>
              <a:gdLst/>
              <a:ahLst/>
              <a:cxnLst/>
              <a:rect l="l" t="t" r="r" b="b"/>
              <a:pathLst>
                <a:path w="1773" h="375" extrusionOk="0">
                  <a:moveTo>
                    <a:pt x="102" y="1"/>
                  </a:moveTo>
                  <a:cubicBezTo>
                    <a:pt x="61" y="1"/>
                    <a:pt x="21" y="21"/>
                    <a:pt x="21" y="62"/>
                  </a:cubicBezTo>
                  <a:cubicBezTo>
                    <a:pt x="0" y="82"/>
                    <a:pt x="21" y="143"/>
                    <a:pt x="61" y="164"/>
                  </a:cubicBezTo>
                  <a:cubicBezTo>
                    <a:pt x="306" y="266"/>
                    <a:pt x="571" y="347"/>
                    <a:pt x="856" y="368"/>
                  </a:cubicBezTo>
                  <a:cubicBezTo>
                    <a:pt x="920" y="372"/>
                    <a:pt x="984" y="375"/>
                    <a:pt x="1048" y="375"/>
                  </a:cubicBezTo>
                  <a:cubicBezTo>
                    <a:pt x="1268" y="375"/>
                    <a:pt x="1485" y="345"/>
                    <a:pt x="1691" y="266"/>
                  </a:cubicBezTo>
                  <a:cubicBezTo>
                    <a:pt x="1752" y="245"/>
                    <a:pt x="1772" y="184"/>
                    <a:pt x="1752" y="143"/>
                  </a:cubicBezTo>
                  <a:cubicBezTo>
                    <a:pt x="1735" y="93"/>
                    <a:pt x="1691" y="57"/>
                    <a:pt x="1653" y="57"/>
                  </a:cubicBezTo>
                  <a:cubicBezTo>
                    <a:pt x="1645" y="57"/>
                    <a:pt x="1637" y="58"/>
                    <a:pt x="1630" y="62"/>
                  </a:cubicBezTo>
                  <a:cubicBezTo>
                    <a:pt x="1427" y="130"/>
                    <a:pt x="1211" y="169"/>
                    <a:pt x="1003" y="169"/>
                  </a:cubicBezTo>
                  <a:cubicBezTo>
                    <a:pt x="961" y="169"/>
                    <a:pt x="918" y="167"/>
                    <a:pt x="876" y="164"/>
                  </a:cubicBezTo>
                  <a:cubicBezTo>
                    <a:pt x="611" y="143"/>
                    <a:pt x="367" y="82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8"/>
            <p:cNvSpPr/>
            <p:nvPr/>
          </p:nvSpPr>
          <p:spPr>
            <a:xfrm>
              <a:off x="6491685" y="3302894"/>
              <a:ext cx="119567" cy="25289"/>
            </a:xfrm>
            <a:custGeom>
              <a:avLst/>
              <a:gdLst/>
              <a:ahLst/>
              <a:cxnLst/>
              <a:rect l="l" t="t" r="r" b="b"/>
              <a:pathLst>
                <a:path w="1773" h="375" extrusionOk="0">
                  <a:moveTo>
                    <a:pt x="103" y="1"/>
                  </a:moveTo>
                  <a:cubicBezTo>
                    <a:pt x="62" y="1"/>
                    <a:pt x="21" y="21"/>
                    <a:pt x="21" y="62"/>
                  </a:cubicBezTo>
                  <a:cubicBezTo>
                    <a:pt x="1" y="82"/>
                    <a:pt x="21" y="143"/>
                    <a:pt x="62" y="164"/>
                  </a:cubicBezTo>
                  <a:cubicBezTo>
                    <a:pt x="306" y="266"/>
                    <a:pt x="571" y="347"/>
                    <a:pt x="856" y="368"/>
                  </a:cubicBezTo>
                  <a:cubicBezTo>
                    <a:pt x="920" y="372"/>
                    <a:pt x="984" y="375"/>
                    <a:pt x="1048" y="375"/>
                  </a:cubicBezTo>
                  <a:cubicBezTo>
                    <a:pt x="1268" y="375"/>
                    <a:pt x="1486" y="345"/>
                    <a:pt x="1691" y="266"/>
                  </a:cubicBezTo>
                  <a:cubicBezTo>
                    <a:pt x="1752" y="245"/>
                    <a:pt x="1773" y="184"/>
                    <a:pt x="1752" y="143"/>
                  </a:cubicBezTo>
                  <a:cubicBezTo>
                    <a:pt x="1736" y="93"/>
                    <a:pt x="1705" y="57"/>
                    <a:pt x="1661" y="57"/>
                  </a:cubicBezTo>
                  <a:cubicBezTo>
                    <a:pt x="1651" y="57"/>
                    <a:pt x="1641" y="58"/>
                    <a:pt x="1630" y="62"/>
                  </a:cubicBezTo>
                  <a:cubicBezTo>
                    <a:pt x="1428" y="130"/>
                    <a:pt x="1225" y="169"/>
                    <a:pt x="1011" y="169"/>
                  </a:cubicBezTo>
                  <a:cubicBezTo>
                    <a:pt x="967" y="169"/>
                    <a:pt x="922" y="167"/>
                    <a:pt x="877" y="164"/>
                  </a:cubicBezTo>
                  <a:cubicBezTo>
                    <a:pt x="612" y="143"/>
                    <a:pt x="367" y="82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8"/>
            <p:cNvSpPr/>
            <p:nvPr/>
          </p:nvSpPr>
          <p:spPr>
            <a:xfrm>
              <a:off x="5936890" y="1228898"/>
              <a:ext cx="843306" cy="1217112"/>
            </a:xfrm>
            <a:custGeom>
              <a:avLst/>
              <a:gdLst/>
              <a:ahLst/>
              <a:cxnLst/>
              <a:rect l="l" t="t" r="r" b="b"/>
              <a:pathLst>
                <a:path w="12505" h="18048" extrusionOk="0">
                  <a:moveTo>
                    <a:pt x="5120" y="1"/>
                  </a:moveTo>
                  <a:cubicBezTo>
                    <a:pt x="4090" y="1"/>
                    <a:pt x="3222" y="282"/>
                    <a:pt x="2933" y="880"/>
                  </a:cubicBezTo>
                  <a:cubicBezTo>
                    <a:pt x="2607" y="1531"/>
                    <a:pt x="2872" y="2285"/>
                    <a:pt x="2729" y="2998"/>
                  </a:cubicBezTo>
                  <a:cubicBezTo>
                    <a:pt x="2322" y="5136"/>
                    <a:pt x="2240" y="6582"/>
                    <a:pt x="2139" y="7845"/>
                  </a:cubicBezTo>
                  <a:cubicBezTo>
                    <a:pt x="2098" y="8191"/>
                    <a:pt x="2077" y="8537"/>
                    <a:pt x="2016" y="8883"/>
                  </a:cubicBezTo>
                  <a:cubicBezTo>
                    <a:pt x="896" y="16928"/>
                    <a:pt x="0" y="16276"/>
                    <a:pt x="652" y="16744"/>
                  </a:cubicBezTo>
                  <a:cubicBezTo>
                    <a:pt x="1741" y="17549"/>
                    <a:pt x="3579" y="18048"/>
                    <a:pt x="5532" y="18048"/>
                  </a:cubicBezTo>
                  <a:cubicBezTo>
                    <a:pt x="7485" y="18048"/>
                    <a:pt x="9552" y="17549"/>
                    <a:pt x="11099" y="16357"/>
                  </a:cubicBezTo>
                  <a:cubicBezTo>
                    <a:pt x="11181" y="16296"/>
                    <a:pt x="11181" y="15522"/>
                    <a:pt x="11140" y="14525"/>
                  </a:cubicBezTo>
                  <a:cubicBezTo>
                    <a:pt x="11059" y="12569"/>
                    <a:pt x="10855" y="9759"/>
                    <a:pt x="10835" y="9739"/>
                  </a:cubicBezTo>
                  <a:cubicBezTo>
                    <a:pt x="10814" y="9474"/>
                    <a:pt x="10916" y="9698"/>
                    <a:pt x="11649" y="8537"/>
                  </a:cubicBezTo>
                  <a:cubicBezTo>
                    <a:pt x="12505" y="7173"/>
                    <a:pt x="12220" y="5299"/>
                    <a:pt x="11486" y="3934"/>
                  </a:cubicBezTo>
                  <a:cubicBezTo>
                    <a:pt x="10814" y="2611"/>
                    <a:pt x="9633" y="1613"/>
                    <a:pt x="8391" y="880"/>
                  </a:cubicBezTo>
                  <a:cubicBezTo>
                    <a:pt x="7444" y="307"/>
                    <a:pt x="6194" y="1"/>
                    <a:pt x="5120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8"/>
            <p:cNvSpPr/>
            <p:nvPr/>
          </p:nvSpPr>
          <p:spPr>
            <a:xfrm>
              <a:off x="5936890" y="1207184"/>
              <a:ext cx="843306" cy="1285561"/>
            </a:xfrm>
            <a:custGeom>
              <a:avLst/>
              <a:gdLst/>
              <a:ahLst/>
              <a:cxnLst/>
              <a:rect l="l" t="t" r="r" b="b"/>
              <a:pathLst>
                <a:path w="12505" h="19063" extrusionOk="0">
                  <a:moveTo>
                    <a:pt x="11507" y="4256"/>
                  </a:moveTo>
                  <a:cubicBezTo>
                    <a:pt x="10814" y="2933"/>
                    <a:pt x="9633" y="1935"/>
                    <a:pt x="8391" y="1202"/>
                  </a:cubicBezTo>
                  <a:cubicBezTo>
                    <a:pt x="6660" y="163"/>
                    <a:pt x="3890" y="0"/>
                    <a:pt x="3055" y="998"/>
                  </a:cubicBezTo>
                  <a:cubicBezTo>
                    <a:pt x="2668" y="1405"/>
                    <a:pt x="2383" y="1996"/>
                    <a:pt x="2200" y="2505"/>
                  </a:cubicBezTo>
                  <a:cubicBezTo>
                    <a:pt x="1711" y="3890"/>
                    <a:pt x="1589" y="5336"/>
                    <a:pt x="1752" y="6721"/>
                  </a:cubicBezTo>
                  <a:cubicBezTo>
                    <a:pt x="1792" y="7006"/>
                    <a:pt x="1955" y="7148"/>
                    <a:pt x="2220" y="7230"/>
                  </a:cubicBezTo>
                  <a:cubicBezTo>
                    <a:pt x="2159" y="7943"/>
                    <a:pt x="2118" y="8574"/>
                    <a:pt x="2037" y="9205"/>
                  </a:cubicBezTo>
                  <a:cubicBezTo>
                    <a:pt x="896" y="17250"/>
                    <a:pt x="0" y="16598"/>
                    <a:pt x="652" y="17087"/>
                  </a:cubicBezTo>
                  <a:cubicBezTo>
                    <a:pt x="2831" y="18696"/>
                    <a:pt x="8004" y="19062"/>
                    <a:pt x="11099" y="16700"/>
                  </a:cubicBezTo>
                  <a:cubicBezTo>
                    <a:pt x="11344" y="16496"/>
                    <a:pt x="10875" y="10366"/>
                    <a:pt x="10835" y="10061"/>
                  </a:cubicBezTo>
                  <a:cubicBezTo>
                    <a:pt x="10814" y="9796"/>
                    <a:pt x="10916" y="10020"/>
                    <a:pt x="11649" y="8859"/>
                  </a:cubicBezTo>
                  <a:cubicBezTo>
                    <a:pt x="12505" y="7495"/>
                    <a:pt x="12220" y="5621"/>
                    <a:pt x="11507" y="4256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8"/>
            <p:cNvSpPr/>
            <p:nvPr/>
          </p:nvSpPr>
          <p:spPr>
            <a:xfrm>
              <a:off x="5936890" y="1757867"/>
              <a:ext cx="754019" cy="689009"/>
            </a:xfrm>
            <a:custGeom>
              <a:avLst/>
              <a:gdLst/>
              <a:ahLst/>
              <a:cxnLst/>
              <a:rect l="l" t="t" r="r" b="b"/>
              <a:pathLst>
                <a:path w="11181" h="10217" extrusionOk="0">
                  <a:moveTo>
                    <a:pt x="2139" y="1"/>
                  </a:moveTo>
                  <a:cubicBezTo>
                    <a:pt x="2098" y="347"/>
                    <a:pt x="2077" y="693"/>
                    <a:pt x="2016" y="1039"/>
                  </a:cubicBezTo>
                  <a:cubicBezTo>
                    <a:pt x="896" y="9084"/>
                    <a:pt x="0" y="8432"/>
                    <a:pt x="652" y="8921"/>
                  </a:cubicBezTo>
                  <a:cubicBezTo>
                    <a:pt x="1739" y="9723"/>
                    <a:pt x="3570" y="10217"/>
                    <a:pt x="5517" y="10217"/>
                  </a:cubicBezTo>
                  <a:cubicBezTo>
                    <a:pt x="7474" y="10217"/>
                    <a:pt x="9548" y="9718"/>
                    <a:pt x="11099" y="8534"/>
                  </a:cubicBezTo>
                  <a:cubicBezTo>
                    <a:pt x="11181" y="8452"/>
                    <a:pt x="11181" y="7678"/>
                    <a:pt x="11140" y="6681"/>
                  </a:cubicBezTo>
                  <a:cubicBezTo>
                    <a:pt x="10968" y="6638"/>
                    <a:pt x="10798" y="6618"/>
                    <a:pt x="10628" y="6618"/>
                  </a:cubicBezTo>
                  <a:cubicBezTo>
                    <a:pt x="9671" y="6618"/>
                    <a:pt x="8736" y="7235"/>
                    <a:pt x="7698" y="7719"/>
                  </a:cubicBezTo>
                  <a:cubicBezTo>
                    <a:pt x="7169" y="7974"/>
                    <a:pt x="6614" y="8137"/>
                    <a:pt x="6082" y="8137"/>
                  </a:cubicBezTo>
                  <a:cubicBezTo>
                    <a:pt x="5550" y="8137"/>
                    <a:pt x="5041" y="7974"/>
                    <a:pt x="4603" y="7577"/>
                  </a:cubicBezTo>
                  <a:cubicBezTo>
                    <a:pt x="2974" y="6070"/>
                    <a:pt x="3686" y="2791"/>
                    <a:pt x="2139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8"/>
            <p:cNvSpPr/>
            <p:nvPr/>
          </p:nvSpPr>
          <p:spPr>
            <a:xfrm>
              <a:off x="6008304" y="2283733"/>
              <a:ext cx="651042" cy="102033"/>
            </a:xfrm>
            <a:custGeom>
              <a:avLst/>
              <a:gdLst/>
              <a:ahLst/>
              <a:cxnLst/>
              <a:rect l="l" t="t" r="r" b="b"/>
              <a:pathLst>
                <a:path w="9654" h="1513" extrusionOk="0">
                  <a:moveTo>
                    <a:pt x="9558" y="1"/>
                  </a:moveTo>
                  <a:cubicBezTo>
                    <a:pt x="9542" y="1"/>
                    <a:pt x="9526" y="7"/>
                    <a:pt x="9511" y="23"/>
                  </a:cubicBezTo>
                  <a:cubicBezTo>
                    <a:pt x="8839" y="471"/>
                    <a:pt x="8085" y="797"/>
                    <a:pt x="7291" y="1001"/>
                  </a:cubicBezTo>
                  <a:cubicBezTo>
                    <a:pt x="6517" y="1204"/>
                    <a:pt x="5703" y="1306"/>
                    <a:pt x="4888" y="1306"/>
                  </a:cubicBezTo>
                  <a:cubicBezTo>
                    <a:pt x="4073" y="1306"/>
                    <a:pt x="3259" y="1245"/>
                    <a:pt x="2464" y="1082"/>
                  </a:cubicBezTo>
                  <a:lnTo>
                    <a:pt x="1874" y="940"/>
                  </a:lnTo>
                  <a:lnTo>
                    <a:pt x="1283" y="777"/>
                  </a:lnTo>
                  <a:lnTo>
                    <a:pt x="713" y="553"/>
                  </a:lnTo>
                  <a:lnTo>
                    <a:pt x="428" y="451"/>
                  </a:lnTo>
                  <a:lnTo>
                    <a:pt x="285" y="390"/>
                  </a:lnTo>
                  <a:lnTo>
                    <a:pt x="224" y="349"/>
                  </a:lnTo>
                  <a:cubicBezTo>
                    <a:pt x="204" y="349"/>
                    <a:pt x="204" y="349"/>
                    <a:pt x="143" y="329"/>
                  </a:cubicBezTo>
                  <a:lnTo>
                    <a:pt x="102" y="329"/>
                  </a:lnTo>
                  <a:cubicBezTo>
                    <a:pt x="41" y="329"/>
                    <a:pt x="0" y="369"/>
                    <a:pt x="0" y="430"/>
                  </a:cubicBezTo>
                  <a:cubicBezTo>
                    <a:pt x="0" y="491"/>
                    <a:pt x="41" y="532"/>
                    <a:pt x="102" y="532"/>
                  </a:cubicBezTo>
                  <a:lnTo>
                    <a:pt x="143" y="532"/>
                  </a:lnTo>
                  <a:lnTo>
                    <a:pt x="204" y="573"/>
                  </a:lnTo>
                  <a:lnTo>
                    <a:pt x="346" y="634"/>
                  </a:lnTo>
                  <a:lnTo>
                    <a:pt x="632" y="756"/>
                  </a:lnTo>
                  <a:lnTo>
                    <a:pt x="1222" y="960"/>
                  </a:lnTo>
                  <a:lnTo>
                    <a:pt x="1813" y="1143"/>
                  </a:lnTo>
                  <a:lnTo>
                    <a:pt x="2424" y="1286"/>
                  </a:lnTo>
                  <a:cubicBezTo>
                    <a:pt x="3156" y="1432"/>
                    <a:pt x="3905" y="1513"/>
                    <a:pt x="4640" y="1513"/>
                  </a:cubicBezTo>
                  <a:cubicBezTo>
                    <a:pt x="4723" y="1513"/>
                    <a:pt x="4806" y="1512"/>
                    <a:pt x="4888" y="1510"/>
                  </a:cubicBezTo>
                  <a:cubicBezTo>
                    <a:pt x="5723" y="1510"/>
                    <a:pt x="6558" y="1388"/>
                    <a:pt x="7352" y="1184"/>
                  </a:cubicBezTo>
                  <a:cubicBezTo>
                    <a:pt x="8146" y="960"/>
                    <a:pt x="8920" y="614"/>
                    <a:pt x="9613" y="145"/>
                  </a:cubicBezTo>
                  <a:cubicBezTo>
                    <a:pt x="9633" y="125"/>
                    <a:pt x="9653" y="64"/>
                    <a:pt x="9633" y="43"/>
                  </a:cubicBezTo>
                  <a:cubicBezTo>
                    <a:pt x="9608" y="18"/>
                    <a:pt x="9583" y="1"/>
                    <a:pt x="95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8"/>
            <p:cNvSpPr/>
            <p:nvPr/>
          </p:nvSpPr>
          <p:spPr>
            <a:xfrm>
              <a:off x="6398354" y="1409762"/>
              <a:ext cx="228006" cy="59750"/>
            </a:xfrm>
            <a:custGeom>
              <a:avLst/>
              <a:gdLst/>
              <a:ahLst/>
              <a:cxnLst/>
              <a:rect l="l" t="t" r="r" b="b"/>
              <a:pathLst>
                <a:path w="3381" h="886" extrusionOk="0">
                  <a:moveTo>
                    <a:pt x="3269" y="0"/>
                  </a:moveTo>
                  <a:cubicBezTo>
                    <a:pt x="3243" y="0"/>
                    <a:pt x="3218" y="10"/>
                    <a:pt x="3197" y="31"/>
                  </a:cubicBezTo>
                  <a:lnTo>
                    <a:pt x="3177" y="31"/>
                  </a:lnTo>
                  <a:cubicBezTo>
                    <a:pt x="2994" y="234"/>
                    <a:pt x="2790" y="418"/>
                    <a:pt x="2546" y="519"/>
                  </a:cubicBezTo>
                  <a:cubicBezTo>
                    <a:pt x="2281" y="621"/>
                    <a:pt x="2016" y="682"/>
                    <a:pt x="1751" y="682"/>
                  </a:cubicBezTo>
                  <a:cubicBezTo>
                    <a:pt x="1466" y="682"/>
                    <a:pt x="1202" y="642"/>
                    <a:pt x="916" y="560"/>
                  </a:cubicBezTo>
                  <a:cubicBezTo>
                    <a:pt x="652" y="499"/>
                    <a:pt x="387" y="397"/>
                    <a:pt x="143" y="255"/>
                  </a:cubicBezTo>
                  <a:cubicBezTo>
                    <a:pt x="132" y="249"/>
                    <a:pt x="121" y="247"/>
                    <a:pt x="110" y="247"/>
                  </a:cubicBezTo>
                  <a:cubicBezTo>
                    <a:pt x="81" y="247"/>
                    <a:pt x="56" y="265"/>
                    <a:pt x="41" y="295"/>
                  </a:cubicBezTo>
                  <a:cubicBezTo>
                    <a:pt x="0" y="336"/>
                    <a:pt x="20" y="377"/>
                    <a:pt x="61" y="397"/>
                  </a:cubicBezTo>
                  <a:cubicBezTo>
                    <a:pt x="326" y="560"/>
                    <a:pt x="591" y="662"/>
                    <a:pt x="876" y="743"/>
                  </a:cubicBezTo>
                  <a:cubicBezTo>
                    <a:pt x="1161" y="825"/>
                    <a:pt x="1446" y="886"/>
                    <a:pt x="1751" y="886"/>
                  </a:cubicBezTo>
                  <a:cubicBezTo>
                    <a:pt x="2037" y="886"/>
                    <a:pt x="2342" y="845"/>
                    <a:pt x="2627" y="723"/>
                  </a:cubicBezTo>
                  <a:cubicBezTo>
                    <a:pt x="2912" y="601"/>
                    <a:pt x="3136" y="397"/>
                    <a:pt x="3340" y="173"/>
                  </a:cubicBezTo>
                  <a:cubicBezTo>
                    <a:pt x="3381" y="132"/>
                    <a:pt x="3381" y="71"/>
                    <a:pt x="3340" y="31"/>
                  </a:cubicBezTo>
                  <a:cubicBezTo>
                    <a:pt x="3320" y="10"/>
                    <a:pt x="3294" y="0"/>
                    <a:pt x="3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8"/>
            <p:cNvSpPr/>
            <p:nvPr/>
          </p:nvSpPr>
          <p:spPr>
            <a:xfrm>
              <a:off x="6098938" y="1319735"/>
              <a:ext cx="799404" cy="690425"/>
            </a:xfrm>
            <a:custGeom>
              <a:avLst/>
              <a:gdLst/>
              <a:ahLst/>
              <a:cxnLst/>
              <a:rect l="l" t="t" r="r" b="b"/>
              <a:pathLst>
                <a:path w="11854" h="10238" extrusionOk="0">
                  <a:moveTo>
                    <a:pt x="1276" y="1"/>
                  </a:moveTo>
                  <a:cubicBezTo>
                    <a:pt x="1265" y="1"/>
                    <a:pt x="1254" y="1"/>
                    <a:pt x="1243" y="1"/>
                  </a:cubicBezTo>
                  <a:cubicBezTo>
                    <a:pt x="632" y="21"/>
                    <a:pt x="326" y="531"/>
                    <a:pt x="204" y="1121"/>
                  </a:cubicBezTo>
                  <a:cubicBezTo>
                    <a:pt x="0" y="2099"/>
                    <a:pt x="61" y="3056"/>
                    <a:pt x="82" y="3280"/>
                  </a:cubicBezTo>
                  <a:cubicBezTo>
                    <a:pt x="143" y="4359"/>
                    <a:pt x="367" y="5418"/>
                    <a:pt x="672" y="6457"/>
                  </a:cubicBezTo>
                  <a:cubicBezTo>
                    <a:pt x="1080" y="7821"/>
                    <a:pt x="1772" y="9227"/>
                    <a:pt x="2057" y="9593"/>
                  </a:cubicBezTo>
                  <a:cubicBezTo>
                    <a:pt x="2302" y="9919"/>
                    <a:pt x="2648" y="10102"/>
                    <a:pt x="3035" y="10163"/>
                  </a:cubicBezTo>
                  <a:cubicBezTo>
                    <a:pt x="3144" y="10195"/>
                    <a:pt x="3266" y="10238"/>
                    <a:pt x="3390" y="10238"/>
                  </a:cubicBezTo>
                  <a:cubicBezTo>
                    <a:pt x="3427" y="10238"/>
                    <a:pt x="3465" y="10234"/>
                    <a:pt x="3503" y="10225"/>
                  </a:cubicBezTo>
                  <a:cubicBezTo>
                    <a:pt x="6049" y="9797"/>
                    <a:pt x="9776" y="6742"/>
                    <a:pt x="11527" y="4950"/>
                  </a:cubicBezTo>
                  <a:cubicBezTo>
                    <a:pt x="11853" y="4624"/>
                    <a:pt x="11833" y="4400"/>
                    <a:pt x="11690" y="3952"/>
                  </a:cubicBezTo>
                  <a:cubicBezTo>
                    <a:pt x="11604" y="3666"/>
                    <a:pt x="11298" y="3541"/>
                    <a:pt x="11010" y="3541"/>
                  </a:cubicBezTo>
                  <a:cubicBezTo>
                    <a:pt x="10888" y="3541"/>
                    <a:pt x="10769" y="3563"/>
                    <a:pt x="10672" y="3606"/>
                  </a:cubicBezTo>
                  <a:cubicBezTo>
                    <a:pt x="9694" y="4095"/>
                    <a:pt x="7800" y="4950"/>
                    <a:pt x="6864" y="5357"/>
                  </a:cubicBezTo>
                  <a:cubicBezTo>
                    <a:pt x="5022" y="6152"/>
                    <a:pt x="4507" y="6396"/>
                    <a:pt x="4362" y="6396"/>
                  </a:cubicBezTo>
                  <a:cubicBezTo>
                    <a:pt x="4284" y="6396"/>
                    <a:pt x="4312" y="6325"/>
                    <a:pt x="4297" y="6233"/>
                  </a:cubicBezTo>
                  <a:cubicBezTo>
                    <a:pt x="3829" y="4054"/>
                    <a:pt x="3625" y="2852"/>
                    <a:pt x="3076" y="1528"/>
                  </a:cubicBezTo>
                  <a:cubicBezTo>
                    <a:pt x="2754" y="745"/>
                    <a:pt x="2115" y="1"/>
                    <a:pt x="1276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8"/>
            <p:cNvSpPr/>
            <p:nvPr/>
          </p:nvSpPr>
          <p:spPr>
            <a:xfrm>
              <a:off x="6293963" y="1747886"/>
              <a:ext cx="94817" cy="44913"/>
            </a:xfrm>
            <a:custGeom>
              <a:avLst/>
              <a:gdLst/>
              <a:ahLst/>
              <a:cxnLst/>
              <a:rect l="l" t="t" r="r" b="b"/>
              <a:pathLst>
                <a:path w="1406" h="666" extrusionOk="0">
                  <a:moveTo>
                    <a:pt x="1326" y="1"/>
                  </a:moveTo>
                  <a:cubicBezTo>
                    <a:pt x="1319" y="1"/>
                    <a:pt x="1311" y="2"/>
                    <a:pt x="1304" y="6"/>
                  </a:cubicBezTo>
                  <a:cubicBezTo>
                    <a:pt x="876" y="149"/>
                    <a:pt x="469" y="291"/>
                    <a:pt x="82" y="475"/>
                  </a:cubicBezTo>
                  <a:cubicBezTo>
                    <a:pt x="21" y="495"/>
                    <a:pt x="0" y="556"/>
                    <a:pt x="21" y="597"/>
                  </a:cubicBezTo>
                  <a:cubicBezTo>
                    <a:pt x="36" y="643"/>
                    <a:pt x="74" y="665"/>
                    <a:pt x="118" y="665"/>
                  </a:cubicBezTo>
                  <a:cubicBezTo>
                    <a:pt x="133" y="665"/>
                    <a:pt x="148" y="663"/>
                    <a:pt x="163" y="658"/>
                  </a:cubicBezTo>
                  <a:cubicBezTo>
                    <a:pt x="570" y="515"/>
                    <a:pt x="957" y="332"/>
                    <a:pt x="1365" y="149"/>
                  </a:cubicBezTo>
                  <a:cubicBezTo>
                    <a:pt x="1385" y="149"/>
                    <a:pt x="1405" y="108"/>
                    <a:pt x="1405" y="67"/>
                  </a:cubicBezTo>
                  <a:cubicBezTo>
                    <a:pt x="1389" y="34"/>
                    <a:pt x="1359" y="1"/>
                    <a:pt x="13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8"/>
            <p:cNvSpPr/>
            <p:nvPr/>
          </p:nvSpPr>
          <p:spPr>
            <a:xfrm>
              <a:off x="6802092" y="1438017"/>
              <a:ext cx="282631" cy="233469"/>
            </a:xfrm>
            <a:custGeom>
              <a:avLst/>
              <a:gdLst/>
              <a:ahLst/>
              <a:cxnLst/>
              <a:rect l="l" t="t" r="r" b="b"/>
              <a:pathLst>
                <a:path w="4191" h="3462" extrusionOk="0">
                  <a:moveTo>
                    <a:pt x="2673" y="1"/>
                  </a:moveTo>
                  <a:cubicBezTo>
                    <a:pt x="2024" y="1"/>
                    <a:pt x="1250" y="305"/>
                    <a:pt x="550" y="1241"/>
                  </a:cubicBezTo>
                  <a:cubicBezTo>
                    <a:pt x="387" y="1465"/>
                    <a:pt x="245" y="1709"/>
                    <a:pt x="163" y="1974"/>
                  </a:cubicBezTo>
                  <a:cubicBezTo>
                    <a:pt x="82" y="2198"/>
                    <a:pt x="1" y="2565"/>
                    <a:pt x="163" y="2768"/>
                  </a:cubicBezTo>
                  <a:cubicBezTo>
                    <a:pt x="348" y="2990"/>
                    <a:pt x="583" y="3161"/>
                    <a:pt x="882" y="3161"/>
                  </a:cubicBezTo>
                  <a:cubicBezTo>
                    <a:pt x="914" y="3161"/>
                    <a:pt x="945" y="3159"/>
                    <a:pt x="978" y="3155"/>
                  </a:cubicBezTo>
                  <a:cubicBezTo>
                    <a:pt x="1196" y="3140"/>
                    <a:pt x="1319" y="3040"/>
                    <a:pt x="1639" y="3040"/>
                  </a:cubicBezTo>
                  <a:cubicBezTo>
                    <a:pt x="1736" y="3040"/>
                    <a:pt x="1853" y="3050"/>
                    <a:pt x="1996" y="3074"/>
                  </a:cubicBezTo>
                  <a:cubicBezTo>
                    <a:pt x="2811" y="3216"/>
                    <a:pt x="2892" y="3420"/>
                    <a:pt x="3402" y="3461"/>
                  </a:cubicBezTo>
                  <a:cubicBezTo>
                    <a:pt x="3412" y="3461"/>
                    <a:pt x="3422" y="3462"/>
                    <a:pt x="3432" y="3462"/>
                  </a:cubicBezTo>
                  <a:cubicBezTo>
                    <a:pt x="3719" y="3462"/>
                    <a:pt x="3881" y="3186"/>
                    <a:pt x="3626" y="2911"/>
                  </a:cubicBezTo>
                  <a:cubicBezTo>
                    <a:pt x="3340" y="2626"/>
                    <a:pt x="2750" y="2279"/>
                    <a:pt x="2505" y="1648"/>
                  </a:cubicBezTo>
                  <a:cubicBezTo>
                    <a:pt x="2398" y="1307"/>
                    <a:pt x="2701" y="761"/>
                    <a:pt x="3123" y="761"/>
                  </a:cubicBezTo>
                  <a:cubicBezTo>
                    <a:pt x="3180" y="761"/>
                    <a:pt x="3239" y="771"/>
                    <a:pt x="3300" y="793"/>
                  </a:cubicBezTo>
                  <a:cubicBezTo>
                    <a:pt x="3442" y="854"/>
                    <a:pt x="3626" y="956"/>
                    <a:pt x="3789" y="1037"/>
                  </a:cubicBezTo>
                  <a:cubicBezTo>
                    <a:pt x="3867" y="1079"/>
                    <a:pt x="3933" y="1098"/>
                    <a:pt x="3987" y="1098"/>
                  </a:cubicBezTo>
                  <a:cubicBezTo>
                    <a:pt x="4142" y="1098"/>
                    <a:pt x="4190" y="938"/>
                    <a:pt x="4114" y="711"/>
                  </a:cubicBezTo>
                  <a:cubicBezTo>
                    <a:pt x="4005" y="406"/>
                    <a:pt x="3423" y="1"/>
                    <a:pt x="2673" y="1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78"/>
            <p:cNvSpPr/>
            <p:nvPr/>
          </p:nvSpPr>
          <p:spPr>
            <a:xfrm>
              <a:off x="6802092" y="1586174"/>
              <a:ext cx="59143" cy="62447"/>
            </a:xfrm>
            <a:custGeom>
              <a:avLst/>
              <a:gdLst/>
              <a:ahLst/>
              <a:cxnLst/>
              <a:rect l="l" t="t" r="r" b="b"/>
              <a:pathLst>
                <a:path w="877" h="926" extrusionOk="0">
                  <a:moveTo>
                    <a:pt x="102" y="1"/>
                  </a:moveTo>
                  <a:cubicBezTo>
                    <a:pt x="41" y="21"/>
                    <a:pt x="1" y="62"/>
                    <a:pt x="21" y="123"/>
                  </a:cubicBezTo>
                  <a:cubicBezTo>
                    <a:pt x="41" y="306"/>
                    <a:pt x="123" y="510"/>
                    <a:pt x="265" y="653"/>
                  </a:cubicBezTo>
                  <a:cubicBezTo>
                    <a:pt x="408" y="795"/>
                    <a:pt x="591" y="877"/>
                    <a:pt x="774" y="917"/>
                  </a:cubicBezTo>
                  <a:cubicBezTo>
                    <a:pt x="785" y="923"/>
                    <a:pt x="796" y="925"/>
                    <a:pt x="806" y="925"/>
                  </a:cubicBezTo>
                  <a:cubicBezTo>
                    <a:pt x="834" y="925"/>
                    <a:pt x="856" y="907"/>
                    <a:pt x="856" y="877"/>
                  </a:cubicBezTo>
                  <a:cubicBezTo>
                    <a:pt x="876" y="836"/>
                    <a:pt x="856" y="795"/>
                    <a:pt x="815" y="775"/>
                  </a:cubicBezTo>
                  <a:cubicBezTo>
                    <a:pt x="673" y="714"/>
                    <a:pt x="530" y="632"/>
                    <a:pt x="428" y="510"/>
                  </a:cubicBezTo>
                  <a:cubicBezTo>
                    <a:pt x="306" y="388"/>
                    <a:pt x="245" y="245"/>
                    <a:pt x="225" y="82"/>
                  </a:cubicBezTo>
                  <a:cubicBezTo>
                    <a:pt x="204" y="42"/>
                    <a:pt x="163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8"/>
            <p:cNvSpPr/>
            <p:nvPr/>
          </p:nvSpPr>
          <p:spPr>
            <a:xfrm>
              <a:off x="6048092" y="1241846"/>
              <a:ext cx="353035" cy="469298"/>
            </a:xfrm>
            <a:custGeom>
              <a:avLst/>
              <a:gdLst/>
              <a:ahLst/>
              <a:cxnLst/>
              <a:rect l="l" t="t" r="r" b="b"/>
              <a:pathLst>
                <a:path w="5235" h="6959" extrusionOk="0">
                  <a:moveTo>
                    <a:pt x="2498" y="1"/>
                  </a:moveTo>
                  <a:cubicBezTo>
                    <a:pt x="2253" y="1"/>
                    <a:pt x="2001" y="69"/>
                    <a:pt x="1752" y="219"/>
                  </a:cubicBezTo>
                  <a:cubicBezTo>
                    <a:pt x="1162" y="565"/>
                    <a:pt x="775" y="1339"/>
                    <a:pt x="530" y="1991"/>
                  </a:cubicBezTo>
                  <a:cubicBezTo>
                    <a:pt x="164" y="3050"/>
                    <a:pt x="1" y="4129"/>
                    <a:pt x="21" y="5168"/>
                  </a:cubicBezTo>
                  <a:cubicBezTo>
                    <a:pt x="42" y="5514"/>
                    <a:pt x="62" y="5861"/>
                    <a:pt x="103" y="6186"/>
                  </a:cubicBezTo>
                  <a:cubicBezTo>
                    <a:pt x="143" y="6471"/>
                    <a:pt x="286" y="6614"/>
                    <a:pt x="551" y="6696"/>
                  </a:cubicBezTo>
                  <a:cubicBezTo>
                    <a:pt x="1054" y="6863"/>
                    <a:pt x="1677" y="6958"/>
                    <a:pt x="2314" y="6958"/>
                  </a:cubicBezTo>
                  <a:cubicBezTo>
                    <a:pt x="3224" y="6958"/>
                    <a:pt x="4160" y="6764"/>
                    <a:pt x="4807" y="6309"/>
                  </a:cubicBezTo>
                  <a:cubicBezTo>
                    <a:pt x="5235" y="6003"/>
                    <a:pt x="5153" y="5433"/>
                    <a:pt x="5092" y="4964"/>
                  </a:cubicBezTo>
                  <a:cubicBezTo>
                    <a:pt x="5092" y="4883"/>
                    <a:pt x="5072" y="4822"/>
                    <a:pt x="5051" y="4740"/>
                  </a:cubicBezTo>
                  <a:cubicBezTo>
                    <a:pt x="4909" y="3661"/>
                    <a:pt x="4705" y="2256"/>
                    <a:pt x="4033" y="1075"/>
                  </a:cubicBezTo>
                  <a:cubicBezTo>
                    <a:pt x="3683" y="433"/>
                    <a:pt x="3114" y="1"/>
                    <a:pt x="2498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78"/>
            <p:cNvSpPr/>
            <p:nvPr/>
          </p:nvSpPr>
          <p:spPr>
            <a:xfrm>
              <a:off x="6049508" y="1561493"/>
              <a:ext cx="351619" cy="149644"/>
            </a:xfrm>
            <a:custGeom>
              <a:avLst/>
              <a:gdLst/>
              <a:ahLst/>
              <a:cxnLst/>
              <a:rect l="l" t="t" r="r" b="b"/>
              <a:pathLst>
                <a:path w="5214" h="2219" extrusionOk="0">
                  <a:moveTo>
                    <a:pt x="5030" y="0"/>
                  </a:moveTo>
                  <a:cubicBezTo>
                    <a:pt x="4115" y="409"/>
                    <a:pt x="2868" y="603"/>
                    <a:pt x="1721" y="603"/>
                  </a:cubicBezTo>
                  <a:cubicBezTo>
                    <a:pt x="1210" y="603"/>
                    <a:pt x="718" y="565"/>
                    <a:pt x="285" y="489"/>
                  </a:cubicBezTo>
                  <a:cubicBezTo>
                    <a:pt x="183" y="469"/>
                    <a:pt x="82" y="448"/>
                    <a:pt x="0" y="428"/>
                  </a:cubicBezTo>
                  <a:lnTo>
                    <a:pt x="0" y="428"/>
                  </a:lnTo>
                  <a:cubicBezTo>
                    <a:pt x="21" y="774"/>
                    <a:pt x="41" y="1121"/>
                    <a:pt x="82" y="1446"/>
                  </a:cubicBezTo>
                  <a:cubicBezTo>
                    <a:pt x="122" y="1731"/>
                    <a:pt x="265" y="1874"/>
                    <a:pt x="530" y="1956"/>
                  </a:cubicBezTo>
                  <a:cubicBezTo>
                    <a:pt x="1033" y="2123"/>
                    <a:pt x="1656" y="2218"/>
                    <a:pt x="2293" y="2218"/>
                  </a:cubicBezTo>
                  <a:cubicBezTo>
                    <a:pt x="3203" y="2218"/>
                    <a:pt x="4139" y="2024"/>
                    <a:pt x="4786" y="1569"/>
                  </a:cubicBezTo>
                  <a:cubicBezTo>
                    <a:pt x="5214" y="1263"/>
                    <a:pt x="5132" y="693"/>
                    <a:pt x="5071" y="224"/>
                  </a:cubicBezTo>
                  <a:cubicBezTo>
                    <a:pt x="5051" y="143"/>
                    <a:pt x="5051" y="82"/>
                    <a:pt x="5030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78"/>
            <p:cNvSpPr/>
            <p:nvPr/>
          </p:nvSpPr>
          <p:spPr>
            <a:xfrm>
              <a:off x="6346158" y="1385350"/>
              <a:ext cx="46734" cy="181677"/>
            </a:xfrm>
            <a:custGeom>
              <a:avLst/>
              <a:gdLst/>
              <a:ahLst/>
              <a:cxnLst/>
              <a:rect l="l" t="t" r="r" b="b"/>
              <a:pathLst>
                <a:path w="693" h="2694" extrusionOk="0">
                  <a:moveTo>
                    <a:pt x="84" y="0"/>
                  </a:moveTo>
                  <a:cubicBezTo>
                    <a:pt x="76" y="0"/>
                    <a:pt x="69" y="2"/>
                    <a:pt x="61" y="6"/>
                  </a:cubicBezTo>
                  <a:cubicBezTo>
                    <a:pt x="20" y="6"/>
                    <a:pt x="0" y="46"/>
                    <a:pt x="0" y="87"/>
                  </a:cubicBezTo>
                  <a:cubicBezTo>
                    <a:pt x="183" y="942"/>
                    <a:pt x="367" y="1757"/>
                    <a:pt x="489" y="2612"/>
                  </a:cubicBezTo>
                  <a:cubicBezTo>
                    <a:pt x="489" y="2653"/>
                    <a:pt x="550" y="2694"/>
                    <a:pt x="591" y="2694"/>
                  </a:cubicBezTo>
                  <a:cubicBezTo>
                    <a:pt x="652" y="2674"/>
                    <a:pt x="693" y="2633"/>
                    <a:pt x="693" y="2572"/>
                  </a:cubicBezTo>
                  <a:cubicBezTo>
                    <a:pt x="631" y="2144"/>
                    <a:pt x="550" y="1716"/>
                    <a:pt x="469" y="1309"/>
                  </a:cubicBezTo>
                  <a:cubicBezTo>
                    <a:pt x="367" y="881"/>
                    <a:pt x="265" y="474"/>
                    <a:pt x="163" y="67"/>
                  </a:cubicBezTo>
                  <a:cubicBezTo>
                    <a:pt x="146" y="33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8"/>
            <p:cNvSpPr/>
            <p:nvPr/>
          </p:nvSpPr>
          <p:spPr>
            <a:xfrm>
              <a:off x="6640044" y="1584556"/>
              <a:ext cx="173112" cy="214586"/>
            </a:xfrm>
            <a:custGeom>
              <a:avLst/>
              <a:gdLst/>
              <a:ahLst/>
              <a:cxnLst/>
              <a:rect l="l" t="t" r="r" b="b"/>
              <a:pathLst>
                <a:path w="2567" h="3182" extrusionOk="0">
                  <a:moveTo>
                    <a:pt x="716" y="1"/>
                  </a:moveTo>
                  <a:cubicBezTo>
                    <a:pt x="688" y="1"/>
                    <a:pt x="660" y="2"/>
                    <a:pt x="632" y="5"/>
                  </a:cubicBezTo>
                  <a:cubicBezTo>
                    <a:pt x="367" y="25"/>
                    <a:pt x="102" y="290"/>
                    <a:pt x="41" y="575"/>
                  </a:cubicBezTo>
                  <a:cubicBezTo>
                    <a:pt x="0" y="779"/>
                    <a:pt x="21" y="982"/>
                    <a:pt x="82" y="1186"/>
                  </a:cubicBezTo>
                  <a:cubicBezTo>
                    <a:pt x="184" y="1552"/>
                    <a:pt x="326" y="1858"/>
                    <a:pt x="530" y="2163"/>
                  </a:cubicBezTo>
                  <a:cubicBezTo>
                    <a:pt x="734" y="2448"/>
                    <a:pt x="958" y="2713"/>
                    <a:pt x="1243" y="2917"/>
                  </a:cubicBezTo>
                  <a:cubicBezTo>
                    <a:pt x="1426" y="3059"/>
                    <a:pt x="1650" y="3161"/>
                    <a:pt x="1915" y="3182"/>
                  </a:cubicBezTo>
                  <a:cubicBezTo>
                    <a:pt x="2118" y="3182"/>
                    <a:pt x="2302" y="3100"/>
                    <a:pt x="2424" y="2917"/>
                  </a:cubicBezTo>
                  <a:cubicBezTo>
                    <a:pt x="2465" y="2856"/>
                    <a:pt x="2505" y="2795"/>
                    <a:pt x="2526" y="2713"/>
                  </a:cubicBezTo>
                  <a:cubicBezTo>
                    <a:pt x="2566" y="2510"/>
                    <a:pt x="2546" y="2306"/>
                    <a:pt x="2505" y="2102"/>
                  </a:cubicBezTo>
                  <a:cubicBezTo>
                    <a:pt x="2485" y="2062"/>
                    <a:pt x="2465" y="2021"/>
                    <a:pt x="2424" y="2021"/>
                  </a:cubicBezTo>
                  <a:cubicBezTo>
                    <a:pt x="2342" y="2021"/>
                    <a:pt x="2281" y="2082"/>
                    <a:pt x="2281" y="2143"/>
                  </a:cubicBezTo>
                  <a:cubicBezTo>
                    <a:pt x="2281" y="2204"/>
                    <a:pt x="2281" y="2265"/>
                    <a:pt x="2281" y="2306"/>
                  </a:cubicBezTo>
                  <a:cubicBezTo>
                    <a:pt x="2302" y="2448"/>
                    <a:pt x="2261" y="2591"/>
                    <a:pt x="2200" y="2734"/>
                  </a:cubicBezTo>
                  <a:cubicBezTo>
                    <a:pt x="2159" y="2815"/>
                    <a:pt x="2098" y="2856"/>
                    <a:pt x="2017" y="2876"/>
                  </a:cubicBezTo>
                  <a:cubicBezTo>
                    <a:pt x="1935" y="2876"/>
                    <a:pt x="1854" y="2876"/>
                    <a:pt x="1772" y="2856"/>
                  </a:cubicBezTo>
                  <a:cubicBezTo>
                    <a:pt x="1589" y="2795"/>
                    <a:pt x="1446" y="2693"/>
                    <a:pt x="1304" y="2571"/>
                  </a:cubicBezTo>
                  <a:cubicBezTo>
                    <a:pt x="978" y="2286"/>
                    <a:pt x="713" y="1919"/>
                    <a:pt x="530" y="1491"/>
                  </a:cubicBezTo>
                  <a:cubicBezTo>
                    <a:pt x="448" y="1288"/>
                    <a:pt x="387" y="1064"/>
                    <a:pt x="367" y="840"/>
                  </a:cubicBezTo>
                  <a:cubicBezTo>
                    <a:pt x="347" y="738"/>
                    <a:pt x="367" y="636"/>
                    <a:pt x="367" y="534"/>
                  </a:cubicBezTo>
                  <a:cubicBezTo>
                    <a:pt x="400" y="353"/>
                    <a:pt x="513" y="278"/>
                    <a:pt x="664" y="278"/>
                  </a:cubicBezTo>
                  <a:cubicBezTo>
                    <a:pt x="699" y="278"/>
                    <a:pt x="736" y="282"/>
                    <a:pt x="774" y="290"/>
                  </a:cubicBezTo>
                  <a:cubicBezTo>
                    <a:pt x="835" y="290"/>
                    <a:pt x="917" y="330"/>
                    <a:pt x="998" y="351"/>
                  </a:cubicBezTo>
                  <a:cubicBezTo>
                    <a:pt x="1057" y="376"/>
                    <a:pt x="1116" y="394"/>
                    <a:pt x="1164" y="394"/>
                  </a:cubicBezTo>
                  <a:cubicBezTo>
                    <a:pt x="1234" y="394"/>
                    <a:pt x="1283" y="357"/>
                    <a:pt x="1283" y="249"/>
                  </a:cubicBezTo>
                  <a:cubicBezTo>
                    <a:pt x="1283" y="229"/>
                    <a:pt x="1263" y="208"/>
                    <a:pt x="1243" y="188"/>
                  </a:cubicBezTo>
                  <a:cubicBezTo>
                    <a:pt x="1100" y="63"/>
                    <a:pt x="911" y="1"/>
                    <a:pt x="716" y="1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8"/>
            <p:cNvSpPr/>
            <p:nvPr/>
          </p:nvSpPr>
          <p:spPr>
            <a:xfrm>
              <a:off x="6498563" y="670797"/>
              <a:ext cx="302255" cy="527698"/>
            </a:xfrm>
            <a:custGeom>
              <a:avLst/>
              <a:gdLst/>
              <a:ahLst/>
              <a:cxnLst/>
              <a:rect l="l" t="t" r="r" b="b"/>
              <a:pathLst>
                <a:path w="4482" h="7825" extrusionOk="0">
                  <a:moveTo>
                    <a:pt x="1532" y="1"/>
                  </a:moveTo>
                  <a:cubicBezTo>
                    <a:pt x="1184" y="1"/>
                    <a:pt x="815" y="105"/>
                    <a:pt x="449" y="337"/>
                  </a:cubicBezTo>
                  <a:cubicBezTo>
                    <a:pt x="1" y="521"/>
                    <a:pt x="1304" y="1376"/>
                    <a:pt x="1773" y="2170"/>
                  </a:cubicBezTo>
                  <a:cubicBezTo>
                    <a:pt x="2221" y="2924"/>
                    <a:pt x="2730" y="3494"/>
                    <a:pt x="2750" y="4594"/>
                  </a:cubicBezTo>
                  <a:cubicBezTo>
                    <a:pt x="2709" y="6284"/>
                    <a:pt x="1915" y="7038"/>
                    <a:pt x="1793" y="7486"/>
                  </a:cubicBezTo>
                  <a:cubicBezTo>
                    <a:pt x="1732" y="7718"/>
                    <a:pt x="1844" y="7825"/>
                    <a:pt x="2050" y="7825"/>
                  </a:cubicBezTo>
                  <a:cubicBezTo>
                    <a:pt x="2675" y="7825"/>
                    <a:pt x="4170" y="6834"/>
                    <a:pt x="4339" y="5347"/>
                  </a:cubicBezTo>
                  <a:cubicBezTo>
                    <a:pt x="4481" y="4064"/>
                    <a:pt x="3504" y="3535"/>
                    <a:pt x="3504" y="2272"/>
                  </a:cubicBezTo>
                  <a:cubicBezTo>
                    <a:pt x="3504" y="1008"/>
                    <a:pt x="2617" y="1"/>
                    <a:pt x="1532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8"/>
            <p:cNvSpPr/>
            <p:nvPr/>
          </p:nvSpPr>
          <p:spPr>
            <a:xfrm>
              <a:off x="6708693" y="946678"/>
              <a:ext cx="52264" cy="171966"/>
            </a:xfrm>
            <a:custGeom>
              <a:avLst/>
              <a:gdLst/>
              <a:ahLst/>
              <a:cxnLst/>
              <a:rect l="l" t="t" r="r" b="b"/>
              <a:pathLst>
                <a:path w="775" h="2550" extrusionOk="0">
                  <a:moveTo>
                    <a:pt x="479" y="1"/>
                  </a:moveTo>
                  <a:cubicBezTo>
                    <a:pt x="462" y="1"/>
                    <a:pt x="445" y="6"/>
                    <a:pt x="428" y="14"/>
                  </a:cubicBezTo>
                  <a:cubicBezTo>
                    <a:pt x="408" y="34"/>
                    <a:pt x="388" y="95"/>
                    <a:pt x="428" y="116"/>
                  </a:cubicBezTo>
                  <a:lnTo>
                    <a:pt x="428" y="136"/>
                  </a:lnTo>
                  <a:cubicBezTo>
                    <a:pt x="530" y="279"/>
                    <a:pt x="571" y="482"/>
                    <a:pt x="591" y="666"/>
                  </a:cubicBezTo>
                  <a:cubicBezTo>
                    <a:pt x="591" y="869"/>
                    <a:pt x="571" y="1073"/>
                    <a:pt x="510" y="1277"/>
                  </a:cubicBezTo>
                  <a:cubicBezTo>
                    <a:pt x="469" y="1460"/>
                    <a:pt x="408" y="1664"/>
                    <a:pt x="326" y="1847"/>
                  </a:cubicBezTo>
                  <a:cubicBezTo>
                    <a:pt x="245" y="2030"/>
                    <a:pt x="164" y="2234"/>
                    <a:pt x="41" y="2376"/>
                  </a:cubicBezTo>
                  <a:cubicBezTo>
                    <a:pt x="1" y="2417"/>
                    <a:pt x="1" y="2478"/>
                    <a:pt x="41" y="2519"/>
                  </a:cubicBezTo>
                  <a:cubicBezTo>
                    <a:pt x="62" y="2539"/>
                    <a:pt x="92" y="2550"/>
                    <a:pt x="120" y="2550"/>
                  </a:cubicBezTo>
                  <a:cubicBezTo>
                    <a:pt x="148" y="2550"/>
                    <a:pt x="174" y="2539"/>
                    <a:pt x="184" y="2519"/>
                  </a:cubicBezTo>
                  <a:cubicBezTo>
                    <a:pt x="347" y="2336"/>
                    <a:pt x="449" y="2132"/>
                    <a:pt x="530" y="1928"/>
                  </a:cubicBezTo>
                  <a:cubicBezTo>
                    <a:pt x="612" y="1745"/>
                    <a:pt x="673" y="1521"/>
                    <a:pt x="713" y="1317"/>
                  </a:cubicBezTo>
                  <a:cubicBezTo>
                    <a:pt x="754" y="1114"/>
                    <a:pt x="775" y="890"/>
                    <a:pt x="775" y="666"/>
                  </a:cubicBezTo>
                  <a:cubicBezTo>
                    <a:pt x="754" y="442"/>
                    <a:pt x="713" y="218"/>
                    <a:pt x="551" y="34"/>
                  </a:cubicBezTo>
                  <a:cubicBezTo>
                    <a:pt x="527" y="11"/>
                    <a:pt x="503" y="1"/>
                    <a:pt x="4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8"/>
            <p:cNvSpPr/>
            <p:nvPr/>
          </p:nvSpPr>
          <p:spPr>
            <a:xfrm>
              <a:off x="6311766" y="1096791"/>
              <a:ext cx="278112" cy="299220"/>
            </a:xfrm>
            <a:custGeom>
              <a:avLst/>
              <a:gdLst/>
              <a:ahLst/>
              <a:cxnLst/>
              <a:rect l="l" t="t" r="r" b="b"/>
              <a:pathLst>
                <a:path w="4124" h="4437" extrusionOk="0">
                  <a:moveTo>
                    <a:pt x="2319" y="0"/>
                  </a:moveTo>
                  <a:cubicBezTo>
                    <a:pt x="2146" y="0"/>
                    <a:pt x="1969" y="23"/>
                    <a:pt x="1793" y="69"/>
                  </a:cubicBezTo>
                  <a:cubicBezTo>
                    <a:pt x="1467" y="150"/>
                    <a:pt x="1162" y="313"/>
                    <a:pt x="897" y="537"/>
                  </a:cubicBezTo>
                  <a:cubicBezTo>
                    <a:pt x="429" y="965"/>
                    <a:pt x="714" y="1352"/>
                    <a:pt x="103" y="2126"/>
                  </a:cubicBezTo>
                  <a:cubicBezTo>
                    <a:pt x="1" y="2248"/>
                    <a:pt x="1" y="2350"/>
                    <a:pt x="62" y="2472"/>
                  </a:cubicBezTo>
                  <a:cubicBezTo>
                    <a:pt x="811" y="3912"/>
                    <a:pt x="2032" y="4437"/>
                    <a:pt x="2915" y="4437"/>
                  </a:cubicBezTo>
                  <a:cubicBezTo>
                    <a:pt x="3568" y="4437"/>
                    <a:pt x="4036" y="4150"/>
                    <a:pt x="3993" y="3735"/>
                  </a:cubicBezTo>
                  <a:cubicBezTo>
                    <a:pt x="3993" y="3653"/>
                    <a:pt x="3891" y="3205"/>
                    <a:pt x="3830" y="2737"/>
                  </a:cubicBezTo>
                  <a:cubicBezTo>
                    <a:pt x="3789" y="2411"/>
                    <a:pt x="3789" y="2106"/>
                    <a:pt x="3830" y="1881"/>
                  </a:cubicBezTo>
                  <a:cubicBezTo>
                    <a:pt x="4124" y="706"/>
                    <a:pt x="3288" y="0"/>
                    <a:pt x="2319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8"/>
            <p:cNvSpPr/>
            <p:nvPr/>
          </p:nvSpPr>
          <p:spPr>
            <a:xfrm>
              <a:off x="6420270" y="1096791"/>
              <a:ext cx="169605" cy="186465"/>
            </a:xfrm>
            <a:custGeom>
              <a:avLst/>
              <a:gdLst/>
              <a:ahLst/>
              <a:cxnLst/>
              <a:rect l="l" t="t" r="r" b="b"/>
              <a:pathLst>
                <a:path w="2515" h="2765" extrusionOk="0">
                  <a:moveTo>
                    <a:pt x="710" y="0"/>
                  </a:moveTo>
                  <a:cubicBezTo>
                    <a:pt x="537" y="0"/>
                    <a:pt x="360" y="23"/>
                    <a:pt x="184" y="69"/>
                  </a:cubicBezTo>
                  <a:lnTo>
                    <a:pt x="1" y="985"/>
                  </a:lnTo>
                  <a:cubicBezTo>
                    <a:pt x="1" y="985"/>
                    <a:pt x="535" y="2764"/>
                    <a:pt x="1918" y="2764"/>
                  </a:cubicBezTo>
                  <a:cubicBezTo>
                    <a:pt x="2014" y="2764"/>
                    <a:pt x="2115" y="2755"/>
                    <a:pt x="2221" y="2737"/>
                  </a:cubicBezTo>
                  <a:cubicBezTo>
                    <a:pt x="2180" y="2411"/>
                    <a:pt x="2180" y="2106"/>
                    <a:pt x="2221" y="1881"/>
                  </a:cubicBezTo>
                  <a:cubicBezTo>
                    <a:pt x="2515" y="706"/>
                    <a:pt x="1679" y="0"/>
                    <a:pt x="710" y="0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8"/>
            <p:cNvSpPr/>
            <p:nvPr/>
          </p:nvSpPr>
          <p:spPr>
            <a:xfrm>
              <a:off x="6282971" y="726702"/>
              <a:ext cx="436793" cy="491889"/>
            </a:xfrm>
            <a:custGeom>
              <a:avLst/>
              <a:gdLst/>
              <a:ahLst/>
              <a:cxnLst/>
              <a:rect l="l" t="t" r="r" b="b"/>
              <a:pathLst>
                <a:path w="6477" h="7294" extrusionOk="0">
                  <a:moveTo>
                    <a:pt x="3165" y="0"/>
                  </a:moveTo>
                  <a:cubicBezTo>
                    <a:pt x="3028" y="0"/>
                    <a:pt x="2889" y="13"/>
                    <a:pt x="2750" y="38"/>
                  </a:cubicBezTo>
                  <a:cubicBezTo>
                    <a:pt x="1120" y="303"/>
                    <a:pt x="0" y="2054"/>
                    <a:pt x="265" y="4030"/>
                  </a:cubicBezTo>
                  <a:cubicBezTo>
                    <a:pt x="521" y="5955"/>
                    <a:pt x="2198" y="7293"/>
                    <a:pt x="3798" y="7293"/>
                  </a:cubicBezTo>
                  <a:cubicBezTo>
                    <a:pt x="3856" y="7293"/>
                    <a:pt x="3914" y="7292"/>
                    <a:pt x="3972" y="7288"/>
                  </a:cubicBezTo>
                  <a:cubicBezTo>
                    <a:pt x="5825" y="7145"/>
                    <a:pt x="6477" y="5231"/>
                    <a:pt x="6212" y="3235"/>
                  </a:cubicBezTo>
                  <a:cubicBezTo>
                    <a:pt x="5969" y="1498"/>
                    <a:pt x="4681" y="0"/>
                    <a:pt x="3165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8"/>
            <p:cNvSpPr/>
            <p:nvPr/>
          </p:nvSpPr>
          <p:spPr>
            <a:xfrm>
              <a:off x="6618801" y="900687"/>
              <a:ext cx="51522" cy="29538"/>
            </a:xfrm>
            <a:custGeom>
              <a:avLst/>
              <a:gdLst/>
              <a:ahLst/>
              <a:cxnLst/>
              <a:rect l="l" t="t" r="r" b="b"/>
              <a:pathLst>
                <a:path w="764" h="438" extrusionOk="0">
                  <a:moveTo>
                    <a:pt x="351" y="0"/>
                  </a:moveTo>
                  <a:cubicBezTo>
                    <a:pt x="170" y="0"/>
                    <a:pt x="0" y="73"/>
                    <a:pt x="10" y="228"/>
                  </a:cubicBezTo>
                  <a:cubicBezTo>
                    <a:pt x="10" y="359"/>
                    <a:pt x="222" y="438"/>
                    <a:pt x="421" y="438"/>
                  </a:cubicBezTo>
                  <a:cubicBezTo>
                    <a:pt x="592" y="438"/>
                    <a:pt x="754" y="380"/>
                    <a:pt x="763" y="248"/>
                  </a:cubicBezTo>
                  <a:cubicBezTo>
                    <a:pt x="763" y="88"/>
                    <a:pt x="551" y="0"/>
                    <a:pt x="351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8"/>
            <p:cNvSpPr/>
            <p:nvPr/>
          </p:nvSpPr>
          <p:spPr>
            <a:xfrm>
              <a:off x="6470982" y="910802"/>
              <a:ext cx="56310" cy="30684"/>
            </a:xfrm>
            <a:custGeom>
              <a:avLst/>
              <a:gdLst/>
              <a:ahLst/>
              <a:cxnLst/>
              <a:rect l="l" t="t" r="r" b="b"/>
              <a:pathLst>
                <a:path w="835" h="455" extrusionOk="0">
                  <a:moveTo>
                    <a:pt x="507" y="1"/>
                  </a:moveTo>
                  <a:cubicBezTo>
                    <a:pt x="276" y="1"/>
                    <a:pt x="1" y="134"/>
                    <a:pt x="63" y="322"/>
                  </a:cubicBezTo>
                  <a:cubicBezTo>
                    <a:pt x="94" y="414"/>
                    <a:pt x="214" y="454"/>
                    <a:pt x="349" y="454"/>
                  </a:cubicBezTo>
                  <a:cubicBezTo>
                    <a:pt x="572" y="454"/>
                    <a:pt x="835" y="344"/>
                    <a:pt x="797" y="179"/>
                  </a:cubicBezTo>
                  <a:cubicBezTo>
                    <a:pt x="781" y="54"/>
                    <a:pt x="653" y="1"/>
                    <a:pt x="507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8"/>
            <p:cNvSpPr/>
            <p:nvPr/>
          </p:nvSpPr>
          <p:spPr>
            <a:xfrm>
              <a:off x="6537002" y="1065568"/>
              <a:ext cx="79779" cy="54827"/>
            </a:xfrm>
            <a:custGeom>
              <a:avLst/>
              <a:gdLst/>
              <a:ahLst/>
              <a:cxnLst/>
              <a:rect l="l" t="t" r="r" b="b"/>
              <a:pathLst>
                <a:path w="1183" h="813" extrusionOk="0">
                  <a:moveTo>
                    <a:pt x="181" y="1"/>
                  </a:moveTo>
                  <a:cubicBezTo>
                    <a:pt x="148" y="1"/>
                    <a:pt x="114" y="7"/>
                    <a:pt x="82" y="23"/>
                  </a:cubicBezTo>
                  <a:cubicBezTo>
                    <a:pt x="1" y="64"/>
                    <a:pt x="1" y="186"/>
                    <a:pt x="1" y="267"/>
                  </a:cubicBezTo>
                  <a:cubicBezTo>
                    <a:pt x="1" y="349"/>
                    <a:pt x="42" y="430"/>
                    <a:pt x="82" y="491"/>
                  </a:cubicBezTo>
                  <a:cubicBezTo>
                    <a:pt x="82" y="491"/>
                    <a:pt x="82" y="512"/>
                    <a:pt x="82" y="512"/>
                  </a:cubicBezTo>
                  <a:cubicBezTo>
                    <a:pt x="206" y="697"/>
                    <a:pt x="436" y="812"/>
                    <a:pt x="664" y="812"/>
                  </a:cubicBezTo>
                  <a:cubicBezTo>
                    <a:pt x="736" y="812"/>
                    <a:pt x="808" y="801"/>
                    <a:pt x="877" y="776"/>
                  </a:cubicBezTo>
                  <a:cubicBezTo>
                    <a:pt x="958" y="756"/>
                    <a:pt x="1019" y="715"/>
                    <a:pt x="1080" y="675"/>
                  </a:cubicBezTo>
                  <a:cubicBezTo>
                    <a:pt x="1182" y="573"/>
                    <a:pt x="1141" y="410"/>
                    <a:pt x="1019" y="369"/>
                  </a:cubicBezTo>
                  <a:cubicBezTo>
                    <a:pt x="958" y="349"/>
                    <a:pt x="897" y="349"/>
                    <a:pt x="856" y="349"/>
                  </a:cubicBezTo>
                  <a:cubicBezTo>
                    <a:pt x="693" y="328"/>
                    <a:pt x="551" y="267"/>
                    <a:pt x="429" y="145"/>
                  </a:cubicBezTo>
                  <a:cubicBezTo>
                    <a:pt x="388" y="104"/>
                    <a:pt x="368" y="84"/>
                    <a:pt x="327" y="43"/>
                  </a:cubicBezTo>
                  <a:cubicBezTo>
                    <a:pt x="289" y="18"/>
                    <a:pt x="23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8"/>
            <p:cNvSpPr/>
            <p:nvPr/>
          </p:nvSpPr>
          <p:spPr>
            <a:xfrm>
              <a:off x="6633165" y="954771"/>
              <a:ext cx="30279" cy="32707"/>
            </a:xfrm>
            <a:custGeom>
              <a:avLst/>
              <a:gdLst/>
              <a:ahLst/>
              <a:cxnLst/>
              <a:rect l="l" t="t" r="r" b="b"/>
              <a:pathLst>
                <a:path w="449" h="485" extrusionOk="0">
                  <a:moveTo>
                    <a:pt x="239" y="0"/>
                  </a:moveTo>
                  <a:cubicBezTo>
                    <a:pt x="180" y="0"/>
                    <a:pt x="120" y="31"/>
                    <a:pt x="82" y="98"/>
                  </a:cubicBezTo>
                  <a:cubicBezTo>
                    <a:pt x="1" y="240"/>
                    <a:pt x="82" y="485"/>
                    <a:pt x="265" y="485"/>
                  </a:cubicBezTo>
                  <a:cubicBezTo>
                    <a:pt x="347" y="485"/>
                    <a:pt x="408" y="424"/>
                    <a:pt x="428" y="322"/>
                  </a:cubicBezTo>
                  <a:cubicBezTo>
                    <a:pt x="449" y="261"/>
                    <a:pt x="428" y="179"/>
                    <a:pt x="408" y="118"/>
                  </a:cubicBezTo>
                  <a:cubicBezTo>
                    <a:pt x="375" y="42"/>
                    <a:pt x="307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8"/>
            <p:cNvSpPr/>
            <p:nvPr/>
          </p:nvSpPr>
          <p:spPr>
            <a:xfrm>
              <a:off x="6491685" y="959491"/>
              <a:ext cx="28931" cy="32100"/>
            </a:xfrm>
            <a:custGeom>
              <a:avLst/>
              <a:gdLst/>
              <a:ahLst/>
              <a:cxnLst/>
              <a:rect l="l" t="t" r="r" b="b"/>
              <a:pathLst>
                <a:path w="429" h="476" extrusionOk="0">
                  <a:moveTo>
                    <a:pt x="226" y="0"/>
                  </a:moveTo>
                  <a:cubicBezTo>
                    <a:pt x="171" y="0"/>
                    <a:pt x="117" y="27"/>
                    <a:pt x="82" y="89"/>
                  </a:cubicBezTo>
                  <a:cubicBezTo>
                    <a:pt x="1" y="211"/>
                    <a:pt x="62" y="476"/>
                    <a:pt x="245" y="476"/>
                  </a:cubicBezTo>
                  <a:cubicBezTo>
                    <a:pt x="327" y="476"/>
                    <a:pt x="388" y="415"/>
                    <a:pt x="408" y="313"/>
                  </a:cubicBezTo>
                  <a:cubicBezTo>
                    <a:pt x="429" y="252"/>
                    <a:pt x="429" y="191"/>
                    <a:pt x="408" y="129"/>
                  </a:cubicBezTo>
                  <a:cubicBezTo>
                    <a:pt x="373" y="48"/>
                    <a:pt x="299" y="0"/>
                    <a:pt x="2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8"/>
            <p:cNvSpPr/>
            <p:nvPr/>
          </p:nvSpPr>
          <p:spPr>
            <a:xfrm>
              <a:off x="6424384" y="1022679"/>
              <a:ext cx="83892" cy="60019"/>
            </a:xfrm>
            <a:custGeom>
              <a:avLst/>
              <a:gdLst/>
              <a:ahLst/>
              <a:cxnLst/>
              <a:rect l="l" t="t" r="r" b="b"/>
              <a:pathLst>
                <a:path w="1244" h="890" extrusionOk="0">
                  <a:moveTo>
                    <a:pt x="693" y="0"/>
                  </a:moveTo>
                  <a:cubicBezTo>
                    <a:pt x="660" y="0"/>
                    <a:pt x="626" y="3"/>
                    <a:pt x="592" y="7"/>
                  </a:cubicBezTo>
                  <a:cubicBezTo>
                    <a:pt x="245" y="27"/>
                    <a:pt x="1" y="272"/>
                    <a:pt x="21" y="496"/>
                  </a:cubicBezTo>
                  <a:cubicBezTo>
                    <a:pt x="57" y="749"/>
                    <a:pt x="302" y="890"/>
                    <a:pt x="599" y="890"/>
                  </a:cubicBezTo>
                  <a:cubicBezTo>
                    <a:pt x="636" y="890"/>
                    <a:pt x="675" y="887"/>
                    <a:pt x="714" y="883"/>
                  </a:cubicBezTo>
                  <a:cubicBezTo>
                    <a:pt x="999" y="862"/>
                    <a:pt x="1243" y="598"/>
                    <a:pt x="1223" y="394"/>
                  </a:cubicBezTo>
                  <a:cubicBezTo>
                    <a:pt x="1169" y="141"/>
                    <a:pt x="954" y="0"/>
                    <a:pt x="693" y="0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8"/>
            <p:cNvSpPr/>
            <p:nvPr/>
          </p:nvSpPr>
          <p:spPr>
            <a:xfrm>
              <a:off x="6637279" y="1010743"/>
              <a:ext cx="81127" cy="60491"/>
            </a:xfrm>
            <a:custGeom>
              <a:avLst/>
              <a:gdLst/>
              <a:ahLst/>
              <a:cxnLst/>
              <a:rect l="l" t="t" r="r" b="b"/>
              <a:pathLst>
                <a:path w="1203" h="897" extrusionOk="0">
                  <a:moveTo>
                    <a:pt x="591" y="1"/>
                  </a:moveTo>
                  <a:cubicBezTo>
                    <a:pt x="265" y="1"/>
                    <a:pt x="21" y="164"/>
                    <a:pt x="1" y="449"/>
                  </a:cubicBezTo>
                  <a:cubicBezTo>
                    <a:pt x="1" y="673"/>
                    <a:pt x="286" y="897"/>
                    <a:pt x="571" y="897"/>
                  </a:cubicBezTo>
                  <a:cubicBezTo>
                    <a:pt x="897" y="897"/>
                    <a:pt x="1202" y="734"/>
                    <a:pt x="1182" y="428"/>
                  </a:cubicBezTo>
                  <a:cubicBezTo>
                    <a:pt x="1182" y="225"/>
                    <a:pt x="937" y="1"/>
                    <a:pt x="591" y="1"/>
                  </a:cubicBezTo>
                  <a:close/>
                </a:path>
              </a:pathLst>
            </a:custGeom>
            <a:solidFill>
              <a:srgbClr val="A8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8"/>
            <p:cNvSpPr/>
            <p:nvPr/>
          </p:nvSpPr>
          <p:spPr>
            <a:xfrm>
              <a:off x="6563099" y="941553"/>
              <a:ext cx="44037" cy="103989"/>
            </a:xfrm>
            <a:custGeom>
              <a:avLst/>
              <a:gdLst/>
              <a:ahLst/>
              <a:cxnLst/>
              <a:rect l="l" t="t" r="r" b="b"/>
              <a:pathLst>
                <a:path w="653" h="1542" extrusionOk="0">
                  <a:moveTo>
                    <a:pt x="219" y="0"/>
                  </a:moveTo>
                  <a:cubicBezTo>
                    <a:pt x="208" y="0"/>
                    <a:pt x="196" y="3"/>
                    <a:pt x="184" y="9"/>
                  </a:cubicBezTo>
                  <a:cubicBezTo>
                    <a:pt x="164" y="9"/>
                    <a:pt x="143" y="49"/>
                    <a:pt x="143" y="90"/>
                  </a:cubicBezTo>
                  <a:lnTo>
                    <a:pt x="266" y="497"/>
                  </a:lnTo>
                  <a:cubicBezTo>
                    <a:pt x="327" y="640"/>
                    <a:pt x="367" y="762"/>
                    <a:pt x="388" y="905"/>
                  </a:cubicBezTo>
                  <a:cubicBezTo>
                    <a:pt x="429" y="1027"/>
                    <a:pt x="449" y="1149"/>
                    <a:pt x="388" y="1210"/>
                  </a:cubicBezTo>
                  <a:cubicBezTo>
                    <a:pt x="367" y="1251"/>
                    <a:pt x="306" y="1271"/>
                    <a:pt x="245" y="1292"/>
                  </a:cubicBezTo>
                  <a:lnTo>
                    <a:pt x="143" y="1332"/>
                  </a:lnTo>
                  <a:cubicBezTo>
                    <a:pt x="123" y="1353"/>
                    <a:pt x="103" y="1353"/>
                    <a:pt x="62" y="1373"/>
                  </a:cubicBezTo>
                  <a:cubicBezTo>
                    <a:pt x="21" y="1393"/>
                    <a:pt x="1" y="1414"/>
                    <a:pt x="1" y="1475"/>
                  </a:cubicBezTo>
                  <a:cubicBezTo>
                    <a:pt x="1" y="1508"/>
                    <a:pt x="28" y="1541"/>
                    <a:pt x="71" y="1541"/>
                  </a:cubicBezTo>
                  <a:cubicBezTo>
                    <a:pt x="81" y="1541"/>
                    <a:pt x="91" y="1540"/>
                    <a:pt x="103" y="1536"/>
                  </a:cubicBezTo>
                  <a:cubicBezTo>
                    <a:pt x="143" y="1536"/>
                    <a:pt x="184" y="1536"/>
                    <a:pt x="225" y="1516"/>
                  </a:cubicBezTo>
                  <a:lnTo>
                    <a:pt x="327" y="1495"/>
                  </a:lnTo>
                  <a:cubicBezTo>
                    <a:pt x="388" y="1454"/>
                    <a:pt x="469" y="1434"/>
                    <a:pt x="551" y="1353"/>
                  </a:cubicBezTo>
                  <a:cubicBezTo>
                    <a:pt x="612" y="1271"/>
                    <a:pt x="653" y="1169"/>
                    <a:pt x="632" y="1088"/>
                  </a:cubicBezTo>
                  <a:cubicBezTo>
                    <a:pt x="632" y="1006"/>
                    <a:pt x="632" y="905"/>
                    <a:pt x="591" y="844"/>
                  </a:cubicBezTo>
                  <a:cubicBezTo>
                    <a:pt x="490" y="579"/>
                    <a:pt x="408" y="294"/>
                    <a:pt x="286" y="29"/>
                  </a:cubicBezTo>
                  <a:cubicBezTo>
                    <a:pt x="272" y="15"/>
                    <a:pt x="247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8"/>
            <p:cNvSpPr/>
            <p:nvPr/>
          </p:nvSpPr>
          <p:spPr>
            <a:xfrm>
              <a:off x="6352969" y="1017958"/>
              <a:ext cx="30279" cy="28121"/>
            </a:xfrm>
            <a:custGeom>
              <a:avLst/>
              <a:gdLst/>
              <a:ahLst/>
              <a:cxnLst/>
              <a:rect l="l" t="t" r="r" b="b"/>
              <a:pathLst>
                <a:path w="449" h="417" extrusionOk="0">
                  <a:moveTo>
                    <a:pt x="103" y="1"/>
                  </a:moveTo>
                  <a:cubicBezTo>
                    <a:pt x="87" y="1"/>
                    <a:pt x="72" y="6"/>
                    <a:pt x="62" y="16"/>
                  </a:cubicBezTo>
                  <a:cubicBezTo>
                    <a:pt x="21" y="36"/>
                    <a:pt x="1" y="77"/>
                    <a:pt x="21" y="118"/>
                  </a:cubicBezTo>
                  <a:cubicBezTo>
                    <a:pt x="62" y="179"/>
                    <a:pt x="103" y="220"/>
                    <a:pt x="144" y="281"/>
                  </a:cubicBezTo>
                  <a:cubicBezTo>
                    <a:pt x="184" y="321"/>
                    <a:pt x="225" y="362"/>
                    <a:pt x="286" y="403"/>
                  </a:cubicBezTo>
                  <a:cubicBezTo>
                    <a:pt x="294" y="411"/>
                    <a:pt x="310" y="416"/>
                    <a:pt x="328" y="416"/>
                  </a:cubicBezTo>
                  <a:cubicBezTo>
                    <a:pt x="354" y="416"/>
                    <a:pt x="384" y="406"/>
                    <a:pt x="408" y="383"/>
                  </a:cubicBezTo>
                  <a:cubicBezTo>
                    <a:pt x="449" y="342"/>
                    <a:pt x="449" y="281"/>
                    <a:pt x="408" y="240"/>
                  </a:cubicBezTo>
                  <a:cubicBezTo>
                    <a:pt x="368" y="199"/>
                    <a:pt x="327" y="159"/>
                    <a:pt x="286" y="118"/>
                  </a:cubicBezTo>
                  <a:cubicBezTo>
                    <a:pt x="245" y="97"/>
                    <a:pt x="184" y="36"/>
                    <a:pt x="144" y="16"/>
                  </a:cubicBezTo>
                  <a:cubicBezTo>
                    <a:pt x="133" y="6"/>
                    <a:pt x="118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8"/>
            <p:cNvSpPr/>
            <p:nvPr/>
          </p:nvSpPr>
          <p:spPr>
            <a:xfrm>
              <a:off x="6064613" y="652320"/>
              <a:ext cx="586504" cy="837574"/>
            </a:xfrm>
            <a:custGeom>
              <a:avLst/>
              <a:gdLst/>
              <a:ahLst/>
              <a:cxnLst/>
              <a:rect l="l" t="t" r="r" b="b"/>
              <a:pathLst>
                <a:path w="8697" h="12420" extrusionOk="0">
                  <a:moveTo>
                    <a:pt x="5865" y="0"/>
                  </a:moveTo>
                  <a:cubicBezTo>
                    <a:pt x="5164" y="0"/>
                    <a:pt x="4435" y="185"/>
                    <a:pt x="3829" y="510"/>
                  </a:cubicBezTo>
                  <a:cubicBezTo>
                    <a:pt x="2424" y="1263"/>
                    <a:pt x="2139" y="2322"/>
                    <a:pt x="1894" y="3768"/>
                  </a:cubicBezTo>
                  <a:cubicBezTo>
                    <a:pt x="1670" y="5275"/>
                    <a:pt x="0" y="5723"/>
                    <a:pt x="245" y="7576"/>
                  </a:cubicBezTo>
                  <a:cubicBezTo>
                    <a:pt x="326" y="8248"/>
                    <a:pt x="998" y="9002"/>
                    <a:pt x="917" y="9735"/>
                  </a:cubicBezTo>
                  <a:cubicBezTo>
                    <a:pt x="794" y="10774"/>
                    <a:pt x="733" y="12057"/>
                    <a:pt x="1996" y="12383"/>
                  </a:cubicBezTo>
                  <a:cubicBezTo>
                    <a:pt x="2109" y="12408"/>
                    <a:pt x="2225" y="12420"/>
                    <a:pt x="2340" y="12420"/>
                  </a:cubicBezTo>
                  <a:cubicBezTo>
                    <a:pt x="2787" y="12420"/>
                    <a:pt x="3232" y="12238"/>
                    <a:pt x="3523" y="11914"/>
                  </a:cubicBezTo>
                  <a:cubicBezTo>
                    <a:pt x="3951" y="11446"/>
                    <a:pt x="3870" y="10509"/>
                    <a:pt x="3910" y="9918"/>
                  </a:cubicBezTo>
                  <a:cubicBezTo>
                    <a:pt x="3910" y="9552"/>
                    <a:pt x="4134" y="9430"/>
                    <a:pt x="4358" y="9206"/>
                  </a:cubicBezTo>
                  <a:cubicBezTo>
                    <a:pt x="4990" y="8615"/>
                    <a:pt x="5112" y="7658"/>
                    <a:pt x="4806" y="6884"/>
                  </a:cubicBezTo>
                  <a:cubicBezTo>
                    <a:pt x="4623" y="6395"/>
                    <a:pt x="4134" y="6130"/>
                    <a:pt x="3971" y="5642"/>
                  </a:cubicBezTo>
                  <a:cubicBezTo>
                    <a:pt x="3910" y="5397"/>
                    <a:pt x="3951" y="5071"/>
                    <a:pt x="4195" y="4949"/>
                  </a:cubicBezTo>
                  <a:cubicBezTo>
                    <a:pt x="4603" y="4746"/>
                    <a:pt x="4868" y="4909"/>
                    <a:pt x="5397" y="4644"/>
                  </a:cubicBezTo>
                  <a:cubicBezTo>
                    <a:pt x="6049" y="4338"/>
                    <a:pt x="5947" y="3442"/>
                    <a:pt x="6660" y="3340"/>
                  </a:cubicBezTo>
                  <a:cubicBezTo>
                    <a:pt x="7067" y="3279"/>
                    <a:pt x="7291" y="3381"/>
                    <a:pt x="7759" y="3177"/>
                  </a:cubicBezTo>
                  <a:cubicBezTo>
                    <a:pt x="8656" y="2770"/>
                    <a:pt x="8696" y="2017"/>
                    <a:pt x="8228" y="1182"/>
                  </a:cubicBezTo>
                  <a:cubicBezTo>
                    <a:pt x="7755" y="354"/>
                    <a:pt x="6836" y="0"/>
                    <a:pt x="5865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8"/>
            <p:cNvSpPr/>
            <p:nvPr/>
          </p:nvSpPr>
          <p:spPr>
            <a:xfrm>
              <a:off x="6119506" y="708089"/>
              <a:ext cx="266513" cy="679568"/>
            </a:xfrm>
            <a:custGeom>
              <a:avLst/>
              <a:gdLst/>
              <a:ahLst/>
              <a:cxnLst/>
              <a:rect l="l" t="t" r="r" b="b"/>
              <a:pathLst>
                <a:path w="3952" h="10077" extrusionOk="0">
                  <a:moveTo>
                    <a:pt x="3865" y="0"/>
                  </a:moveTo>
                  <a:cubicBezTo>
                    <a:pt x="3853" y="0"/>
                    <a:pt x="3840" y="3"/>
                    <a:pt x="3830" y="8"/>
                  </a:cubicBezTo>
                  <a:cubicBezTo>
                    <a:pt x="3361" y="131"/>
                    <a:pt x="2933" y="416"/>
                    <a:pt x="2587" y="762"/>
                  </a:cubicBezTo>
                  <a:cubicBezTo>
                    <a:pt x="2261" y="1108"/>
                    <a:pt x="1997" y="1577"/>
                    <a:pt x="1936" y="2065"/>
                  </a:cubicBezTo>
                  <a:cubicBezTo>
                    <a:pt x="1834" y="2534"/>
                    <a:pt x="1773" y="3002"/>
                    <a:pt x="1671" y="3471"/>
                  </a:cubicBezTo>
                  <a:cubicBezTo>
                    <a:pt x="1569" y="3919"/>
                    <a:pt x="1386" y="4346"/>
                    <a:pt x="1060" y="4672"/>
                  </a:cubicBezTo>
                  <a:cubicBezTo>
                    <a:pt x="734" y="4978"/>
                    <a:pt x="327" y="5324"/>
                    <a:pt x="143" y="5792"/>
                  </a:cubicBezTo>
                  <a:cubicBezTo>
                    <a:pt x="42" y="6037"/>
                    <a:pt x="1" y="6281"/>
                    <a:pt x="21" y="6546"/>
                  </a:cubicBezTo>
                  <a:cubicBezTo>
                    <a:pt x="21" y="6790"/>
                    <a:pt x="82" y="7035"/>
                    <a:pt x="164" y="7259"/>
                  </a:cubicBezTo>
                  <a:cubicBezTo>
                    <a:pt x="347" y="7727"/>
                    <a:pt x="551" y="8155"/>
                    <a:pt x="673" y="8603"/>
                  </a:cubicBezTo>
                  <a:cubicBezTo>
                    <a:pt x="795" y="9051"/>
                    <a:pt x="877" y="9519"/>
                    <a:pt x="693" y="9926"/>
                  </a:cubicBezTo>
                  <a:cubicBezTo>
                    <a:pt x="673" y="9988"/>
                    <a:pt x="693" y="10049"/>
                    <a:pt x="734" y="10069"/>
                  </a:cubicBezTo>
                  <a:cubicBezTo>
                    <a:pt x="749" y="10074"/>
                    <a:pt x="764" y="10077"/>
                    <a:pt x="779" y="10077"/>
                  </a:cubicBezTo>
                  <a:cubicBezTo>
                    <a:pt x="823" y="10077"/>
                    <a:pt x="861" y="10054"/>
                    <a:pt x="877" y="10008"/>
                  </a:cubicBezTo>
                  <a:cubicBezTo>
                    <a:pt x="1080" y="9519"/>
                    <a:pt x="999" y="9010"/>
                    <a:pt x="877" y="8542"/>
                  </a:cubicBezTo>
                  <a:cubicBezTo>
                    <a:pt x="734" y="8073"/>
                    <a:pt x="530" y="7645"/>
                    <a:pt x="367" y="7197"/>
                  </a:cubicBezTo>
                  <a:cubicBezTo>
                    <a:pt x="204" y="6770"/>
                    <a:pt x="164" y="6301"/>
                    <a:pt x="347" y="5874"/>
                  </a:cubicBezTo>
                  <a:cubicBezTo>
                    <a:pt x="510" y="5446"/>
                    <a:pt x="856" y="5141"/>
                    <a:pt x="1202" y="4815"/>
                  </a:cubicBezTo>
                  <a:cubicBezTo>
                    <a:pt x="1569" y="4468"/>
                    <a:pt x="1773" y="3980"/>
                    <a:pt x="1874" y="3511"/>
                  </a:cubicBezTo>
                  <a:cubicBezTo>
                    <a:pt x="1976" y="3043"/>
                    <a:pt x="2037" y="2554"/>
                    <a:pt x="2119" y="2106"/>
                  </a:cubicBezTo>
                  <a:cubicBezTo>
                    <a:pt x="2180" y="1638"/>
                    <a:pt x="2404" y="1230"/>
                    <a:pt x="2730" y="884"/>
                  </a:cubicBezTo>
                  <a:cubicBezTo>
                    <a:pt x="3035" y="538"/>
                    <a:pt x="3443" y="294"/>
                    <a:pt x="3891" y="151"/>
                  </a:cubicBezTo>
                  <a:cubicBezTo>
                    <a:pt x="3931" y="151"/>
                    <a:pt x="3952" y="110"/>
                    <a:pt x="3931" y="49"/>
                  </a:cubicBezTo>
                  <a:cubicBezTo>
                    <a:pt x="3931" y="19"/>
                    <a:pt x="3899" y="0"/>
                    <a:pt x="38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8"/>
            <p:cNvSpPr/>
            <p:nvPr/>
          </p:nvSpPr>
          <p:spPr>
            <a:xfrm>
              <a:off x="6557637" y="673360"/>
              <a:ext cx="87938" cy="130087"/>
            </a:xfrm>
            <a:custGeom>
              <a:avLst/>
              <a:gdLst/>
              <a:ahLst/>
              <a:cxnLst/>
              <a:rect l="l" t="t" r="r" b="b"/>
              <a:pathLst>
                <a:path w="1304" h="1929" extrusionOk="0">
                  <a:moveTo>
                    <a:pt x="82" y="1"/>
                  </a:moveTo>
                  <a:cubicBezTo>
                    <a:pt x="59" y="1"/>
                    <a:pt x="33" y="11"/>
                    <a:pt x="21" y="35"/>
                  </a:cubicBezTo>
                  <a:cubicBezTo>
                    <a:pt x="0" y="75"/>
                    <a:pt x="0" y="116"/>
                    <a:pt x="41" y="157"/>
                  </a:cubicBezTo>
                  <a:cubicBezTo>
                    <a:pt x="326" y="360"/>
                    <a:pt x="611" y="564"/>
                    <a:pt x="795" y="870"/>
                  </a:cubicBezTo>
                  <a:cubicBezTo>
                    <a:pt x="897" y="1012"/>
                    <a:pt x="958" y="1155"/>
                    <a:pt x="998" y="1318"/>
                  </a:cubicBezTo>
                  <a:cubicBezTo>
                    <a:pt x="1039" y="1481"/>
                    <a:pt x="1059" y="1664"/>
                    <a:pt x="1080" y="1847"/>
                  </a:cubicBezTo>
                  <a:cubicBezTo>
                    <a:pt x="1100" y="1888"/>
                    <a:pt x="1141" y="1929"/>
                    <a:pt x="1202" y="1929"/>
                  </a:cubicBezTo>
                  <a:cubicBezTo>
                    <a:pt x="1263" y="1929"/>
                    <a:pt x="1304" y="1888"/>
                    <a:pt x="1304" y="1827"/>
                  </a:cubicBezTo>
                  <a:cubicBezTo>
                    <a:pt x="1283" y="1460"/>
                    <a:pt x="1202" y="1073"/>
                    <a:pt x="978" y="747"/>
                  </a:cubicBezTo>
                  <a:cubicBezTo>
                    <a:pt x="754" y="422"/>
                    <a:pt x="448" y="198"/>
                    <a:pt x="123" y="14"/>
                  </a:cubicBezTo>
                  <a:cubicBezTo>
                    <a:pt x="114" y="6"/>
                    <a:pt x="99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78"/>
          <p:cNvSpPr/>
          <p:nvPr/>
        </p:nvSpPr>
        <p:spPr>
          <a:xfrm>
            <a:off x="2301975" y="893375"/>
            <a:ext cx="1320600" cy="13206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78"/>
          <p:cNvSpPr/>
          <p:nvPr/>
        </p:nvSpPr>
        <p:spPr>
          <a:xfrm>
            <a:off x="6689206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3" y="465"/>
                  <a:pt x="633" y="297"/>
                </a:cubicBezTo>
                <a:cubicBezTo>
                  <a:pt x="633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78"/>
          <p:cNvSpPr/>
          <p:nvPr/>
        </p:nvSpPr>
        <p:spPr>
          <a:xfrm>
            <a:off x="6305002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2" y="465"/>
                  <a:pt x="632" y="297"/>
                </a:cubicBezTo>
                <a:cubicBezTo>
                  <a:pt x="632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78"/>
          <p:cNvSpPr/>
          <p:nvPr/>
        </p:nvSpPr>
        <p:spPr>
          <a:xfrm>
            <a:off x="5596407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1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78"/>
          <p:cNvSpPr/>
          <p:nvPr/>
        </p:nvSpPr>
        <p:spPr>
          <a:xfrm>
            <a:off x="5980612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2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78"/>
          <p:cNvSpPr txBox="1">
            <a:spLocks noGrp="1"/>
          </p:cNvSpPr>
          <p:nvPr>
            <p:ph type="title"/>
          </p:nvPr>
        </p:nvSpPr>
        <p:spPr>
          <a:xfrm>
            <a:off x="571875" y="2371600"/>
            <a:ext cx="4780800" cy="151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TESTING &amp;</a:t>
            </a:r>
            <a:endParaRPr sz="540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RESULTS</a:t>
            </a:r>
            <a:endParaRPr sz="5400"/>
          </a:p>
        </p:txBody>
      </p:sp>
      <p:sp>
        <p:nvSpPr>
          <p:cNvPr id="1444" name="Google Shape;1444;p78"/>
          <p:cNvSpPr txBox="1">
            <a:spLocks noGrp="1"/>
          </p:cNvSpPr>
          <p:nvPr>
            <p:ph type="title" idx="2"/>
          </p:nvPr>
        </p:nvSpPr>
        <p:spPr>
          <a:xfrm>
            <a:off x="124152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0</a:t>
            </a:r>
            <a:r>
              <a:rPr lang="en"/>
              <a:t>3</a:t>
            </a:r>
            <a:endParaRPr sz="7100"/>
          </a:p>
        </p:txBody>
      </p:sp>
      <p:grpSp>
        <p:nvGrpSpPr>
          <p:cNvPr id="1445" name="Google Shape;1445;p78"/>
          <p:cNvGrpSpPr/>
          <p:nvPr/>
        </p:nvGrpSpPr>
        <p:grpSpPr>
          <a:xfrm>
            <a:off x="7220115" y="1087059"/>
            <a:ext cx="721011" cy="640402"/>
            <a:chOff x="6644304" y="3073628"/>
            <a:chExt cx="576302" cy="511871"/>
          </a:xfrm>
        </p:grpSpPr>
        <p:sp>
          <p:nvSpPr>
            <p:cNvPr id="1446" name="Google Shape;1446;p78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2E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78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448" name="Google Shape;1448;p78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78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78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78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78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78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8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8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6" name="Google Shape;1456;p78"/>
          <p:cNvGrpSpPr/>
          <p:nvPr/>
        </p:nvGrpSpPr>
        <p:grpSpPr>
          <a:xfrm>
            <a:off x="5189895" y="2214159"/>
            <a:ext cx="721027" cy="657650"/>
            <a:chOff x="6652154" y="3716623"/>
            <a:chExt cx="560631" cy="511352"/>
          </a:xfrm>
        </p:grpSpPr>
        <p:sp>
          <p:nvSpPr>
            <p:cNvPr id="1457" name="Google Shape;1457;p78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8" name="Google Shape;1458;p78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459" name="Google Shape;1459;p78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78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78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78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78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78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78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78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78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78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78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78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78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2" name="Google Shape;1472;p78"/>
          <p:cNvSpPr/>
          <p:nvPr/>
        </p:nvSpPr>
        <p:spPr>
          <a:xfrm flipH="1">
            <a:off x="7267761" y="1141782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78"/>
          <p:cNvSpPr/>
          <p:nvPr/>
        </p:nvSpPr>
        <p:spPr>
          <a:xfrm flipH="1">
            <a:off x="5540973" y="237160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79"/>
          <p:cNvSpPr txBox="1">
            <a:spLocks noGrp="1"/>
          </p:cNvSpPr>
          <p:nvPr>
            <p:ph type="title"/>
          </p:nvPr>
        </p:nvSpPr>
        <p:spPr>
          <a:xfrm>
            <a:off x="578475" y="1601500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METHODS</a:t>
            </a:r>
            <a:endParaRPr/>
          </a:p>
        </p:txBody>
      </p:sp>
      <p:sp>
        <p:nvSpPr>
          <p:cNvPr id="1479" name="Google Shape;1479;p79"/>
          <p:cNvSpPr txBox="1">
            <a:spLocks noGrp="1"/>
          </p:cNvSpPr>
          <p:nvPr>
            <p:ph type="body" idx="1"/>
          </p:nvPr>
        </p:nvSpPr>
        <p:spPr>
          <a:xfrm>
            <a:off x="578475" y="2007200"/>
            <a:ext cx="42225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We tested our lo-fi prototype…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Poppins"/>
              <a:buChar char="●"/>
            </a:pPr>
            <a:r>
              <a:rPr lang="en" sz="1900"/>
              <a:t>Using Figma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Poppins"/>
              <a:buChar char="●"/>
            </a:pPr>
            <a:r>
              <a:rPr lang="en" sz="1900"/>
              <a:t>Over Zoom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ts val="1900"/>
              <a:buFont typeface="Poppins"/>
              <a:buChar char="●"/>
            </a:pPr>
            <a:r>
              <a:rPr lang="en" sz="1900"/>
              <a:t>Switched roles each interview</a:t>
            </a:r>
            <a:endParaRPr sz="1900"/>
          </a:p>
        </p:txBody>
      </p:sp>
      <p:pic>
        <p:nvPicPr>
          <p:cNvPr id="1480" name="Google Shape;1480;p79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950" y="1430525"/>
            <a:ext cx="3903473" cy="228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79"/>
          <p:cNvSpPr/>
          <p:nvPr/>
        </p:nvSpPr>
        <p:spPr>
          <a:xfrm>
            <a:off x="6676475" y="1435700"/>
            <a:ext cx="224400" cy="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8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sp>
        <p:nvSpPr>
          <p:cNvPr id="1487" name="Google Shape;1487;p80"/>
          <p:cNvSpPr txBox="1">
            <a:spLocks noGrp="1"/>
          </p:cNvSpPr>
          <p:nvPr>
            <p:ph type="subTitle" idx="1"/>
          </p:nvPr>
        </p:nvSpPr>
        <p:spPr>
          <a:xfrm>
            <a:off x="518450" y="3459750"/>
            <a:ext cx="2046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Teenager demographic,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Have long-distance relationships</a:t>
            </a:r>
            <a:endParaRPr sz="1200"/>
          </a:p>
        </p:txBody>
      </p:sp>
      <p:sp>
        <p:nvSpPr>
          <p:cNvPr id="1488" name="Google Shape;1488;p80"/>
          <p:cNvSpPr txBox="1">
            <a:spLocks noGrp="1"/>
          </p:cNvSpPr>
          <p:nvPr>
            <p:ph type="subTitle" idx="2"/>
          </p:nvPr>
        </p:nvSpPr>
        <p:spPr>
          <a:xfrm>
            <a:off x="713250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#1, 14 y/o</a:t>
            </a:r>
            <a:endParaRPr/>
          </a:p>
        </p:txBody>
      </p:sp>
      <p:sp>
        <p:nvSpPr>
          <p:cNvPr id="1489" name="Google Shape;1489;p80"/>
          <p:cNvSpPr txBox="1">
            <a:spLocks noGrp="1"/>
          </p:cNvSpPr>
          <p:nvPr>
            <p:ph type="subTitle" idx="3"/>
          </p:nvPr>
        </p:nvSpPr>
        <p:spPr>
          <a:xfrm>
            <a:off x="6659825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Oldest user, did not have a permanent home at one point</a:t>
            </a:r>
            <a:endParaRPr sz="1200"/>
          </a:p>
        </p:txBody>
      </p:sp>
      <p:sp>
        <p:nvSpPr>
          <p:cNvPr id="1490" name="Google Shape;1490;p80"/>
          <p:cNvSpPr txBox="1">
            <a:spLocks noGrp="1"/>
          </p:cNvSpPr>
          <p:nvPr>
            <p:ph type="subTitle" idx="4"/>
          </p:nvPr>
        </p:nvSpPr>
        <p:spPr>
          <a:xfrm>
            <a:off x="6659825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#4, 50 y/0</a:t>
            </a:r>
            <a:endParaRPr/>
          </a:p>
        </p:txBody>
      </p:sp>
      <p:sp>
        <p:nvSpPr>
          <p:cNvPr id="1491" name="Google Shape;1491;p80"/>
          <p:cNvSpPr txBox="1">
            <a:spLocks noGrp="1"/>
          </p:cNvSpPr>
          <p:nvPr>
            <p:ph type="subTitle" idx="5"/>
          </p:nvPr>
        </p:nvSpPr>
        <p:spPr>
          <a:xfrm>
            <a:off x="4677633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First time in his life living in a different city than his parents </a:t>
            </a:r>
            <a:endParaRPr sz="1200"/>
          </a:p>
        </p:txBody>
      </p:sp>
      <p:sp>
        <p:nvSpPr>
          <p:cNvPr id="1492" name="Google Shape;1492;p80"/>
          <p:cNvSpPr txBox="1">
            <a:spLocks noGrp="1"/>
          </p:cNvSpPr>
          <p:nvPr>
            <p:ph type="subTitle" idx="6"/>
          </p:nvPr>
        </p:nvSpPr>
        <p:spPr>
          <a:xfrm>
            <a:off x="4677633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#3, 23 y/0</a:t>
            </a:r>
            <a:endParaRPr/>
          </a:p>
        </p:txBody>
      </p:sp>
      <p:sp>
        <p:nvSpPr>
          <p:cNvPr id="1493" name="Google Shape;1493;p80"/>
          <p:cNvSpPr txBox="1">
            <a:spLocks noGrp="1"/>
          </p:cNvSpPr>
          <p:nvPr>
            <p:ph type="subTitle" idx="7"/>
          </p:nvPr>
        </p:nvSpPr>
        <p:spPr>
          <a:xfrm>
            <a:off x="2695442" y="3459750"/>
            <a:ext cx="17709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Currently in 12 hour time difference with family and friends after moving countries</a:t>
            </a:r>
            <a:endParaRPr sz="1200"/>
          </a:p>
        </p:txBody>
      </p:sp>
      <p:sp>
        <p:nvSpPr>
          <p:cNvPr id="1494" name="Google Shape;1494;p80"/>
          <p:cNvSpPr txBox="1">
            <a:spLocks noGrp="1"/>
          </p:cNvSpPr>
          <p:nvPr>
            <p:ph type="subTitle" idx="8"/>
          </p:nvPr>
        </p:nvSpPr>
        <p:spPr>
          <a:xfrm>
            <a:off x="2695442" y="2946800"/>
            <a:ext cx="17709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#2, 22 y/0</a:t>
            </a:r>
            <a:endParaRPr/>
          </a:p>
        </p:txBody>
      </p:sp>
      <p:pic>
        <p:nvPicPr>
          <p:cNvPr id="1495" name="Google Shape;1495;p80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3" y="1322525"/>
            <a:ext cx="1624274" cy="162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80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775" y="1322525"/>
            <a:ext cx="1624248" cy="162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80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975" y="1322538"/>
            <a:ext cx="1624248" cy="162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80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475" y="1322524"/>
            <a:ext cx="1624248" cy="162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80"/>
          <p:cNvSpPr/>
          <p:nvPr/>
        </p:nvSpPr>
        <p:spPr>
          <a:xfrm>
            <a:off x="1276650" y="1660213"/>
            <a:ext cx="644100" cy="64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80"/>
          <p:cNvSpPr/>
          <p:nvPr/>
        </p:nvSpPr>
        <p:spPr>
          <a:xfrm>
            <a:off x="3258850" y="1705263"/>
            <a:ext cx="644100" cy="64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80"/>
          <p:cNvSpPr/>
          <p:nvPr/>
        </p:nvSpPr>
        <p:spPr>
          <a:xfrm>
            <a:off x="5187350" y="1660200"/>
            <a:ext cx="644100" cy="64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80"/>
          <p:cNvSpPr/>
          <p:nvPr/>
        </p:nvSpPr>
        <p:spPr>
          <a:xfrm>
            <a:off x="7184175" y="1660213"/>
            <a:ext cx="644100" cy="644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80"/>
          <p:cNvSpPr txBox="1">
            <a:spLocks noGrp="1"/>
          </p:cNvSpPr>
          <p:nvPr>
            <p:ph type="subTitle" idx="7"/>
          </p:nvPr>
        </p:nvSpPr>
        <p:spPr>
          <a:xfrm>
            <a:off x="3686525" y="4760225"/>
            <a:ext cx="1770900" cy="217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Used stock images.</a:t>
            </a:r>
            <a:endParaRPr sz="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81"/>
          <p:cNvSpPr txBox="1">
            <a:spLocks noGrp="1"/>
          </p:cNvSpPr>
          <p:nvPr>
            <p:ph type="title"/>
          </p:nvPr>
        </p:nvSpPr>
        <p:spPr>
          <a:xfrm>
            <a:off x="425975" y="1238963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POSITIVE</a:t>
            </a:r>
            <a:endParaRPr/>
          </a:p>
        </p:txBody>
      </p:sp>
      <p:sp>
        <p:nvSpPr>
          <p:cNvPr id="1509" name="Google Shape;1509;p81"/>
          <p:cNvSpPr txBox="1">
            <a:spLocks noGrp="1"/>
          </p:cNvSpPr>
          <p:nvPr>
            <p:ph type="body" idx="1"/>
          </p:nvPr>
        </p:nvSpPr>
        <p:spPr>
          <a:xfrm>
            <a:off x="425975" y="1797063"/>
            <a:ext cx="5063700" cy="23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dk1"/>
                </a:solidFill>
              </a:rPr>
              <a:t>App’s simplicity—minimalist interfaces fulfill app’s purpose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dk1"/>
                </a:solidFill>
              </a:rPr>
              <a:t>Strong validation regarding emotional pain point that app attempts to ease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dk1"/>
                </a:solidFill>
              </a:rPr>
              <a:t>All younger users shared enthusiasm for app’s novelty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dk1"/>
                </a:solidFill>
              </a:rPr>
              <a:t>Task flows were convenient and intuitive</a:t>
            </a:r>
            <a:endParaRPr sz="2000"/>
          </a:p>
        </p:txBody>
      </p:sp>
      <p:sp>
        <p:nvSpPr>
          <p:cNvPr id="1510" name="Google Shape;1510;p81"/>
          <p:cNvSpPr/>
          <p:nvPr/>
        </p:nvSpPr>
        <p:spPr>
          <a:xfrm>
            <a:off x="6676475" y="1391363"/>
            <a:ext cx="224400" cy="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1" name="Google Shape;1511;p81"/>
          <p:cNvGrpSpPr/>
          <p:nvPr/>
        </p:nvGrpSpPr>
        <p:grpSpPr>
          <a:xfrm>
            <a:off x="5049006" y="229067"/>
            <a:ext cx="4094988" cy="4685365"/>
            <a:chOff x="4290331" y="273404"/>
            <a:chExt cx="4094988" cy="4685365"/>
          </a:xfrm>
        </p:grpSpPr>
        <p:sp>
          <p:nvSpPr>
            <p:cNvPr id="1512" name="Google Shape;1512;p81"/>
            <p:cNvSpPr/>
            <p:nvPr/>
          </p:nvSpPr>
          <p:spPr>
            <a:xfrm rot="-1342514">
              <a:off x="4927572" y="663210"/>
              <a:ext cx="2820507" cy="3905754"/>
            </a:xfrm>
            <a:custGeom>
              <a:avLst/>
              <a:gdLst/>
              <a:ahLst/>
              <a:cxnLst/>
              <a:rect l="l" t="t" r="r" b="b"/>
              <a:pathLst>
                <a:path w="2407" h="3333" extrusionOk="0">
                  <a:moveTo>
                    <a:pt x="1165" y="1"/>
                  </a:moveTo>
                  <a:cubicBezTo>
                    <a:pt x="1101" y="1"/>
                    <a:pt x="1038" y="13"/>
                    <a:pt x="976" y="39"/>
                  </a:cubicBezTo>
                  <a:cubicBezTo>
                    <a:pt x="808" y="113"/>
                    <a:pt x="697" y="280"/>
                    <a:pt x="613" y="438"/>
                  </a:cubicBezTo>
                  <a:cubicBezTo>
                    <a:pt x="279" y="1089"/>
                    <a:pt x="0" y="2510"/>
                    <a:pt x="623" y="3105"/>
                  </a:cubicBezTo>
                  <a:cubicBezTo>
                    <a:pt x="788" y="3266"/>
                    <a:pt x="966" y="3333"/>
                    <a:pt x="1143" y="3333"/>
                  </a:cubicBezTo>
                  <a:cubicBezTo>
                    <a:pt x="1670" y="3333"/>
                    <a:pt x="2181" y="2733"/>
                    <a:pt x="2286" y="2231"/>
                  </a:cubicBezTo>
                  <a:cubicBezTo>
                    <a:pt x="2406" y="1600"/>
                    <a:pt x="2239" y="903"/>
                    <a:pt x="1840" y="401"/>
                  </a:cubicBezTo>
                  <a:cubicBezTo>
                    <a:pt x="1669" y="186"/>
                    <a:pt x="1416" y="1"/>
                    <a:pt x="1165" y="1"/>
                  </a:cubicBezTo>
                  <a:close/>
                </a:path>
              </a:pathLst>
            </a:custGeom>
            <a:solidFill>
              <a:srgbClr val="72CEDF">
                <a:alpha val="43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1"/>
            <p:cNvSpPr/>
            <p:nvPr/>
          </p:nvSpPr>
          <p:spPr>
            <a:xfrm>
              <a:off x="5425775" y="1060650"/>
              <a:ext cx="1824900" cy="3022200"/>
            </a:xfrm>
            <a:prstGeom prst="roundRect">
              <a:avLst>
                <a:gd name="adj" fmla="val 9109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1"/>
            <p:cNvSpPr/>
            <p:nvPr/>
          </p:nvSpPr>
          <p:spPr>
            <a:xfrm>
              <a:off x="6234575" y="3767447"/>
              <a:ext cx="207300" cy="20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15" name="Google Shape;1515;p81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276" y="1256588"/>
            <a:ext cx="1366450" cy="233422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6" name="Google Shape;1516;p81"/>
          <p:cNvSpPr/>
          <p:nvPr/>
        </p:nvSpPr>
        <p:spPr>
          <a:xfrm>
            <a:off x="6498300" y="1635338"/>
            <a:ext cx="1229700" cy="15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7" name="Google Shape;1517;p81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4550" y="1868438"/>
            <a:ext cx="1117200" cy="10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82"/>
          <p:cNvSpPr txBox="1">
            <a:spLocks noGrp="1"/>
          </p:cNvSpPr>
          <p:nvPr>
            <p:ph type="title"/>
          </p:nvPr>
        </p:nvSpPr>
        <p:spPr>
          <a:xfrm>
            <a:off x="401463" y="1369763"/>
            <a:ext cx="4222500" cy="93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NEGATIVE</a:t>
            </a:r>
            <a:endParaRPr/>
          </a:p>
        </p:txBody>
      </p:sp>
      <p:sp>
        <p:nvSpPr>
          <p:cNvPr id="1523" name="Google Shape;1523;p82"/>
          <p:cNvSpPr txBox="1">
            <a:spLocks noGrp="1"/>
          </p:cNvSpPr>
          <p:nvPr>
            <p:ph type="body" idx="1"/>
          </p:nvPr>
        </p:nvSpPr>
        <p:spPr>
          <a:xfrm>
            <a:off x="401463" y="1975750"/>
            <a:ext cx="4858800" cy="22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lang="en" sz="1700">
                <a:solidFill>
                  <a:schemeClr val="dk1"/>
                </a:solidFill>
              </a:rPr>
              <a:t>Confusion over “share a Moment with a user” </a:t>
            </a:r>
            <a:endParaRPr sz="17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lang="en" sz="1700">
                <a:solidFill>
                  <a:schemeClr val="dk1"/>
                </a:solidFill>
              </a:rPr>
              <a:t>Disconnect between text and feature, e.g. text on Moment screen did not reflect purpose</a:t>
            </a:r>
            <a:endParaRPr sz="1700"/>
          </a:p>
        </p:txBody>
      </p:sp>
      <p:sp>
        <p:nvSpPr>
          <p:cNvPr id="1524" name="Google Shape;1524;p82"/>
          <p:cNvSpPr/>
          <p:nvPr/>
        </p:nvSpPr>
        <p:spPr>
          <a:xfrm>
            <a:off x="6499463" y="1435700"/>
            <a:ext cx="224400" cy="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5" name="Google Shape;152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888" y="152400"/>
            <a:ext cx="24401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83"/>
          <p:cNvSpPr txBox="1">
            <a:spLocks noGrp="1"/>
          </p:cNvSpPr>
          <p:nvPr>
            <p:ph type="title"/>
          </p:nvPr>
        </p:nvSpPr>
        <p:spPr>
          <a:xfrm>
            <a:off x="401463" y="1351063"/>
            <a:ext cx="4222500" cy="93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NEGATIVE</a:t>
            </a:r>
            <a:endParaRPr/>
          </a:p>
        </p:txBody>
      </p:sp>
      <p:sp>
        <p:nvSpPr>
          <p:cNvPr id="1531" name="Google Shape;1531;p83"/>
          <p:cNvSpPr txBox="1">
            <a:spLocks noGrp="1"/>
          </p:cNvSpPr>
          <p:nvPr>
            <p:ph type="body" idx="1"/>
          </p:nvPr>
        </p:nvSpPr>
        <p:spPr>
          <a:xfrm>
            <a:off x="401475" y="1957050"/>
            <a:ext cx="4858800" cy="18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</a:rPr>
              <a:t>Most users were unsure about which token was the most recently received one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</a:rPr>
              <a:t>Users felt some flows could have been tighter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</a:rPr>
              <a:t>Users desired a search bar</a:t>
            </a:r>
            <a:endParaRPr sz="1600"/>
          </a:p>
        </p:txBody>
      </p:sp>
      <p:sp>
        <p:nvSpPr>
          <p:cNvPr id="1532" name="Google Shape;1532;p83"/>
          <p:cNvSpPr/>
          <p:nvPr/>
        </p:nvSpPr>
        <p:spPr>
          <a:xfrm>
            <a:off x="6499463" y="1435700"/>
            <a:ext cx="224400" cy="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3" name="Google Shape;153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147" y="1002750"/>
            <a:ext cx="1586065" cy="313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3752" y="1002750"/>
            <a:ext cx="1608780" cy="31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84"/>
          <p:cNvSpPr txBox="1">
            <a:spLocks noGrp="1"/>
          </p:cNvSpPr>
          <p:nvPr>
            <p:ph type="title"/>
          </p:nvPr>
        </p:nvSpPr>
        <p:spPr>
          <a:xfrm>
            <a:off x="401463" y="1351063"/>
            <a:ext cx="4222500" cy="93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NEGATIVE</a:t>
            </a:r>
            <a:endParaRPr/>
          </a:p>
        </p:txBody>
      </p:sp>
      <p:sp>
        <p:nvSpPr>
          <p:cNvPr id="1540" name="Google Shape;1540;p84"/>
          <p:cNvSpPr txBox="1">
            <a:spLocks noGrp="1"/>
          </p:cNvSpPr>
          <p:nvPr>
            <p:ph type="body" idx="1"/>
          </p:nvPr>
        </p:nvSpPr>
        <p:spPr>
          <a:xfrm>
            <a:off x="401475" y="1957050"/>
            <a:ext cx="3874500" cy="18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</a:rPr>
              <a:t>Intergenerational differences in feedback – older user responded less positively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</a:rPr>
              <a:t>Home bar icons need to be clearer</a:t>
            </a:r>
            <a:endParaRPr sz="1600"/>
          </a:p>
        </p:txBody>
      </p:sp>
      <p:sp>
        <p:nvSpPr>
          <p:cNvPr id="1541" name="Google Shape;1541;p84"/>
          <p:cNvSpPr/>
          <p:nvPr/>
        </p:nvSpPr>
        <p:spPr>
          <a:xfrm>
            <a:off x="6499463" y="1435700"/>
            <a:ext cx="224400" cy="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2" name="Google Shape;1542;p8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050" y="1399764"/>
            <a:ext cx="3426174" cy="234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85"/>
          <p:cNvGrpSpPr/>
          <p:nvPr/>
        </p:nvGrpSpPr>
        <p:grpSpPr>
          <a:xfrm>
            <a:off x="4425125" y="1073125"/>
            <a:ext cx="4195324" cy="2997251"/>
            <a:chOff x="4462600" y="1425300"/>
            <a:chExt cx="4195324" cy="2997251"/>
          </a:xfrm>
        </p:grpSpPr>
        <p:sp>
          <p:nvSpPr>
            <p:cNvPr id="1548" name="Google Shape;1548;p85"/>
            <p:cNvSpPr/>
            <p:nvPr/>
          </p:nvSpPr>
          <p:spPr>
            <a:xfrm>
              <a:off x="4462600" y="1696750"/>
              <a:ext cx="4195324" cy="2454330"/>
            </a:xfrm>
            <a:custGeom>
              <a:avLst/>
              <a:gdLst/>
              <a:ahLst/>
              <a:cxnLst/>
              <a:rect l="l" t="t" r="r" b="b"/>
              <a:pathLst>
                <a:path w="68164" h="39877" extrusionOk="0">
                  <a:moveTo>
                    <a:pt x="36688" y="0"/>
                  </a:moveTo>
                  <a:cubicBezTo>
                    <a:pt x="27884" y="0"/>
                    <a:pt x="18343" y="3795"/>
                    <a:pt x="12321" y="9597"/>
                  </a:cubicBezTo>
                  <a:cubicBezTo>
                    <a:pt x="5499" y="16175"/>
                    <a:pt x="0" y="27437"/>
                    <a:pt x="5540" y="35034"/>
                  </a:cubicBezTo>
                  <a:cubicBezTo>
                    <a:pt x="7495" y="37722"/>
                    <a:pt x="10285" y="39392"/>
                    <a:pt x="13238" y="39779"/>
                  </a:cubicBezTo>
                  <a:cubicBezTo>
                    <a:pt x="13705" y="39844"/>
                    <a:pt x="14176" y="39876"/>
                    <a:pt x="14651" y="39876"/>
                  </a:cubicBezTo>
                  <a:cubicBezTo>
                    <a:pt x="16409" y="39876"/>
                    <a:pt x="18201" y="39426"/>
                    <a:pt x="19918" y="38496"/>
                  </a:cubicBezTo>
                  <a:cubicBezTo>
                    <a:pt x="23869" y="36360"/>
                    <a:pt x="26607" y="33850"/>
                    <a:pt x="31572" y="33850"/>
                  </a:cubicBezTo>
                  <a:cubicBezTo>
                    <a:pt x="32288" y="33850"/>
                    <a:pt x="33050" y="33903"/>
                    <a:pt x="33868" y="34015"/>
                  </a:cubicBezTo>
                  <a:cubicBezTo>
                    <a:pt x="38939" y="34708"/>
                    <a:pt x="43603" y="38129"/>
                    <a:pt x="50038" y="39290"/>
                  </a:cubicBezTo>
                  <a:cubicBezTo>
                    <a:pt x="51311" y="39517"/>
                    <a:pt x="52538" y="39627"/>
                    <a:pt x="53710" y="39627"/>
                  </a:cubicBezTo>
                  <a:cubicBezTo>
                    <a:pt x="60325" y="39627"/>
                    <a:pt x="65224" y="36138"/>
                    <a:pt x="67023" y="30533"/>
                  </a:cubicBezTo>
                  <a:cubicBezTo>
                    <a:pt x="67757" y="28232"/>
                    <a:pt x="68082" y="25869"/>
                    <a:pt x="68103" y="23018"/>
                  </a:cubicBezTo>
                  <a:cubicBezTo>
                    <a:pt x="68164" y="18578"/>
                    <a:pt x="66453" y="14322"/>
                    <a:pt x="63337" y="10860"/>
                  </a:cubicBezTo>
                  <a:cubicBezTo>
                    <a:pt x="57777" y="4730"/>
                    <a:pt x="48043" y="1003"/>
                    <a:pt x="39632" y="147"/>
                  </a:cubicBezTo>
                  <a:cubicBezTo>
                    <a:pt x="38664" y="48"/>
                    <a:pt x="37681" y="0"/>
                    <a:pt x="3668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43530"/>
                  </a:schemeClr>
                </a:gs>
                <a:gs pos="44000">
                  <a:srgbClr val="B2DEEE">
                    <a:alpha val="43530"/>
                  </a:srgbClr>
                </a:gs>
                <a:gs pos="100000">
                  <a:srgbClr val="172036">
                    <a:alpha val="4353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5"/>
            <p:cNvSpPr/>
            <p:nvPr/>
          </p:nvSpPr>
          <p:spPr>
            <a:xfrm>
              <a:off x="6169312" y="4177540"/>
              <a:ext cx="293873" cy="226096"/>
            </a:xfrm>
            <a:custGeom>
              <a:avLst/>
              <a:gdLst/>
              <a:ahLst/>
              <a:cxnLst/>
              <a:rect l="l" t="t" r="r" b="b"/>
              <a:pathLst>
                <a:path w="4583" h="3526" extrusionOk="0">
                  <a:moveTo>
                    <a:pt x="958" y="0"/>
                  </a:moveTo>
                  <a:cubicBezTo>
                    <a:pt x="958" y="0"/>
                    <a:pt x="734" y="571"/>
                    <a:pt x="489" y="897"/>
                  </a:cubicBezTo>
                  <a:cubicBezTo>
                    <a:pt x="306" y="1161"/>
                    <a:pt x="1" y="1589"/>
                    <a:pt x="102" y="1935"/>
                  </a:cubicBezTo>
                  <a:cubicBezTo>
                    <a:pt x="245" y="2342"/>
                    <a:pt x="815" y="2404"/>
                    <a:pt x="1263" y="2465"/>
                  </a:cubicBezTo>
                  <a:cubicBezTo>
                    <a:pt x="1813" y="2546"/>
                    <a:pt x="2343" y="3015"/>
                    <a:pt x="2913" y="3218"/>
                  </a:cubicBezTo>
                  <a:cubicBezTo>
                    <a:pt x="3198" y="3327"/>
                    <a:pt x="3637" y="3526"/>
                    <a:pt x="4001" y="3526"/>
                  </a:cubicBezTo>
                  <a:cubicBezTo>
                    <a:pt x="4182" y="3526"/>
                    <a:pt x="4345" y="3476"/>
                    <a:pt x="4461" y="3340"/>
                  </a:cubicBezTo>
                  <a:cubicBezTo>
                    <a:pt x="4583" y="3198"/>
                    <a:pt x="4359" y="3076"/>
                    <a:pt x="4257" y="3015"/>
                  </a:cubicBezTo>
                  <a:cubicBezTo>
                    <a:pt x="3789" y="2668"/>
                    <a:pt x="3442" y="2200"/>
                    <a:pt x="3096" y="1752"/>
                  </a:cubicBezTo>
                  <a:cubicBezTo>
                    <a:pt x="2893" y="1487"/>
                    <a:pt x="2424" y="937"/>
                    <a:pt x="2526" y="571"/>
                  </a:cubicBezTo>
                  <a:cubicBezTo>
                    <a:pt x="2668" y="0"/>
                    <a:pt x="1406" y="143"/>
                    <a:pt x="958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5"/>
            <p:cNvSpPr/>
            <p:nvPr/>
          </p:nvSpPr>
          <p:spPr>
            <a:xfrm>
              <a:off x="6220224" y="4142786"/>
              <a:ext cx="121512" cy="106764"/>
            </a:xfrm>
            <a:custGeom>
              <a:avLst/>
              <a:gdLst/>
              <a:ahLst/>
              <a:cxnLst/>
              <a:rect l="l" t="t" r="r" b="b"/>
              <a:pathLst>
                <a:path w="1895" h="1665" extrusionOk="0">
                  <a:moveTo>
                    <a:pt x="945" y="0"/>
                  </a:moveTo>
                  <a:cubicBezTo>
                    <a:pt x="602" y="0"/>
                    <a:pt x="291" y="210"/>
                    <a:pt x="164" y="542"/>
                  </a:cubicBezTo>
                  <a:cubicBezTo>
                    <a:pt x="1" y="990"/>
                    <a:pt x="225" y="1459"/>
                    <a:pt x="673" y="1622"/>
                  </a:cubicBezTo>
                  <a:cubicBezTo>
                    <a:pt x="760" y="1651"/>
                    <a:pt x="850" y="1665"/>
                    <a:pt x="938" y="1665"/>
                  </a:cubicBezTo>
                  <a:cubicBezTo>
                    <a:pt x="1285" y="1665"/>
                    <a:pt x="1618" y="1453"/>
                    <a:pt x="1732" y="1113"/>
                  </a:cubicBezTo>
                  <a:cubicBezTo>
                    <a:pt x="1895" y="685"/>
                    <a:pt x="1671" y="196"/>
                    <a:pt x="1243" y="54"/>
                  </a:cubicBezTo>
                  <a:cubicBezTo>
                    <a:pt x="1144" y="17"/>
                    <a:pt x="1043" y="0"/>
                    <a:pt x="94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5"/>
            <p:cNvSpPr/>
            <p:nvPr/>
          </p:nvSpPr>
          <p:spPr>
            <a:xfrm>
              <a:off x="6226765" y="4015632"/>
              <a:ext cx="171143" cy="234304"/>
            </a:xfrm>
            <a:custGeom>
              <a:avLst/>
              <a:gdLst/>
              <a:ahLst/>
              <a:cxnLst/>
              <a:rect l="l" t="t" r="r" b="b"/>
              <a:pathLst>
                <a:path w="2669" h="3654" extrusionOk="0">
                  <a:moveTo>
                    <a:pt x="510" y="0"/>
                  </a:moveTo>
                  <a:cubicBezTo>
                    <a:pt x="327" y="1161"/>
                    <a:pt x="123" y="2322"/>
                    <a:pt x="82" y="2485"/>
                  </a:cubicBezTo>
                  <a:cubicBezTo>
                    <a:pt x="69" y="2539"/>
                    <a:pt x="64" y="2548"/>
                    <a:pt x="63" y="2548"/>
                  </a:cubicBezTo>
                  <a:cubicBezTo>
                    <a:pt x="62" y="2548"/>
                    <a:pt x="62" y="2546"/>
                    <a:pt x="62" y="2546"/>
                  </a:cubicBezTo>
                  <a:cubicBezTo>
                    <a:pt x="21" y="2648"/>
                    <a:pt x="1" y="2811"/>
                    <a:pt x="21" y="2933"/>
                  </a:cubicBezTo>
                  <a:cubicBezTo>
                    <a:pt x="41" y="3035"/>
                    <a:pt x="62" y="3096"/>
                    <a:pt x="103" y="3177"/>
                  </a:cubicBezTo>
                  <a:cubicBezTo>
                    <a:pt x="123" y="3218"/>
                    <a:pt x="164" y="3320"/>
                    <a:pt x="245" y="3381"/>
                  </a:cubicBezTo>
                  <a:cubicBezTo>
                    <a:pt x="265" y="3422"/>
                    <a:pt x="286" y="3422"/>
                    <a:pt x="286" y="3422"/>
                  </a:cubicBezTo>
                  <a:cubicBezTo>
                    <a:pt x="367" y="3503"/>
                    <a:pt x="449" y="3564"/>
                    <a:pt x="571" y="3605"/>
                  </a:cubicBezTo>
                  <a:cubicBezTo>
                    <a:pt x="645" y="3635"/>
                    <a:pt x="731" y="3654"/>
                    <a:pt x="811" y="3654"/>
                  </a:cubicBezTo>
                  <a:cubicBezTo>
                    <a:pt x="841" y="3654"/>
                    <a:pt x="869" y="3651"/>
                    <a:pt x="897" y="3646"/>
                  </a:cubicBezTo>
                  <a:cubicBezTo>
                    <a:pt x="1039" y="3646"/>
                    <a:pt x="1182" y="3605"/>
                    <a:pt x="1304" y="3523"/>
                  </a:cubicBezTo>
                  <a:cubicBezTo>
                    <a:pt x="1610" y="3320"/>
                    <a:pt x="1630" y="3075"/>
                    <a:pt x="1650" y="3055"/>
                  </a:cubicBezTo>
                  <a:cubicBezTo>
                    <a:pt x="1711" y="2933"/>
                    <a:pt x="2119" y="2016"/>
                    <a:pt x="2669" y="774"/>
                  </a:cubicBezTo>
                  <a:lnTo>
                    <a:pt x="510" y="0"/>
                  </a:ln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5"/>
            <p:cNvSpPr/>
            <p:nvPr/>
          </p:nvSpPr>
          <p:spPr>
            <a:xfrm>
              <a:off x="6220224" y="4142786"/>
              <a:ext cx="121512" cy="106764"/>
            </a:xfrm>
            <a:custGeom>
              <a:avLst/>
              <a:gdLst/>
              <a:ahLst/>
              <a:cxnLst/>
              <a:rect l="l" t="t" r="r" b="b"/>
              <a:pathLst>
                <a:path w="1895" h="1665" extrusionOk="0">
                  <a:moveTo>
                    <a:pt x="945" y="0"/>
                  </a:moveTo>
                  <a:cubicBezTo>
                    <a:pt x="602" y="0"/>
                    <a:pt x="291" y="210"/>
                    <a:pt x="164" y="542"/>
                  </a:cubicBezTo>
                  <a:cubicBezTo>
                    <a:pt x="1" y="990"/>
                    <a:pt x="225" y="1459"/>
                    <a:pt x="673" y="1622"/>
                  </a:cubicBezTo>
                  <a:cubicBezTo>
                    <a:pt x="760" y="1651"/>
                    <a:pt x="850" y="1665"/>
                    <a:pt x="938" y="1665"/>
                  </a:cubicBezTo>
                  <a:cubicBezTo>
                    <a:pt x="1285" y="1665"/>
                    <a:pt x="1618" y="1453"/>
                    <a:pt x="1732" y="1113"/>
                  </a:cubicBezTo>
                  <a:cubicBezTo>
                    <a:pt x="1895" y="685"/>
                    <a:pt x="1671" y="196"/>
                    <a:pt x="1243" y="54"/>
                  </a:cubicBezTo>
                  <a:cubicBezTo>
                    <a:pt x="1144" y="17"/>
                    <a:pt x="1043" y="0"/>
                    <a:pt x="94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85"/>
            <p:cNvSpPr/>
            <p:nvPr/>
          </p:nvSpPr>
          <p:spPr>
            <a:xfrm>
              <a:off x="6160206" y="4184914"/>
              <a:ext cx="312148" cy="237381"/>
            </a:xfrm>
            <a:custGeom>
              <a:avLst/>
              <a:gdLst/>
              <a:ahLst/>
              <a:cxnLst/>
              <a:rect l="l" t="t" r="r" b="b"/>
              <a:pathLst>
                <a:path w="4868" h="3702" extrusionOk="0">
                  <a:moveTo>
                    <a:pt x="1126" y="0"/>
                  </a:moveTo>
                  <a:cubicBezTo>
                    <a:pt x="954" y="0"/>
                    <a:pt x="791" y="100"/>
                    <a:pt x="713" y="272"/>
                  </a:cubicBezTo>
                  <a:lnTo>
                    <a:pt x="102" y="1678"/>
                  </a:lnTo>
                  <a:cubicBezTo>
                    <a:pt x="0" y="1902"/>
                    <a:pt x="122" y="2187"/>
                    <a:pt x="367" y="2289"/>
                  </a:cubicBezTo>
                  <a:lnTo>
                    <a:pt x="4236" y="3673"/>
                  </a:lnTo>
                  <a:cubicBezTo>
                    <a:pt x="4287" y="3693"/>
                    <a:pt x="4339" y="3702"/>
                    <a:pt x="4391" y="3702"/>
                  </a:cubicBezTo>
                  <a:cubicBezTo>
                    <a:pt x="4608" y="3702"/>
                    <a:pt x="4814" y="3541"/>
                    <a:pt x="4847" y="3327"/>
                  </a:cubicBezTo>
                  <a:cubicBezTo>
                    <a:pt x="4867" y="3164"/>
                    <a:pt x="4827" y="3022"/>
                    <a:pt x="4705" y="2920"/>
                  </a:cubicBezTo>
                  <a:cubicBezTo>
                    <a:pt x="4419" y="2635"/>
                    <a:pt x="4114" y="2329"/>
                    <a:pt x="3808" y="1983"/>
                  </a:cubicBezTo>
                  <a:cubicBezTo>
                    <a:pt x="3421" y="1535"/>
                    <a:pt x="3096" y="1087"/>
                    <a:pt x="2810" y="680"/>
                  </a:cubicBezTo>
                  <a:cubicBezTo>
                    <a:pt x="2668" y="456"/>
                    <a:pt x="2546" y="496"/>
                    <a:pt x="1283" y="28"/>
                  </a:cubicBezTo>
                  <a:cubicBezTo>
                    <a:pt x="1231" y="9"/>
                    <a:pt x="1178" y="0"/>
                    <a:pt x="1126" y="0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5"/>
            <p:cNvSpPr/>
            <p:nvPr/>
          </p:nvSpPr>
          <p:spPr>
            <a:xfrm>
              <a:off x="6213748" y="4248331"/>
              <a:ext cx="65341" cy="55145"/>
            </a:xfrm>
            <a:custGeom>
              <a:avLst/>
              <a:gdLst/>
              <a:ahLst/>
              <a:cxnLst/>
              <a:rect l="l" t="t" r="r" b="b"/>
              <a:pathLst>
                <a:path w="1019" h="860" extrusionOk="0">
                  <a:moveTo>
                    <a:pt x="484" y="1"/>
                  </a:moveTo>
                  <a:cubicBezTo>
                    <a:pt x="310" y="1"/>
                    <a:pt x="143" y="112"/>
                    <a:pt x="81" y="281"/>
                  </a:cubicBezTo>
                  <a:cubicBezTo>
                    <a:pt x="0" y="505"/>
                    <a:pt x="122" y="750"/>
                    <a:pt x="367" y="831"/>
                  </a:cubicBezTo>
                  <a:cubicBezTo>
                    <a:pt x="423" y="850"/>
                    <a:pt x="480" y="859"/>
                    <a:pt x="534" y="859"/>
                  </a:cubicBezTo>
                  <a:cubicBezTo>
                    <a:pt x="715" y="859"/>
                    <a:pt x="874" y="759"/>
                    <a:pt x="937" y="587"/>
                  </a:cubicBezTo>
                  <a:cubicBezTo>
                    <a:pt x="1018" y="363"/>
                    <a:pt x="896" y="118"/>
                    <a:pt x="652" y="37"/>
                  </a:cubicBezTo>
                  <a:cubicBezTo>
                    <a:pt x="597" y="12"/>
                    <a:pt x="540" y="1"/>
                    <a:pt x="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5"/>
            <p:cNvSpPr/>
            <p:nvPr/>
          </p:nvSpPr>
          <p:spPr>
            <a:xfrm>
              <a:off x="6835346" y="4242688"/>
              <a:ext cx="310866" cy="167680"/>
            </a:xfrm>
            <a:custGeom>
              <a:avLst/>
              <a:gdLst/>
              <a:ahLst/>
              <a:cxnLst/>
              <a:rect l="l" t="t" r="r" b="b"/>
              <a:pathLst>
                <a:path w="4848" h="2615" extrusionOk="0">
                  <a:moveTo>
                    <a:pt x="1664" y="0"/>
                  </a:moveTo>
                  <a:cubicBezTo>
                    <a:pt x="1277" y="0"/>
                    <a:pt x="669" y="254"/>
                    <a:pt x="346" y="267"/>
                  </a:cubicBezTo>
                  <a:cubicBezTo>
                    <a:pt x="346" y="267"/>
                    <a:pt x="326" y="858"/>
                    <a:pt x="204" y="1245"/>
                  </a:cubicBezTo>
                  <a:cubicBezTo>
                    <a:pt x="122" y="1571"/>
                    <a:pt x="0" y="2080"/>
                    <a:pt x="204" y="2365"/>
                  </a:cubicBezTo>
                  <a:cubicBezTo>
                    <a:pt x="343" y="2524"/>
                    <a:pt x="545" y="2576"/>
                    <a:pt x="766" y="2576"/>
                  </a:cubicBezTo>
                  <a:cubicBezTo>
                    <a:pt x="997" y="2576"/>
                    <a:pt x="1248" y="2519"/>
                    <a:pt x="1466" y="2467"/>
                  </a:cubicBezTo>
                  <a:cubicBezTo>
                    <a:pt x="1561" y="2449"/>
                    <a:pt x="1659" y="2442"/>
                    <a:pt x="1759" y="2442"/>
                  </a:cubicBezTo>
                  <a:cubicBezTo>
                    <a:pt x="2240" y="2442"/>
                    <a:pt x="2773" y="2609"/>
                    <a:pt x="3279" y="2609"/>
                  </a:cubicBezTo>
                  <a:cubicBezTo>
                    <a:pt x="3392" y="2609"/>
                    <a:pt x="3528" y="2614"/>
                    <a:pt x="3670" y="2614"/>
                  </a:cubicBezTo>
                  <a:cubicBezTo>
                    <a:pt x="4115" y="2614"/>
                    <a:pt x="4632" y="2568"/>
                    <a:pt x="4786" y="2182"/>
                  </a:cubicBezTo>
                  <a:cubicBezTo>
                    <a:pt x="4847" y="2019"/>
                    <a:pt x="4603" y="1978"/>
                    <a:pt x="4481" y="1937"/>
                  </a:cubicBezTo>
                  <a:cubicBezTo>
                    <a:pt x="3931" y="1795"/>
                    <a:pt x="3442" y="1469"/>
                    <a:pt x="2953" y="1164"/>
                  </a:cubicBezTo>
                  <a:cubicBezTo>
                    <a:pt x="2668" y="980"/>
                    <a:pt x="2057" y="634"/>
                    <a:pt x="2016" y="267"/>
                  </a:cubicBezTo>
                  <a:cubicBezTo>
                    <a:pt x="2002" y="67"/>
                    <a:pt x="1862" y="0"/>
                    <a:pt x="1664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85"/>
            <p:cNvSpPr/>
            <p:nvPr/>
          </p:nvSpPr>
          <p:spPr>
            <a:xfrm>
              <a:off x="6857532" y="4206267"/>
              <a:ext cx="107149" cy="105866"/>
            </a:xfrm>
            <a:custGeom>
              <a:avLst/>
              <a:gdLst/>
              <a:ahLst/>
              <a:cxnLst/>
              <a:rect l="l" t="t" r="r" b="b"/>
              <a:pathLst>
                <a:path w="1671" h="1651" extrusionOk="0">
                  <a:moveTo>
                    <a:pt x="835" y="0"/>
                  </a:moveTo>
                  <a:cubicBezTo>
                    <a:pt x="367" y="0"/>
                    <a:pt x="0" y="367"/>
                    <a:pt x="0" y="835"/>
                  </a:cubicBezTo>
                  <a:cubicBezTo>
                    <a:pt x="0" y="1283"/>
                    <a:pt x="387" y="1650"/>
                    <a:pt x="835" y="1650"/>
                  </a:cubicBezTo>
                  <a:cubicBezTo>
                    <a:pt x="1304" y="1650"/>
                    <a:pt x="1670" y="1283"/>
                    <a:pt x="1670" y="815"/>
                  </a:cubicBezTo>
                  <a:cubicBezTo>
                    <a:pt x="1670" y="367"/>
                    <a:pt x="1304" y="0"/>
                    <a:pt x="83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85"/>
            <p:cNvSpPr/>
            <p:nvPr/>
          </p:nvSpPr>
          <p:spPr>
            <a:xfrm>
              <a:off x="6828805" y="4095272"/>
              <a:ext cx="147610" cy="216862"/>
            </a:xfrm>
            <a:custGeom>
              <a:avLst/>
              <a:gdLst/>
              <a:ahLst/>
              <a:cxnLst/>
              <a:rect l="l" t="t" r="r" b="b"/>
              <a:pathLst>
                <a:path w="2302" h="3382" extrusionOk="0">
                  <a:moveTo>
                    <a:pt x="2302" y="0"/>
                  </a:moveTo>
                  <a:lnTo>
                    <a:pt x="0" y="21"/>
                  </a:lnTo>
                  <a:cubicBezTo>
                    <a:pt x="224" y="1182"/>
                    <a:pt x="448" y="2342"/>
                    <a:pt x="448" y="2505"/>
                  </a:cubicBezTo>
                  <a:lnTo>
                    <a:pt x="448" y="2566"/>
                  </a:lnTo>
                  <a:cubicBezTo>
                    <a:pt x="448" y="2689"/>
                    <a:pt x="489" y="2831"/>
                    <a:pt x="550" y="2953"/>
                  </a:cubicBezTo>
                  <a:cubicBezTo>
                    <a:pt x="591" y="3035"/>
                    <a:pt x="652" y="3096"/>
                    <a:pt x="693" y="3157"/>
                  </a:cubicBezTo>
                  <a:cubicBezTo>
                    <a:pt x="733" y="3198"/>
                    <a:pt x="815" y="3259"/>
                    <a:pt x="917" y="3300"/>
                  </a:cubicBezTo>
                  <a:cubicBezTo>
                    <a:pt x="937" y="3320"/>
                    <a:pt x="957" y="3320"/>
                    <a:pt x="978" y="3320"/>
                  </a:cubicBezTo>
                  <a:cubicBezTo>
                    <a:pt x="1059" y="3361"/>
                    <a:pt x="1181" y="3381"/>
                    <a:pt x="1283" y="3381"/>
                  </a:cubicBezTo>
                  <a:cubicBezTo>
                    <a:pt x="1405" y="3381"/>
                    <a:pt x="1528" y="3361"/>
                    <a:pt x="1609" y="3320"/>
                  </a:cubicBezTo>
                  <a:cubicBezTo>
                    <a:pt x="1752" y="3259"/>
                    <a:pt x="1854" y="3177"/>
                    <a:pt x="1955" y="3055"/>
                  </a:cubicBezTo>
                  <a:cubicBezTo>
                    <a:pt x="2179" y="2770"/>
                    <a:pt x="2098" y="2526"/>
                    <a:pt x="2118" y="2505"/>
                  </a:cubicBezTo>
                  <a:cubicBezTo>
                    <a:pt x="2139" y="2383"/>
                    <a:pt x="2200" y="1385"/>
                    <a:pt x="2302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5"/>
            <p:cNvSpPr/>
            <p:nvPr/>
          </p:nvSpPr>
          <p:spPr>
            <a:xfrm>
              <a:off x="6857532" y="4206267"/>
              <a:ext cx="107149" cy="105866"/>
            </a:xfrm>
            <a:custGeom>
              <a:avLst/>
              <a:gdLst/>
              <a:ahLst/>
              <a:cxnLst/>
              <a:rect l="l" t="t" r="r" b="b"/>
              <a:pathLst>
                <a:path w="1671" h="1651" extrusionOk="0">
                  <a:moveTo>
                    <a:pt x="835" y="0"/>
                  </a:moveTo>
                  <a:cubicBezTo>
                    <a:pt x="367" y="0"/>
                    <a:pt x="0" y="367"/>
                    <a:pt x="0" y="835"/>
                  </a:cubicBezTo>
                  <a:cubicBezTo>
                    <a:pt x="0" y="1283"/>
                    <a:pt x="387" y="1650"/>
                    <a:pt x="835" y="1650"/>
                  </a:cubicBezTo>
                  <a:cubicBezTo>
                    <a:pt x="1304" y="1650"/>
                    <a:pt x="1670" y="1283"/>
                    <a:pt x="1670" y="815"/>
                  </a:cubicBezTo>
                  <a:cubicBezTo>
                    <a:pt x="1670" y="367"/>
                    <a:pt x="1304" y="0"/>
                    <a:pt x="835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5"/>
            <p:cNvSpPr/>
            <p:nvPr/>
          </p:nvSpPr>
          <p:spPr>
            <a:xfrm>
              <a:off x="6835346" y="4262694"/>
              <a:ext cx="326512" cy="156523"/>
            </a:xfrm>
            <a:custGeom>
              <a:avLst/>
              <a:gdLst/>
              <a:ahLst/>
              <a:cxnLst/>
              <a:rect l="l" t="t" r="r" b="b"/>
              <a:pathLst>
                <a:path w="5092" h="2441" extrusionOk="0">
                  <a:moveTo>
                    <a:pt x="1906" y="0"/>
                  </a:moveTo>
                  <a:cubicBezTo>
                    <a:pt x="1733" y="0"/>
                    <a:pt x="1455" y="19"/>
                    <a:pt x="930" y="19"/>
                  </a:cubicBezTo>
                  <a:cubicBezTo>
                    <a:pt x="821" y="19"/>
                    <a:pt x="702" y="19"/>
                    <a:pt x="570" y="17"/>
                  </a:cubicBezTo>
                  <a:cubicBezTo>
                    <a:pt x="326" y="17"/>
                    <a:pt x="143" y="200"/>
                    <a:pt x="122" y="444"/>
                  </a:cubicBezTo>
                  <a:lnTo>
                    <a:pt x="20" y="1972"/>
                  </a:lnTo>
                  <a:cubicBezTo>
                    <a:pt x="0" y="2216"/>
                    <a:pt x="224" y="2440"/>
                    <a:pt x="489" y="2440"/>
                  </a:cubicBezTo>
                  <a:lnTo>
                    <a:pt x="4603" y="2420"/>
                  </a:lnTo>
                  <a:cubicBezTo>
                    <a:pt x="4888" y="2420"/>
                    <a:pt x="5091" y="2155"/>
                    <a:pt x="5051" y="1870"/>
                  </a:cubicBezTo>
                  <a:cubicBezTo>
                    <a:pt x="5010" y="1727"/>
                    <a:pt x="4929" y="1605"/>
                    <a:pt x="4786" y="1544"/>
                  </a:cubicBezTo>
                  <a:cubicBezTo>
                    <a:pt x="4419" y="1381"/>
                    <a:pt x="4032" y="1198"/>
                    <a:pt x="3625" y="974"/>
                  </a:cubicBezTo>
                  <a:cubicBezTo>
                    <a:pt x="3096" y="689"/>
                    <a:pt x="2627" y="383"/>
                    <a:pt x="2220" y="78"/>
                  </a:cubicBezTo>
                  <a:cubicBezTo>
                    <a:pt x="2132" y="16"/>
                    <a:pt x="2063" y="0"/>
                    <a:pt x="1906" y="0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5"/>
            <p:cNvSpPr/>
            <p:nvPr/>
          </p:nvSpPr>
          <p:spPr>
            <a:xfrm>
              <a:off x="6877089" y="4318544"/>
              <a:ext cx="58864" cy="54953"/>
            </a:xfrm>
            <a:custGeom>
              <a:avLst/>
              <a:gdLst/>
              <a:ahLst/>
              <a:cxnLst/>
              <a:rect l="l" t="t" r="r" b="b"/>
              <a:pathLst>
                <a:path w="918" h="857" extrusionOk="0">
                  <a:moveTo>
                    <a:pt x="449" y="1"/>
                  </a:moveTo>
                  <a:cubicBezTo>
                    <a:pt x="204" y="1"/>
                    <a:pt x="1" y="205"/>
                    <a:pt x="1" y="429"/>
                  </a:cubicBezTo>
                  <a:cubicBezTo>
                    <a:pt x="1" y="673"/>
                    <a:pt x="204" y="856"/>
                    <a:pt x="469" y="856"/>
                  </a:cubicBezTo>
                  <a:cubicBezTo>
                    <a:pt x="714" y="856"/>
                    <a:pt x="917" y="673"/>
                    <a:pt x="917" y="429"/>
                  </a:cubicBezTo>
                  <a:cubicBezTo>
                    <a:pt x="917" y="184"/>
                    <a:pt x="714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85"/>
            <p:cNvSpPr/>
            <p:nvPr/>
          </p:nvSpPr>
          <p:spPr>
            <a:xfrm>
              <a:off x="6222853" y="2617005"/>
              <a:ext cx="831925" cy="1533169"/>
            </a:xfrm>
            <a:custGeom>
              <a:avLst/>
              <a:gdLst/>
              <a:ahLst/>
              <a:cxnLst/>
              <a:rect l="l" t="t" r="r" b="b"/>
              <a:pathLst>
                <a:path w="12974" h="23910" extrusionOk="0">
                  <a:moveTo>
                    <a:pt x="7570" y="0"/>
                  </a:moveTo>
                  <a:cubicBezTo>
                    <a:pt x="7552" y="0"/>
                    <a:pt x="7534" y="0"/>
                    <a:pt x="7516" y="1"/>
                  </a:cubicBezTo>
                  <a:cubicBezTo>
                    <a:pt x="6681" y="1"/>
                    <a:pt x="6232" y="123"/>
                    <a:pt x="5275" y="510"/>
                  </a:cubicBezTo>
                  <a:cubicBezTo>
                    <a:pt x="3728" y="1141"/>
                    <a:pt x="2933" y="3076"/>
                    <a:pt x="2893" y="3300"/>
                  </a:cubicBezTo>
                  <a:cubicBezTo>
                    <a:pt x="2159" y="7047"/>
                    <a:pt x="2220" y="10061"/>
                    <a:pt x="2220" y="13401"/>
                  </a:cubicBezTo>
                  <a:cubicBezTo>
                    <a:pt x="2220" y="13686"/>
                    <a:pt x="2119" y="13686"/>
                    <a:pt x="1793" y="14501"/>
                  </a:cubicBezTo>
                  <a:cubicBezTo>
                    <a:pt x="958" y="16680"/>
                    <a:pt x="1" y="21486"/>
                    <a:pt x="21" y="22871"/>
                  </a:cubicBezTo>
                  <a:cubicBezTo>
                    <a:pt x="21" y="22932"/>
                    <a:pt x="41" y="22973"/>
                    <a:pt x="102" y="22993"/>
                  </a:cubicBezTo>
                  <a:cubicBezTo>
                    <a:pt x="367" y="23115"/>
                    <a:pt x="591" y="23217"/>
                    <a:pt x="1039" y="23319"/>
                  </a:cubicBezTo>
                  <a:cubicBezTo>
                    <a:pt x="1467" y="23421"/>
                    <a:pt x="1915" y="23523"/>
                    <a:pt x="2363" y="23564"/>
                  </a:cubicBezTo>
                  <a:cubicBezTo>
                    <a:pt x="2434" y="23569"/>
                    <a:pt x="2484" y="23575"/>
                    <a:pt x="2522" y="23575"/>
                  </a:cubicBezTo>
                  <a:cubicBezTo>
                    <a:pt x="2616" y="23575"/>
                    <a:pt x="2637" y="23540"/>
                    <a:pt x="2709" y="23380"/>
                  </a:cubicBezTo>
                  <a:cubicBezTo>
                    <a:pt x="6131" y="16008"/>
                    <a:pt x="6823" y="8534"/>
                    <a:pt x="7027" y="7821"/>
                  </a:cubicBezTo>
                  <a:cubicBezTo>
                    <a:pt x="7027" y="7821"/>
                    <a:pt x="7047" y="7882"/>
                    <a:pt x="7067" y="7984"/>
                  </a:cubicBezTo>
                  <a:cubicBezTo>
                    <a:pt x="7291" y="8717"/>
                    <a:pt x="8106" y="11833"/>
                    <a:pt x="8513" y="13218"/>
                  </a:cubicBezTo>
                  <a:cubicBezTo>
                    <a:pt x="8676" y="13768"/>
                    <a:pt x="8778" y="14032"/>
                    <a:pt x="8839" y="14216"/>
                  </a:cubicBezTo>
                  <a:cubicBezTo>
                    <a:pt x="8880" y="14338"/>
                    <a:pt x="8900" y="14419"/>
                    <a:pt x="8900" y="14501"/>
                  </a:cubicBezTo>
                  <a:cubicBezTo>
                    <a:pt x="8880" y="15336"/>
                    <a:pt x="8758" y="16171"/>
                    <a:pt x="8758" y="17006"/>
                  </a:cubicBezTo>
                  <a:cubicBezTo>
                    <a:pt x="8717" y="19592"/>
                    <a:pt x="8758" y="19205"/>
                    <a:pt x="8778" y="19796"/>
                  </a:cubicBezTo>
                  <a:cubicBezTo>
                    <a:pt x="8799" y="20162"/>
                    <a:pt x="8982" y="22280"/>
                    <a:pt x="9185" y="23421"/>
                  </a:cubicBezTo>
                  <a:cubicBezTo>
                    <a:pt x="9247" y="23726"/>
                    <a:pt x="9206" y="23665"/>
                    <a:pt x="9471" y="23726"/>
                  </a:cubicBezTo>
                  <a:cubicBezTo>
                    <a:pt x="10285" y="23910"/>
                    <a:pt x="10489" y="23849"/>
                    <a:pt x="10978" y="23869"/>
                  </a:cubicBezTo>
                  <a:cubicBezTo>
                    <a:pt x="11263" y="23869"/>
                    <a:pt x="11548" y="23808"/>
                    <a:pt x="11853" y="23726"/>
                  </a:cubicBezTo>
                  <a:cubicBezTo>
                    <a:pt x="11935" y="23706"/>
                    <a:pt x="11976" y="23665"/>
                    <a:pt x="11976" y="23584"/>
                  </a:cubicBezTo>
                  <a:cubicBezTo>
                    <a:pt x="12973" y="18472"/>
                    <a:pt x="12872" y="7129"/>
                    <a:pt x="11283" y="2078"/>
                  </a:cubicBezTo>
                  <a:cubicBezTo>
                    <a:pt x="10861" y="771"/>
                    <a:pt x="8970" y="0"/>
                    <a:pt x="7570" y="0"/>
                  </a:cubicBezTo>
                  <a:close/>
                </a:path>
              </a:pathLst>
            </a:custGeom>
            <a:solidFill>
              <a:srgbClr val="F04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85"/>
            <p:cNvSpPr/>
            <p:nvPr/>
          </p:nvSpPr>
          <p:spPr>
            <a:xfrm>
              <a:off x="6673374" y="3038158"/>
              <a:ext cx="162038" cy="490409"/>
            </a:xfrm>
            <a:custGeom>
              <a:avLst/>
              <a:gdLst/>
              <a:ahLst/>
              <a:cxnLst/>
              <a:rect l="l" t="t" r="r" b="b"/>
              <a:pathLst>
                <a:path w="2527" h="7648" extrusionOk="0">
                  <a:moveTo>
                    <a:pt x="196" y="0"/>
                  </a:moveTo>
                  <a:cubicBezTo>
                    <a:pt x="189" y="0"/>
                    <a:pt x="185" y="4"/>
                    <a:pt x="184" y="11"/>
                  </a:cubicBezTo>
                  <a:cubicBezTo>
                    <a:pt x="103" y="642"/>
                    <a:pt x="1" y="1049"/>
                    <a:pt x="41" y="1416"/>
                  </a:cubicBezTo>
                  <a:cubicBezTo>
                    <a:pt x="265" y="2149"/>
                    <a:pt x="1080" y="5265"/>
                    <a:pt x="1487" y="6650"/>
                  </a:cubicBezTo>
                  <a:cubicBezTo>
                    <a:pt x="1650" y="7200"/>
                    <a:pt x="1752" y="7464"/>
                    <a:pt x="1813" y="7648"/>
                  </a:cubicBezTo>
                  <a:cubicBezTo>
                    <a:pt x="2098" y="6955"/>
                    <a:pt x="2526" y="4797"/>
                    <a:pt x="1549" y="2088"/>
                  </a:cubicBezTo>
                  <a:cubicBezTo>
                    <a:pt x="1146" y="917"/>
                    <a:pt x="309" y="0"/>
                    <a:pt x="196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85"/>
            <p:cNvSpPr/>
            <p:nvPr/>
          </p:nvSpPr>
          <p:spPr>
            <a:xfrm>
              <a:off x="6237217" y="4037306"/>
              <a:ext cx="155497" cy="41038"/>
            </a:xfrm>
            <a:custGeom>
              <a:avLst/>
              <a:gdLst/>
              <a:ahLst/>
              <a:cxnLst/>
              <a:rect l="l" t="t" r="r" b="b"/>
              <a:pathLst>
                <a:path w="2425" h="640" extrusionOk="0">
                  <a:moveTo>
                    <a:pt x="90" y="0"/>
                  </a:moveTo>
                  <a:cubicBezTo>
                    <a:pt x="62" y="0"/>
                    <a:pt x="36" y="19"/>
                    <a:pt x="21" y="49"/>
                  </a:cubicBezTo>
                  <a:cubicBezTo>
                    <a:pt x="1" y="90"/>
                    <a:pt x="21" y="130"/>
                    <a:pt x="62" y="151"/>
                  </a:cubicBezTo>
                  <a:cubicBezTo>
                    <a:pt x="795" y="477"/>
                    <a:pt x="1589" y="640"/>
                    <a:pt x="2363" y="640"/>
                  </a:cubicBezTo>
                  <a:cubicBezTo>
                    <a:pt x="2404" y="640"/>
                    <a:pt x="2424" y="619"/>
                    <a:pt x="2424" y="579"/>
                  </a:cubicBezTo>
                  <a:cubicBezTo>
                    <a:pt x="2424" y="558"/>
                    <a:pt x="2404" y="517"/>
                    <a:pt x="2383" y="517"/>
                  </a:cubicBezTo>
                  <a:cubicBezTo>
                    <a:pt x="1609" y="477"/>
                    <a:pt x="836" y="314"/>
                    <a:pt x="123" y="8"/>
                  </a:cubicBezTo>
                  <a:cubicBezTo>
                    <a:pt x="112" y="3"/>
                    <a:pt x="101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5"/>
            <p:cNvSpPr/>
            <p:nvPr/>
          </p:nvSpPr>
          <p:spPr>
            <a:xfrm>
              <a:off x="6820982" y="4076612"/>
              <a:ext cx="159344" cy="18724"/>
            </a:xfrm>
            <a:custGeom>
              <a:avLst/>
              <a:gdLst/>
              <a:ahLst/>
              <a:cxnLst/>
              <a:rect l="l" t="t" r="r" b="b"/>
              <a:pathLst>
                <a:path w="2485" h="292" extrusionOk="0">
                  <a:moveTo>
                    <a:pt x="80" y="1"/>
                  </a:moveTo>
                  <a:cubicBezTo>
                    <a:pt x="47" y="1"/>
                    <a:pt x="17" y="34"/>
                    <a:pt x="0" y="67"/>
                  </a:cubicBezTo>
                  <a:cubicBezTo>
                    <a:pt x="0" y="108"/>
                    <a:pt x="20" y="149"/>
                    <a:pt x="61" y="149"/>
                  </a:cubicBezTo>
                  <a:cubicBezTo>
                    <a:pt x="472" y="246"/>
                    <a:pt x="895" y="292"/>
                    <a:pt x="1317" y="292"/>
                  </a:cubicBezTo>
                  <a:cubicBezTo>
                    <a:pt x="1689" y="292"/>
                    <a:pt x="2061" y="256"/>
                    <a:pt x="2424" y="190"/>
                  </a:cubicBezTo>
                  <a:cubicBezTo>
                    <a:pt x="2444" y="190"/>
                    <a:pt x="2485" y="149"/>
                    <a:pt x="2464" y="128"/>
                  </a:cubicBezTo>
                  <a:cubicBezTo>
                    <a:pt x="2464" y="88"/>
                    <a:pt x="2424" y="67"/>
                    <a:pt x="2403" y="67"/>
                  </a:cubicBezTo>
                  <a:cubicBezTo>
                    <a:pt x="2081" y="110"/>
                    <a:pt x="1758" y="131"/>
                    <a:pt x="1437" y="131"/>
                  </a:cubicBezTo>
                  <a:cubicBezTo>
                    <a:pt x="988" y="131"/>
                    <a:pt x="541" y="89"/>
                    <a:pt x="102" y="6"/>
                  </a:cubicBezTo>
                  <a:cubicBezTo>
                    <a:pt x="94" y="3"/>
                    <a:pt x="87" y="1"/>
                    <a:pt x="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5"/>
            <p:cNvSpPr/>
            <p:nvPr/>
          </p:nvSpPr>
          <p:spPr>
            <a:xfrm>
              <a:off x="6482739" y="3497143"/>
              <a:ext cx="86245" cy="23918"/>
            </a:xfrm>
            <a:custGeom>
              <a:avLst/>
              <a:gdLst/>
              <a:ahLst/>
              <a:cxnLst/>
              <a:rect l="l" t="t" r="r" b="b"/>
              <a:pathLst>
                <a:path w="1345" h="373" extrusionOk="0">
                  <a:moveTo>
                    <a:pt x="102" y="1"/>
                  </a:moveTo>
                  <a:cubicBezTo>
                    <a:pt x="82" y="1"/>
                    <a:pt x="41" y="1"/>
                    <a:pt x="21" y="21"/>
                  </a:cubicBezTo>
                  <a:cubicBezTo>
                    <a:pt x="0" y="62"/>
                    <a:pt x="21" y="82"/>
                    <a:pt x="41" y="103"/>
                  </a:cubicBezTo>
                  <a:cubicBezTo>
                    <a:pt x="224" y="225"/>
                    <a:pt x="428" y="327"/>
                    <a:pt x="632" y="368"/>
                  </a:cubicBezTo>
                  <a:cubicBezTo>
                    <a:pt x="670" y="371"/>
                    <a:pt x="709" y="373"/>
                    <a:pt x="747" y="373"/>
                  </a:cubicBezTo>
                  <a:cubicBezTo>
                    <a:pt x="932" y="373"/>
                    <a:pt x="1115" y="333"/>
                    <a:pt x="1283" y="266"/>
                  </a:cubicBezTo>
                  <a:cubicBezTo>
                    <a:pt x="1324" y="245"/>
                    <a:pt x="1344" y="205"/>
                    <a:pt x="1324" y="164"/>
                  </a:cubicBezTo>
                  <a:cubicBezTo>
                    <a:pt x="1324" y="134"/>
                    <a:pt x="1302" y="115"/>
                    <a:pt x="1275" y="115"/>
                  </a:cubicBezTo>
                  <a:cubicBezTo>
                    <a:pt x="1264" y="115"/>
                    <a:pt x="1254" y="118"/>
                    <a:pt x="1243" y="123"/>
                  </a:cubicBezTo>
                  <a:cubicBezTo>
                    <a:pt x="1075" y="173"/>
                    <a:pt x="921" y="210"/>
                    <a:pt x="759" y="210"/>
                  </a:cubicBezTo>
                  <a:cubicBezTo>
                    <a:pt x="724" y="210"/>
                    <a:pt x="688" y="208"/>
                    <a:pt x="652" y="205"/>
                  </a:cubicBezTo>
                  <a:cubicBezTo>
                    <a:pt x="469" y="184"/>
                    <a:pt x="285" y="103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5"/>
            <p:cNvSpPr/>
            <p:nvPr/>
          </p:nvSpPr>
          <p:spPr>
            <a:xfrm>
              <a:off x="6921526" y="3490153"/>
              <a:ext cx="86245" cy="20134"/>
            </a:xfrm>
            <a:custGeom>
              <a:avLst/>
              <a:gdLst/>
              <a:ahLst/>
              <a:cxnLst/>
              <a:rect l="l" t="t" r="r" b="b"/>
              <a:pathLst>
                <a:path w="1345" h="314" extrusionOk="0">
                  <a:moveTo>
                    <a:pt x="1254" y="0"/>
                  </a:moveTo>
                  <a:cubicBezTo>
                    <a:pt x="1244" y="0"/>
                    <a:pt x="1233" y="3"/>
                    <a:pt x="1222" y="8"/>
                  </a:cubicBezTo>
                  <a:cubicBezTo>
                    <a:pt x="1039" y="90"/>
                    <a:pt x="856" y="151"/>
                    <a:pt x="652" y="151"/>
                  </a:cubicBezTo>
                  <a:cubicBezTo>
                    <a:pt x="469" y="151"/>
                    <a:pt x="265" y="90"/>
                    <a:pt x="82" y="29"/>
                  </a:cubicBezTo>
                  <a:cubicBezTo>
                    <a:pt x="76" y="23"/>
                    <a:pt x="68" y="20"/>
                    <a:pt x="60" y="20"/>
                  </a:cubicBezTo>
                  <a:cubicBezTo>
                    <a:pt x="39" y="20"/>
                    <a:pt x="15" y="34"/>
                    <a:pt x="0" y="49"/>
                  </a:cubicBezTo>
                  <a:cubicBezTo>
                    <a:pt x="0" y="90"/>
                    <a:pt x="0" y="110"/>
                    <a:pt x="41" y="130"/>
                  </a:cubicBezTo>
                  <a:cubicBezTo>
                    <a:pt x="224" y="232"/>
                    <a:pt x="428" y="293"/>
                    <a:pt x="652" y="314"/>
                  </a:cubicBezTo>
                  <a:cubicBezTo>
                    <a:pt x="876" y="314"/>
                    <a:pt x="1100" y="232"/>
                    <a:pt x="1283" y="130"/>
                  </a:cubicBezTo>
                  <a:cubicBezTo>
                    <a:pt x="1324" y="130"/>
                    <a:pt x="1344" y="69"/>
                    <a:pt x="1324" y="49"/>
                  </a:cubicBezTo>
                  <a:cubicBezTo>
                    <a:pt x="1309" y="19"/>
                    <a:pt x="1283" y="0"/>
                    <a:pt x="1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5"/>
            <p:cNvSpPr/>
            <p:nvPr/>
          </p:nvSpPr>
          <p:spPr>
            <a:xfrm>
              <a:off x="6437021" y="2940308"/>
              <a:ext cx="120230" cy="75152"/>
            </a:xfrm>
            <a:custGeom>
              <a:avLst/>
              <a:gdLst/>
              <a:ahLst/>
              <a:cxnLst/>
              <a:rect l="l" t="t" r="r" b="b"/>
              <a:pathLst>
                <a:path w="1875" h="1172" extrusionOk="0">
                  <a:moveTo>
                    <a:pt x="1791" y="1"/>
                  </a:moveTo>
                  <a:cubicBezTo>
                    <a:pt x="1772" y="1"/>
                    <a:pt x="1752" y="15"/>
                    <a:pt x="1752" y="30"/>
                  </a:cubicBezTo>
                  <a:lnTo>
                    <a:pt x="1732" y="30"/>
                  </a:lnTo>
                  <a:cubicBezTo>
                    <a:pt x="1671" y="193"/>
                    <a:pt x="1569" y="335"/>
                    <a:pt x="1467" y="478"/>
                  </a:cubicBezTo>
                  <a:cubicBezTo>
                    <a:pt x="1345" y="600"/>
                    <a:pt x="1222" y="722"/>
                    <a:pt x="1080" y="803"/>
                  </a:cubicBezTo>
                  <a:cubicBezTo>
                    <a:pt x="937" y="905"/>
                    <a:pt x="774" y="966"/>
                    <a:pt x="612" y="987"/>
                  </a:cubicBezTo>
                  <a:cubicBezTo>
                    <a:pt x="543" y="1004"/>
                    <a:pt x="470" y="1010"/>
                    <a:pt x="397" y="1010"/>
                  </a:cubicBezTo>
                  <a:cubicBezTo>
                    <a:pt x="297" y="1010"/>
                    <a:pt x="196" y="999"/>
                    <a:pt x="102" y="987"/>
                  </a:cubicBezTo>
                  <a:cubicBezTo>
                    <a:pt x="62" y="987"/>
                    <a:pt x="21" y="1007"/>
                    <a:pt x="1" y="1048"/>
                  </a:cubicBezTo>
                  <a:cubicBezTo>
                    <a:pt x="1" y="1089"/>
                    <a:pt x="21" y="1129"/>
                    <a:pt x="62" y="1129"/>
                  </a:cubicBezTo>
                  <a:cubicBezTo>
                    <a:pt x="175" y="1155"/>
                    <a:pt x="296" y="1172"/>
                    <a:pt x="415" y="1172"/>
                  </a:cubicBezTo>
                  <a:cubicBezTo>
                    <a:pt x="489" y="1172"/>
                    <a:pt x="562" y="1165"/>
                    <a:pt x="632" y="1150"/>
                  </a:cubicBezTo>
                  <a:cubicBezTo>
                    <a:pt x="815" y="1129"/>
                    <a:pt x="1019" y="1048"/>
                    <a:pt x="1161" y="946"/>
                  </a:cubicBezTo>
                  <a:cubicBezTo>
                    <a:pt x="1324" y="844"/>
                    <a:pt x="1467" y="722"/>
                    <a:pt x="1569" y="559"/>
                  </a:cubicBezTo>
                  <a:cubicBezTo>
                    <a:pt x="1691" y="417"/>
                    <a:pt x="1793" y="254"/>
                    <a:pt x="1854" y="91"/>
                  </a:cubicBezTo>
                  <a:cubicBezTo>
                    <a:pt x="1874" y="50"/>
                    <a:pt x="1854" y="30"/>
                    <a:pt x="1813" y="9"/>
                  </a:cubicBezTo>
                  <a:cubicBezTo>
                    <a:pt x="1807" y="3"/>
                    <a:pt x="1799" y="1"/>
                    <a:pt x="17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5"/>
            <p:cNvSpPr/>
            <p:nvPr/>
          </p:nvSpPr>
          <p:spPr>
            <a:xfrm>
              <a:off x="6668180" y="3032259"/>
              <a:ext cx="23533" cy="90541"/>
            </a:xfrm>
            <a:custGeom>
              <a:avLst/>
              <a:gdLst/>
              <a:ahLst/>
              <a:cxnLst/>
              <a:rect l="l" t="t" r="r" b="b"/>
              <a:pathLst>
                <a:path w="367" h="1412" extrusionOk="0">
                  <a:moveTo>
                    <a:pt x="306" y="1"/>
                  </a:moveTo>
                  <a:cubicBezTo>
                    <a:pt x="285" y="1"/>
                    <a:pt x="245" y="21"/>
                    <a:pt x="245" y="42"/>
                  </a:cubicBezTo>
                  <a:lnTo>
                    <a:pt x="245" y="62"/>
                  </a:lnTo>
                  <a:cubicBezTo>
                    <a:pt x="204" y="266"/>
                    <a:pt x="163" y="469"/>
                    <a:pt x="102" y="673"/>
                  </a:cubicBezTo>
                  <a:cubicBezTo>
                    <a:pt x="61" y="897"/>
                    <a:pt x="21" y="1101"/>
                    <a:pt x="0" y="1325"/>
                  </a:cubicBezTo>
                  <a:cubicBezTo>
                    <a:pt x="0" y="1365"/>
                    <a:pt x="21" y="1406"/>
                    <a:pt x="61" y="1406"/>
                  </a:cubicBezTo>
                  <a:cubicBezTo>
                    <a:pt x="69" y="1410"/>
                    <a:pt x="76" y="1411"/>
                    <a:pt x="84" y="1411"/>
                  </a:cubicBezTo>
                  <a:cubicBezTo>
                    <a:pt x="116" y="1411"/>
                    <a:pt x="143" y="1378"/>
                    <a:pt x="143" y="1345"/>
                  </a:cubicBezTo>
                  <a:lnTo>
                    <a:pt x="265" y="714"/>
                  </a:lnTo>
                  <a:cubicBezTo>
                    <a:pt x="306" y="490"/>
                    <a:pt x="346" y="286"/>
                    <a:pt x="367" y="62"/>
                  </a:cubicBezTo>
                  <a:cubicBezTo>
                    <a:pt x="367" y="42"/>
                    <a:pt x="346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5"/>
            <p:cNvSpPr/>
            <p:nvPr/>
          </p:nvSpPr>
          <p:spPr>
            <a:xfrm>
              <a:off x="6909727" y="2059530"/>
              <a:ext cx="586464" cy="562098"/>
            </a:xfrm>
            <a:custGeom>
              <a:avLst/>
              <a:gdLst/>
              <a:ahLst/>
              <a:cxnLst/>
              <a:rect l="l" t="t" r="r" b="b"/>
              <a:pathLst>
                <a:path w="9146" h="8766" extrusionOk="0">
                  <a:moveTo>
                    <a:pt x="1453" y="0"/>
                  </a:moveTo>
                  <a:cubicBezTo>
                    <a:pt x="919" y="0"/>
                    <a:pt x="384" y="399"/>
                    <a:pt x="205" y="1017"/>
                  </a:cubicBezTo>
                  <a:cubicBezTo>
                    <a:pt x="1" y="1730"/>
                    <a:pt x="143" y="2483"/>
                    <a:pt x="225" y="3196"/>
                  </a:cubicBezTo>
                  <a:cubicBezTo>
                    <a:pt x="429" y="4744"/>
                    <a:pt x="673" y="6556"/>
                    <a:pt x="1447" y="8023"/>
                  </a:cubicBezTo>
                  <a:cubicBezTo>
                    <a:pt x="1752" y="8603"/>
                    <a:pt x="3142" y="8766"/>
                    <a:pt x="4621" y="8766"/>
                  </a:cubicBezTo>
                  <a:cubicBezTo>
                    <a:pt x="6100" y="8766"/>
                    <a:pt x="7669" y="8603"/>
                    <a:pt x="8330" y="8532"/>
                  </a:cubicBezTo>
                  <a:cubicBezTo>
                    <a:pt x="8595" y="8491"/>
                    <a:pt x="8840" y="8552"/>
                    <a:pt x="8982" y="8369"/>
                  </a:cubicBezTo>
                  <a:cubicBezTo>
                    <a:pt x="9043" y="8348"/>
                    <a:pt x="9145" y="8104"/>
                    <a:pt x="9104" y="7880"/>
                  </a:cubicBezTo>
                  <a:cubicBezTo>
                    <a:pt x="9003" y="7432"/>
                    <a:pt x="8453" y="7350"/>
                    <a:pt x="8453" y="7350"/>
                  </a:cubicBezTo>
                  <a:cubicBezTo>
                    <a:pt x="6396" y="6984"/>
                    <a:pt x="4257" y="6699"/>
                    <a:pt x="3178" y="6393"/>
                  </a:cubicBezTo>
                  <a:cubicBezTo>
                    <a:pt x="3096" y="5375"/>
                    <a:pt x="2995" y="3746"/>
                    <a:pt x="2710" y="1506"/>
                  </a:cubicBezTo>
                  <a:cubicBezTo>
                    <a:pt x="2564" y="434"/>
                    <a:pt x="2009" y="0"/>
                    <a:pt x="1453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5"/>
            <p:cNvSpPr/>
            <p:nvPr/>
          </p:nvSpPr>
          <p:spPr>
            <a:xfrm>
              <a:off x="7046884" y="2459009"/>
              <a:ext cx="69252" cy="11799"/>
            </a:xfrm>
            <a:custGeom>
              <a:avLst/>
              <a:gdLst/>
              <a:ahLst/>
              <a:cxnLst/>
              <a:rect l="l" t="t" r="r" b="b"/>
              <a:pathLst>
                <a:path w="1080" h="184" extrusionOk="0">
                  <a:moveTo>
                    <a:pt x="530" y="0"/>
                  </a:moveTo>
                  <a:cubicBezTo>
                    <a:pt x="367" y="0"/>
                    <a:pt x="204" y="0"/>
                    <a:pt x="41" y="61"/>
                  </a:cubicBezTo>
                  <a:cubicBezTo>
                    <a:pt x="21" y="61"/>
                    <a:pt x="0" y="82"/>
                    <a:pt x="21" y="102"/>
                  </a:cubicBezTo>
                  <a:cubicBezTo>
                    <a:pt x="21" y="132"/>
                    <a:pt x="32" y="151"/>
                    <a:pt x="45" y="151"/>
                  </a:cubicBezTo>
                  <a:cubicBezTo>
                    <a:pt x="50" y="151"/>
                    <a:pt x="56" y="148"/>
                    <a:pt x="61" y="143"/>
                  </a:cubicBezTo>
                  <a:lnTo>
                    <a:pt x="530" y="143"/>
                  </a:lnTo>
                  <a:cubicBezTo>
                    <a:pt x="611" y="163"/>
                    <a:pt x="693" y="163"/>
                    <a:pt x="774" y="163"/>
                  </a:cubicBezTo>
                  <a:cubicBezTo>
                    <a:pt x="856" y="184"/>
                    <a:pt x="937" y="184"/>
                    <a:pt x="998" y="184"/>
                  </a:cubicBezTo>
                  <a:lnTo>
                    <a:pt x="1019" y="184"/>
                  </a:lnTo>
                  <a:cubicBezTo>
                    <a:pt x="1039" y="184"/>
                    <a:pt x="1059" y="163"/>
                    <a:pt x="1080" y="143"/>
                  </a:cubicBezTo>
                  <a:cubicBezTo>
                    <a:pt x="1080" y="102"/>
                    <a:pt x="1059" y="61"/>
                    <a:pt x="1019" y="61"/>
                  </a:cubicBezTo>
                  <a:cubicBezTo>
                    <a:pt x="876" y="21"/>
                    <a:pt x="693" y="0"/>
                    <a:pt x="5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85"/>
            <p:cNvSpPr/>
            <p:nvPr/>
          </p:nvSpPr>
          <p:spPr>
            <a:xfrm>
              <a:off x="7408403" y="2473116"/>
              <a:ext cx="251937" cy="155561"/>
            </a:xfrm>
            <a:custGeom>
              <a:avLst/>
              <a:gdLst/>
              <a:ahLst/>
              <a:cxnLst/>
              <a:rect l="l" t="t" r="r" b="b"/>
              <a:pathLst>
                <a:path w="3929" h="2426" extrusionOk="0">
                  <a:moveTo>
                    <a:pt x="2626" y="0"/>
                  </a:moveTo>
                  <a:cubicBezTo>
                    <a:pt x="1995" y="0"/>
                    <a:pt x="0" y="939"/>
                    <a:pt x="350" y="1654"/>
                  </a:cubicBezTo>
                  <a:cubicBezTo>
                    <a:pt x="553" y="2082"/>
                    <a:pt x="1164" y="2265"/>
                    <a:pt x="1572" y="2367"/>
                  </a:cubicBezTo>
                  <a:cubicBezTo>
                    <a:pt x="1715" y="2403"/>
                    <a:pt x="1939" y="2426"/>
                    <a:pt x="2176" y="2426"/>
                  </a:cubicBezTo>
                  <a:cubicBezTo>
                    <a:pt x="2613" y="2426"/>
                    <a:pt x="3095" y="2347"/>
                    <a:pt x="3201" y="2122"/>
                  </a:cubicBezTo>
                  <a:cubicBezTo>
                    <a:pt x="3221" y="2061"/>
                    <a:pt x="3242" y="2021"/>
                    <a:pt x="3262" y="1959"/>
                  </a:cubicBezTo>
                  <a:cubicBezTo>
                    <a:pt x="3282" y="1858"/>
                    <a:pt x="3364" y="1858"/>
                    <a:pt x="3466" y="1817"/>
                  </a:cubicBezTo>
                  <a:cubicBezTo>
                    <a:pt x="3608" y="1756"/>
                    <a:pt x="3690" y="1552"/>
                    <a:pt x="3608" y="1410"/>
                  </a:cubicBezTo>
                  <a:cubicBezTo>
                    <a:pt x="3568" y="1348"/>
                    <a:pt x="3893" y="1247"/>
                    <a:pt x="3914" y="1084"/>
                  </a:cubicBezTo>
                  <a:cubicBezTo>
                    <a:pt x="3928" y="952"/>
                    <a:pt x="3785" y="915"/>
                    <a:pt x="3573" y="915"/>
                  </a:cubicBezTo>
                  <a:cubicBezTo>
                    <a:pt x="3301" y="915"/>
                    <a:pt x="2915" y="976"/>
                    <a:pt x="2603" y="976"/>
                  </a:cubicBezTo>
                  <a:cubicBezTo>
                    <a:pt x="2482" y="976"/>
                    <a:pt x="2372" y="967"/>
                    <a:pt x="2285" y="941"/>
                  </a:cubicBezTo>
                  <a:cubicBezTo>
                    <a:pt x="2203" y="921"/>
                    <a:pt x="2101" y="839"/>
                    <a:pt x="2264" y="697"/>
                  </a:cubicBezTo>
                  <a:cubicBezTo>
                    <a:pt x="2427" y="554"/>
                    <a:pt x="2651" y="412"/>
                    <a:pt x="2753" y="249"/>
                  </a:cubicBezTo>
                  <a:cubicBezTo>
                    <a:pt x="2874" y="74"/>
                    <a:pt x="2804" y="0"/>
                    <a:pt x="2626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5"/>
            <p:cNvSpPr/>
            <p:nvPr/>
          </p:nvSpPr>
          <p:spPr>
            <a:xfrm>
              <a:off x="7580955" y="2594819"/>
              <a:ext cx="36678" cy="4681"/>
            </a:xfrm>
            <a:custGeom>
              <a:avLst/>
              <a:gdLst/>
              <a:ahLst/>
              <a:cxnLst/>
              <a:rect l="l" t="t" r="r" b="b"/>
              <a:pathLst>
                <a:path w="572" h="73" extrusionOk="0">
                  <a:moveTo>
                    <a:pt x="571" y="0"/>
                  </a:moveTo>
                  <a:lnTo>
                    <a:pt x="1" y="61"/>
                  </a:lnTo>
                  <a:cubicBezTo>
                    <a:pt x="28" y="68"/>
                    <a:pt x="82" y="73"/>
                    <a:pt x="149" y="73"/>
                  </a:cubicBezTo>
                  <a:cubicBezTo>
                    <a:pt x="281" y="73"/>
                    <a:pt x="462" y="55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5"/>
            <p:cNvSpPr/>
            <p:nvPr/>
          </p:nvSpPr>
          <p:spPr>
            <a:xfrm>
              <a:off x="7575761" y="2591677"/>
              <a:ext cx="45783" cy="13658"/>
            </a:xfrm>
            <a:custGeom>
              <a:avLst/>
              <a:gdLst/>
              <a:ahLst/>
              <a:cxnLst/>
              <a:rect l="l" t="t" r="r" b="b"/>
              <a:pathLst>
                <a:path w="714" h="213" extrusionOk="0">
                  <a:moveTo>
                    <a:pt x="660" y="1"/>
                  </a:moveTo>
                  <a:cubicBezTo>
                    <a:pt x="652" y="1"/>
                    <a:pt x="643" y="3"/>
                    <a:pt x="632" y="9"/>
                  </a:cubicBezTo>
                  <a:cubicBezTo>
                    <a:pt x="550" y="29"/>
                    <a:pt x="448" y="29"/>
                    <a:pt x="367" y="29"/>
                  </a:cubicBezTo>
                  <a:cubicBezTo>
                    <a:pt x="326" y="49"/>
                    <a:pt x="265" y="49"/>
                    <a:pt x="224" y="49"/>
                  </a:cubicBezTo>
                  <a:cubicBezTo>
                    <a:pt x="184" y="49"/>
                    <a:pt x="123" y="29"/>
                    <a:pt x="102" y="29"/>
                  </a:cubicBezTo>
                  <a:cubicBezTo>
                    <a:pt x="61" y="29"/>
                    <a:pt x="21" y="29"/>
                    <a:pt x="0" y="70"/>
                  </a:cubicBezTo>
                  <a:cubicBezTo>
                    <a:pt x="0" y="110"/>
                    <a:pt x="21" y="151"/>
                    <a:pt x="61" y="172"/>
                  </a:cubicBezTo>
                  <a:cubicBezTo>
                    <a:pt x="123" y="212"/>
                    <a:pt x="163" y="192"/>
                    <a:pt x="224" y="212"/>
                  </a:cubicBezTo>
                  <a:cubicBezTo>
                    <a:pt x="265" y="212"/>
                    <a:pt x="326" y="212"/>
                    <a:pt x="367" y="192"/>
                  </a:cubicBezTo>
                  <a:cubicBezTo>
                    <a:pt x="469" y="192"/>
                    <a:pt x="571" y="172"/>
                    <a:pt x="672" y="110"/>
                  </a:cubicBezTo>
                  <a:cubicBezTo>
                    <a:pt x="693" y="110"/>
                    <a:pt x="713" y="70"/>
                    <a:pt x="713" y="49"/>
                  </a:cubicBezTo>
                  <a:cubicBezTo>
                    <a:pt x="698" y="20"/>
                    <a:pt x="683" y="1"/>
                    <a:pt x="660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5"/>
            <p:cNvSpPr/>
            <p:nvPr/>
          </p:nvSpPr>
          <p:spPr>
            <a:xfrm>
              <a:off x="7594036" y="2564746"/>
              <a:ext cx="44437" cy="4873"/>
            </a:xfrm>
            <a:custGeom>
              <a:avLst/>
              <a:gdLst/>
              <a:ahLst/>
              <a:cxnLst/>
              <a:rect l="l" t="t" r="r" b="b"/>
              <a:pathLst>
                <a:path w="693" h="76" extrusionOk="0">
                  <a:moveTo>
                    <a:pt x="693" y="1"/>
                  </a:moveTo>
                  <a:lnTo>
                    <a:pt x="0" y="62"/>
                  </a:lnTo>
                  <a:cubicBezTo>
                    <a:pt x="53" y="72"/>
                    <a:pt x="109" y="75"/>
                    <a:pt x="167" y="75"/>
                  </a:cubicBezTo>
                  <a:cubicBezTo>
                    <a:pt x="359" y="75"/>
                    <a:pt x="568" y="32"/>
                    <a:pt x="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5"/>
            <p:cNvSpPr/>
            <p:nvPr/>
          </p:nvSpPr>
          <p:spPr>
            <a:xfrm>
              <a:off x="7588842" y="2560514"/>
              <a:ext cx="53606" cy="14428"/>
            </a:xfrm>
            <a:custGeom>
              <a:avLst/>
              <a:gdLst/>
              <a:ahLst/>
              <a:cxnLst/>
              <a:rect l="l" t="t" r="r" b="b"/>
              <a:pathLst>
                <a:path w="836" h="225" extrusionOk="0">
                  <a:moveTo>
                    <a:pt x="775" y="0"/>
                  </a:moveTo>
                  <a:cubicBezTo>
                    <a:pt x="768" y="0"/>
                    <a:pt x="761" y="2"/>
                    <a:pt x="754" y="6"/>
                  </a:cubicBezTo>
                  <a:cubicBezTo>
                    <a:pt x="595" y="35"/>
                    <a:pt x="437" y="63"/>
                    <a:pt x="286" y="63"/>
                  </a:cubicBezTo>
                  <a:cubicBezTo>
                    <a:pt x="223" y="63"/>
                    <a:pt x="162" y="59"/>
                    <a:pt x="102" y="47"/>
                  </a:cubicBezTo>
                  <a:lnTo>
                    <a:pt x="81" y="47"/>
                  </a:lnTo>
                  <a:cubicBezTo>
                    <a:pt x="41" y="47"/>
                    <a:pt x="20" y="67"/>
                    <a:pt x="0" y="108"/>
                  </a:cubicBezTo>
                  <a:cubicBezTo>
                    <a:pt x="0" y="148"/>
                    <a:pt x="20" y="189"/>
                    <a:pt x="61" y="210"/>
                  </a:cubicBezTo>
                  <a:cubicBezTo>
                    <a:pt x="132" y="220"/>
                    <a:pt x="199" y="225"/>
                    <a:pt x="262" y="225"/>
                  </a:cubicBezTo>
                  <a:cubicBezTo>
                    <a:pt x="326" y="225"/>
                    <a:pt x="387" y="220"/>
                    <a:pt x="448" y="210"/>
                  </a:cubicBezTo>
                  <a:cubicBezTo>
                    <a:pt x="570" y="189"/>
                    <a:pt x="672" y="148"/>
                    <a:pt x="794" y="108"/>
                  </a:cubicBezTo>
                  <a:cubicBezTo>
                    <a:pt x="815" y="108"/>
                    <a:pt x="835" y="67"/>
                    <a:pt x="835" y="47"/>
                  </a:cubicBezTo>
                  <a:cubicBezTo>
                    <a:pt x="819" y="30"/>
                    <a:pt x="802" y="0"/>
                    <a:pt x="775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5"/>
            <p:cNvSpPr/>
            <p:nvPr/>
          </p:nvSpPr>
          <p:spPr>
            <a:xfrm>
              <a:off x="7426870" y="2543907"/>
              <a:ext cx="23597" cy="55851"/>
            </a:xfrm>
            <a:custGeom>
              <a:avLst/>
              <a:gdLst/>
              <a:ahLst/>
              <a:cxnLst/>
              <a:rect l="l" t="t" r="r" b="b"/>
              <a:pathLst>
                <a:path w="368" h="871" extrusionOk="0">
                  <a:moveTo>
                    <a:pt x="184" y="0"/>
                  </a:moveTo>
                  <a:cubicBezTo>
                    <a:pt x="143" y="0"/>
                    <a:pt x="103" y="0"/>
                    <a:pt x="82" y="41"/>
                  </a:cubicBezTo>
                  <a:cubicBezTo>
                    <a:pt x="21" y="183"/>
                    <a:pt x="1" y="346"/>
                    <a:pt x="41" y="489"/>
                  </a:cubicBezTo>
                  <a:cubicBezTo>
                    <a:pt x="82" y="631"/>
                    <a:pt x="164" y="754"/>
                    <a:pt x="265" y="855"/>
                  </a:cubicBezTo>
                  <a:cubicBezTo>
                    <a:pt x="276" y="866"/>
                    <a:pt x="286" y="871"/>
                    <a:pt x="296" y="871"/>
                  </a:cubicBezTo>
                  <a:cubicBezTo>
                    <a:pt x="306" y="871"/>
                    <a:pt x="316" y="866"/>
                    <a:pt x="327" y="855"/>
                  </a:cubicBezTo>
                  <a:cubicBezTo>
                    <a:pt x="367" y="835"/>
                    <a:pt x="367" y="794"/>
                    <a:pt x="347" y="774"/>
                  </a:cubicBezTo>
                  <a:cubicBezTo>
                    <a:pt x="286" y="672"/>
                    <a:pt x="204" y="570"/>
                    <a:pt x="184" y="448"/>
                  </a:cubicBezTo>
                  <a:cubicBezTo>
                    <a:pt x="164" y="326"/>
                    <a:pt x="184" y="224"/>
                    <a:pt x="225" y="102"/>
                  </a:cubicBezTo>
                  <a:cubicBezTo>
                    <a:pt x="245" y="61"/>
                    <a:pt x="225" y="20"/>
                    <a:pt x="184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5"/>
            <p:cNvSpPr/>
            <p:nvPr/>
          </p:nvSpPr>
          <p:spPr>
            <a:xfrm>
              <a:off x="6067486" y="2005539"/>
              <a:ext cx="466491" cy="743629"/>
            </a:xfrm>
            <a:custGeom>
              <a:avLst/>
              <a:gdLst/>
              <a:ahLst/>
              <a:cxnLst/>
              <a:rect l="l" t="t" r="r" b="b"/>
              <a:pathLst>
                <a:path w="7275" h="11597" extrusionOk="0">
                  <a:moveTo>
                    <a:pt x="5483" y="1"/>
                  </a:moveTo>
                  <a:cubicBezTo>
                    <a:pt x="5273" y="1"/>
                    <a:pt x="5055" y="47"/>
                    <a:pt x="4847" y="148"/>
                  </a:cubicBezTo>
                  <a:cubicBezTo>
                    <a:pt x="4195" y="474"/>
                    <a:pt x="3707" y="1085"/>
                    <a:pt x="3238" y="1635"/>
                  </a:cubicBezTo>
                  <a:cubicBezTo>
                    <a:pt x="2220" y="2796"/>
                    <a:pt x="1039" y="4201"/>
                    <a:pt x="448" y="5749"/>
                  </a:cubicBezTo>
                  <a:cubicBezTo>
                    <a:pt x="0" y="6971"/>
                    <a:pt x="3686" y="10331"/>
                    <a:pt x="4684" y="11207"/>
                  </a:cubicBezTo>
                  <a:cubicBezTo>
                    <a:pt x="4879" y="11382"/>
                    <a:pt x="4999" y="11595"/>
                    <a:pt x="5206" y="11595"/>
                  </a:cubicBezTo>
                  <a:cubicBezTo>
                    <a:pt x="5215" y="11595"/>
                    <a:pt x="5224" y="11594"/>
                    <a:pt x="5234" y="11594"/>
                  </a:cubicBezTo>
                  <a:cubicBezTo>
                    <a:pt x="5240" y="11596"/>
                    <a:pt x="5248" y="11597"/>
                    <a:pt x="5258" y="11597"/>
                  </a:cubicBezTo>
                  <a:cubicBezTo>
                    <a:pt x="5343" y="11597"/>
                    <a:pt x="5552" y="11514"/>
                    <a:pt x="5662" y="11349"/>
                  </a:cubicBezTo>
                  <a:cubicBezTo>
                    <a:pt x="5947" y="10983"/>
                    <a:pt x="5641" y="10514"/>
                    <a:pt x="5641" y="10514"/>
                  </a:cubicBezTo>
                  <a:cubicBezTo>
                    <a:pt x="4542" y="8742"/>
                    <a:pt x="3320" y="6950"/>
                    <a:pt x="2831" y="5952"/>
                  </a:cubicBezTo>
                  <a:cubicBezTo>
                    <a:pt x="3523" y="5219"/>
                    <a:pt x="4664" y="4058"/>
                    <a:pt x="6151" y="2327"/>
                  </a:cubicBezTo>
                  <a:cubicBezTo>
                    <a:pt x="7274" y="1019"/>
                    <a:pt x="6464" y="1"/>
                    <a:pt x="5483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5"/>
            <p:cNvSpPr/>
            <p:nvPr/>
          </p:nvSpPr>
          <p:spPr>
            <a:xfrm>
              <a:off x="6205861" y="2334933"/>
              <a:ext cx="48412" cy="53286"/>
            </a:xfrm>
            <a:custGeom>
              <a:avLst/>
              <a:gdLst/>
              <a:ahLst/>
              <a:cxnLst/>
              <a:rect l="l" t="t" r="r" b="b"/>
              <a:pathLst>
                <a:path w="755" h="831" extrusionOk="0">
                  <a:moveTo>
                    <a:pt x="82" y="1"/>
                  </a:moveTo>
                  <a:cubicBezTo>
                    <a:pt x="62" y="1"/>
                    <a:pt x="42" y="1"/>
                    <a:pt x="21" y="21"/>
                  </a:cubicBezTo>
                  <a:cubicBezTo>
                    <a:pt x="1" y="41"/>
                    <a:pt x="1" y="62"/>
                    <a:pt x="21" y="82"/>
                  </a:cubicBezTo>
                  <a:cubicBezTo>
                    <a:pt x="82" y="143"/>
                    <a:pt x="143" y="204"/>
                    <a:pt x="184" y="245"/>
                  </a:cubicBezTo>
                  <a:cubicBezTo>
                    <a:pt x="245" y="306"/>
                    <a:pt x="286" y="367"/>
                    <a:pt x="347" y="428"/>
                  </a:cubicBezTo>
                  <a:cubicBezTo>
                    <a:pt x="388" y="489"/>
                    <a:pt x="429" y="550"/>
                    <a:pt x="490" y="612"/>
                  </a:cubicBezTo>
                  <a:cubicBezTo>
                    <a:pt x="530" y="673"/>
                    <a:pt x="571" y="754"/>
                    <a:pt x="632" y="815"/>
                  </a:cubicBezTo>
                  <a:cubicBezTo>
                    <a:pt x="642" y="825"/>
                    <a:pt x="653" y="831"/>
                    <a:pt x="665" y="831"/>
                  </a:cubicBezTo>
                  <a:cubicBezTo>
                    <a:pt x="678" y="831"/>
                    <a:pt x="693" y="825"/>
                    <a:pt x="714" y="815"/>
                  </a:cubicBezTo>
                  <a:cubicBezTo>
                    <a:pt x="734" y="815"/>
                    <a:pt x="754" y="775"/>
                    <a:pt x="734" y="734"/>
                  </a:cubicBezTo>
                  <a:cubicBezTo>
                    <a:pt x="653" y="591"/>
                    <a:pt x="571" y="469"/>
                    <a:pt x="449" y="347"/>
                  </a:cubicBezTo>
                  <a:cubicBezTo>
                    <a:pt x="347" y="225"/>
                    <a:pt x="225" y="102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5"/>
            <p:cNvSpPr/>
            <p:nvPr/>
          </p:nvSpPr>
          <p:spPr>
            <a:xfrm>
              <a:off x="6211119" y="1889094"/>
              <a:ext cx="897202" cy="1015765"/>
            </a:xfrm>
            <a:custGeom>
              <a:avLst/>
              <a:gdLst/>
              <a:ahLst/>
              <a:cxnLst/>
              <a:rect l="l" t="t" r="r" b="b"/>
              <a:pathLst>
                <a:path w="13992" h="15841" extrusionOk="0">
                  <a:moveTo>
                    <a:pt x="7291" y="1"/>
                  </a:moveTo>
                  <a:cubicBezTo>
                    <a:pt x="5736" y="1"/>
                    <a:pt x="4178" y="434"/>
                    <a:pt x="2811" y="1312"/>
                  </a:cubicBezTo>
                  <a:cubicBezTo>
                    <a:pt x="1894" y="1883"/>
                    <a:pt x="509" y="3166"/>
                    <a:pt x="21" y="4082"/>
                  </a:cubicBezTo>
                  <a:cubicBezTo>
                    <a:pt x="0" y="4143"/>
                    <a:pt x="0" y="4184"/>
                    <a:pt x="41" y="4245"/>
                  </a:cubicBezTo>
                  <a:cubicBezTo>
                    <a:pt x="754" y="5039"/>
                    <a:pt x="1568" y="5732"/>
                    <a:pt x="2118" y="6098"/>
                  </a:cubicBezTo>
                  <a:cubicBezTo>
                    <a:pt x="2261" y="6200"/>
                    <a:pt x="2403" y="6261"/>
                    <a:pt x="2546" y="6363"/>
                  </a:cubicBezTo>
                  <a:cubicBezTo>
                    <a:pt x="2575" y="6377"/>
                    <a:pt x="2601" y="6384"/>
                    <a:pt x="2627" y="6384"/>
                  </a:cubicBezTo>
                  <a:cubicBezTo>
                    <a:pt x="2673" y="6384"/>
                    <a:pt x="2717" y="6362"/>
                    <a:pt x="2770" y="6322"/>
                  </a:cubicBezTo>
                  <a:cubicBezTo>
                    <a:pt x="2770" y="6322"/>
                    <a:pt x="2770" y="6302"/>
                    <a:pt x="2770" y="6302"/>
                  </a:cubicBezTo>
                  <a:cubicBezTo>
                    <a:pt x="2831" y="6261"/>
                    <a:pt x="2994" y="6098"/>
                    <a:pt x="3483" y="5609"/>
                  </a:cubicBezTo>
                  <a:cubicBezTo>
                    <a:pt x="3605" y="5487"/>
                    <a:pt x="3625" y="5447"/>
                    <a:pt x="3646" y="5447"/>
                  </a:cubicBezTo>
                  <a:lnTo>
                    <a:pt x="3666" y="5447"/>
                  </a:lnTo>
                  <a:cubicBezTo>
                    <a:pt x="3768" y="5528"/>
                    <a:pt x="3585" y="10395"/>
                    <a:pt x="2953" y="14550"/>
                  </a:cubicBezTo>
                  <a:cubicBezTo>
                    <a:pt x="2933" y="14672"/>
                    <a:pt x="2933" y="14815"/>
                    <a:pt x="2913" y="14957"/>
                  </a:cubicBezTo>
                  <a:cubicBezTo>
                    <a:pt x="2892" y="15079"/>
                    <a:pt x="2974" y="15120"/>
                    <a:pt x="3076" y="15161"/>
                  </a:cubicBezTo>
                  <a:cubicBezTo>
                    <a:pt x="4166" y="15606"/>
                    <a:pt x="5476" y="15841"/>
                    <a:pt x="6800" y="15841"/>
                  </a:cubicBezTo>
                  <a:cubicBezTo>
                    <a:pt x="8443" y="15841"/>
                    <a:pt x="10108" y="15480"/>
                    <a:pt x="11405" y="14713"/>
                  </a:cubicBezTo>
                  <a:cubicBezTo>
                    <a:pt x="11792" y="14489"/>
                    <a:pt x="12016" y="14407"/>
                    <a:pt x="11955" y="14082"/>
                  </a:cubicBezTo>
                  <a:cubicBezTo>
                    <a:pt x="11894" y="13735"/>
                    <a:pt x="11833" y="13410"/>
                    <a:pt x="11772" y="13063"/>
                  </a:cubicBezTo>
                  <a:cubicBezTo>
                    <a:pt x="11405" y="11047"/>
                    <a:pt x="11059" y="9051"/>
                    <a:pt x="11303" y="7218"/>
                  </a:cubicBezTo>
                  <a:cubicBezTo>
                    <a:pt x="11318" y="7073"/>
                    <a:pt x="11312" y="7052"/>
                    <a:pt x="11477" y="7052"/>
                  </a:cubicBezTo>
                  <a:cubicBezTo>
                    <a:pt x="11544" y="7052"/>
                    <a:pt x="11638" y="7055"/>
                    <a:pt x="11772" y="7055"/>
                  </a:cubicBezTo>
                  <a:cubicBezTo>
                    <a:pt x="12546" y="7055"/>
                    <a:pt x="13218" y="6954"/>
                    <a:pt x="13890" y="6587"/>
                  </a:cubicBezTo>
                  <a:cubicBezTo>
                    <a:pt x="13971" y="6526"/>
                    <a:pt x="13991" y="6465"/>
                    <a:pt x="13991" y="6383"/>
                  </a:cubicBezTo>
                  <a:cubicBezTo>
                    <a:pt x="13951" y="5487"/>
                    <a:pt x="13788" y="4591"/>
                    <a:pt x="13543" y="3736"/>
                  </a:cubicBezTo>
                  <a:cubicBezTo>
                    <a:pt x="13238" y="2738"/>
                    <a:pt x="12790" y="1984"/>
                    <a:pt x="11914" y="1394"/>
                  </a:cubicBezTo>
                  <a:cubicBezTo>
                    <a:pt x="10523" y="470"/>
                    <a:pt x="8909" y="1"/>
                    <a:pt x="7291" y="1"/>
                  </a:cubicBezTo>
                  <a:close/>
                </a:path>
              </a:pathLst>
            </a:custGeom>
            <a:solidFill>
              <a:srgbClr val="76CE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5"/>
            <p:cNvSpPr/>
            <p:nvPr/>
          </p:nvSpPr>
          <p:spPr>
            <a:xfrm>
              <a:off x="6396560" y="2094668"/>
              <a:ext cx="585118" cy="810188"/>
            </a:xfrm>
            <a:custGeom>
              <a:avLst/>
              <a:gdLst/>
              <a:ahLst/>
              <a:cxnLst/>
              <a:rect l="l" t="t" r="r" b="b"/>
              <a:pathLst>
                <a:path w="9125" h="12635" extrusionOk="0">
                  <a:moveTo>
                    <a:pt x="813" y="0"/>
                  </a:moveTo>
                  <a:cubicBezTo>
                    <a:pt x="734" y="0"/>
                    <a:pt x="754" y="1532"/>
                    <a:pt x="754" y="2241"/>
                  </a:cubicBezTo>
                  <a:lnTo>
                    <a:pt x="774" y="2241"/>
                  </a:lnTo>
                  <a:cubicBezTo>
                    <a:pt x="876" y="2322"/>
                    <a:pt x="693" y="7189"/>
                    <a:pt x="61" y="11344"/>
                  </a:cubicBezTo>
                  <a:cubicBezTo>
                    <a:pt x="41" y="11487"/>
                    <a:pt x="41" y="11609"/>
                    <a:pt x="21" y="11751"/>
                  </a:cubicBezTo>
                  <a:cubicBezTo>
                    <a:pt x="0" y="11873"/>
                    <a:pt x="82" y="11914"/>
                    <a:pt x="184" y="11955"/>
                  </a:cubicBezTo>
                  <a:cubicBezTo>
                    <a:pt x="1274" y="12400"/>
                    <a:pt x="2584" y="12635"/>
                    <a:pt x="3908" y="12635"/>
                  </a:cubicBezTo>
                  <a:cubicBezTo>
                    <a:pt x="5551" y="12635"/>
                    <a:pt x="7216" y="12274"/>
                    <a:pt x="8513" y="11507"/>
                  </a:cubicBezTo>
                  <a:cubicBezTo>
                    <a:pt x="8900" y="11283"/>
                    <a:pt x="9124" y="11201"/>
                    <a:pt x="9063" y="10876"/>
                  </a:cubicBezTo>
                  <a:cubicBezTo>
                    <a:pt x="9002" y="10529"/>
                    <a:pt x="8941" y="10204"/>
                    <a:pt x="8880" y="9857"/>
                  </a:cubicBezTo>
                  <a:cubicBezTo>
                    <a:pt x="8589" y="9780"/>
                    <a:pt x="8327" y="9747"/>
                    <a:pt x="8084" y="9747"/>
                  </a:cubicBezTo>
                  <a:cubicBezTo>
                    <a:pt x="7049" y="9747"/>
                    <a:pt x="6366" y="10350"/>
                    <a:pt x="5377" y="10713"/>
                  </a:cubicBezTo>
                  <a:cubicBezTo>
                    <a:pt x="5163" y="10787"/>
                    <a:pt x="4935" y="10824"/>
                    <a:pt x="4704" y="10824"/>
                  </a:cubicBezTo>
                  <a:cubicBezTo>
                    <a:pt x="3986" y="10824"/>
                    <a:pt x="3237" y="10469"/>
                    <a:pt x="2790" y="9776"/>
                  </a:cubicBezTo>
                  <a:cubicBezTo>
                    <a:pt x="1976" y="8534"/>
                    <a:pt x="2302" y="5377"/>
                    <a:pt x="2159" y="4562"/>
                  </a:cubicBezTo>
                  <a:cubicBezTo>
                    <a:pt x="2200" y="3544"/>
                    <a:pt x="2057" y="2424"/>
                    <a:pt x="1711" y="1467"/>
                  </a:cubicBezTo>
                  <a:cubicBezTo>
                    <a:pt x="1568" y="1100"/>
                    <a:pt x="1283" y="82"/>
                    <a:pt x="815" y="0"/>
                  </a:cubicBezTo>
                  <a:cubicBezTo>
                    <a:pt x="814" y="0"/>
                    <a:pt x="814" y="0"/>
                    <a:pt x="813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5"/>
            <p:cNvSpPr/>
            <p:nvPr/>
          </p:nvSpPr>
          <p:spPr>
            <a:xfrm>
              <a:off x="6421375" y="2774040"/>
              <a:ext cx="528947" cy="83295"/>
            </a:xfrm>
            <a:custGeom>
              <a:avLst/>
              <a:gdLst/>
              <a:ahLst/>
              <a:cxnLst/>
              <a:rect l="l" t="t" r="r" b="b"/>
              <a:pathLst>
                <a:path w="8249" h="1299" extrusionOk="0">
                  <a:moveTo>
                    <a:pt x="8187" y="1"/>
                  </a:moveTo>
                  <a:cubicBezTo>
                    <a:pt x="8172" y="1"/>
                    <a:pt x="8157" y="6"/>
                    <a:pt x="8146" y="16"/>
                  </a:cubicBezTo>
                  <a:cubicBezTo>
                    <a:pt x="7882" y="240"/>
                    <a:pt x="7556" y="382"/>
                    <a:pt x="7250" y="505"/>
                  </a:cubicBezTo>
                  <a:cubicBezTo>
                    <a:pt x="6924" y="627"/>
                    <a:pt x="6599" y="729"/>
                    <a:pt x="6252" y="810"/>
                  </a:cubicBezTo>
                  <a:cubicBezTo>
                    <a:pt x="5580" y="973"/>
                    <a:pt x="4888" y="1075"/>
                    <a:pt x="4195" y="1116"/>
                  </a:cubicBezTo>
                  <a:cubicBezTo>
                    <a:pt x="3976" y="1128"/>
                    <a:pt x="3757" y="1135"/>
                    <a:pt x="3538" y="1135"/>
                  </a:cubicBezTo>
                  <a:cubicBezTo>
                    <a:pt x="3065" y="1135"/>
                    <a:pt x="2591" y="1104"/>
                    <a:pt x="2118" y="1034"/>
                  </a:cubicBezTo>
                  <a:cubicBezTo>
                    <a:pt x="1446" y="953"/>
                    <a:pt x="754" y="790"/>
                    <a:pt x="102" y="545"/>
                  </a:cubicBezTo>
                  <a:cubicBezTo>
                    <a:pt x="91" y="540"/>
                    <a:pt x="80" y="537"/>
                    <a:pt x="70" y="537"/>
                  </a:cubicBezTo>
                  <a:cubicBezTo>
                    <a:pt x="41" y="537"/>
                    <a:pt x="15" y="556"/>
                    <a:pt x="0" y="586"/>
                  </a:cubicBezTo>
                  <a:cubicBezTo>
                    <a:pt x="0" y="627"/>
                    <a:pt x="21" y="668"/>
                    <a:pt x="61" y="688"/>
                  </a:cubicBezTo>
                  <a:cubicBezTo>
                    <a:pt x="713" y="932"/>
                    <a:pt x="1405" y="1095"/>
                    <a:pt x="2098" y="1197"/>
                  </a:cubicBezTo>
                  <a:cubicBezTo>
                    <a:pt x="2571" y="1267"/>
                    <a:pt x="3054" y="1298"/>
                    <a:pt x="3539" y="1298"/>
                  </a:cubicBezTo>
                  <a:cubicBezTo>
                    <a:pt x="3764" y="1298"/>
                    <a:pt x="3990" y="1291"/>
                    <a:pt x="4216" y="1278"/>
                  </a:cubicBezTo>
                  <a:cubicBezTo>
                    <a:pt x="4908" y="1217"/>
                    <a:pt x="5601" y="1116"/>
                    <a:pt x="6293" y="953"/>
                  </a:cubicBezTo>
                  <a:cubicBezTo>
                    <a:pt x="6619" y="851"/>
                    <a:pt x="6965" y="749"/>
                    <a:pt x="7291" y="627"/>
                  </a:cubicBezTo>
                  <a:cubicBezTo>
                    <a:pt x="7617" y="484"/>
                    <a:pt x="7943" y="342"/>
                    <a:pt x="8228" y="97"/>
                  </a:cubicBezTo>
                  <a:cubicBezTo>
                    <a:pt x="8248" y="77"/>
                    <a:pt x="8248" y="36"/>
                    <a:pt x="8228" y="16"/>
                  </a:cubicBezTo>
                  <a:cubicBezTo>
                    <a:pt x="8218" y="6"/>
                    <a:pt x="8202" y="1"/>
                    <a:pt x="8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5"/>
            <p:cNvSpPr/>
            <p:nvPr/>
          </p:nvSpPr>
          <p:spPr>
            <a:xfrm>
              <a:off x="6930631" y="2158662"/>
              <a:ext cx="51042" cy="182877"/>
            </a:xfrm>
            <a:custGeom>
              <a:avLst/>
              <a:gdLst/>
              <a:ahLst/>
              <a:cxnLst/>
              <a:rect l="l" t="t" r="r" b="b"/>
              <a:pathLst>
                <a:path w="796" h="2852" extrusionOk="0">
                  <a:moveTo>
                    <a:pt x="754" y="0"/>
                  </a:moveTo>
                  <a:cubicBezTo>
                    <a:pt x="714" y="0"/>
                    <a:pt x="673" y="0"/>
                    <a:pt x="673" y="41"/>
                  </a:cubicBezTo>
                  <a:cubicBezTo>
                    <a:pt x="286" y="896"/>
                    <a:pt x="21" y="1833"/>
                    <a:pt x="1" y="2770"/>
                  </a:cubicBezTo>
                  <a:cubicBezTo>
                    <a:pt x="1" y="2811"/>
                    <a:pt x="41" y="2851"/>
                    <a:pt x="82" y="2851"/>
                  </a:cubicBezTo>
                  <a:cubicBezTo>
                    <a:pt x="123" y="2851"/>
                    <a:pt x="143" y="2831"/>
                    <a:pt x="143" y="2790"/>
                  </a:cubicBezTo>
                  <a:cubicBezTo>
                    <a:pt x="204" y="1854"/>
                    <a:pt x="428" y="937"/>
                    <a:pt x="775" y="82"/>
                  </a:cubicBezTo>
                  <a:cubicBezTo>
                    <a:pt x="795" y="61"/>
                    <a:pt x="775" y="21"/>
                    <a:pt x="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5"/>
            <p:cNvSpPr/>
            <p:nvPr/>
          </p:nvSpPr>
          <p:spPr>
            <a:xfrm>
              <a:off x="6439650" y="2089411"/>
              <a:ext cx="15710" cy="154215"/>
            </a:xfrm>
            <a:custGeom>
              <a:avLst/>
              <a:gdLst/>
              <a:ahLst/>
              <a:cxnLst/>
              <a:rect l="l" t="t" r="r" b="b"/>
              <a:pathLst>
                <a:path w="245" h="2405" extrusionOk="0">
                  <a:moveTo>
                    <a:pt x="61" y="1"/>
                  </a:moveTo>
                  <a:cubicBezTo>
                    <a:pt x="21" y="1"/>
                    <a:pt x="0" y="21"/>
                    <a:pt x="0" y="62"/>
                  </a:cubicBezTo>
                  <a:cubicBezTo>
                    <a:pt x="102" y="816"/>
                    <a:pt x="41" y="1569"/>
                    <a:pt x="21" y="2323"/>
                  </a:cubicBezTo>
                  <a:cubicBezTo>
                    <a:pt x="21" y="2363"/>
                    <a:pt x="61" y="2404"/>
                    <a:pt x="102" y="2404"/>
                  </a:cubicBezTo>
                  <a:cubicBezTo>
                    <a:pt x="143" y="2404"/>
                    <a:pt x="163" y="2384"/>
                    <a:pt x="184" y="2343"/>
                  </a:cubicBezTo>
                  <a:cubicBezTo>
                    <a:pt x="224" y="1569"/>
                    <a:pt x="245" y="816"/>
                    <a:pt x="122" y="42"/>
                  </a:cubicBezTo>
                  <a:cubicBezTo>
                    <a:pt x="122" y="21"/>
                    <a:pt x="8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5"/>
            <p:cNvSpPr/>
            <p:nvPr/>
          </p:nvSpPr>
          <p:spPr>
            <a:xfrm>
              <a:off x="6578089" y="1915768"/>
              <a:ext cx="289962" cy="135747"/>
            </a:xfrm>
            <a:custGeom>
              <a:avLst/>
              <a:gdLst/>
              <a:ahLst/>
              <a:cxnLst/>
              <a:rect l="l" t="t" r="r" b="b"/>
              <a:pathLst>
                <a:path w="4522" h="2117" extrusionOk="0">
                  <a:moveTo>
                    <a:pt x="41" y="0"/>
                  </a:moveTo>
                  <a:cubicBezTo>
                    <a:pt x="0" y="21"/>
                    <a:pt x="0" y="41"/>
                    <a:pt x="0" y="82"/>
                  </a:cubicBezTo>
                  <a:cubicBezTo>
                    <a:pt x="204" y="591"/>
                    <a:pt x="570" y="1019"/>
                    <a:pt x="978" y="1365"/>
                  </a:cubicBezTo>
                  <a:cubicBezTo>
                    <a:pt x="1405" y="1691"/>
                    <a:pt x="1874" y="1976"/>
                    <a:pt x="2424" y="2078"/>
                  </a:cubicBezTo>
                  <a:cubicBezTo>
                    <a:pt x="2543" y="2105"/>
                    <a:pt x="2667" y="2116"/>
                    <a:pt x="2791" y="2116"/>
                  </a:cubicBezTo>
                  <a:cubicBezTo>
                    <a:pt x="2942" y="2116"/>
                    <a:pt x="3093" y="2100"/>
                    <a:pt x="3238" y="2078"/>
                  </a:cubicBezTo>
                  <a:cubicBezTo>
                    <a:pt x="3503" y="2016"/>
                    <a:pt x="3788" y="1935"/>
                    <a:pt x="4012" y="1772"/>
                  </a:cubicBezTo>
                  <a:cubicBezTo>
                    <a:pt x="4236" y="1609"/>
                    <a:pt x="4419" y="1344"/>
                    <a:pt x="4460" y="1080"/>
                  </a:cubicBezTo>
                  <a:cubicBezTo>
                    <a:pt x="4521" y="795"/>
                    <a:pt x="4501" y="509"/>
                    <a:pt x="4440" y="245"/>
                  </a:cubicBezTo>
                  <a:cubicBezTo>
                    <a:pt x="4440" y="204"/>
                    <a:pt x="4399" y="184"/>
                    <a:pt x="4358" y="184"/>
                  </a:cubicBezTo>
                  <a:cubicBezTo>
                    <a:pt x="4318" y="204"/>
                    <a:pt x="4277" y="245"/>
                    <a:pt x="4297" y="285"/>
                  </a:cubicBezTo>
                  <a:cubicBezTo>
                    <a:pt x="4358" y="530"/>
                    <a:pt x="4379" y="795"/>
                    <a:pt x="4318" y="1039"/>
                  </a:cubicBezTo>
                  <a:cubicBezTo>
                    <a:pt x="4277" y="1283"/>
                    <a:pt x="4114" y="1487"/>
                    <a:pt x="3931" y="1650"/>
                  </a:cubicBezTo>
                  <a:cubicBezTo>
                    <a:pt x="3727" y="1792"/>
                    <a:pt x="3462" y="1874"/>
                    <a:pt x="3218" y="1915"/>
                  </a:cubicBezTo>
                  <a:cubicBezTo>
                    <a:pt x="3054" y="1940"/>
                    <a:pt x="2898" y="1957"/>
                    <a:pt x="2741" y="1957"/>
                  </a:cubicBezTo>
                  <a:cubicBezTo>
                    <a:pt x="2643" y="1957"/>
                    <a:pt x="2545" y="1951"/>
                    <a:pt x="2444" y="1935"/>
                  </a:cubicBezTo>
                  <a:cubicBezTo>
                    <a:pt x="1955" y="1833"/>
                    <a:pt x="1487" y="1568"/>
                    <a:pt x="1079" y="1243"/>
                  </a:cubicBezTo>
                  <a:cubicBezTo>
                    <a:pt x="672" y="917"/>
                    <a:pt x="306" y="530"/>
                    <a:pt x="122" y="41"/>
                  </a:cubicBezTo>
                  <a:cubicBezTo>
                    <a:pt x="102" y="0"/>
                    <a:pt x="61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5"/>
            <p:cNvSpPr/>
            <p:nvPr/>
          </p:nvSpPr>
          <p:spPr>
            <a:xfrm>
              <a:off x="6617267" y="1785088"/>
              <a:ext cx="204038" cy="219235"/>
            </a:xfrm>
            <a:custGeom>
              <a:avLst/>
              <a:gdLst/>
              <a:ahLst/>
              <a:cxnLst/>
              <a:rect l="l" t="t" r="r" b="b"/>
              <a:pathLst>
                <a:path w="3182" h="3419" extrusionOk="0">
                  <a:moveTo>
                    <a:pt x="1768" y="1"/>
                  </a:moveTo>
                  <a:cubicBezTo>
                    <a:pt x="1648" y="1"/>
                    <a:pt x="1526" y="14"/>
                    <a:pt x="1405" y="42"/>
                  </a:cubicBezTo>
                  <a:cubicBezTo>
                    <a:pt x="1161" y="104"/>
                    <a:pt x="916" y="226"/>
                    <a:pt x="713" y="409"/>
                  </a:cubicBezTo>
                  <a:cubicBezTo>
                    <a:pt x="346" y="715"/>
                    <a:pt x="550" y="1020"/>
                    <a:pt x="81" y="1611"/>
                  </a:cubicBezTo>
                  <a:cubicBezTo>
                    <a:pt x="0" y="1692"/>
                    <a:pt x="0" y="1774"/>
                    <a:pt x="61" y="1875"/>
                  </a:cubicBezTo>
                  <a:cubicBezTo>
                    <a:pt x="620" y="3004"/>
                    <a:pt x="1566" y="3419"/>
                    <a:pt x="2246" y="3419"/>
                  </a:cubicBezTo>
                  <a:cubicBezTo>
                    <a:pt x="2731" y="3419"/>
                    <a:pt x="3080" y="3208"/>
                    <a:pt x="3055" y="2894"/>
                  </a:cubicBezTo>
                  <a:cubicBezTo>
                    <a:pt x="3055" y="2812"/>
                    <a:pt x="2973" y="2466"/>
                    <a:pt x="2933" y="2099"/>
                  </a:cubicBezTo>
                  <a:cubicBezTo>
                    <a:pt x="2912" y="1875"/>
                    <a:pt x="2912" y="1631"/>
                    <a:pt x="2953" y="1468"/>
                  </a:cubicBezTo>
                  <a:cubicBezTo>
                    <a:pt x="3181" y="538"/>
                    <a:pt x="2517" y="1"/>
                    <a:pt x="176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5"/>
            <p:cNvSpPr/>
            <p:nvPr/>
          </p:nvSpPr>
          <p:spPr>
            <a:xfrm>
              <a:off x="6698189" y="1785088"/>
              <a:ext cx="124205" cy="136068"/>
            </a:xfrm>
            <a:custGeom>
              <a:avLst/>
              <a:gdLst/>
              <a:ahLst/>
              <a:cxnLst/>
              <a:rect l="l" t="t" r="r" b="b"/>
              <a:pathLst>
                <a:path w="1937" h="2122" extrusionOk="0">
                  <a:moveTo>
                    <a:pt x="507" y="1"/>
                  </a:moveTo>
                  <a:cubicBezTo>
                    <a:pt x="386" y="1"/>
                    <a:pt x="264" y="14"/>
                    <a:pt x="143" y="42"/>
                  </a:cubicBezTo>
                  <a:lnTo>
                    <a:pt x="1" y="755"/>
                  </a:lnTo>
                  <a:cubicBezTo>
                    <a:pt x="1" y="755"/>
                    <a:pt x="391" y="2121"/>
                    <a:pt x="1453" y="2121"/>
                  </a:cubicBezTo>
                  <a:cubicBezTo>
                    <a:pt x="1529" y="2121"/>
                    <a:pt x="1608" y="2114"/>
                    <a:pt x="1691" y="2099"/>
                  </a:cubicBezTo>
                  <a:cubicBezTo>
                    <a:pt x="1650" y="1875"/>
                    <a:pt x="1650" y="1631"/>
                    <a:pt x="1691" y="1468"/>
                  </a:cubicBezTo>
                  <a:cubicBezTo>
                    <a:pt x="1937" y="538"/>
                    <a:pt x="1259" y="1"/>
                    <a:pt x="507" y="1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5"/>
            <p:cNvSpPr/>
            <p:nvPr/>
          </p:nvSpPr>
          <p:spPr>
            <a:xfrm>
              <a:off x="6584565" y="1513019"/>
              <a:ext cx="333116" cy="360881"/>
            </a:xfrm>
            <a:custGeom>
              <a:avLst/>
              <a:gdLst/>
              <a:ahLst/>
              <a:cxnLst/>
              <a:rect l="l" t="t" r="r" b="b"/>
              <a:pathLst>
                <a:path w="5195" h="5628" extrusionOk="0">
                  <a:moveTo>
                    <a:pt x="2460" y="0"/>
                  </a:moveTo>
                  <a:cubicBezTo>
                    <a:pt x="2320" y="0"/>
                    <a:pt x="2179" y="16"/>
                    <a:pt x="2037" y="49"/>
                  </a:cubicBezTo>
                  <a:cubicBezTo>
                    <a:pt x="795" y="355"/>
                    <a:pt x="1" y="1740"/>
                    <a:pt x="306" y="3267"/>
                  </a:cubicBezTo>
                  <a:cubicBezTo>
                    <a:pt x="589" y="4700"/>
                    <a:pt x="1867" y="5627"/>
                    <a:pt x="3058" y="5627"/>
                  </a:cubicBezTo>
                  <a:cubicBezTo>
                    <a:pt x="3153" y="5627"/>
                    <a:pt x="3247" y="5621"/>
                    <a:pt x="3341" y="5609"/>
                  </a:cubicBezTo>
                  <a:cubicBezTo>
                    <a:pt x="4766" y="5426"/>
                    <a:pt x="5194" y="3899"/>
                    <a:pt x="4889" y="2371"/>
                  </a:cubicBezTo>
                  <a:cubicBezTo>
                    <a:pt x="4616" y="1064"/>
                    <a:pt x="3600" y="0"/>
                    <a:pt x="2460" y="0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5"/>
            <p:cNvSpPr/>
            <p:nvPr/>
          </p:nvSpPr>
          <p:spPr>
            <a:xfrm>
              <a:off x="6834640" y="1634979"/>
              <a:ext cx="38602" cy="21609"/>
            </a:xfrm>
            <a:custGeom>
              <a:avLst/>
              <a:gdLst/>
              <a:ahLst/>
              <a:cxnLst/>
              <a:rect l="l" t="t" r="r" b="b"/>
              <a:pathLst>
                <a:path w="602" h="337" extrusionOk="0">
                  <a:moveTo>
                    <a:pt x="299" y="1"/>
                  </a:moveTo>
                  <a:cubicBezTo>
                    <a:pt x="149" y="1"/>
                    <a:pt x="1" y="62"/>
                    <a:pt x="11" y="184"/>
                  </a:cubicBezTo>
                  <a:cubicBezTo>
                    <a:pt x="21" y="286"/>
                    <a:pt x="169" y="337"/>
                    <a:pt x="314" y="337"/>
                  </a:cubicBezTo>
                  <a:cubicBezTo>
                    <a:pt x="459" y="337"/>
                    <a:pt x="602" y="286"/>
                    <a:pt x="602" y="184"/>
                  </a:cubicBezTo>
                  <a:cubicBezTo>
                    <a:pt x="602" y="62"/>
                    <a:pt x="449" y="1"/>
                    <a:pt x="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5"/>
            <p:cNvSpPr/>
            <p:nvPr/>
          </p:nvSpPr>
          <p:spPr>
            <a:xfrm>
              <a:off x="6726146" y="1648637"/>
              <a:ext cx="42577" cy="23084"/>
            </a:xfrm>
            <a:custGeom>
              <a:avLst/>
              <a:gdLst/>
              <a:ahLst/>
              <a:cxnLst/>
              <a:rect l="l" t="t" r="r" b="b"/>
              <a:pathLst>
                <a:path w="664" h="360" extrusionOk="0">
                  <a:moveTo>
                    <a:pt x="413" y="1"/>
                  </a:moveTo>
                  <a:cubicBezTo>
                    <a:pt x="228" y="1"/>
                    <a:pt x="1" y="111"/>
                    <a:pt x="53" y="256"/>
                  </a:cubicBezTo>
                  <a:cubicBezTo>
                    <a:pt x="82" y="329"/>
                    <a:pt x="171" y="360"/>
                    <a:pt x="270" y="360"/>
                  </a:cubicBezTo>
                  <a:cubicBezTo>
                    <a:pt x="449" y="360"/>
                    <a:pt x="663" y="258"/>
                    <a:pt x="624" y="114"/>
                  </a:cubicBezTo>
                  <a:cubicBezTo>
                    <a:pt x="602" y="34"/>
                    <a:pt x="514" y="1"/>
                    <a:pt x="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5"/>
            <p:cNvSpPr/>
            <p:nvPr/>
          </p:nvSpPr>
          <p:spPr>
            <a:xfrm>
              <a:off x="6780457" y="1760209"/>
              <a:ext cx="66687" cy="39948"/>
            </a:xfrm>
            <a:custGeom>
              <a:avLst/>
              <a:gdLst/>
              <a:ahLst/>
              <a:cxnLst/>
              <a:rect l="l" t="t" r="r" b="b"/>
              <a:pathLst>
                <a:path w="1040" h="623" extrusionOk="0">
                  <a:moveTo>
                    <a:pt x="155" y="1"/>
                  </a:moveTo>
                  <a:cubicBezTo>
                    <a:pt x="117" y="1"/>
                    <a:pt x="79" y="18"/>
                    <a:pt x="41" y="44"/>
                  </a:cubicBezTo>
                  <a:cubicBezTo>
                    <a:pt x="1" y="105"/>
                    <a:pt x="1" y="186"/>
                    <a:pt x="21" y="268"/>
                  </a:cubicBezTo>
                  <a:cubicBezTo>
                    <a:pt x="41" y="329"/>
                    <a:pt x="62" y="390"/>
                    <a:pt x="103" y="430"/>
                  </a:cubicBezTo>
                  <a:cubicBezTo>
                    <a:pt x="103" y="430"/>
                    <a:pt x="123" y="451"/>
                    <a:pt x="123" y="451"/>
                  </a:cubicBezTo>
                  <a:cubicBezTo>
                    <a:pt x="223" y="564"/>
                    <a:pt x="370" y="622"/>
                    <a:pt x="520" y="622"/>
                  </a:cubicBezTo>
                  <a:cubicBezTo>
                    <a:pt x="614" y="622"/>
                    <a:pt x="709" y="600"/>
                    <a:pt x="795" y="553"/>
                  </a:cubicBezTo>
                  <a:cubicBezTo>
                    <a:pt x="856" y="532"/>
                    <a:pt x="917" y="492"/>
                    <a:pt x="958" y="410"/>
                  </a:cubicBezTo>
                  <a:cubicBezTo>
                    <a:pt x="1039" y="308"/>
                    <a:pt x="978" y="166"/>
                    <a:pt x="836" y="145"/>
                  </a:cubicBezTo>
                  <a:cubicBezTo>
                    <a:pt x="795" y="145"/>
                    <a:pt x="754" y="145"/>
                    <a:pt x="693" y="166"/>
                  </a:cubicBezTo>
                  <a:cubicBezTo>
                    <a:pt x="669" y="169"/>
                    <a:pt x="645" y="171"/>
                    <a:pt x="621" y="171"/>
                  </a:cubicBezTo>
                  <a:cubicBezTo>
                    <a:pt x="509" y="171"/>
                    <a:pt x="407" y="131"/>
                    <a:pt x="306" y="64"/>
                  </a:cubicBezTo>
                  <a:cubicBezTo>
                    <a:pt x="286" y="44"/>
                    <a:pt x="245" y="44"/>
                    <a:pt x="225" y="23"/>
                  </a:cubicBezTo>
                  <a:cubicBezTo>
                    <a:pt x="201" y="8"/>
                    <a:pt x="178" y="1"/>
                    <a:pt x="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5"/>
            <p:cNvSpPr/>
            <p:nvPr/>
          </p:nvSpPr>
          <p:spPr>
            <a:xfrm>
              <a:off x="6786998" y="1781754"/>
              <a:ext cx="44437" cy="18403"/>
            </a:xfrm>
            <a:custGeom>
              <a:avLst/>
              <a:gdLst/>
              <a:ahLst/>
              <a:cxnLst/>
              <a:rect l="l" t="t" r="r" b="b"/>
              <a:pathLst>
                <a:path w="693" h="287" extrusionOk="0">
                  <a:moveTo>
                    <a:pt x="308" y="1"/>
                  </a:moveTo>
                  <a:cubicBezTo>
                    <a:pt x="271" y="1"/>
                    <a:pt x="236" y="5"/>
                    <a:pt x="204" y="13"/>
                  </a:cubicBezTo>
                  <a:cubicBezTo>
                    <a:pt x="163" y="13"/>
                    <a:pt x="123" y="33"/>
                    <a:pt x="82" y="54"/>
                  </a:cubicBezTo>
                  <a:cubicBezTo>
                    <a:pt x="62" y="54"/>
                    <a:pt x="21" y="74"/>
                    <a:pt x="1" y="94"/>
                  </a:cubicBezTo>
                  <a:cubicBezTo>
                    <a:pt x="1" y="94"/>
                    <a:pt x="21" y="115"/>
                    <a:pt x="21" y="115"/>
                  </a:cubicBezTo>
                  <a:cubicBezTo>
                    <a:pt x="121" y="228"/>
                    <a:pt x="268" y="286"/>
                    <a:pt x="418" y="286"/>
                  </a:cubicBezTo>
                  <a:cubicBezTo>
                    <a:pt x="512" y="286"/>
                    <a:pt x="607" y="264"/>
                    <a:pt x="693" y="217"/>
                  </a:cubicBezTo>
                  <a:cubicBezTo>
                    <a:pt x="627" y="69"/>
                    <a:pt x="457" y="1"/>
                    <a:pt x="308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5"/>
            <p:cNvSpPr/>
            <p:nvPr/>
          </p:nvSpPr>
          <p:spPr>
            <a:xfrm>
              <a:off x="6843169" y="1670246"/>
              <a:ext cx="37896" cy="22122"/>
            </a:xfrm>
            <a:custGeom>
              <a:avLst/>
              <a:gdLst/>
              <a:ahLst/>
              <a:cxnLst/>
              <a:rect l="l" t="t" r="r" b="b"/>
              <a:pathLst>
                <a:path w="591" h="345" extrusionOk="0">
                  <a:moveTo>
                    <a:pt x="285" y="1"/>
                  </a:moveTo>
                  <a:cubicBezTo>
                    <a:pt x="224" y="1"/>
                    <a:pt x="163" y="41"/>
                    <a:pt x="122" y="62"/>
                  </a:cubicBezTo>
                  <a:cubicBezTo>
                    <a:pt x="82" y="82"/>
                    <a:pt x="61" y="123"/>
                    <a:pt x="41" y="163"/>
                  </a:cubicBezTo>
                  <a:cubicBezTo>
                    <a:pt x="0" y="204"/>
                    <a:pt x="0" y="265"/>
                    <a:pt x="41" y="306"/>
                  </a:cubicBezTo>
                  <a:cubicBezTo>
                    <a:pt x="63" y="328"/>
                    <a:pt x="92" y="345"/>
                    <a:pt x="123" y="345"/>
                  </a:cubicBezTo>
                  <a:cubicBezTo>
                    <a:pt x="149" y="345"/>
                    <a:pt x="176" y="334"/>
                    <a:pt x="204" y="306"/>
                  </a:cubicBezTo>
                  <a:cubicBezTo>
                    <a:pt x="245" y="265"/>
                    <a:pt x="285" y="245"/>
                    <a:pt x="306" y="245"/>
                  </a:cubicBezTo>
                  <a:cubicBezTo>
                    <a:pt x="326" y="225"/>
                    <a:pt x="346" y="225"/>
                    <a:pt x="367" y="225"/>
                  </a:cubicBezTo>
                  <a:cubicBezTo>
                    <a:pt x="387" y="245"/>
                    <a:pt x="408" y="245"/>
                    <a:pt x="428" y="265"/>
                  </a:cubicBezTo>
                  <a:lnTo>
                    <a:pt x="469" y="265"/>
                  </a:lnTo>
                  <a:cubicBezTo>
                    <a:pt x="475" y="272"/>
                    <a:pt x="482" y="274"/>
                    <a:pt x="490" y="274"/>
                  </a:cubicBezTo>
                  <a:cubicBezTo>
                    <a:pt x="505" y="274"/>
                    <a:pt x="523" y="265"/>
                    <a:pt x="550" y="265"/>
                  </a:cubicBezTo>
                  <a:cubicBezTo>
                    <a:pt x="571" y="225"/>
                    <a:pt x="591" y="184"/>
                    <a:pt x="571" y="143"/>
                  </a:cubicBezTo>
                  <a:cubicBezTo>
                    <a:pt x="530" y="82"/>
                    <a:pt x="489" y="62"/>
                    <a:pt x="448" y="41"/>
                  </a:cubicBezTo>
                  <a:cubicBezTo>
                    <a:pt x="408" y="21"/>
                    <a:pt x="346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5"/>
            <p:cNvSpPr/>
            <p:nvPr/>
          </p:nvSpPr>
          <p:spPr>
            <a:xfrm>
              <a:off x="6734738" y="1683327"/>
              <a:ext cx="37961" cy="21032"/>
            </a:xfrm>
            <a:custGeom>
              <a:avLst/>
              <a:gdLst/>
              <a:ahLst/>
              <a:cxnLst/>
              <a:rect l="l" t="t" r="r" b="b"/>
              <a:pathLst>
                <a:path w="592" h="328" extrusionOk="0">
                  <a:moveTo>
                    <a:pt x="286" y="0"/>
                  </a:moveTo>
                  <a:cubicBezTo>
                    <a:pt x="245" y="0"/>
                    <a:pt x="184" y="21"/>
                    <a:pt x="143" y="41"/>
                  </a:cubicBezTo>
                  <a:cubicBezTo>
                    <a:pt x="103" y="82"/>
                    <a:pt x="62" y="102"/>
                    <a:pt x="42" y="143"/>
                  </a:cubicBezTo>
                  <a:cubicBezTo>
                    <a:pt x="1" y="184"/>
                    <a:pt x="1" y="245"/>
                    <a:pt x="42" y="285"/>
                  </a:cubicBezTo>
                  <a:cubicBezTo>
                    <a:pt x="67" y="311"/>
                    <a:pt x="100" y="328"/>
                    <a:pt x="136" y="328"/>
                  </a:cubicBezTo>
                  <a:cubicBezTo>
                    <a:pt x="158" y="328"/>
                    <a:pt x="181" y="321"/>
                    <a:pt x="205" y="306"/>
                  </a:cubicBezTo>
                  <a:lnTo>
                    <a:pt x="205" y="285"/>
                  </a:lnTo>
                  <a:cubicBezTo>
                    <a:pt x="245" y="265"/>
                    <a:pt x="286" y="224"/>
                    <a:pt x="306" y="224"/>
                  </a:cubicBezTo>
                  <a:lnTo>
                    <a:pt x="367" y="224"/>
                  </a:lnTo>
                  <a:cubicBezTo>
                    <a:pt x="388" y="224"/>
                    <a:pt x="408" y="245"/>
                    <a:pt x="429" y="245"/>
                  </a:cubicBezTo>
                  <a:lnTo>
                    <a:pt x="449" y="265"/>
                  </a:lnTo>
                  <a:cubicBezTo>
                    <a:pt x="469" y="275"/>
                    <a:pt x="485" y="280"/>
                    <a:pt x="497" y="280"/>
                  </a:cubicBezTo>
                  <a:cubicBezTo>
                    <a:pt x="510" y="280"/>
                    <a:pt x="520" y="275"/>
                    <a:pt x="530" y="265"/>
                  </a:cubicBezTo>
                  <a:cubicBezTo>
                    <a:pt x="571" y="245"/>
                    <a:pt x="592" y="184"/>
                    <a:pt x="571" y="143"/>
                  </a:cubicBezTo>
                  <a:cubicBezTo>
                    <a:pt x="530" y="102"/>
                    <a:pt x="510" y="61"/>
                    <a:pt x="449" y="41"/>
                  </a:cubicBezTo>
                  <a:cubicBezTo>
                    <a:pt x="408" y="0"/>
                    <a:pt x="347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5"/>
            <p:cNvSpPr/>
            <p:nvPr/>
          </p:nvSpPr>
          <p:spPr>
            <a:xfrm>
              <a:off x="6698189" y="1732380"/>
              <a:ext cx="62776" cy="45591"/>
            </a:xfrm>
            <a:custGeom>
              <a:avLst/>
              <a:gdLst/>
              <a:ahLst/>
              <a:cxnLst/>
              <a:rect l="l" t="t" r="r" b="b"/>
              <a:pathLst>
                <a:path w="979" h="711" extrusionOk="0">
                  <a:moveTo>
                    <a:pt x="534" y="0"/>
                  </a:moveTo>
                  <a:cubicBezTo>
                    <a:pt x="499" y="0"/>
                    <a:pt x="464" y="3"/>
                    <a:pt x="428" y="9"/>
                  </a:cubicBezTo>
                  <a:cubicBezTo>
                    <a:pt x="164" y="50"/>
                    <a:pt x="1" y="253"/>
                    <a:pt x="21" y="416"/>
                  </a:cubicBezTo>
                  <a:cubicBezTo>
                    <a:pt x="56" y="608"/>
                    <a:pt x="240" y="710"/>
                    <a:pt x="458" y="710"/>
                  </a:cubicBezTo>
                  <a:cubicBezTo>
                    <a:pt x="495" y="710"/>
                    <a:pt x="533" y="707"/>
                    <a:pt x="571" y="702"/>
                  </a:cubicBezTo>
                  <a:cubicBezTo>
                    <a:pt x="795" y="661"/>
                    <a:pt x="978" y="457"/>
                    <a:pt x="937" y="274"/>
                  </a:cubicBezTo>
                  <a:cubicBezTo>
                    <a:pt x="903" y="100"/>
                    <a:pt x="734" y="0"/>
                    <a:pt x="534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5"/>
            <p:cNvSpPr/>
            <p:nvPr/>
          </p:nvSpPr>
          <p:spPr>
            <a:xfrm>
              <a:off x="6854903" y="1714554"/>
              <a:ext cx="60147" cy="44693"/>
            </a:xfrm>
            <a:custGeom>
              <a:avLst/>
              <a:gdLst/>
              <a:ahLst/>
              <a:cxnLst/>
              <a:rect l="l" t="t" r="r" b="b"/>
              <a:pathLst>
                <a:path w="938" h="697" extrusionOk="0">
                  <a:moveTo>
                    <a:pt x="473" y="0"/>
                  </a:moveTo>
                  <a:cubicBezTo>
                    <a:pt x="458" y="0"/>
                    <a:pt x="443" y="1"/>
                    <a:pt x="428" y="2"/>
                  </a:cubicBezTo>
                  <a:cubicBezTo>
                    <a:pt x="184" y="22"/>
                    <a:pt x="1" y="165"/>
                    <a:pt x="1" y="369"/>
                  </a:cubicBezTo>
                  <a:cubicBezTo>
                    <a:pt x="1" y="541"/>
                    <a:pt x="200" y="696"/>
                    <a:pt x="410" y="696"/>
                  </a:cubicBezTo>
                  <a:cubicBezTo>
                    <a:pt x="423" y="696"/>
                    <a:pt x="436" y="696"/>
                    <a:pt x="449" y="694"/>
                  </a:cubicBezTo>
                  <a:cubicBezTo>
                    <a:pt x="713" y="674"/>
                    <a:pt x="937" y="531"/>
                    <a:pt x="917" y="307"/>
                  </a:cubicBezTo>
                  <a:cubicBezTo>
                    <a:pt x="917" y="154"/>
                    <a:pt x="718" y="0"/>
                    <a:pt x="473" y="0"/>
                  </a:cubicBezTo>
                  <a:close/>
                </a:path>
              </a:pathLst>
            </a:custGeom>
            <a:solidFill>
              <a:srgbClr val="7936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5"/>
            <p:cNvSpPr/>
            <p:nvPr/>
          </p:nvSpPr>
          <p:spPr>
            <a:xfrm>
              <a:off x="6800079" y="1667617"/>
              <a:ext cx="30073" cy="77139"/>
            </a:xfrm>
            <a:custGeom>
              <a:avLst/>
              <a:gdLst/>
              <a:ahLst/>
              <a:cxnLst/>
              <a:rect l="l" t="t" r="r" b="b"/>
              <a:pathLst>
                <a:path w="469" h="1203" extrusionOk="0">
                  <a:moveTo>
                    <a:pt x="82" y="1"/>
                  </a:moveTo>
                  <a:cubicBezTo>
                    <a:pt x="61" y="21"/>
                    <a:pt x="41" y="42"/>
                    <a:pt x="61" y="82"/>
                  </a:cubicBezTo>
                  <a:cubicBezTo>
                    <a:pt x="122" y="286"/>
                    <a:pt x="204" y="490"/>
                    <a:pt x="285" y="693"/>
                  </a:cubicBezTo>
                  <a:cubicBezTo>
                    <a:pt x="326" y="795"/>
                    <a:pt x="346" y="897"/>
                    <a:pt x="285" y="938"/>
                  </a:cubicBezTo>
                  <a:cubicBezTo>
                    <a:pt x="265" y="978"/>
                    <a:pt x="224" y="999"/>
                    <a:pt x="183" y="1019"/>
                  </a:cubicBezTo>
                  <a:cubicBezTo>
                    <a:pt x="122" y="1039"/>
                    <a:pt x="102" y="1060"/>
                    <a:pt x="41" y="1080"/>
                  </a:cubicBezTo>
                  <a:cubicBezTo>
                    <a:pt x="21" y="1101"/>
                    <a:pt x="0" y="1121"/>
                    <a:pt x="0" y="1162"/>
                  </a:cubicBezTo>
                  <a:cubicBezTo>
                    <a:pt x="0" y="1182"/>
                    <a:pt x="41" y="1202"/>
                    <a:pt x="82" y="1202"/>
                  </a:cubicBezTo>
                  <a:cubicBezTo>
                    <a:pt x="102" y="1202"/>
                    <a:pt x="143" y="1202"/>
                    <a:pt x="163" y="1182"/>
                  </a:cubicBezTo>
                  <a:lnTo>
                    <a:pt x="245" y="1162"/>
                  </a:lnTo>
                  <a:cubicBezTo>
                    <a:pt x="306" y="1121"/>
                    <a:pt x="367" y="1101"/>
                    <a:pt x="408" y="1039"/>
                  </a:cubicBezTo>
                  <a:cubicBezTo>
                    <a:pt x="469" y="978"/>
                    <a:pt x="469" y="897"/>
                    <a:pt x="469" y="836"/>
                  </a:cubicBezTo>
                  <a:cubicBezTo>
                    <a:pt x="469" y="754"/>
                    <a:pt x="448" y="693"/>
                    <a:pt x="428" y="653"/>
                  </a:cubicBezTo>
                  <a:cubicBezTo>
                    <a:pt x="346" y="429"/>
                    <a:pt x="265" y="225"/>
                    <a:pt x="143" y="42"/>
                  </a:cubicBezTo>
                  <a:cubicBezTo>
                    <a:pt x="122" y="21"/>
                    <a:pt x="102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5"/>
            <p:cNvSpPr/>
            <p:nvPr/>
          </p:nvSpPr>
          <p:spPr>
            <a:xfrm>
              <a:off x="6649905" y="1726416"/>
              <a:ext cx="22251" cy="20647"/>
            </a:xfrm>
            <a:custGeom>
              <a:avLst/>
              <a:gdLst/>
              <a:ahLst/>
              <a:cxnLst/>
              <a:rect l="l" t="t" r="r" b="b"/>
              <a:pathLst>
                <a:path w="347" h="322" extrusionOk="0">
                  <a:moveTo>
                    <a:pt x="21" y="0"/>
                  </a:moveTo>
                  <a:cubicBezTo>
                    <a:pt x="0" y="21"/>
                    <a:pt x="0" y="61"/>
                    <a:pt x="21" y="82"/>
                  </a:cubicBezTo>
                  <a:cubicBezTo>
                    <a:pt x="61" y="163"/>
                    <a:pt x="122" y="245"/>
                    <a:pt x="204" y="306"/>
                  </a:cubicBezTo>
                  <a:cubicBezTo>
                    <a:pt x="214" y="316"/>
                    <a:pt x="229" y="321"/>
                    <a:pt x="247" y="321"/>
                  </a:cubicBezTo>
                  <a:cubicBezTo>
                    <a:pt x="265" y="321"/>
                    <a:pt x="285" y="316"/>
                    <a:pt x="306" y="306"/>
                  </a:cubicBezTo>
                  <a:cubicBezTo>
                    <a:pt x="326" y="285"/>
                    <a:pt x="346" y="224"/>
                    <a:pt x="306" y="204"/>
                  </a:cubicBezTo>
                  <a:lnTo>
                    <a:pt x="306" y="184"/>
                  </a:lnTo>
                  <a:cubicBezTo>
                    <a:pt x="245" y="122"/>
                    <a:pt x="183" y="61"/>
                    <a:pt x="102" y="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5"/>
            <p:cNvSpPr/>
            <p:nvPr/>
          </p:nvSpPr>
          <p:spPr>
            <a:xfrm>
              <a:off x="6489280" y="1425300"/>
              <a:ext cx="433083" cy="433596"/>
            </a:xfrm>
            <a:custGeom>
              <a:avLst/>
              <a:gdLst/>
              <a:ahLst/>
              <a:cxnLst/>
              <a:rect l="l" t="t" r="r" b="b"/>
              <a:pathLst>
                <a:path w="6754" h="6762" extrusionOk="0">
                  <a:moveTo>
                    <a:pt x="4660" y="0"/>
                  </a:moveTo>
                  <a:cubicBezTo>
                    <a:pt x="4506" y="0"/>
                    <a:pt x="4350" y="17"/>
                    <a:pt x="4195" y="53"/>
                  </a:cubicBezTo>
                  <a:cubicBezTo>
                    <a:pt x="3422" y="236"/>
                    <a:pt x="3218" y="725"/>
                    <a:pt x="2750" y="969"/>
                  </a:cubicBezTo>
                  <a:cubicBezTo>
                    <a:pt x="1935" y="1377"/>
                    <a:pt x="1507" y="1030"/>
                    <a:pt x="856" y="1519"/>
                  </a:cubicBezTo>
                  <a:cubicBezTo>
                    <a:pt x="224" y="1988"/>
                    <a:pt x="0" y="2965"/>
                    <a:pt x="509" y="3698"/>
                  </a:cubicBezTo>
                  <a:cubicBezTo>
                    <a:pt x="713" y="4024"/>
                    <a:pt x="835" y="4248"/>
                    <a:pt x="835" y="4615"/>
                  </a:cubicBezTo>
                  <a:cubicBezTo>
                    <a:pt x="856" y="4920"/>
                    <a:pt x="693" y="5429"/>
                    <a:pt x="774" y="5857"/>
                  </a:cubicBezTo>
                  <a:cubicBezTo>
                    <a:pt x="815" y="6081"/>
                    <a:pt x="876" y="6305"/>
                    <a:pt x="1080" y="6468"/>
                  </a:cubicBezTo>
                  <a:cubicBezTo>
                    <a:pt x="1318" y="6670"/>
                    <a:pt x="1542" y="6762"/>
                    <a:pt x="1781" y="6762"/>
                  </a:cubicBezTo>
                  <a:cubicBezTo>
                    <a:pt x="1950" y="6762"/>
                    <a:pt x="2127" y="6716"/>
                    <a:pt x="2322" y="6631"/>
                  </a:cubicBezTo>
                  <a:cubicBezTo>
                    <a:pt x="2566" y="6509"/>
                    <a:pt x="2790" y="6163"/>
                    <a:pt x="2688" y="5857"/>
                  </a:cubicBezTo>
                  <a:cubicBezTo>
                    <a:pt x="2403" y="5144"/>
                    <a:pt x="2240" y="5104"/>
                    <a:pt x="2139" y="4839"/>
                  </a:cubicBezTo>
                  <a:cubicBezTo>
                    <a:pt x="2016" y="4472"/>
                    <a:pt x="2240" y="4248"/>
                    <a:pt x="2485" y="4228"/>
                  </a:cubicBezTo>
                  <a:cubicBezTo>
                    <a:pt x="2648" y="4208"/>
                    <a:pt x="2709" y="4248"/>
                    <a:pt x="2994" y="4146"/>
                  </a:cubicBezTo>
                  <a:cubicBezTo>
                    <a:pt x="3381" y="4024"/>
                    <a:pt x="3585" y="3780"/>
                    <a:pt x="3585" y="3373"/>
                  </a:cubicBezTo>
                  <a:cubicBezTo>
                    <a:pt x="3567" y="3013"/>
                    <a:pt x="3913" y="2638"/>
                    <a:pt x="4483" y="2638"/>
                  </a:cubicBezTo>
                  <a:cubicBezTo>
                    <a:pt x="4560" y="2638"/>
                    <a:pt x="4641" y="2645"/>
                    <a:pt x="4725" y="2660"/>
                  </a:cubicBezTo>
                  <a:cubicBezTo>
                    <a:pt x="4943" y="2696"/>
                    <a:pt x="5145" y="2765"/>
                    <a:pt x="5359" y="2765"/>
                  </a:cubicBezTo>
                  <a:cubicBezTo>
                    <a:pt x="5385" y="2765"/>
                    <a:pt x="5411" y="2764"/>
                    <a:pt x="5438" y="2762"/>
                  </a:cubicBezTo>
                  <a:cubicBezTo>
                    <a:pt x="5470" y="2765"/>
                    <a:pt x="5502" y="2766"/>
                    <a:pt x="5534" y="2766"/>
                  </a:cubicBezTo>
                  <a:cubicBezTo>
                    <a:pt x="6121" y="2766"/>
                    <a:pt x="6753" y="2248"/>
                    <a:pt x="6599" y="1438"/>
                  </a:cubicBezTo>
                  <a:cubicBezTo>
                    <a:pt x="6425" y="585"/>
                    <a:pt x="5567" y="0"/>
                    <a:pt x="46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5"/>
            <p:cNvSpPr/>
            <p:nvPr/>
          </p:nvSpPr>
          <p:spPr>
            <a:xfrm>
              <a:off x="6538910" y="1442998"/>
              <a:ext cx="257324" cy="383260"/>
            </a:xfrm>
            <a:custGeom>
              <a:avLst/>
              <a:gdLst/>
              <a:ahLst/>
              <a:cxnLst/>
              <a:rect l="l" t="t" r="r" b="b"/>
              <a:pathLst>
                <a:path w="4013" h="5977" extrusionOk="0">
                  <a:moveTo>
                    <a:pt x="3931" y="1"/>
                  </a:moveTo>
                  <a:cubicBezTo>
                    <a:pt x="3584" y="103"/>
                    <a:pt x="3259" y="286"/>
                    <a:pt x="3014" y="551"/>
                  </a:cubicBezTo>
                  <a:cubicBezTo>
                    <a:pt x="2973" y="571"/>
                    <a:pt x="2953" y="612"/>
                    <a:pt x="2912" y="653"/>
                  </a:cubicBezTo>
                  <a:lnTo>
                    <a:pt x="2831" y="754"/>
                  </a:lnTo>
                  <a:cubicBezTo>
                    <a:pt x="2790" y="816"/>
                    <a:pt x="2729" y="877"/>
                    <a:pt x="2668" y="938"/>
                  </a:cubicBezTo>
                  <a:cubicBezTo>
                    <a:pt x="2607" y="999"/>
                    <a:pt x="2546" y="1040"/>
                    <a:pt x="2464" y="1080"/>
                  </a:cubicBezTo>
                  <a:cubicBezTo>
                    <a:pt x="2403" y="1141"/>
                    <a:pt x="2322" y="1182"/>
                    <a:pt x="2240" y="1203"/>
                  </a:cubicBezTo>
                  <a:cubicBezTo>
                    <a:pt x="1955" y="1365"/>
                    <a:pt x="1609" y="1406"/>
                    <a:pt x="1263" y="1447"/>
                  </a:cubicBezTo>
                  <a:cubicBezTo>
                    <a:pt x="1079" y="1467"/>
                    <a:pt x="896" y="1488"/>
                    <a:pt x="733" y="1549"/>
                  </a:cubicBezTo>
                  <a:cubicBezTo>
                    <a:pt x="631" y="1569"/>
                    <a:pt x="550" y="1610"/>
                    <a:pt x="468" y="1651"/>
                  </a:cubicBezTo>
                  <a:cubicBezTo>
                    <a:pt x="387" y="1712"/>
                    <a:pt x="306" y="1752"/>
                    <a:pt x="244" y="1834"/>
                  </a:cubicBezTo>
                  <a:cubicBezTo>
                    <a:pt x="183" y="1915"/>
                    <a:pt x="143" y="1997"/>
                    <a:pt x="102" y="2078"/>
                  </a:cubicBezTo>
                  <a:cubicBezTo>
                    <a:pt x="61" y="2180"/>
                    <a:pt x="61" y="2262"/>
                    <a:pt x="20" y="2363"/>
                  </a:cubicBezTo>
                  <a:cubicBezTo>
                    <a:pt x="0" y="2547"/>
                    <a:pt x="0" y="2730"/>
                    <a:pt x="82" y="2913"/>
                  </a:cubicBezTo>
                  <a:cubicBezTo>
                    <a:pt x="163" y="3097"/>
                    <a:pt x="265" y="3239"/>
                    <a:pt x="346" y="3382"/>
                  </a:cubicBezTo>
                  <a:cubicBezTo>
                    <a:pt x="428" y="3524"/>
                    <a:pt x="468" y="3687"/>
                    <a:pt x="489" y="3850"/>
                  </a:cubicBezTo>
                  <a:cubicBezTo>
                    <a:pt x="509" y="4013"/>
                    <a:pt x="509" y="4196"/>
                    <a:pt x="489" y="4359"/>
                  </a:cubicBezTo>
                  <a:cubicBezTo>
                    <a:pt x="468" y="4522"/>
                    <a:pt x="428" y="4705"/>
                    <a:pt x="428" y="4889"/>
                  </a:cubicBezTo>
                  <a:cubicBezTo>
                    <a:pt x="428" y="5255"/>
                    <a:pt x="550" y="5601"/>
                    <a:pt x="672" y="5927"/>
                  </a:cubicBezTo>
                  <a:cubicBezTo>
                    <a:pt x="687" y="5957"/>
                    <a:pt x="713" y="5976"/>
                    <a:pt x="742" y="5976"/>
                  </a:cubicBezTo>
                  <a:cubicBezTo>
                    <a:pt x="752" y="5976"/>
                    <a:pt x="763" y="5974"/>
                    <a:pt x="774" y="5968"/>
                  </a:cubicBezTo>
                  <a:cubicBezTo>
                    <a:pt x="815" y="5968"/>
                    <a:pt x="835" y="5907"/>
                    <a:pt x="815" y="5887"/>
                  </a:cubicBezTo>
                  <a:cubicBezTo>
                    <a:pt x="693" y="5561"/>
                    <a:pt x="591" y="5235"/>
                    <a:pt x="591" y="4889"/>
                  </a:cubicBezTo>
                  <a:cubicBezTo>
                    <a:pt x="591" y="4726"/>
                    <a:pt x="611" y="4563"/>
                    <a:pt x="631" y="4380"/>
                  </a:cubicBezTo>
                  <a:cubicBezTo>
                    <a:pt x="672" y="4196"/>
                    <a:pt x="672" y="4013"/>
                    <a:pt x="652" y="3830"/>
                  </a:cubicBezTo>
                  <a:cubicBezTo>
                    <a:pt x="631" y="3646"/>
                    <a:pt x="570" y="3463"/>
                    <a:pt x="468" y="3321"/>
                  </a:cubicBezTo>
                  <a:cubicBezTo>
                    <a:pt x="387" y="3158"/>
                    <a:pt x="285" y="3015"/>
                    <a:pt x="224" y="2852"/>
                  </a:cubicBezTo>
                  <a:cubicBezTo>
                    <a:pt x="163" y="2710"/>
                    <a:pt x="163" y="2547"/>
                    <a:pt x="183" y="2384"/>
                  </a:cubicBezTo>
                  <a:cubicBezTo>
                    <a:pt x="204" y="2302"/>
                    <a:pt x="224" y="2221"/>
                    <a:pt x="244" y="2160"/>
                  </a:cubicBezTo>
                  <a:cubicBezTo>
                    <a:pt x="285" y="2078"/>
                    <a:pt x="306" y="1997"/>
                    <a:pt x="367" y="1956"/>
                  </a:cubicBezTo>
                  <a:cubicBezTo>
                    <a:pt x="468" y="1813"/>
                    <a:pt x="611" y="1752"/>
                    <a:pt x="774" y="1691"/>
                  </a:cubicBezTo>
                  <a:cubicBezTo>
                    <a:pt x="917" y="1651"/>
                    <a:pt x="1100" y="1630"/>
                    <a:pt x="1263" y="1610"/>
                  </a:cubicBezTo>
                  <a:cubicBezTo>
                    <a:pt x="1609" y="1549"/>
                    <a:pt x="1976" y="1508"/>
                    <a:pt x="2301" y="1345"/>
                  </a:cubicBezTo>
                  <a:cubicBezTo>
                    <a:pt x="2383" y="1304"/>
                    <a:pt x="2464" y="1264"/>
                    <a:pt x="2546" y="1203"/>
                  </a:cubicBezTo>
                  <a:cubicBezTo>
                    <a:pt x="2627" y="1162"/>
                    <a:pt x="2688" y="1101"/>
                    <a:pt x="2749" y="1040"/>
                  </a:cubicBezTo>
                  <a:cubicBezTo>
                    <a:pt x="2831" y="978"/>
                    <a:pt x="2872" y="917"/>
                    <a:pt x="2933" y="836"/>
                  </a:cubicBezTo>
                  <a:cubicBezTo>
                    <a:pt x="2994" y="775"/>
                    <a:pt x="3055" y="693"/>
                    <a:pt x="3096" y="632"/>
                  </a:cubicBezTo>
                  <a:cubicBezTo>
                    <a:pt x="3340" y="408"/>
                    <a:pt x="3646" y="205"/>
                    <a:pt x="3951" y="123"/>
                  </a:cubicBezTo>
                  <a:lnTo>
                    <a:pt x="3971" y="123"/>
                  </a:lnTo>
                  <a:cubicBezTo>
                    <a:pt x="3992" y="103"/>
                    <a:pt x="4012" y="82"/>
                    <a:pt x="4012" y="42"/>
                  </a:cubicBezTo>
                  <a:cubicBezTo>
                    <a:pt x="3992" y="1"/>
                    <a:pt x="3971" y="1"/>
                    <a:pt x="39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5"/>
            <p:cNvSpPr/>
            <p:nvPr/>
          </p:nvSpPr>
          <p:spPr>
            <a:xfrm>
              <a:off x="6366486" y="2678434"/>
              <a:ext cx="230969" cy="175760"/>
            </a:xfrm>
            <a:custGeom>
              <a:avLst/>
              <a:gdLst/>
              <a:ahLst/>
              <a:cxnLst/>
              <a:rect l="l" t="t" r="r" b="b"/>
              <a:pathLst>
                <a:path w="3602" h="2741" extrusionOk="0">
                  <a:moveTo>
                    <a:pt x="768" y="1"/>
                  </a:moveTo>
                  <a:cubicBezTo>
                    <a:pt x="487" y="1"/>
                    <a:pt x="268" y="81"/>
                    <a:pt x="184" y="285"/>
                  </a:cubicBezTo>
                  <a:cubicBezTo>
                    <a:pt x="1" y="713"/>
                    <a:pt x="286" y="1283"/>
                    <a:pt x="490" y="1670"/>
                  </a:cubicBezTo>
                  <a:cubicBezTo>
                    <a:pt x="660" y="2011"/>
                    <a:pt x="1288" y="2721"/>
                    <a:pt x="1670" y="2721"/>
                  </a:cubicBezTo>
                  <a:cubicBezTo>
                    <a:pt x="1699" y="2721"/>
                    <a:pt x="1726" y="2717"/>
                    <a:pt x="1752" y="2708"/>
                  </a:cubicBezTo>
                  <a:cubicBezTo>
                    <a:pt x="1793" y="2688"/>
                    <a:pt x="1854" y="2668"/>
                    <a:pt x="1895" y="2647"/>
                  </a:cubicBezTo>
                  <a:cubicBezTo>
                    <a:pt x="1918" y="2638"/>
                    <a:pt x="1940" y="2634"/>
                    <a:pt x="1960" y="2634"/>
                  </a:cubicBezTo>
                  <a:cubicBezTo>
                    <a:pt x="2026" y="2634"/>
                    <a:pt x="2077" y="2677"/>
                    <a:pt x="2139" y="2708"/>
                  </a:cubicBezTo>
                  <a:cubicBezTo>
                    <a:pt x="2183" y="2730"/>
                    <a:pt x="2229" y="2740"/>
                    <a:pt x="2275" y="2740"/>
                  </a:cubicBezTo>
                  <a:cubicBezTo>
                    <a:pt x="2400" y="2740"/>
                    <a:pt x="2517" y="2665"/>
                    <a:pt x="2547" y="2545"/>
                  </a:cubicBezTo>
                  <a:cubicBezTo>
                    <a:pt x="2550" y="2531"/>
                    <a:pt x="2562" y="2526"/>
                    <a:pt x="2581" y="2526"/>
                  </a:cubicBezTo>
                  <a:cubicBezTo>
                    <a:pt x="2646" y="2526"/>
                    <a:pt x="2788" y="2595"/>
                    <a:pt x="2898" y="2595"/>
                  </a:cubicBezTo>
                  <a:cubicBezTo>
                    <a:pt x="2936" y="2595"/>
                    <a:pt x="2969" y="2587"/>
                    <a:pt x="2995" y="2566"/>
                  </a:cubicBezTo>
                  <a:cubicBezTo>
                    <a:pt x="3300" y="2342"/>
                    <a:pt x="2241" y="1710"/>
                    <a:pt x="2017" y="1262"/>
                  </a:cubicBezTo>
                  <a:cubicBezTo>
                    <a:pt x="1981" y="1191"/>
                    <a:pt x="1977" y="1072"/>
                    <a:pt x="2115" y="1072"/>
                  </a:cubicBezTo>
                  <a:cubicBezTo>
                    <a:pt x="2134" y="1072"/>
                    <a:pt x="2155" y="1074"/>
                    <a:pt x="2180" y="1079"/>
                  </a:cubicBezTo>
                  <a:cubicBezTo>
                    <a:pt x="2373" y="1097"/>
                    <a:pt x="2580" y="1144"/>
                    <a:pt x="2764" y="1144"/>
                  </a:cubicBezTo>
                  <a:cubicBezTo>
                    <a:pt x="2794" y="1144"/>
                    <a:pt x="2824" y="1143"/>
                    <a:pt x="2852" y="1140"/>
                  </a:cubicBezTo>
                  <a:cubicBezTo>
                    <a:pt x="3601" y="1045"/>
                    <a:pt x="1780" y="1"/>
                    <a:pt x="768" y="1"/>
                  </a:cubicBezTo>
                  <a:close/>
                </a:path>
              </a:pathLst>
            </a:custGeom>
            <a:solidFill>
              <a:srgbClr val="B35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5"/>
            <p:cNvSpPr/>
            <p:nvPr/>
          </p:nvSpPr>
          <p:spPr>
            <a:xfrm>
              <a:off x="6465747" y="2820721"/>
              <a:ext cx="26162" cy="26162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02"/>
                    <a:pt x="245" y="326"/>
                    <a:pt x="408" y="4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5"/>
            <p:cNvSpPr/>
            <p:nvPr/>
          </p:nvSpPr>
          <p:spPr>
            <a:xfrm>
              <a:off x="6459207" y="2816296"/>
              <a:ext cx="36614" cy="34562"/>
            </a:xfrm>
            <a:custGeom>
              <a:avLst/>
              <a:gdLst/>
              <a:ahLst/>
              <a:cxnLst/>
              <a:rect l="l" t="t" r="r" b="b"/>
              <a:pathLst>
                <a:path w="571" h="539" extrusionOk="0">
                  <a:moveTo>
                    <a:pt x="97" y="0"/>
                  </a:moveTo>
                  <a:cubicBezTo>
                    <a:pt x="86" y="0"/>
                    <a:pt x="74" y="3"/>
                    <a:pt x="62" y="9"/>
                  </a:cubicBezTo>
                  <a:cubicBezTo>
                    <a:pt x="21" y="29"/>
                    <a:pt x="1" y="70"/>
                    <a:pt x="21" y="110"/>
                  </a:cubicBezTo>
                  <a:cubicBezTo>
                    <a:pt x="42" y="171"/>
                    <a:pt x="82" y="212"/>
                    <a:pt x="123" y="253"/>
                  </a:cubicBezTo>
                  <a:cubicBezTo>
                    <a:pt x="143" y="294"/>
                    <a:pt x="184" y="334"/>
                    <a:pt x="225" y="355"/>
                  </a:cubicBezTo>
                  <a:cubicBezTo>
                    <a:pt x="306" y="416"/>
                    <a:pt x="388" y="497"/>
                    <a:pt x="490" y="538"/>
                  </a:cubicBezTo>
                  <a:cubicBezTo>
                    <a:pt x="510" y="538"/>
                    <a:pt x="530" y="538"/>
                    <a:pt x="551" y="497"/>
                  </a:cubicBezTo>
                  <a:cubicBezTo>
                    <a:pt x="571" y="477"/>
                    <a:pt x="571" y="436"/>
                    <a:pt x="530" y="416"/>
                  </a:cubicBezTo>
                  <a:cubicBezTo>
                    <a:pt x="469" y="375"/>
                    <a:pt x="388" y="314"/>
                    <a:pt x="327" y="253"/>
                  </a:cubicBezTo>
                  <a:cubicBezTo>
                    <a:pt x="306" y="212"/>
                    <a:pt x="266" y="192"/>
                    <a:pt x="245" y="151"/>
                  </a:cubicBezTo>
                  <a:cubicBezTo>
                    <a:pt x="204" y="110"/>
                    <a:pt x="184" y="70"/>
                    <a:pt x="164" y="49"/>
                  </a:cubicBezTo>
                  <a:lnTo>
                    <a:pt x="164" y="29"/>
                  </a:lnTo>
                  <a:cubicBezTo>
                    <a:pt x="149" y="14"/>
                    <a:pt x="125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5"/>
            <p:cNvSpPr/>
            <p:nvPr/>
          </p:nvSpPr>
          <p:spPr>
            <a:xfrm>
              <a:off x="6495820" y="2811615"/>
              <a:ext cx="32702" cy="30073"/>
            </a:xfrm>
            <a:custGeom>
              <a:avLst/>
              <a:gdLst/>
              <a:ahLst/>
              <a:cxnLst/>
              <a:rect l="l" t="t" r="r" b="b"/>
              <a:pathLst>
                <a:path w="510" h="469" extrusionOk="0">
                  <a:moveTo>
                    <a:pt x="0" y="0"/>
                  </a:moveTo>
                  <a:cubicBezTo>
                    <a:pt x="122" y="183"/>
                    <a:pt x="367" y="367"/>
                    <a:pt x="509" y="46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5"/>
            <p:cNvSpPr/>
            <p:nvPr/>
          </p:nvSpPr>
          <p:spPr>
            <a:xfrm>
              <a:off x="6490562" y="2805844"/>
              <a:ext cx="41872" cy="39307"/>
            </a:xfrm>
            <a:custGeom>
              <a:avLst/>
              <a:gdLst/>
              <a:ahLst/>
              <a:cxnLst/>
              <a:rect l="l" t="t" r="r" b="b"/>
              <a:pathLst>
                <a:path w="653" h="613" extrusionOk="0">
                  <a:moveTo>
                    <a:pt x="74" y="1"/>
                  </a:moveTo>
                  <a:cubicBezTo>
                    <a:pt x="63" y="1"/>
                    <a:pt x="52" y="3"/>
                    <a:pt x="41" y="9"/>
                  </a:cubicBezTo>
                  <a:cubicBezTo>
                    <a:pt x="1" y="29"/>
                    <a:pt x="1" y="90"/>
                    <a:pt x="21" y="131"/>
                  </a:cubicBezTo>
                  <a:cubicBezTo>
                    <a:pt x="82" y="233"/>
                    <a:pt x="163" y="334"/>
                    <a:pt x="265" y="396"/>
                  </a:cubicBezTo>
                  <a:cubicBezTo>
                    <a:pt x="367" y="477"/>
                    <a:pt x="469" y="558"/>
                    <a:pt x="571" y="599"/>
                  </a:cubicBezTo>
                  <a:cubicBezTo>
                    <a:pt x="579" y="608"/>
                    <a:pt x="591" y="613"/>
                    <a:pt x="604" y="613"/>
                  </a:cubicBezTo>
                  <a:cubicBezTo>
                    <a:pt x="621" y="613"/>
                    <a:pt x="640" y="603"/>
                    <a:pt x="652" y="579"/>
                  </a:cubicBezTo>
                  <a:cubicBezTo>
                    <a:pt x="652" y="558"/>
                    <a:pt x="652" y="518"/>
                    <a:pt x="632" y="497"/>
                  </a:cubicBezTo>
                  <a:cubicBezTo>
                    <a:pt x="449" y="355"/>
                    <a:pt x="265" y="212"/>
                    <a:pt x="143" y="49"/>
                  </a:cubicBezTo>
                  <a:cubicBezTo>
                    <a:pt x="128" y="20"/>
                    <a:pt x="102" y="1"/>
                    <a:pt x="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5"/>
            <p:cNvSpPr/>
            <p:nvPr/>
          </p:nvSpPr>
          <p:spPr>
            <a:xfrm>
              <a:off x="6373027" y="2675805"/>
              <a:ext cx="37961" cy="47579"/>
            </a:xfrm>
            <a:custGeom>
              <a:avLst/>
              <a:gdLst/>
              <a:ahLst/>
              <a:cxnLst/>
              <a:rect l="l" t="t" r="r" b="b"/>
              <a:pathLst>
                <a:path w="592" h="742" extrusionOk="0">
                  <a:moveTo>
                    <a:pt x="489" y="0"/>
                  </a:moveTo>
                  <a:cubicBezTo>
                    <a:pt x="347" y="41"/>
                    <a:pt x="225" y="143"/>
                    <a:pt x="123" y="265"/>
                  </a:cubicBezTo>
                  <a:cubicBezTo>
                    <a:pt x="62" y="387"/>
                    <a:pt x="21" y="530"/>
                    <a:pt x="1" y="672"/>
                  </a:cubicBezTo>
                  <a:cubicBezTo>
                    <a:pt x="1" y="692"/>
                    <a:pt x="21" y="733"/>
                    <a:pt x="41" y="733"/>
                  </a:cubicBezTo>
                  <a:cubicBezTo>
                    <a:pt x="52" y="739"/>
                    <a:pt x="63" y="741"/>
                    <a:pt x="73" y="741"/>
                  </a:cubicBezTo>
                  <a:cubicBezTo>
                    <a:pt x="101" y="741"/>
                    <a:pt x="123" y="722"/>
                    <a:pt x="123" y="692"/>
                  </a:cubicBezTo>
                  <a:cubicBezTo>
                    <a:pt x="143" y="570"/>
                    <a:pt x="184" y="448"/>
                    <a:pt x="265" y="367"/>
                  </a:cubicBezTo>
                  <a:cubicBezTo>
                    <a:pt x="326" y="265"/>
                    <a:pt x="428" y="204"/>
                    <a:pt x="530" y="143"/>
                  </a:cubicBezTo>
                  <a:cubicBezTo>
                    <a:pt x="571" y="143"/>
                    <a:pt x="591" y="102"/>
                    <a:pt x="571" y="61"/>
                  </a:cubicBezTo>
                  <a:cubicBezTo>
                    <a:pt x="571" y="20"/>
                    <a:pt x="530" y="0"/>
                    <a:pt x="4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5"/>
            <p:cNvSpPr/>
            <p:nvPr/>
          </p:nvSpPr>
          <p:spPr>
            <a:xfrm>
              <a:off x="5682242" y="3455399"/>
              <a:ext cx="430967" cy="952347"/>
            </a:xfrm>
            <a:custGeom>
              <a:avLst/>
              <a:gdLst/>
              <a:ahLst/>
              <a:cxnLst/>
              <a:rect l="l" t="t" r="r" b="b"/>
              <a:pathLst>
                <a:path w="6721" h="14852" extrusionOk="0">
                  <a:moveTo>
                    <a:pt x="3014" y="0"/>
                  </a:moveTo>
                  <a:lnTo>
                    <a:pt x="245" y="713"/>
                  </a:lnTo>
                  <a:cubicBezTo>
                    <a:pt x="245" y="733"/>
                    <a:pt x="0" y="1589"/>
                    <a:pt x="163" y="1996"/>
                  </a:cubicBezTo>
                  <a:cubicBezTo>
                    <a:pt x="326" y="2383"/>
                    <a:pt x="448" y="2790"/>
                    <a:pt x="408" y="3116"/>
                  </a:cubicBezTo>
                  <a:cubicBezTo>
                    <a:pt x="306" y="4257"/>
                    <a:pt x="570" y="5947"/>
                    <a:pt x="1181" y="7922"/>
                  </a:cubicBezTo>
                  <a:cubicBezTo>
                    <a:pt x="1243" y="8085"/>
                    <a:pt x="1405" y="8778"/>
                    <a:pt x="1589" y="9511"/>
                  </a:cubicBezTo>
                  <a:cubicBezTo>
                    <a:pt x="1772" y="10244"/>
                    <a:pt x="1935" y="11059"/>
                    <a:pt x="2037" y="11466"/>
                  </a:cubicBezTo>
                  <a:cubicBezTo>
                    <a:pt x="2118" y="12240"/>
                    <a:pt x="2159" y="12484"/>
                    <a:pt x="2159" y="12566"/>
                  </a:cubicBezTo>
                  <a:cubicBezTo>
                    <a:pt x="2179" y="12688"/>
                    <a:pt x="2139" y="13279"/>
                    <a:pt x="2078" y="13564"/>
                  </a:cubicBezTo>
                  <a:cubicBezTo>
                    <a:pt x="1996" y="13869"/>
                    <a:pt x="1874" y="14378"/>
                    <a:pt x="2098" y="14643"/>
                  </a:cubicBezTo>
                  <a:cubicBezTo>
                    <a:pt x="2221" y="14795"/>
                    <a:pt x="2411" y="14845"/>
                    <a:pt x="2621" y="14845"/>
                  </a:cubicBezTo>
                  <a:cubicBezTo>
                    <a:pt x="2863" y="14845"/>
                    <a:pt x="3132" y="14779"/>
                    <a:pt x="3361" y="14725"/>
                  </a:cubicBezTo>
                  <a:cubicBezTo>
                    <a:pt x="3464" y="14701"/>
                    <a:pt x="3572" y="14692"/>
                    <a:pt x="3682" y="14692"/>
                  </a:cubicBezTo>
                  <a:cubicBezTo>
                    <a:pt x="4133" y="14692"/>
                    <a:pt x="4630" y="14848"/>
                    <a:pt x="5104" y="14848"/>
                  </a:cubicBezTo>
                  <a:cubicBezTo>
                    <a:pt x="5127" y="14848"/>
                    <a:pt x="5150" y="14848"/>
                    <a:pt x="5173" y="14847"/>
                  </a:cubicBezTo>
                  <a:cubicBezTo>
                    <a:pt x="5276" y="14847"/>
                    <a:pt x="5399" y="14851"/>
                    <a:pt x="5531" y="14851"/>
                  </a:cubicBezTo>
                  <a:cubicBezTo>
                    <a:pt x="5977" y="14851"/>
                    <a:pt x="6518" y="14803"/>
                    <a:pt x="6660" y="14378"/>
                  </a:cubicBezTo>
                  <a:cubicBezTo>
                    <a:pt x="6721" y="14215"/>
                    <a:pt x="6476" y="14175"/>
                    <a:pt x="6354" y="14134"/>
                  </a:cubicBezTo>
                  <a:cubicBezTo>
                    <a:pt x="5804" y="13991"/>
                    <a:pt x="5295" y="13686"/>
                    <a:pt x="4807" y="13380"/>
                  </a:cubicBezTo>
                  <a:cubicBezTo>
                    <a:pt x="3972" y="12892"/>
                    <a:pt x="3809" y="12607"/>
                    <a:pt x="3788" y="11690"/>
                  </a:cubicBezTo>
                  <a:cubicBezTo>
                    <a:pt x="3788" y="11568"/>
                    <a:pt x="3768" y="11446"/>
                    <a:pt x="3768" y="11324"/>
                  </a:cubicBezTo>
                  <a:cubicBezTo>
                    <a:pt x="3707" y="9043"/>
                    <a:pt x="3748" y="6762"/>
                    <a:pt x="3625" y="4460"/>
                  </a:cubicBezTo>
                  <a:cubicBezTo>
                    <a:pt x="3523" y="2953"/>
                    <a:pt x="3320" y="1487"/>
                    <a:pt x="3014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5"/>
            <p:cNvSpPr/>
            <p:nvPr/>
          </p:nvSpPr>
          <p:spPr>
            <a:xfrm>
              <a:off x="5804971" y="4263143"/>
              <a:ext cx="321318" cy="159409"/>
            </a:xfrm>
            <a:custGeom>
              <a:avLst/>
              <a:gdLst/>
              <a:ahLst/>
              <a:cxnLst/>
              <a:rect l="l" t="t" r="r" b="b"/>
              <a:pathLst>
                <a:path w="5011" h="2486" extrusionOk="0">
                  <a:moveTo>
                    <a:pt x="390" y="0"/>
                  </a:moveTo>
                  <a:cubicBezTo>
                    <a:pt x="313" y="0"/>
                    <a:pt x="235" y="32"/>
                    <a:pt x="164" y="91"/>
                  </a:cubicBezTo>
                  <a:cubicBezTo>
                    <a:pt x="62" y="152"/>
                    <a:pt x="21" y="274"/>
                    <a:pt x="1" y="396"/>
                  </a:cubicBezTo>
                  <a:cubicBezTo>
                    <a:pt x="1" y="865"/>
                    <a:pt x="1" y="1333"/>
                    <a:pt x="62" y="1802"/>
                  </a:cubicBezTo>
                  <a:cubicBezTo>
                    <a:pt x="82" y="1842"/>
                    <a:pt x="82" y="1904"/>
                    <a:pt x="82" y="1944"/>
                  </a:cubicBezTo>
                  <a:cubicBezTo>
                    <a:pt x="143" y="2209"/>
                    <a:pt x="286" y="2453"/>
                    <a:pt x="591" y="2474"/>
                  </a:cubicBezTo>
                  <a:cubicBezTo>
                    <a:pt x="734" y="2482"/>
                    <a:pt x="953" y="2485"/>
                    <a:pt x="1213" y="2485"/>
                  </a:cubicBezTo>
                  <a:cubicBezTo>
                    <a:pt x="2252" y="2485"/>
                    <a:pt x="3943" y="2433"/>
                    <a:pt x="3992" y="2433"/>
                  </a:cubicBezTo>
                  <a:cubicBezTo>
                    <a:pt x="4257" y="2433"/>
                    <a:pt x="4522" y="2413"/>
                    <a:pt x="4766" y="2311"/>
                  </a:cubicBezTo>
                  <a:cubicBezTo>
                    <a:pt x="4970" y="2229"/>
                    <a:pt x="5011" y="2046"/>
                    <a:pt x="4949" y="1883"/>
                  </a:cubicBezTo>
                  <a:cubicBezTo>
                    <a:pt x="4929" y="1822"/>
                    <a:pt x="4909" y="1761"/>
                    <a:pt x="4848" y="1720"/>
                  </a:cubicBezTo>
                  <a:cubicBezTo>
                    <a:pt x="4685" y="1537"/>
                    <a:pt x="4440" y="1455"/>
                    <a:pt x="4237" y="1333"/>
                  </a:cubicBezTo>
                  <a:cubicBezTo>
                    <a:pt x="3992" y="1191"/>
                    <a:pt x="3748" y="1048"/>
                    <a:pt x="3503" y="906"/>
                  </a:cubicBezTo>
                  <a:cubicBezTo>
                    <a:pt x="3259" y="763"/>
                    <a:pt x="3015" y="580"/>
                    <a:pt x="2750" y="478"/>
                  </a:cubicBezTo>
                  <a:cubicBezTo>
                    <a:pt x="2717" y="465"/>
                    <a:pt x="2682" y="459"/>
                    <a:pt x="2647" y="459"/>
                  </a:cubicBezTo>
                  <a:cubicBezTo>
                    <a:pt x="2467" y="459"/>
                    <a:pt x="2269" y="607"/>
                    <a:pt x="2098" y="641"/>
                  </a:cubicBezTo>
                  <a:cubicBezTo>
                    <a:pt x="1980" y="680"/>
                    <a:pt x="1862" y="703"/>
                    <a:pt x="1743" y="703"/>
                  </a:cubicBezTo>
                  <a:cubicBezTo>
                    <a:pt x="1678" y="703"/>
                    <a:pt x="1613" y="696"/>
                    <a:pt x="1548" y="682"/>
                  </a:cubicBezTo>
                  <a:cubicBezTo>
                    <a:pt x="1202" y="600"/>
                    <a:pt x="917" y="315"/>
                    <a:pt x="632" y="111"/>
                  </a:cubicBezTo>
                  <a:cubicBezTo>
                    <a:pt x="612" y="91"/>
                    <a:pt x="571" y="71"/>
                    <a:pt x="550" y="50"/>
                  </a:cubicBezTo>
                  <a:cubicBezTo>
                    <a:pt x="499" y="16"/>
                    <a:pt x="445" y="0"/>
                    <a:pt x="390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5"/>
            <p:cNvSpPr/>
            <p:nvPr/>
          </p:nvSpPr>
          <p:spPr>
            <a:xfrm>
              <a:off x="5810229" y="4383884"/>
              <a:ext cx="316060" cy="38666"/>
            </a:xfrm>
            <a:custGeom>
              <a:avLst/>
              <a:gdLst/>
              <a:ahLst/>
              <a:cxnLst/>
              <a:rect l="l" t="t" r="r" b="b"/>
              <a:pathLst>
                <a:path w="4929" h="603" extrusionOk="0">
                  <a:moveTo>
                    <a:pt x="4419" y="0"/>
                  </a:moveTo>
                  <a:cubicBezTo>
                    <a:pt x="3768" y="0"/>
                    <a:pt x="3096" y="21"/>
                    <a:pt x="2444" y="21"/>
                  </a:cubicBezTo>
                  <a:cubicBezTo>
                    <a:pt x="1650" y="41"/>
                    <a:pt x="876" y="41"/>
                    <a:pt x="82" y="61"/>
                  </a:cubicBezTo>
                  <a:lnTo>
                    <a:pt x="0" y="61"/>
                  </a:lnTo>
                  <a:cubicBezTo>
                    <a:pt x="61" y="326"/>
                    <a:pt x="204" y="570"/>
                    <a:pt x="509" y="591"/>
                  </a:cubicBezTo>
                  <a:cubicBezTo>
                    <a:pt x="652" y="599"/>
                    <a:pt x="871" y="602"/>
                    <a:pt x="1131" y="602"/>
                  </a:cubicBezTo>
                  <a:cubicBezTo>
                    <a:pt x="2170" y="602"/>
                    <a:pt x="3861" y="550"/>
                    <a:pt x="3910" y="550"/>
                  </a:cubicBezTo>
                  <a:cubicBezTo>
                    <a:pt x="4175" y="550"/>
                    <a:pt x="4440" y="530"/>
                    <a:pt x="4684" y="428"/>
                  </a:cubicBezTo>
                  <a:cubicBezTo>
                    <a:pt x="4888" y="346"/>
                    <a:pt x="4929" y="163"/>
                    <a:pt x="4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5"/>
            <p:cNvSpPr/>
            <p:nvPr/>
          </p:nvSpPr>
          <p:spPr>
            <a:xfrm>
              <a:off x="5965596" y="4232813"/>
              <a:ext cx="39243" cy="76691"/>
            </a:xfrm>
            <a:custGeom>
              <a:avLst/>
              <a:gdLst/>
              <a:ahLst/>
              <a:cxnLst/>
              <a:rect l="l" t="t" r="r" b="b"/>
              <a:pathLst>
                <a:path w="612" h="1196" extrusionOk="0">
                  <a:moveTo>
                    <a:pt x="312" y="147"/>
                  </a:moveTo>
                  <a:cubicBezTo>
                    <a:pt x="388" y="147"/>
                    <a:pt x="467" y="360"/>
                    <a:pt x="449" y="523"/>
                  </a:cubicBezTo>
                  <a:cubicBezTo>
                    <a:pt x="449" y="625"/>
                    <a:pt x="428" y="727"/>
                    <a:pt x="408" y="808"/>
                  </a:cubicBezTo>
                  <a:lnTo>
                    <a:pt x="388" y="971"/>
                  </a:lnTo>
                  <a:lnTo>
                    <a:pt x="388" y="1011"/>
                  </a:lnTo>
                  <a:lnTo>
                    <a:pt x="388" y="1011"/>
                  </a:lnTo>
                  <a:cubicBezTo>
                    <a:pt x="381" y="1005"/>
                    <a:pt x="374" y="998"/>
                    <a:pt x="367" y="992"/>
                  </a:cubicBezTo>
                  <a:cubicBezTo>
                    <a:pt x="326" y="951"/>
                    <a:pt x="306" y="931"/>
                    <a:pt x="286" y="890"/>
                  </a:cubicBezTo>
                  <a:cubicBezTo>
                    <a:pt x="225" y="808"/>
                    <a:pt x="184" y="727"/>
                    <a:pt x="163" y="625"/>
                  </a:cubicBezTo>
                  <a:cubicBezTo>
                    <a:pt x="123" y="442"/>
                    <a:pt x="143" y="218"/>
                    <a:pt x="286" y="157"/>
                  </a:cubicBezTo>
                  <a:cubicBezTo>
                    <a:pt x="294" y="150"/>
                    <a:pt x="303" y="147"/>
                    <a:pt x="312" y="147"/>
                  </a:cubicBezTo>
                  <a:close/>
                  <a:moveTo>
                    <a:pt x="445" y="1065"/>
                  </a:moveTo>
                  <a:cubicBezTo>
                    <a:pt x="453" y="1067"/>
                    <a:pt x="459" y="1073"/>
                    <a:pt x="449" y="1073"/>
                  </a:cubicBezTo>
                  <a:lnTo>
                    <a:pt x="445" y="1065"/>
                  </a:lnTo>
                  <a:close/>
                  <a:moveTo>
                    <a:pt x="304" y="1"/>
                  </a:moveTo>
                  <a:cubicBezTo>
                    <a:pt x="272" y="1"/>
                    <a:pt x="238" y="6"/>
                    <a:pt x="204" y="14"/>
                  </a:cubicBezTo>
                  <a:cubicBezTo>
                    <a:pt x="82" y="96"/>
                    <a:pt x="41" y="218"/>
                    <a:pt x="21" y="320"/>
                  </a:cubicBezTo>
                  <a:cubicBezTo>
                    <a:pt x="1" y="442"/>
                    <a:pt x="1" y="564"/>
                    <a:pt x="41" y="666"/>
                  </a:cubicBezTo>
                  <a:cubicBezTo>
                    <a:pt x="62" y="768"/>
                    <a:pt x="102" y="869"/>
                    <a:pt x="163" y="971"/>
                  </a:cubicBezTo>
                  <a:cubicBezTo>
                    <a:pt x="204" y="1012"/>
                    <a:pt x="245" y="1053"/>
                    <a:pt x="286" y="1094"/>
                  </a:cubicBezTo>
                  <a:cubicBezTo>
                    <a:pt x="306" y="1114"/>
                    <a:pt x="326" y="1114"/>
                    <a:pt x="347" y="1134"/>
                  </a:cubicBezTo>
                  <a:lnTo>
                    <a:pt x="388" y="1155"/>
                  </a:lnTo>
                  <a:cubicBezTo>
                    <a:pt x="388" y="1175"/>
                    <a:pt x="449" y="1195"/>
                    <a:pt x="469" y="1195"/>
                  </a:cubicBezTo>
                  <a:lnTo>
                    <a:pt x="489" y="1175"/>
                  </a:lnTo>
                  <a:cubicBezTo>
                    <a:pt x="530" y="1134"/>
                    <a:pt x="530" y="1073"/>
                    <a:pt x="530" y="1073"/>
                  </a:cubicBezTo>
                  <a:lnTo>
                    <a:pt x="550" y="992"/>
                  </a:lnTo>
                  <a:lnTo>
                    <a:pt x="571" y="849"/>
                  </a:lnTo>
                  <a:cubicBezTo>
                    <a:pt x="591" y="747"/>
                    <a:pt x="612" y="645"/>
                    <a:pt x="612" y="523"/>
                  </a:cubicBezTo>
                  <a:cubicBezTo>
                    <a:pt x="612" y="421"/>
                    <a:pt x="591" y="299"/>
                    <a:pt x="550" y="197"/>
                  </a:cubicBezTo>
                  <a:cubicBezTo>
                    <a:pt x="530" y="136"/>
                    <a:pt x="510" y="75"/>
                    <a:pt x="428" y="35"/>
                  </a:cubicBezTo>
                  <a:cubicBezTo>
                    <a:pt x="392" y="11"/>
                    <a:pt x="350" y="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5"/>
            <p:cNvSpPr/>
            <p:nvPr/>
          </p:nvSpPr>
          <p:spPr>
            <a:xfrm>
              <a:off x="5989129" y="4253268"/>
              <a:ext cx="66623" cy="56235"/>
            </a:xfrm>
            <a:custGeom>
              <a:avLst/>
              <a:gdLst/>
              <a:ahLst/>
              <a:cxnLst/>
              <a:rect l="l" t="t" r="r" b="b"/>
              <a:pathLst>
                <a:path w="1039" h="877" extrusionOk="0">
                  <a:moveTo>
                    <a:pt x="774" y="164"/>
                  </a:moveTo>
                  <a:cubicBezTo>
                    <a:pt x="794" y="164"/>
                    <a:pt x="815" y="164"/>
                    <a:pt x="835" y="184"/>
                  </a:cubicBezTo>
                  <a:cubicBezTo>
                    <a:pt x="896" y="306"/>
                    <a:pt x="733" y="489"/>
                    <a:pt x="591" y="591"/>
                  </a:cubicBezTo>
                  <a:cubicBezTo>
                    <a:pt x="509" y="652"/>
                    <a:pt x="448" y="693"/>
                    <a:pt x="346" y="713"/>
                  </a:cubicBezTo>
                  <a:cubicBezTo>
                    <a:pt x="306" y="734"/>
                    <a:pt x="265" y="734"/>
                    <a:pt x="224" y="754"/>
                  </a:cubicBezTo>
                  <a:lnTo>
                    <a:pt x="211" y="754"/>
                  </a:lnTo>
                  <a:lnTo>
                    <a:pt x="224" y="734"/>
                  </a:lnTo>
                  <a:lnTo>
                    <a:pt x="285" y="591"/>
                  </a:lnTo>
                  <a:cubicBezTo>
                    <a:pt x="346" y="510"/>
                    <a:pt x="407" y="428"/>
                    <a:pt x="469" y="367"/>
                  </a:cubicBezTo>
                  <a:cubicBezTo>
                    <a:pt x="530" y="286"/>
                    <a:pt x="591" y="225"/>
                    <a:pt x="672" y="184"/>
                  </a:cubicBezTo>
                  <a:cubicBezTo>
                    <a:pt x="713" y="164"/>
                    <a:pt x="733" y="164"/>
                    <a:pt x="774" y="164"/>
                  </a:cubicBezTo>
                  <a:close/>
                  <a:moveTo>
                    <a:pt x="774" y="1"/>
                  </a:moveTo>
                  <a:cubicBezTo>
                    <a:pt x="713" y="1"/>
                    <a:pt x="652" y="21"/>
                    <a:pt x="591" y="41"/>
                  </a:cubicBezTo>
                  <a:cubicBezTo>
                    <a:pt x="509" y="102"/>
                    <a:pt x="407" y="184"/>
                    <a:pt x="346" y="265"/>
                  </a:cubicBezTo>
                  <a:cubicBezTo>
                    <a:pt x="285" y="347"/>
                    <a:pt x="224" y="428"/>
                    <a:pt x="163" y="510"/>
                  </a:cubicBezTo>
                  <a:lnTo>
                    <a:pt x="82" y="652"/>
                  </a:lnTo>
                  <a:lnTo>
                    <a:pt x="41" y="713"/>
                  </a:lnTo>
                  <a:lnTo>
                    <a:pt x="21" y="754"/>
                  </a:lnTo>
                  <a:cubicBezTo>
                    <a:pt x="21" y="775"/>
                    <a:pt x="0" y="795"/>
                    <a:pt x="0" y="815"/>
                  </a:cubicBezTo>
                  <a:lnTo>
                    <a:pt x="21" y="836"/>
                  </a:lnTo>
                  <a:cubicBezTo>
                    <a:pt x="41" y="856"/>
                    <a:pt x="102" y="876"/>
                    <a:pt x="102" y="876"/>
                  </a:cubicBezTo>
                  <a:lnTo>
                    <a:pt x="224" y="876"/>
                  </a:lnTo>
                  <a:cubicBezTo>
                    <a:pt x="285" y="876"/>
                    <a:pt x="346" y="856"/>
                    <a:pt x="387" y="856"/>
                  </a:cubicBezTo>
                  <a:cubicBezTo>
                    <a:pt x="489" y="815"/>
                    <a:pt x="591" y="775"/>
                    <a:pt x="672" y="713"/>
                  </a:cubicBezTo>
                  <a:cubicBezTo>
                    <a:pt x="774" y="652"/>
                    <a:pt x="856" y="571"/>
                    <a:pt x="917" y="489"/>
                  </a:cubicBezTo>
                  <a:cubicBezTo>
                    <a:pt x="978" y="388"/>
                    <a:pt x="1039" y="245"/>
                    <a:pt x="978" y="123"/>
                  </a:cubicBezTo>
                  <a:cubicBezTo>
                    <a:pt x="937" y="62"/>
                    <a:pt x="856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5"/>
            <p:cNvSpPr/>
            <p:nvPr/>
          </p:nvSpPr>
          <p:spPr>
            <a:xfrm>
              <a:off x="5819334" y="4281482"/>
              <a:ext cx="160691" cy="56877"/>
            </a:xfrm>
            <a:custGeom>
              <a:avLst/>
              <a:gdLst/>
              <a:ahLst/>
              <a:cxnLst/>
              <a:rect l="l" t="t" r="r" b="b"/>
              <a:pathLst>
                <a:path w="2506" h="887" extrusionOk="0">
                  <a:moveTo>
                    <a:pt x="63" y="0"/>
                  </a:moveTo>
                  <a:cubicBezTo>
                    <a:pt x="55" y="0"/>
                    <a:pt x="47" y="3"/>
                    <a:pt x="41" y="9"/>
                  </a:cubicBezTo>
                  <a:cubicBezTo>
                    <a:pt x="1" y="9"/>
                    <a:pt x="1" y="49"/>
                    <a:pt x="1" y="70"/>
                  </a:cubicBezTo>
                  <a:cubicBezTo>
                    <a:pt x="204" y="518"/>
                    <a:pt x="632" y="803"/>
                    <a:pt x="1100" y="864"/>
                  </a:cubicBezTo>
                  <a:cubicBezTo>
                    <a:pt x="1194" y="880"/>
                    <a:pt x="1284" y="886"/>
                    <a:pt x="1373" y="886"/>
                  </a:cubicBezTo>
                  <a:cubicBezTo>
                    <a:pt x="1516" y="886"/>
                    <a:pt x="1654" y="869"/>
                    <a:pt x="1793" y="844"/>
                  </a:cubicBezTo>
                  <a:cubicBezTo>
                    <a:pt x="1915" y="823"/>
                    <a:pt x="2017" y="783"/>
                    <a:pt x="2139" y="762"/>
                  </a:cubicBezTo>
                  <a:lnTo>
                    <a:pt x="2444" y="620"/>
                  </a:lnTo>
                  <a:cubicBezTo>
                    <a:pt x="2485" y="620"/>
                    <a:pt x="2506" y="579"/>
                    <a:pt x="2485" y="538"/>
                  </a:cubicBezTo>
                  <a:cubicBezTo>
                    <a:pt x="2485" y="497"/>
                    <a:pt x="2444" y="477"/>
                    <a:pt x="2404" y="477"/>
                  </a:cubicBezTo>
                  <a:lnTo>
                    <a:pt x="2383" y="477"/>
                  </a:lnTo>
                  <a:lnTo>
                    <a:pt x="2078" y="599"/>
                  </a:lnTo>
                  <a:cubicBezTo>
                    <a:pt x="1976" y="620"/>
                    <a:pt x="1874" y="660"/>
                    <a:pt x="1772" y="681"/>
                  </a:cubicBezTo>
                  <a:cubicBezTo>
                    <a:pt x="1608" y="711"/>
                    <a:pt x="1444" y="729"/>
                    <a:pt x="1288" y="729"/>
                  </a:cubicBezTo>
                  <a:cubicBezTo>
                    <a:pt x="1231" y="729"/>
                    <a:pt x="1175" y="727"/>
                    <a:pt x="1121" y="721"/>
                  </a:cubicBezTo>
                  <a:cubicBezTo>
                    <a:pt x="917" y="681"/>
                    <a:pt x="713" y="620"/>
                    <a:pt x="530" y="497"/>
                  </a:cubicBezTo>
                  <a:cubicBezTo>
                    <a:pt x="367" y="375"/>
                    <a:pt x="204" y="212"/>
                    <a:pt x="123" y="29"/>
                  </a:cubicBezTo>
                  <a:lnTo>
                    <a:pt x="102" y="29"/>
                  </a:lnTo>
                  <a:cubicBezTo>
                    <a:pt x="102" y="15"/>
                    <a:pt x="82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5"/>
            <p:cNvSpPr/>
            <p:nvPr/>
          </p:nvSpPr>
          <p:spPr>
            <a:xfrm>
              <a:off x="4916947" y="3478868"/>
              <a:ext cx="696114" cy="920799"/>
            </a:xfrm>
            <a:custGeom>
              <a:avLst/>
              <a:gdLst/>
              <a:ahLst/>
              <a:cxnLst/>
              <a:rect l="l" t="t" r="r" b="b"/>
              <a:pathLst>
                <a:path w="10856" h="14360" extrusionOk="0">
                  <a:moveTo>
                    <a:pt x="8371" y="1"/>
                  </a:moveTo>
                  <a:cubicBezTo>
                    <a:pt x="8351" y="21"/>
                    <a:pt x="7597" y="469"/>
                    <a:pt x="7434" y="856"/>
                  </a:cubicBezTo>
                  <a:cubicBezTo>
                    <a:pt x="7272" y="1264"/>
                    <a:pt x="7068" y="1630"/>
                    <a:pt x="6823" y="1834"/>
                  </a:cubicBezTo>
                  <a:cubicBezTo>
                    <a:pt x="5948" y="2608"/>
                    <a:pt x="4970" y="3992"/>
                    <a:pt x="4033" y="5846"/>
                  </a:cubicBezTo>
                  <a:cubicBezTo>
                    <a:pt x="3952" y="5988"/>
                    <a:pt x="3626" y="6599"/>
                    <a:pt x="3239" y="7251"/>
                  </a:cubicBezTo>
                  <a:cubicBezTo>
                    <a:pt x="2832" y="7923"/>
                    <a:pt x="2404" y="8615"/>
                    <a:pt x="2180" y="8962"/>
                  </a:cubicBezTo>
                  <a:cubicBezTo>
                    <a:pt x="1712" y="9593"/>
                    <a:pt x="1569" y="9797"/>
                    <a:pt x="1528" y="9858"/>
                  </a:cubicBezTo>
                  <a:cubicBezTo>
                    <a:pt x="1447" y="9960"/>
                    <a:pt x="999" y="10347"/>
                    <a:pt x="755" y="10509"/>
                  </a:cubicBezTo>
                  <a:cubicBezTo>
                    <a:pt x="490" y="10672"/>
                    <a:pt x="42" y="10958"/>
                    <a:pt x="21" y="11304"/>
                  </a:cubicBezTo>
                  <a:cubicBezTo>
                    <a:pt x="1" y="11731"/>
                    <a:pt x="490" y="12017"/>
                    <a:pt x="877" y="12241"/>
                  </a:cubicBezTo>
                  <a:cubicBezTo>
                    <a:pt x="1345" y="12546"/>
                    <a:pt x="1651" y="13177"/>
                    <a:pt x="2099" y="13585"/>
                  </a:cubicBezTo>
                  <a:cubicBezTo>
                    <a:pt x="2372" y="13858"/>
                    <a:pt x="2802" y="14359"/>
                    <a:pt x="3234" y="14359"/>
                  </a:cubicBezTo>
                  <a:cubicBezTo>
                    <a:pt x="3317" y="14359"/>
                    <a:pt x="3401" y="14340"/>
                    <a:pt x="3483" y="14297"/>
                  </a:cubicBezTo>
                  <a:cubicBezTo>
                    <a:pt x="3646" y="14216"/>
                    <a:pt x="3504" y="13992"/>
                    <a:pt x="3443" y="13911"/>
                  </a:cubicBezTo>
                  <a:cubicBezTo>
                    <a:pt x="3137" y="13422"/>
                    <a:pt x="2995" y="12831"/>
                    <a:pt x="2852" y="12281"/>
                  </a:cubicBezTo>
                  <a:cubicBezTo>
                    <a:pt x="2587" y="11365"/>
                    <a:pt x="2669" y="11039"/>
                    <a:pt x="3300" y="10347"/>
                  </a:cubicBezTo>
                  <a:cubicBezTo>
                    <a:pt x="3382" y="10265"/>
                    <a:pt x="3463" y="10163"/>
                    <a:pt x="3545" y="10082"/>
                  </a:cubicBezTo>
                  <a:cubicBezTo>
                    <a:pt x="5072" y="8412"/>
                    <a:pt x="6701" y="6803"/>
                    <a:pt x="8208" y="5031"/>
                  </a:cubicBezTo>
                  <a:cubicBezTo>
                    <a:pt x="9166" y="3911"/>
                    <a:pt x="10041" y="2689"/>
                    <a:pt x="10856" y="1406"/>
                  </a:cubicBezTo>
                  <a:lnTo>
                    <a:pt x="8371" y="1"/>
                  </a:ln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5"/>
            <p:cNvSpPr/>
            <p:nvPr/>
          </p:nvSpPr>
          <p:spPr>
            <a:xfrm>
              <a:off x="4905213" y="4113226"/>
              <a:ext cx="242960" cy="309135"/>
            </a:xfrm>
            <a:custGeom>
              <a:avLst/>
              <a:gdLst/>
              <a:ahLst/>
              <a:cxnLst/>
              <a:rect l="l" t="t" r="r" b="b"/>
              <a:pathLst>
                <a:path w="3789" h="4821" extrusionOk="0">
                  <a:moveTo>
                    <a:pt x="1487" y="0"/>
                  </a:moveTo>
                  <a:cubicBezTo>
                    <a:pt x="1391" y="0"/>
                    <a:pt x="1307" y="40"/>
                    <a:pt x="1223" y="107"/>
                  </a:cubicBezTo>
                  <a:cubicBezTo>
                    <a:pt x="897" y="454"/>
                    <a:pt x="571" y="779"/>
                    <a:pt x="286" y="1166"/>
                  </a:cubicBezTo>
                  <a:cubicBezTo>
                    <a:pt x="265" y="1207"/>
                    <a:pt x="245" y="1227"/>
                    <a:pt x="225" y="1268"/>
                  </a:cubicBezTo>
                  <a:cubicBezTo>
                    <a:pt x="62" y="1513"/>
                    <a:pt x="1" y="1777"/>
                    <a:pt x="204" y="2001"/>
                  </a:cubicBezTo>
                  <a:cubicBezTo>
                    <a:pt x="693" y="2531"/>
                    <a:pt x="2628" y="4303"/>
                    <a:pt x="2689" y="4343"/>
                  </a:cubicBezTo>
                  <a:cubicBezTo>
                    <a:pt x="2872" y="4527"/>
                    <a:pt x="3076" y="4690"/>
                    <a:pt x="3320" y="4791"/>
                  </a:cubicBezTo>
                  <a:cubicBezTo>
                    <a:pt x="3370" y="4811"/>
                    <a:pt x="3416" y="4820"/>
                    <a:pt x="3460" y="4820"/>
                  </a:cubicBezTo>
                  <a:cubicBezTo>
                    <a:pt x="3597" y="4820"/>
                    <a:pt x="3702" y="4732"/>
                    <a:pt x="3748" y="4608"/>
                  </a:cubicBezTo>
                  <a:cubicBezTo>
                    <a:pt x="3789" y="4547"/>
                    <a:pt x="3789" y="4486"/>
                    <a:pt x="3789" y="4425"/>
                  </a:cubicBezTo>
                  <a:cubicBezTo>
                    <a:pt x="3789" y="4180"/>
                    <a:pt x="3687" y="3956"/>
                    <a:pt x="3626" y="3712"/>
                  </a:cubicBezTo>
                  <a:cubicBezTo>
                    <a:pt x="3544" y="3447"/>
                    <a:pt x="3463" y="3183"/>
                    <a:pt x="3381" y="2897"/>
                  </a:cubicBezTo>
                  <a:cubicBezTo>
                    <a:pt x="3320" y="2633"/>
                    <a:pt x="3259" y="2327"/>
                    <a:pt x="3137" y="2062"/>
                  </a:cubicBezTo>
                  <a:cubicBezTo>
                    <a:pt x="3035" y="1879"/>
                    <a:pt x="2730" y="1838"/>
                    <a:pt x="2567" y="1737"/>
                  </a:cubicBezTo>
                  <a:cubicBezTo>
                    <a:pt x="2404" y="1655"/>
                    <a:pt x="2241" y="1533"/>
                    <a:pt x="2139" y="1370"/>
                  </a:cubicBezTo>
                  <a:cubicBezTo>
                    <a:pt x="1956" y="1085"/>
                    <a:pt x="1935" y="678"/>
                    <a:pt x="1874" y="331"/>
                  </a:cubicBezTo>
                  <a:cubicBezTo>
                    <a:pt x="1874" y="291"/>
                    <a:pt x="1854" y="270"/>
                    <a:pt x="1854" y="250"/>
                  </a:cubicBezTo>
                  <a:cubicBezTo>
                    <a:pt x="1813" y="87"/>
                    <a:pt x="1711" y="6"/>
                    <a:pt x="1548" y="6"/>
                  </a:cubicBezTo>
                  <a:cubicBezTo>
                    <a:pt x="1528" y="2"/>
                    <a:pt x="1507" y="0"/>
                    <a:pt x="1487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5"/>
            <p:cNvSpPr/>
            <p:nvPr/>
          </p:nvSpPr>
          <p:spPr>
            <a:xfrm>
              <a:off x="4905213" y="4194532"/>
              <a:ext cx="241678" cy="227827"/>
            </a:xfrm>
            <a:custGeom>
              <a:avLst/>
              <a:gdLst/>
              <a:ahLst/>
              <a:cxnLst/>
              <a:rect l="l" t="t" r="r" b="b"/>
              <a:pathLst>
                <a:path w="3769" h="3553" extrusionOk="0">
                  <a:moveTo>
                    <a:pt x="225" y="0"/>
                  </a:moveTo>
                  <a:cubicBezTo>
                    <a:pt x="62" y="245"/>
                    <a:pt x="1" y="509"/>
                    <a:pt x="204" y="733"/>
                  </a:cubicBezTo>
                  <a:cubicBezTo>
                    <a:pt x="693" y="1263"/>
                    <a:pt x="2628" y="3035"/>
                    <a:pt x="2689" y="3075"/>
                  </a:cubicBezTo>
                  <a:cubicBezTo>
                    <a:pt x="2872" y="3259"/>
                    <a:pt x="3076" y="3422"/>
                    <a:pt x="3320" y="3523"/>
                  </a:cubicBezTo>
                  <a:cubicBezTo>
                    <a:pt x="3370" y="3543"/>
                    <a:pt x="3416" y="3552"/>
                    <a:pt x="3460" y="3552"/>
                  </a:cubicBezTo>
                  <a:cubicBezTo>
                    <a:pt x="3598" y="3552"/>
                    <a:pt x="3707" y="3464"/>
                    <a:pt x="3768" y="3340"/>
                  </a:cubicBezTo>
                  <a:cubicBezTo>
                    <a:pt x="3646" y="3238"/>
                    <a:pt x="3544" y="3136"/>
                    <a:pt x="3422" y="3035"/>
                  </a:cubicBezTo>
                  <a:lnTo>
                    <a:pt x="1976" y="1670"/>
                  </a:lnTo>
                  <a:cubicBezTo>
                    <a:pt x="1406" y="1141"/>
                    <a:pt x="836" y="591"/>
                    <a:pt x="265" y="61"/>
                  </a:cubicBezTo>
                  <a:cubicBezTo>
                    <a:pt x="245" y="41"/>
                    <a:pt x="225" y="21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5"/>
            <p:cNvSpPr/>
            <p:nvPr/>
          </p:nvSpPr>
          <p:spPr>
            <a:xfrm>
              <a:off x="5102387" y="4201329"/>
              <a:ext cx="54953" cy="66367"/>
            </a:xfrm>
            <a:custGeom>
              <a:avLst/>
              <a:gdLst/>
              <a:ahLst/>
              <a:cxnLst/>
              <a:rect l="l" t="t" r="r" b="b"/>
              <a:pathLst>
                <a:path w="857" h="1035" extrusionOk="0">
                  <a:moveTo>
                    <a:pt x="595" y="151"/>
                  </a:moveTo>
                  <a:cubicBezTo>
                    <a:pt x="614" y="151"/>
                    <a:pt x="634" y="154"/>
                    <a:pt x="653" y="159"/>
                  </a:cubicBezTo>
                  <a:cubicBezTo>
                    <a:pt x="754" y="179"/>
                    <a:pt x="653" y="403"/>
                    <a:pt x="510" y="526"/>
                  </a:cubicBezTo>
                  <a:cubicBezTo>
                    <a:pt x="449" y="587"/>
                    <a:pt x="367" y="648"/>
                    <a:pt x="286" y="709"/>
                  </a:cubicBezTo>
                  <a:lnTo>
                    <a:pt x="164" y="811"/>
                  </a:lnTo>
                  <a:lnTo>
                    <a:pt x="124" y="837"/>
                  </a:lnTo>
                  <a:lnTo>
                    <a:pt x="124" y="837"/>
                  </a:lnTo>
                  <a:cubicBezTo>
                    <a:pt x="123" y="827"/>
                    <a:pt x="123" y="819"/>
                    <a:pt x="123" y="811"/>
                  </a:cubicBezTo>
                  <a:cubicBezTo>
                    <a:pt x="123" y="770"/>
                    <a:pt x="143" y="709"/>
                    <a:pt x="143" y="668"/>
                  </a:cubicBezTo>
                  <a:cubicBezTo>
                    <a:pt x="164" y="587"/>
                    <a:pt x="184" y="485"/>
                    <a:pt x="245" y="403"/>
                  </a:cubicBezTo>
                  <a:cubicBezTo>
                    <a:pt x="316" y="262"/>
                    <a:pt x="464" y="151"/>
                    <a:pt x="595" y="151"/>
                  </a:cubicBezTo>
                  <a:close/>
                  <a:moveTo>
                    <a:pt x="583" y="0"/>
                  </a:moveTo>
                  <a:cubicBezTo>
                    <a:pt x="487" y="0"/>
                    <a:pt x="401" y="38"/>
                    <a:pt x="327" y="98"/>
                  </a:cubicBezTo>
                  <a:cubicBezTo>
                    <a:pt x="245" y="159"/>
                    <a:pt x="164" y="261"/>
                    <a:pt x="123" y="342"/>
                  </a:cubicBezTo>
                  <a:cubicBezTo>
                    <a:pt x="62" y="444"/>
                    <a:pt x="21" y="546"/>
                    <a:pt x="1" y="648"/>
                  </a:cubicBezTo>
                  <a:cubicBezTo>
                    <a:pt x="1" y="709"/>
                    <a:pt x="1" y="770"/>
                    <a:pt x="1" y="831"/>
                  </a:cubicBezTo>
                  <a:cubicBezTo>
                    <a:pt x="1" y="851"/>
                    <a:pt x="1" y="872"/>
                    <a:pt x="21" y="912"/>
                  </a:cubicBezTo>
                  <a:lnTo>
                    <a:pt x="21" y="953"/>
                  </a:lnTo>
                  <a:cubicBezTo>
                    <a:pt x="21" y="953"/>
                    <a:pt x="42" y="1014"/>
                    <a:pt x="62" y="1035"/>
                  </a:cubicBezTo>
                  <a:lnTo>
                    <a:pt x="82" y="1035"/>
                  </a:lnTo>
                  <a:cubicBezTo>
                    <a:pt x="143" y="1014"/>
                    <a:pt x="184" y="994"/>
                    <a:pt x="184" y="994"/>
                  </a:cubicBezTo>
                  <a:lnTo>
                    <a:pt x="245" y="933"/>
                  </a:lnTo>
                  <a:lnTo>
                    <a:pt x="367" y="851"/>
                  </a:lnTo>
                  <a:cubicBezTo>
                    <a:pt x="469" y="790"/>
                    <a:pt x="551" y="729"/>
                    <a:pt x="612" y="648"/>
                  </a:cubicBezTo>
                  <a:cubicBezTo>
                    <a:pt x="693" y="566"/>
                    <a:pt x="775" y="485"/>
                    <a:pt x="816" y="383"/>
                  </a:cubicBezTo>
                  <a:cubicBezTo>
                    <a:pt x="836" y="322"/>
                    <a:pt x="856" y="261"/>
                    <a:pt x="836" y="179"/>
                  </a:cubicBezTo>
                  <a:cubicBezTo>
                    <a:pt x="836" y="98"/>
                    <a:pt x="754" y="37"/>
                    <a:pt x="693" y="16"/>
                  </a:cubicBezTo>
                  <a:cubicBezTo>
                    <a:pt x="655" y="5"/>
                    <a:pt x="618" y="0"/>
                    <a:pt x="5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5"/>
            <p:cNvSpPr/>
            <p:nvPr/>
          </p:nvSpPr>
          <p:spPr>
            <a:xfrm>
              <a:off x="5103734" y="4249357"/>
              <a:ext cx="77075" cy="36293"/>
            </a:xfrm>
            <a:custGeom>
              <a:avLst/>
              <a:gdLst/>
              <a:ahLst/>
              <a:cxnLst/>
              <a:rect l="l" t="t" r="r" b="b"/>
              <a:pathLst>
                <a:path w="1202" h="566" extrusionOk="0">
                  <a:moveTo>
                    <a:pt x="126" y="196"/>
                  </a:moveTo>
                  <a:lnTo>
                    <a:pt x="126" y="196"/>
                  </a:lnTo>
                  <a:cubicBezTo>
                    <a:pt x="129" y="196"/>
                    <a:pt x="132" y="201"/>
                    <a:pt x="131" y="209"/>
                  </a:cubicBezTo>
                  <a:lnTo>
                    <a:pt x="131" y="209"/>
                  </a:lnTo>
                  <a:lnTo>
                    <a:pt x="122" y="204"/>
                  </a:lnTo>
                  <a:cubicBezTo>
                    <a:pt x="122" y="198"/>
                    <a:pt x="124" y="196"/>
                    <a:pt x="126" y="196"/>
                  </a:cubicBezTo>
                  <a:close/>
                  <a:moveTo>
                    <a:pt x="138" y="278"/>
                  </a:moveTo>
                  <a:cubicBezTo>
                    <a:pt x="135" y="283"/>
                    <a:pt x="130" y="286"/>
                    <a:pt x="122" y="286"/>
                  </a:cubicBezTo>
                  <a:lnTo>
                    <a:pt x="138" y="278"/>
                  </a:lnTo>
                  <a:close/>
                  <a:moveTo>
                    <a:pt x="744" y="155"/>
                  </a:moveTo>
                  <a:cubicBezTo>
                    <a:pt x="803" y="155"/>
                    <a:pt x="865" y="169"/>
                    <a:pt x="937" y="184"/>
                  </a:cubicBezTo>
                  <a:cubicBezTo>
                    <a:pt x="978" y="204"/>
                    <a:pt x="998" y="204"/>
                    <a:pt x="1019" y="225"/>
                  </a:cubicBezTo>
                  <a:cubicBezTo>
                    <a:pt x="1039" y="245"/>
                    <a:pt x="1039" y="265"/>
                    <a:pt x="1039" y="286"/>
                  </a:cubicBezTo>
                  <a:cubicBezTo>
                    <a:pt x="1007" y="399"/>
                    <a:pt x="859" y="435"/>
                    <a:pt x="708" y="435"/>
                  </a:cubicBezTo>
                  <a:cubicBezTo>
                    <a:pt x="669" y="435"/>
                    <a:pt x="629" y="432"/>
                    <a:pt x="591" y="428"/>
                  </a:cubicBezTo>
                  <a:cubicBezTo>
                    <a:pt x="489" y="408"/>
                    <a:pt x="408" y="387"/>
                    <a:pt x="326" y="347"/>
                  </a:cubicBezTo>
                  <a:cubicBezTo>
                    <a:pt x="285" y="326"/>
                    <a:pt x="245" y="306"/>
                    <a:pt x="204" y="265"/>
                  </a:cubicBezTo>
                  <a:lnTo>
                    <a:pt x="224" y="265"/>
                  </a:lnTo>
                  <a:lnTo>
                    <a:pt x="367" y="225"/>
                  </a:lnTo>
                  <a:cubicBezTo>
                    <a:pt x="469" y="204"/>
                    <a:pt x="570" y="184"/>
                    <a:pt x="672" y="163"/>
                  </a:cubicBezTo>
                  <a:cubicBezTo>
                    <a:pt x="696" y="157"/>
                    <a:pt x="720" y="155"/>
                    <a:pt x="744" y="155"/>
                  </a:cubicBezTo>
                  <a:close/>
                  <a:moveTo>
                    <a:pt x="632" y="1"/>
                  </a:moveTo>
                  <a:cubicBezTo>
                    <a:pt x="530" y="21"/>
                    <a:pt x="428" y="41"/>
                    <a:pt x="346" y="62"/>
                  </a:cubicBezTo>
                  <a:lnTo>
                    <a:pt x="184" y="102"/>
                  </a:lnTo>
                  <a:lnTo>
                    <a:pt x="122" y="123"/>
                  </a:lnTo>
                  <a:lnTo>
                    <a:pt x="82" y="123"/>
                  </a:lnTo>
                  <a:cubicBezTo>
                    <a:pt x="41" y="143"/>
                    <a:pt x="21" y="163"/>
                    <a:pt x="0" y="163"/>
                  </a:cubicBezTo>
                  <a:lnTo>
                    <a:pt x="0" y="204"/>
                  </a:lnTo>
                  <a:cubicBezTo>
                    <a:pt x="0" y="225"/>
                    <a:pt x="41" y="286"/>
                    <a:pt x="41" y="286"/>
                  </a:cubicBezTo>
                  <a:lnTo>
                    <a:pt x="82" y="306"/>
                  </a:lnTo>
                  <a:cubicBezTo>
                    <a:pt x="82" y="326"/>
                    <a:pt x="102" y="347"/>
                    <a:pt x="122" y="367"/>
                  </a:cubicBezTo>
                  <a:cubicBezTo>
                    <a:pt x="184" y="408"/>
                    <a:pt x="224" y="428"/>
                    <a:pt x="265" y="469"/>
                  </a:cubicBezTo>
                  <a:cubicBezTo>
                    <a:pt x="367" y="510"/>
                    <a:pt x="469" y="550"/>
                    <a:pt x="570" y="550"/>
                  </a:cubicBezTo>
                  <a:cubicBezTo>
                    <a:pt x="621" y="561"/>
                    <a:pt x="677" y="566"/>
                    <a:pt x="733" y="566"/>
                  </a:cubicBezTo>
                  <a:cubicBezTo>
                    <a:pt x="789" y="566"/>
                    <a:pt x="845" y="561"/>
                    <a:pt x="896" y="550"/>
                  </a:cubicBezTo>
                  <a:cubicBezTo>
                    <a:pt x="998" y="550"/>
                    <a:pt x="1141" y="489"/>
                    <a:pt x="1181" y="347"/>
                  </a:cubicBezTo>
                  <a:cubicBezTo>
                    <a:pt x="1202" y="265"/>
                    <a:pt x="1202" y="163"/>
                    <a:pt x="1141" y="123"/>
                  </a:cubicBezTo>
                  <a:cubicBezTo>
                    <a:pt x="1080" y="62"/>
                    <a:pt x="1019" y="41"/>
                    <a:pt x="978" y="21"/>
                  </a:cubicBezTo>
                  <a:cubicBezTo>
                    <a:pt x="856" y="1"/>
                    <a:pt x="733" y="1"/>
                    <a:pt x="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5"/>
            <p:cNvSpPr/>
            <p:nvPr/>
          </p:nvSpPr>
          <p:spPr>
            <a:xfrm>
              <a:off x="4984852" y="4125281"/>
              <a:ext cx="105866" cy="137735"/>
            </a:xfrm>
            <a:custGeom>
              <a:avLst/>
              <a:gdLst/>
              <a:ahLst/>
              <a:cxnLst/>
              <a:rect l="l" t="t" r="r" b="b"/>
              <a:pathLst>
                <a:path w="1651" h="2148" extrusionOk="0">
                  <a:moveTo>
                    <a:pt x="245" y="1"/>
                  </a:moveTo>
                  <a:cubicBezTo>
                    <a:pt x="205" y="1"/>
                    <a:pt x="164" y="21"/>
                    <a:pt x="164" y="42"/>
                  </a:cubicBezTo>
                  <a:cubicBezTo>
                    <a:pt x="1" y="490"/>
                    <a:pt x="123" y="1019"/>
                    <a:pt x="408" y="1386"/>
                  </a:cubicBezTo>
                  <a:cubicBezTo>
                    <a:pt x="551" y="1569"/>
                    <a:pt x="734" y="1712"/>
                    <a:pt x="917" y="1834"/>
                  </a:cubicBezTo>
                  <a:cubicBezTo>
                    <a:pt x="1019" y="1895"/>
                    <a:pt x="1121" y="1956"/>
                    <a:pt x="1223" y="2017"/>
                  </a:cubicBezTo>
                  <a:lnTo>
                    <a:pt x="1528" y="2139"/>
                  </a:lnTo>
                  <a:cubicBezTo>
                    <a:pt x="1539" y="2145"/>
                    <a:pt x="1550" y="2147"/>
                    <a:pt x="1561" y="2147"/>
                  </a:cubicBezTo>
                  <a:cubicBezTo>
                    <a:pt x="1590" y="2147"/>
                    <a:pt x="1615" y="2128"/>
                    <a:pt x="1630" y="2098"/>
                  </a:cubicBezTo>
                  <a:cubicBezTo>
                    <a:pt x="1651" y="2058"/>
                    <a:pt x="1630" y="2017"/>
                    <a:pt x="1610" y="1997"/>
                  </a:cubicBezTo>
                  <a:lnTo>
                    <a:pt x="1590" y="1997"/>
                  </a:lnTo>
                  <a:lnTo>
                    <a:pt x="1304" y="1854"/>
                  </a:lnTo>
                  <a:cubicBezTo>
                    <a:pt x="1203" y="1813"/>
                    <a:pt x="1101" y="1752"/>
                    <a:pt x="1019" y="1712"/>
                  </a:cubicBezTo>
                  <a:cubicBezTo>
                    <a:pt x="836" y="1589"/>
                    <a:pt x="653" y="1447"/>
                    <a:pt x="530" y="1284"/>
                  </a:cubicBezTo>
                  <a:cubicBezTo>
                    <a:pt x="388" y="1121"/>
                    <a:pt x="286" y="917"/>
                    <a:pt x="245" y="714"/>
                  </a:cubicBezTo>
                  <a:cubicBezTo>
                    <a:pt x="205" y="510"/>
                    <a:pt x="225" y="286"/>
                    <a:pt x="286" y="82"/>
                  </a:cubicBezTo>
                  <a:lnTo>
                    <a:pt x="266" y="82"/>
                  </a:lnTo>
                  <a:cubicBezTo>
                    <a:pt x="286" y="62"/>
                    <a:pt x="266" y="2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5"/>
            <p:cNvSpPr/>
            <p:nvPr/>
          </p:nvSpPr>
          <p:spPr>
            <a:xfrm>
              <a:off x="5165099" y="2480875"/>
              <a:ext cx="781012" cy="1386521"/>
            </a:xfrm>
            <a:custGeom>
              <a:avLst/>
              <a:gdLst/>
              <a:ahLst/>
              <a:cxnLst/>
              <a:rect l="l" t="t" r="r" b="b"/>
              <a:pathLst>
                <a:path w="12180" h="21623" extrusionOk="0">
                  <a:moveTo>
                    <a:pt x="6722" y="0"/>
                  </a:moveTo>
                  <a:cubicBezTo>
                    <a:pt x="5950" y="0"/>
                    <a:pt x="4958" y="209"/>
                    <a:pt x="4155" y="657"/>
                  </a:cubicBezTo>
                  <a:cubicBezTo>
                    <a:pt x="3137" y="1248"/>
                    <a:pt x="2628" y="2042"/>
                    <a:pt x="2139" y="3060"/>
                  </a:cubicBezTo>
                  <a:cubicBezTo>
                    <a:pt x="2037" y="3305"/>
                    <a:pt x="1915" y="3570"/>
                    <a:pt x="1833" y="3834"/>
                  </a:cubicBezTo>
                  <a:cubicBezTo>
                    <a:pt x="1507" y="4690"/>
                    <a:pt x="1263" y="5647"/>
                    <a:pt x="1121" y="6482"/>
                  </a:cubicBezTo>
                  <a:cubicBezTo>
                    <a:pt x="958" y="7500"/>
                    <a:pt x="856" y="8457"/>
                    <a:pt x="795" y="9374"/>
                  </a:cubicBezTo>
                  <a:cubicBezTo>
                    <a:pt x="774" y="9679"/>
                    <a:pt x="774" y="9985"/>
                    <a:pt x="754" y="10311"/>
                  </a:cubicBezTo>
                  <a:cubicBezTo>
                    <a:pt x="652" y="13854"/>
                    <a:pt x="1059" y="16889"/>
                    <a:pt x="41" y="20290"/>
                  </a:cubicBezTo>
                  <a:cubicBezTo>
                    <a:pt x="0" y="20453"/>
                    <a:pt x="0" y="20575"/>
                    <a:pt x="143" y="20656"/>
                  </a:cubicBezTo>
                  <a:cubicBezTo>
                    <a:pt x="1109" y="21262"/>
                    <a:pt x="2330" y="21622"/>
                    <a:pt x="3539" y="21622"/>
                  </a:cubicBezTo>
                  <a:cubicBezTo>
                    <a:pt x="4038" y="21622"/>
                    <a:pt x="4535" y="21561"/>
                    <a:pt x="5010" y="21430"/>
                  </a:cubicBezTo>
                  <a:cubicBezTo>
                    <a:pt x="5825" y="21226"/>
                    <a:pt x="6538" y="20717"/>
                    <a:pt x="7393" y="20616"/>
                  </a:cubicBezTo>
                  <a:lnTo>
                    <a:pt x="7454" y="20616"/>
                  </a:lnTo>
                  <a:cubicBezTo>
                    <a:pt x="7483" y="20613"/>
                    <a:pt x="7511" y="20612"/>
                    <a:pt x="7538" y="20612"/>
                  </a:cubicBezTo>
                  <a:cubicBezTo>
                    <a:pt x="7952" y="20612"/>
                    <a:pt x="8204" y="20887"/>
                    <a:pt x="9389" y="20982"/>
                  </a:cubicBezTo>
                  <a:cubicBezTo>
                    <a:pt x="9460" y="20989"/>
                    <a:pt x="9535" y="20992"/>
                    <a:pt x="9613" y="20992"/>
                  </a:cubicBezTo>
                  <a:cubicBezTo>
                    <a:pt x="10257" y="20992"/>
                    <a:pt x="11132" y="20771"/>
                    <a:pt x="11731" y="20371"/>
                  </a:cubicBezTo>
                  <a:cubicBezTo>
                    <a:pt x="11772" y="20351"/>
                    <a:pt x="11833" y="20310"/>
                    <a:pt x="11874" y="20269"/>
                  </a:cubicBezTo>
                  <a:cubicBezTo>
                    <a:pt x="11996" y="20167"/>
                    <a:pt x="12077" y="20045"/>
                    <a:pt x="12077" y="19882"/>
                  </a:cubicBezTo>
                  <a:cubicBezTo>
                    <a:pt x="12077" y="19882"/>
                    <a:pt x="12098" y="19271"/>
                    <a:pt x="12118" y="18457"/>
                  </a:cubicBezTo>
                  <a:cubicBezTo>
                    <a:pt x="12159" y="17072"/>
                    <a:pt x="12179" y="15056"/>
                    <a:pt x="12118" y="14180"/>
                  </a:cubicBezTo>
                  <a:cubicBezTo>
                    <a:pt x="12098" y="13834"/>
                    <a:pt x="12016" y="6930"/>
                    <a:pt x="10529" y="3060"/>
                  </a:cubicBezTo>
                  <a:cubicBezTo>
                    <a:pt x="10183" y="2103"/>
                    <a:pt x="9837" y="1411"/>
                    <a:pt x="9104" y="820"/>
                  </a:cubicBezTo>
                  <a:cubicBezTo>
                    <a:pt x="8554" y="372"/>
                    <a:pt x="7699" y="46"/>
                    <a:pt x="6925" y="6"/>
                  </a:cubicBezTo>
                  <a:cubicBezTo>
                    <a:pt x="6859" y="2"/>
                    <a:pt x="6791" y="0"/>
                    <a:pt x="6722" y="0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5"/>
            <p:cNvSpPr/>
            <p:nvPr/>
          </p:nvSpPr>
          <p:spPr>
            <a:xfrm>
              <a:off x="5266924" y="2481131"/>
              <a:ext cx="681750" cy="1346060"/>
            </a:xfrm>
            <a:custGeom>
              <a:avLst/>
              <a:gdLst/>
              <a:ahLst/>
              <a:cxnLst/>
              <a:rect l="l" t="t" r="r" b="b"/>
              <a:pathLst>
                <a:path w="10632" h="20992" extrusionOk="0">
                  <a:moveTo>
                    <a:pt x="5217" y="0"/>
                  </a:moveTo>
                  <a:cubicBezTo>
                    <a:pt x="4434" y="0"/>
                    <a:pt x="3401" y="189"/>
                    <a:pt x="2587" y="653"/>
                  </a:cubicBezTo>
                  <a:cubicBezTo>
                    <a:pt x="1549" y="1244"/>
                    <a:pt x="1040" y="2038"/>
                    <a:pt x="551" y="3077"/>
                  </a:cubicBezTo>
                  <a:cubicBezTo>
                    <a:pt x="449" y="3301"/>
                    <a:pt x="347" y="3566"/>
                    <a:pt x="245" y="3830"/>
                  </a:cubicBezTo>
                  <a:cubicBezTo>
                    <a:pt x="1" y="5663"/>
                    <a:pt x="469" y="7700"/>
                    <a:pt x="856" y="9390"/>
                  </a:cubicBezTo>
                  <a:cubicBezTo>
                    <a:pt x="1406" y="11691"/>
                    <a:pt x="2160" y="13952"/>
                    <a:pt x="3117" y="16111"/>
                  </a:cubicBezTo>
                  <a:cubicBezTo>
                    <a:pt x="3789" y="17658"/>
                    <a:pt x="4604" y="19410"/>
                    <a:pt x="5866" y="20612"/>
                  </a:cubicBezTo>
                  <a:cubicBezTo>
                    <a:pt x="5895" y="20609"/>
                    <a:pt x="5923" y="20608"/>
                    <a:pt x="5950" y="20608"/>
                  </a:cubicBezTo>
                  <a:cubicBezTo>
                    <a:pt x="6364" y="20608"/>
                    <a:pt x="6616" y="20883"/>
                    <a:pt x="7801" y="20978"/>
                  </a:cubicBezTo>
                  <a:cubicBezTo>
                    <a:pt x="7882" y="20987"/>
                    <a:pt x="7968" y="20992"/>
                    <a:pt x="8058" y="20992"/>
                  </a:cubicBezTo>
                  <a:cubicBezTo>
                    <a:pt x="8762" y="20992"/>
                    <a:pt x="9708" y="20717"/>
                    <a:pt x="10286" y="20265"/>
                  </a:cubicBezTo>
                  <a:cubicBezTo>
                    <a:pt x="10408" y="20163"/>
                    <a:pt x="10489" y="20041"/>
                    <a:pt x="10489" y="19878"/>
                  </a:cubicBezTo>
                  <a:cubicBezTo>
                    <a:pt x="10489" y="19878"/>
                    <a:pt x="10632" y="15581"/>
                    <a:pt x="10530" y="14176"/>
                  </a:cubicBezTo>
                  <a:cubicBezTo>
                    <a:pt x="10510" y="13830"/>
                    <a:pt x="10428" y="6926"/>
                    <a:pt x="8962" y="3056"/>
                  </a:cubicBezTo>
                  <a:cubicBezTo>
                    <a:pt x="8595" y="2099"/>
                    <a:pt x="8249" y="1407"/>
                    <a:pt x="7516" y="816"/>
                  </a:cubicBezTo>
                  <a:cubicBezTo>
                    <a:pt x="6966" y="368"/>
                    <a:pt x="6131" y="42"/>
                    <a:pt x="5337" y="2"/>
                  </a:cubicBezTo>
                  <a:cubicBezTo>
                    <a:pt x="5298" y="1"/>
                    <a:pt x="5258" y="0"/>
                    <a:pt x="5217" y="0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5"/>
            <p:cNvSpPr/>
            <p:nvPr/>
          </p:nvSpPr>
          <p:spPr>
            <a:xfrm>
              <a:off x="5165099" y="3141971"/>
              <a:ext cx="752285" cy="725418"/>
            </a:xfrm>
            <a:custGeom>
              <a:avLst/>
              <a:gdLst/>
              <a:ahLst/>
              <a:cxnLst/>
              <a:rect l="l" t="t" r="r" b="b"/>
              <a:pathLst>
                <a:path w="11732" h="11313" extrusionOk="0">
                  <a:moveTo>
                    <a:pt x="754" y="1"/>
                  </a:moveTo>
                  <a:cubicBezTo>
                    <a:pt x="652" y="3544"/>
                    <a:pt x="1059" y="6579"/>
                    <a:pt x="41" y="9980"/>
                  </a:cubicBezTo>
                  <a:cubicBezTo>
                    <a:pt x="0" y="10143"/>
                    <a:pt x="0" y="10265"/>
                    <a:pt x="143" y="10346"/>
                  </a:cubicBezTo>
                  <a:cubicBezTo>
                    <a:pt x="1109" y="10952"/>
                    <a:pt x="2330" y="11312"/>
                    <a:pt x="3546" y="11312"/>
                  </a:cubicBezTo>
                  <a:cubicBezTo>
                    <a:pt x="4048" y="11312"/>
                    <a:pt x="4549" y="11251"/>
                    <a:pt x="5031" y="11120"/>
                  </a:cubicBezTo>
                  <a:cubicBezTo>
                    <a:pt x="5825" y="10916"/>
                    <a:pt x="6538" y="10407"/>
                    <a:pt x="7393" y="10306"/>
                  </a:cubicBezTo>
                  <a:lnTo>
                    <a:pt x="7454" y="10306"/>
                  </a:lnTo>
                  <a:cubicBezTo>
                    <a:pt x="7483" y="10303"/>
                    <a:pt x="7511" y="10302"/>
                    <a:pt x="7539" y="10302"/>
                  </a:cubicBezTo>
                  <a:cubicBezTo>
                    <a:pt x="7954" y="10302"/>
                    <a:pt x="8224" y="10577"/>
                    <a:pt x="9389" y="10672"/>
                  </a:cubicBezTo>
                  <a:cubicBezTo>
                    <a:pt x="9460" y="10679"/>
                    <a:pt x="9535" y="10682"/>
                    <a:pt x="9613" y="10682"/>
                  </a:cubicBezTo>
                  <a:cubicBezTo>
                    <a:pt x="10257" y="10682"/>
                    <a:pt x="11132" y="10461"/>
                    <a:pt x="11731" y="10061"/>
                  </a:cubicBezTo>
                  <a:cubicBezTo>
                    <a:pt x="10937" y="9389"/>
                    <a:pt x="10224" y="8554"/>
                    <a:pt x="9593" y="8065"/>
                  </a:cubicBezTo>
                  <a:cubicBezTo>
                    <a:pt x="8675" y="7346"/>
                    <a:pt x="7814" y="7227"/>
                    <a:pt x="6983" y="7227"/>
                  </a:cubicBezTo>
                  <a:cubicBezTo>
                    <a:pt x="6575" y="7227"/>
                    <a:pt x="6175" y="7256"/>
                    <a:pt x="5778" y="7256"/>
                  </a:cubicBezTo>
                  <a:cubicBezTo>
                    <a:pt x="4992" y="7256"/>
                    <a:pt x="4222" y="7144"/>
                    <a:pt x="3442" y="6477"/>
                  </a:cubicBezTo>
                  <a:cubicBezTo>
                    <a:pt x="1996" y="5234"/>
                    <a:pt x="1345" y="3402"/>
                    <a:pt x="978" y="1589"/>
                  </a:cubicBezTo>
                  <a:cubicBezTo>
                    <a:pt x="876" y="1121"/>
                    <a:pt x="815" y="571"/>
                    <a:pt x="754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5"/>
            <p:cNvSpPr/>
            <p:nvPr/>
          </p:nvSpPr>
          <p:spPr>
            <a:xfrm>
              <a:off x="5445888" y="3032259"/>
              <a:ext cx="322600" cy="619936"/>
            </a:xfrm>
            <a:custGeom>
              <a:avLst/>
              <a:gdLst/>
              <a:ahLst/>
              <a:cxnLst/>
              <a:rect l="l" t="t" r="r" b="b"/>
              <a:pathLst>
                <a:path w="5031" h="9668" extrusionOk="0">
                  <a:moveTo>
                    <a:pt x="61" y="1"/>
                  </a:moveTo>
                  <a:cubicBezTo>
                    <a:pt x="20" y="1"/>
                    <a:pt x="0" y="21"/>
                    <a:pt x="0" y="62"/>
                  </a:cubicBezTo>
                  <a:cubicBezTo>
                    <a:pt x="102" y="978"/>
                    <a:pt x="326" y="1874"/>
                    <a:pt x="591" y="2750"/>
                  </a:cubicBezTo>
                  <a:cubicBezTo>
                    <a:pt x="876" y="3626"/>
                    <a:pt x="1222" y="4461"/>
                    <a:pt x="1609" y="5296"/>
                  </a:cubicBezTo>
                  <a:cubicBezTo>
                    <a:pt x="2016" y="6110"/>
                    <a:pt x="2485" y="6905"/>
                    <a:pt x="3014" y="7658"/>
                  </a:cubicBezTo>
                  <a:cubicBezTo>
                    <a:pt x="3544" y="8412"/>
                    <a:pt x="4155" y="9104"/>
                    <a:pt x="4908" y="9654"/>
                  </a:cubicBezTo>
                  <a:cubicBezTo>
                    <a:pt x="4925" y="9663"/>
                    <a:pt x="4942" y="9667"/>
                    <a:pt x="4957" y="9667"/>
                  </a:cubicBezTo>
                  <a:cubicBezTo>
                    <a:pt x="4979" y="9667"/>
                    <a:pt x="4998" y="9658"/>
                    <a:pt x="5010" y="9634"/>
                  </a:cubicBezTo>
                  <a:cubicBezTo>
                    <a:pt x="5030" y="9613"/>
                    <a:pt x="5030" y="9552"/>
                    <a:pt x="5010" y="9532"/>
                  </a:cubicBezTo>
                  <a:lnTo>
                    <a:pt x="4990" y="9532"/>
                  </a:lnTo>
                  <a:cubicBezTo>
                    <a:pt x="4277" y="9002"/>
                    <a:pt x="3666" y="8310"/>
                    <a:pt x="3136" y="7577"/>
                  </a:cubicBezTo>
                  <a:cubicBezTo>
                    <a:pt x="2607" y="6844"/>
                    <a:pt x="2159" y="6049"/>
                    <a:pt x="1751" y="5235"/>
                  </a:cubicBezTo>
                  <a:cubicBezTo>
                    <a:pt x="1365" y="4420"/>
                    <a:pt x="1018" y="3565"/>
                    <a:pt x="733" y="2709"/>
                  </a:cubicBezTo>
                  <a:cubicBezTo>
                    <a:pt x="448" y="1834"/>
                    <a:pt x="224" y="958"/>
                    <a:pt x="122" y="62"/>
                  </a:cubicBezTo>
                  <a:cubicBezTo>
                    <a:pt x="122" y="21"/>
                    <a:pt x="8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85"/>
            <p:cNvSpPr/>
            <p:nvPr/>
          </p:nvSpPr>
          <p:spPr>
            <a:xfrm>
              <a:off x="5656080" y="3219046"/>
              <a:ext cx="126770" cy="287525"/>
            </a:xfrm>
            <a:custGeom>
              <a:avLst/>
              <a:gdLst/>
              <a:ahLst/>
              <a:cxnLst/>
              <a:rect l="l" t="t" r="r" b="b"/>
              <a:pathLst>
                <a:path w="1977" h="4484" extrusionOk="0">
                  <a:moveTo>
                    <a:pt x="82" y="0"/>
                  </a:moveTo>
                  <a:cubicBezTo>
                    <a:pt x="62" y="0"/>
                    <a:pt x="21" y="20"/>
                    <a:pt x="21" y="61"/>
                  </a:cubicBezTo>
                  <a:cubicBezTo>
                    <a:pt x="1" y="876"/>
                    <a:pt x="205" y="1670"/>
                    <a:pt x="530" y="2424"/>
                  </a:cubicBezTo>
                  <a:cubicBezTo>
                    <a:pt x="856" y="3157"/>
                    <a:pt x="1325" y="3829"/>
                    <a:pt x="1834" y="4460"/>
                  </a:cubicBezTo>
                  <a:cubicBezTo>
                    <a:pt x="1846" y="4472"/>
                    <a:pt x="1864" y="4484"/>
                    <a:pt x="1886" y="4484"/>
                  </a:cubicBezTo>
                  <a:cubicBezTo>
                    <a:pt x="1901" y="4484"/>
                    <a:pt x="1918" y="4477"/>
                    <a:pt x="1936" y="4460"/>
                  </a:cubicBezTo>
                  <a:cubicBezTo>
                    <a:pt x="1976" y="4440"/>
                    <a:pt x="1976" y="4399"/>
                    <a:pt x="1956" y="4358"/>
                  </a:cubicBezTo>
                  <a:cubicBezTo>
                    <a:pt x="1447" y="3747"/>
                    <a:pt x="999" y="3075"/>
                    <a:pt x="673" y="2363"/>
                  </a:cubicBezTo>
                  <a:cubicBezTo>
                    <a:pt x="347" y="1629"/>
                    <a:pt x="143" y="855"/>
                    <a:pt x="143" y="61"/>
                  </a:cubicBezTo>
                  <a:cubicBezTo>
                    <a:pt x="143" y="20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85"/>
            <p:cNvSpPr/>
            <p:nvPr/>
          </p:nvSpPr>
          <p:spPr>
            <a:xfrm>
              <a:off x="5048846" y="1448833"/>
              <a:ext cx="182941" cy="229943"/>
            </a:xfrm>
            <a:custGeom>
              <a:avLst/>
              <a:gdLst/>
              <a:ahLst/>
              <a:cxnLst/>
              <a:rect l="l" t="t" r="r" b="b"/>
              <a:pathLst>
                <a:path w="2853" h="3586" extrusionOk="0">
                  <a:moveTo>
                    <a:pt x="1341" y="0"/>
                  </a:moveTo>
                  <a:cubicBezTo>
                    <a:pt x="1261" y="0"/>
                    <a:pt x="1177" y="98"/>
                    <a:pt x="1121" y="195"/>
                  </a:cubicBezTo>
                  <a:cubicBezTo>
                    <a:pt x="1040" y="378"/>
                    <a:pt x="958" y="582"/>
                    <a:pt x="877" y="765"/>
                  </a:cubicBezTo>
                  <a:cubicBezTo>
                    <a:pt x="877" y="786"/>
                    <a:pt x="816" y="887"/>
                    <a:pt x="816" y="908"/>
                  </a:cubicBezTo>
                  <a:cubicBezTo>
                    <a:pt x="816" y="887"/>
                    <a:pt x="816" y="887"/>
                    <a:pt x="816" y="867"/>
                  </a:cubicBezTo>
                  <a:cubicBezTo>
                    <a:pt x="836" y="786"/>
                    <a:pt x="836" y="725"/>
                    <a:pt x="856" y="643"/>
                  </a:cubicBezTo>
                  <a:cubicBezTo>
                    <a:pt x="889" y="479"/>
                    <a:pt x="829" y="407"/>
                    <a:pt x="751" y="407"/>
                  </a:cubicBezTo>
                  <a:cubicBezTo>
                    <a:pt x="733" y="407"/>
                    <a:pt x="713" y="411"/>
                    <a:pt x="693" y="419"/>
                  </a:cubicBezTo>
                  <a:cubicBezTo>
                    <a:pt x="469" y="521"/>
                    <a:pt x="205" y="1030"/>
                    <a:pt x="103" y="1621"/>
                  </a:cubicBezTo>
                  <a:cubicBezTo>
                    <a:pt x="1" y="2211"/>
                    <a:pt x="42" y="2904"/>
                    <a:pt x="367" y="3352"/>
                  </a:cubicBezTo>
                  <a:cubicBezTo>
                    <a:pt x="475" y="3500"/>
                    <a:pt x="690" y="3586"/>
                    <a:pt x="899" y="3586"/>
                  </a:cubicBezTo>
                  <a:cubicBezTo>
                    <a:pt x="1007" y="3586"/>
                    <a:pt x="1113" y="3563"/>
                    <a:pt x="1202" y="3515"/>
                  </a:cubicBezTo>
                  <a:cubicBezTo>
                    <a:pt x="1610" y="3311"/>
                    <a:pt x="1976" y="3006"/>
                    <a:pt x="2221" y="2619"/>
                  </a:cubicBezTo>
                  <a:cubicBezTo>
                    <a:pt x="2323" y="2476"/>
                    <a:pt x="2852" y="1722"/>
                    <a:pt x="2526" y="1600"/>
                  </a:cubicBezTo>
                  <a:cubicBezTo>
                    <a:pt x="2513" y="1596"/>
                    <a:pt x="2499" y="1593"/>
                    <a:pt x="2485" y="1593"/>
                  </a:cubicBezTo>
                  <a:cubicBezTo>
                    <a:pt x="2294" y="1593"/>
                    <a:pt x="1974" y="1966"/>
                    <a:pt x="1805" y="1966"/>
                  </a:cubicBezTo>
                  <a:cubicBezTo>
                    <a:pt x="1763" y="1966"/>
                    <a:pt x="1731" y="1943"/>
                    <a:pt x="1712" y="1885"/>
                  </a:cubicBezTo>
                  <a:cubicBezTo>
                    <a:pt x="1610" y="1621"/>
                    <a:pt x="1773" y="1234"/>
                    <a:pt x="1854" y="989"/>
                  </a:cubicBezTo>
                  <a:cubicBezTo>
                    <a:pt x="1915" y="806"/>
                    <a:pt x="2037" y="602"/>
                    <a:pt x="2058" y="399"/>
                  </a:cubicBezTo>
                  <a:cubicBezTo>
                    <a:pt x="2074" y="288"/>
                    <a:pt x="2003" y="189"/>
                    <a:pt x="1904" y="189"/>
                  </a:cubicBezTo>
                  <a:cubicBezTo>
                    <a:pt x="1876" y="189"/>
                    <a:pt x="1845" y="197"/>
                    <a:pt x="1813" y="215"/>
                  </a:cubicBezTo>
                  <a:cubicBezTo>
                    <a:pt x="1598" y="341"/>
                    <a:pt x="1446" y="640"/>
                    <a:pt x="1427" y="640"/>
                  </a:cubicBezTo>
                  <a:cubicBezTo>
                    <a:pt x="1424" y="640"/>
                    <a:pt x="1424" y="635"/>
                    <a:pt x="1426" y="623"/>
                  </a:cubicBezTo>
                  <a:cubicBezTo>
                    <a:pt x="1447" y="277"/>
                    <a:pt x="1508" y="175"/>
                    <a:pt x="1447" y="73"/>
                  </a:cubicBezTo>
                  <a:cubicBezTo>
                    <a:pt x="1415" y="21"/>
                    <a:pt x="1378" y="0"/>
                    <a:pt x="1341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5"/>
            <p:cNvSpPr/>
            <p:nvPr/>
          </p:nvSpPr>
          <p:spPr>
            <a:xfrm>
              <a:off x="5131114" y="1486921"/>
              <a:ext cx="17057" cy="39756"/>
            </a:xfrm>
            <a:custGeom>
              <a:avLst/>
              <a:gdLst/>
              <a:ahLst/>
              <a:cxnLst/>
              <a:rect l="l" t="t" r="r" b="b"/>
              <a:pathLst>
                <a:path w="266" h="620" extrusionOk="0">
                  <a:moveTo>
                    <a:pt x="172" y="0"/>
                  </a:moveTo>
                  <a:cubicBezTo>
                    <a:pt x="143" y="0"/>
                    <a:pt x="118" y="19"/>
                    <a:pt x="103" y="49"/>
                  </a:cubicBezTo>
                  <a:cubicBezTo>
                    <a:pt x="42" y="212"/>
                    <a:pt x="21" y="375"/>
                    <a:pt x="1" y="558"/>
                  </a:cubicBezTo>
                  <a:cubicBezTo>
                    <a:pt x="1" y="579"/>
                    <a:pt x="21" y="619"/>
                    <a:pt x="62" y="619"/>
                  </a:cubicBezTo>
                  <a:cubicBezTo>
                    <a:pt x="82" y="619"/>
                    <a:pt x="123" y="599"/>
                    <a:pt x="123" y="579"/>
                  </a:cubicBezTo>
                  <a:cubicBezTo>
                    <a:pt x="164" y="416"/>
                    <a:pt x="205" y="253"/>
                    <a:pt x="245" y="90"/>
                  </a:cubicBezTo>
                  <a:cubicBezTo>
                    <a:pt x="266" y="49"/>
                    <a:pt x="245" y="29"/>
                    <a:pt x="205" y="8"/>
                  </a:cubicBezTo>
                  <a:cubicBezTo>
                    <a:pt x="194" y="3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5"/>
            <p:cNvSpPr/>
            <p:nvPr/>
          </p:nvSpPr>
          <p:spPr>
            <a:xfrm>
              <a:off x="5093282" y="1497373"/>
              <a:ext cx="17057" cy="41038"/>
            </a:xfrm>
            <a:custGeom>
              <a:avLst/>
              <a:gdLst/>
              <a:ahLst/>
              <a:cxnLst/>
              <a:rect l="l" t="t" r="r" b="b"/>
              <a:pathLst>
                <a:path w="266" h="640" extrusionOk="0">
                  <a:moveTo>
                    <a:pt x="172" y="0"/>
                  </a:moveTo>
                  <a:cubicBezTo>
                    <a:pt x="143" y="0"/>
                    <a:pt x="117" y="19"/>
                    <a:pt x="102" y="49"/>
                  </a:cubicBezTo>
                  <a:cubicBezTo>
                    <a:pt x="41" y="212"/>
                    <a:pt x="0" y="395"/>
                    <a:pt x="0" y="579"/>
                  </a:cubicBezTo>
                  <a:cubicBezTo>
                    <a:pt x="0" y="599"/>
                    <a:pt x="21" y="619"/>
                    <a:pt x="41" y="640"/>
                  </a:cubicBezTo>
                  <a:cubicBezTo>
                    <a:pt x="82" y="640"/>
                    <a:pt x="102" y="619"/>
                    <a:pt x="123" y="579"/>
                  </a:cubicBezTo>
                  <a:lnTo>
                    <a:pt x="245" y="90"/>
                  </a:lnTo>
                  <a:cubicBezTo>
                    <a:pt x="265" y="69"/>
                    <a:pt x="245" y="29"/>
                    <a:pt x="204" y="8"/>
                  </a:cubicBezTo>
                  <a:cubicBezTo>
                    <a:pt x="193" y="3"/>
                    <a:pt x="182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5"/>
            <p:cNvSpPr/>
            <p:nvPr/>
          </p:nvSpPr>
          <p:spPr>
            <a:xfrm>
              <a:off x="5068467" y="1658832"/>
              <a:ext cx="56235" cy="23725"/>
            </a:xfrm>
            <a:custGeom>
              <a:avLst/>
              <a:gdLst/>
              <a:ahLst/>
              <a:cxnLst/>
              <a:rect l="l" t="t" r="r" b="b"/>
              <a:pathLst>
                <a:path w="877" h="370" extrusionOk="0">
                  <a:moveTo>
                    <a:pt x="61" y="0"/>
                  </a:moveTo>
                  <a:cubicBezTo>
                    <a:pt x="46" y="0"/>
                    <a:pt x="31" y="5"/>
                    <a:pt x="21" y="16"/>
                  </a:cubicBezTo>
                  <a:cubicBezTo>
                    <a:pt x="0" y="36"/>
                    <a:pt x="0" y="77"/>
                    <a:pt x="21" y="97"/>
                  </a:cubicBezTo>
                  <a:cubicBezTo>
                    <a:pt x="123" y="199"/>
                    <a:pt x="245" y="280"/>
                    <a:pt x="367" y="341"/>
                  </a:cubicBezTo>
                  <a:cubicBezTo>
                    <a:pt x="431" y="360"/>
                    <a:pt x="499" y="370"/>
                    <a:pt x="568" y="370"/>
                  </a:cubicBezTo>
                  <a:cubicBezTo>
                    <a:pt x="652" y="370"/>
                    <a:pt x="737" y="355"/>
                    <a:pt x="815" y="321"/>
                  </a:cubicBezTo>
                  <a:cubicBezTo>
                    <a:pt x="856" y="301"/>
                    <a:pt x="876" y="260"/>
                    <a:pt x="856" y="240"/>
                  </a:cubicBezTo>
                  <a:cubicBezTo>
                    <a:pt x="856" y="206"/>
                    <a:pt x="815" y="173"/>
                    <a:pt x="778" y="173"/>
                  </a:cubicBezTo>
                  <a:cubicBezTo>
                    <a:pt x="770" y="173"/>
                    <a:pt x="761" y="175"/>
                    <a:pt x="754" y="179"/>
                  </a:cubicBezTo>
                  <a:cubicBezTo>
                    <a:pt x="695" y="190"/>
                    <a:pt x="630" y="202"/>
                    <a:pt x="565" y="202"/>
                  </a:cubicBezTo>
                  <a:cubicBezTo>
                    <a:pt x="518" y="202"/>
                    <a:pt x="471" y="196"/>
                    <a:pt x="428" y="179"/>
                  </a:cubicBezTo>
                  <a:cubicBezTo>
                    <a:pt x="306" y="158"/>
                    <a:pt x="204" y="97"/>
                    <a:pt x="102" y="16"/>
                  </a:cubicBezTo>
                  <a:cubicBezTo>
                    <a:pt x="92" y="5"/>
                    <a:pt x="77" y="0"/>
                    <a:pt x="61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5"/>
            <p:cNvSpPr/>
            <p:nvPr/>
          </p:nvSpPr>
          <p:spPr>
            <a:xfrm>
              <a:off x="4987481" y="1631067"/>
              <a:ext cx="438726" cy="601597"/>
            </a:xfrm>
            <a:custGeom>
              <a:avLst/>
              <a:gdLst/>
              <a:ahLst/>
              <a:cxnLst/>
              <a:rect l="l" t="t" r="r" b="b"/>
              <a:pathLst>
                <a:path w="6842" h="9382" extrusionOk="0">
                  <a:moveTo>
                    <a:pt x="999" y="1"/>
                  </a:moveTo>
                  <a:cubicBezTo>
                    <a:pt x="876" y="1"/>
                    <a:pt x="876" y="102"/>
                    <a:pt x="856" y="184"/>
                  </a:cubicBezTo>
                  <a:cubicBezTo>
                    <a:pt x="775" y="510"/>
                    <a:pt x="693" y="836"/>
                    <a:pt x="612" y="1182"/>
                  </a:cubicBezTo>
                  <a:cubicBezTo>
                    <a:pt x="225" y="2974"/>
                    <a:pt x="1" y="4949"/>
                    <a:pt x="489" y="6599"/>
                  </a:cubicBezTo>
                  <a:cubicBezTo>
                    <a:pt x="795" y="7638"/>
                    <a:pt x="2445" y="9043"/>
                    <a:pt x="4013" y="9369"/>
                  </a:cubicBezTo>
                  <a:cubicBezTo>
                    <a:pt x="4050" y="9377"/>
                    <a:pt x="4089" y="9382"/>
                    <a:pt x="4130" y="9382"/>
                  </a:cubicBezTo>
                  <a:cubicBezTo>
                    <a:pt x="5135" y="9382"/>
                    <a:pt x="6842" y="6769"/>
                    <a:pt x="3748" y="5418"/>
                  </a:cubicBezTo>
                  <a:cubicBezTo>
                    <a:pt x="3096" y="5133"/>
                    <a:pt x="2994" y="5296"/>
                    <a:pt x="2974" y="5092"/>
                  </a:cubicBezTo>
                  <a:cubicBezTo>
                    <a:pt x="2913" y="4562"/>
                    <a:pt x="2913" y="2444"/>
                    <a:pt x="2954" y="1467"/>
                  </a:cubicBezTo>
                  <a:cubicBezTo>
                    <a:pt x="2954" y="1324"/>
                    <a:pt x="2954" y="1202"/>
                    <a:pt x="2974" y="1121"/>
                  </a:cubicBezTo>
                  <a:cubicBezTo>
                    <a:pt x="2974" y="958"/>
                    <a:pt x="2974" y="449"/>
                    <a:pt x="2954" y="265"/>
                  </a:cubicBezTo>
                  <a:cubicBezTo>
                    <a:pt x="2954" y="184"/>
                    <a:pt x="2852" y="184"/>
                    <a:pt x="2791" y="164"/>
                  </a:cubicBezTo>
                  <a:cubicBezTo>
                    <a:pt x="1793" y="21"/>
                    <a:pt x="1447" y="1"/>
                    <a:pt x="999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5"/>
            <p:cNvSpPr/>
            <p:nvPr/>
          </p:nvSpPr>
          <p:spPr>
            <a:xfrm>
              <a:off x="5026659" y="1631965"/>
              <a:ext cx="152868" cy="96633"/>
            </a:xfrm>
            <a:custGeom>
              <a:avLst/>
              <a:gdLst/>
              <a:ahLst/>
              <a:cxnLst/>
              <a:rect l="l" t="t" r="r" b="b"/>
              <a:pathLst>
                <a:path w="2384" h="1507" extrusionOk="0">
                  <a:moveTo>
                    <a:pt x="641" y="0"/>
                  </a:moveTo>
                  <a:cubicBezTo>
                    <a:pt x="549" y="0"/>
                    <a:pt x="460" y="3"/>
                    <a:pt x="367" y="7"/>
                  </a:cubicBezTo>
                  <a:cubicBezTo>
                    <a:pt x="265" y="7"/>
                    <a:pt x="265" y="88"/>
                    <a:pt x="245" y="170"/>
                  </a:cubicBezTo>
                  <a:cubicBezTo>
                    <a:pt x="164" y="496"/>
                    <a:pt x="82" y="822"/>
                    <a:pt x="1" y="1188"/>
                  </a:cubicBezTo>
                  <a:cubicBezTo>
                    <a:pt x="164" y="1249"/>
                    <a:pt x="367" y="1331"/>
                    <a:pt x="530" y="1351"/>
                  </a:cubicBezTo>
                  <a:cubicBezTo>
                    <a:pt x="965" y="1448"/>
                    <a:pt x="1388" y="1506"/>
                    <a:pt x="1817" y="1506"/>
                  </a:cubicBezTo>
                  <a:cubicBezTo>
                    <a:pt x="1931" y="1506"/>
                    <a:pt x="2045" y="1502"/>
                    <a:pt x="2159" y="1494"/>
                  </a:cubicBezTo>
                  <a:cubicBezTo>
                    <a:pt x="2221" y="1494"/>
                    <a:pt x="2282" y="1494"/>
                    <a:pt x="2343" y="1473"/>
                  </a:cubicBezTo>
                  <a:cubicBezTo>
                    <a:pt x="2343" y="1310"/>
                    <a:pt x="2343" y="1188"/>
                    <a:pt x="2363" y="1107"/>
                  </a:cubicBezTo>
                  <a:cubicBezTo>
                    <a:pt x="2363" y="944"/>
                    <a:pt x="2383" y="435"/>
                    <a:pt x="2343" y="272"/>
                  </a:cubicBezTo>
                  <a:cubicBezTo>
                    <a:pt x="2322" y="170"/>
                    <a:pt x="2241" y="170"/>
                    <a:pt x="2180" y="150"/>
                  </a:cubicBezTo>
                  <a:cubicBezTo>
                    <a:pt x="1389" y="36"/>
                    <a:pt x="994" y="0"/>
                    <a:pt x="641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5"/>
            <p:cNvSpPr/>
            <p:nvPr/>
          </p:nvSpPr>
          <p:spPr>
            <a:xfrm>
              <a:off x="5887239" y="2875096"/>
              <a:ext cx="159409" cy="205641"/>
            </a:xfrm>
            <a:custGeom>
              <a:avLst/>
              <a:gdLst/>
              <a:ahLst/>
              <a:cxnLst/>
              <a:rect l="l" t="t" r="r" b="b"/>
              <a:pathLst>
                <a:path w="2486" h="3207" extrusionOk="0">
                  <a:moveTo>
                    <a:pt x="750" y="0"/>
                  </a:moveTo>
                  <a:cubicBezTo>
                    <a:pt x="608" y="0"/>
                    <a:pt x="493" y="64"/>
                    <a:pt x="408" y="171"/>
                  </a:cubicBezTo>
                  <a:cubicBezTo>
                    <a:pt x="1" y="639"/>
                    <a:pt x="612" y="2391"/>
                    <a:pt x="897" y="2411"/>
                  </a:cubicBezTo>
                  <a:cubicBezTo>
                    <a:pt x="904" y="2412"/>
                    <a:pt x="911" y="2412"/>
                    <a:pt x="917" y="2412"/>
                  </a:cubicBezTo>
                  <a:cubicBezTo>
                    <a:pt x="1210" y="2412"/>
                    <a:pt x="943" y="1535"/>
                    <a:pt x="1182" y="1535"/>
                  </a:cubicBezTo>
                  <a:cubicBezTo>
                    <a:pt x="1263" y="1596"/>
                    <a:pt x="1365" y="1943"/>
                    <a:pt x="1385" y="2085"/>
                  </a:cubicBezTo>
                  <a:cubicBezTo>
                    <a:pt x="1425" y="2285"/>
                    <a:pt x="1602" y="3207"/>
                    <a:pt x="1858" y="3207"/>
                  </a:cubicBezTo>
                  <a:cubicBezTo>
                    <a:pt x="1863" y="3207"/>
                    <a:pt x="1869" y="3206"/>
                    <a:pt x="1874" y="3205"/>
                  </a:cubicBezTo>
                  <a:cubicBezTo>
                    <a:pt x="2017" y="3185"/>
                    <a:pt x="1976" y="2818"/>
                    <a:pt x="1976" y="2717"/>
                  </a:cubicBezTo>
                  <a:cubicBezTo>
                    <a:pt x="1976" y="2629"/>
                    <a:pt x="1987" y="2597"/>
                    <a:pt x="2006" y="2597"/>
                  </a:cubicBezTo>
                  <a:cubicBezTo>
                    <a:pt x="2043" y="2597"/>
                    <a:pt x="2111" y="2730"/>
                    <a:pt x="2180" y="2798"/>
                  </a:cubicBezTo>
                  <a:cubicBezTo>
                    <a:pt x="2225" y="2843"/>
                    <a:pt x="2290" y="2876"/>
                    <a:pt x="2348" y="2876"/>
                  </a:cubicBezTo>
                  <a:cubicBezTo>
                    <a:pt x="2422" y="2876"/>
                    <a:pt x="2485" y="2824"/>
                    <a:pt x="2485" y="2676"/>
                  </a:cubicBezTo>
                  <a:cubicBezTo>
                    <a:pt x="2485" y="2513"/>
                    <a:pt x="2322" y="1515"/>
                    <a:pt x="1813" y="823"/>
                  </a:cubicBezTo>
                  <a:cubicBezTo>
                    <a:pt x="1375" y="225"/>
                    <a:pt x="1015" y="0"/>
                    <a:pt x="750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5"/>
            <p:cNvSpPr/>
            <p:nvPr/>
          </p:nvSpPr>
          <p:spPr>
            <a:xfrm>
              <a:off x="5996952" y="2975639"/>
              <a:ext cx="22251" cy="68483"/>
            </a:xfrm>
            <a:custGeom>
              <a:avLst/>
              <a:gdLst/>
              <a:ahLst/>
              <a:cxnLst/>
              <a:rect l="l" t="t" r="r" b="b"/>
              <a:pathLst>
                <a:path w="347" h="1068" extrusionOk="0">
                  <a:moveTo>
                    <a:pt x="73" y="0"/>
                  </a:moveTo>
                  <a:cubicBezTo>
                    <a:pt x="63" y="0"/>
                    <a:pt x="52" y="3"/>
                    <a:pt x="41" y="8"/>
                  </a:cubicBezTo>
                  <a:cubicBezTo>
                    <a:pt x="0" y="8"/>
                    <a:pt x="0" y="69"/>
                    <a:pt x="0" y="110"/>
                  </a:cubicBezTo>
                  <a:cubicBezTo>
                    <a:pt x="61" y="252"/>
                    <a:pt x="123" y="395"/>
                    <a:pt x="143" y="538"/>
                  </a:cubicBezTo>
                  <a:cubicBezTo>
                    <a:pt x="184" y="701"/>
                    <a:pt x="204" y="843"/>
                    <a:pt x="224" y="1006"/>
                  </a:cubicBezTo>
                  <a:cubicBezTo>
                    <a:pt x="245" y="1047"/>
                    <a:pt x="265" y="1067"/>
                    <a:pt x="285" y="1067"/>
                  </a:cubicBezTo>
                  <a:cubicBezTo>
                    <a:pt x="326" y="1067"/>
                    <a:pt x="347" y="1026"/>
                    <a:pt x="347" y="1006"/>
                  </a:cubicBezTo>
                  <a:cubicBezTo>
                    <a:pt x="347" y="843"/>
                    <a:pt x="326" y="680"/>
                    <a:pt x="306" y="517"/>
                  </a:cubicBezTo>
                  <a:cubicBezTo>
                    <a:pt x="265" y="354"/>
                    <a:pt x="204" y="191"/>
                    <a:pt x="143" y="49"/>
                  </a:cubicBezTo>
                  <a:cubicBezTo>
                    <a:pt x="128" y="19"/>
                    <a:pt x="102" y="0"/>
                    <a:pt x="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5"/>
            <p:cNvSpPr/>
            <p:nvPr/>
          </p:nvSpPr>
          <p:spPr>
            <a:xfrm>
              <a:off x="5714880" y="2140323"/>
              <a:ext cx="300414" cy="791464"/>
            </a:xfrm>
            <a:custGeom>
              <a:avLst/>
              <a:gdLst/>
              <a:ahLst/>
              <a:cxnLst/>
              <a:rect l="l" t="t" r="r" b="b"/>
              <a:pathLst>
                <a:path w="4685" h="12343" extrusionOk="0">
                  <a:moveTo>
                    <a:pt x="592" y="1"/>
                  </a:moveTo>
                  <a:cubicBezTo>
                    <a:pt x="545" y="1"/>
                    <a:pt x="504" y="45"/>
                    <a:pt x="428" y="164"/>
                  </a:cubicBezTo>
                  <a:cubicBezTo>
                    <a:pt x="21" y="918"/>
                    <a:pt x="0" y="2017"/>
                    <a:pt x="61" y="2832"/>
                  </a:cubicBezTo>
                  <a:cubicBezTo>
                    <a:pt x="306" y="6457"/>
                    <a:pt x="1161" y="7170"/>
                    <a:pt x="1935" y="9288"/>
                  </a:cubicBezTo>
                  <a:cubicBezTo>
                    <a:pt x="2241" y="10102"/>
                    <a:pt x="2404" y="10693"/>
                    <a:pt x="2526" y="11141"/>
                  </a:cubicBezTo>
                  <a:cubicBezTo>
                    <a:pt x="2767" y="12107"/>
                    <a:pt x="2687" y="12342"/>
                    <a:pt x="2843" y="12342"/>
                  </a:cubicBezTo>
                  <a:cubicBezTo>
                    <a:pt x="2871" y="12342"/>
                    <a:pt x="2907" y="12335"/>
                    <a:pt x="2953" y="12322"/>
                  </a:cubicBezTo>
                  <a:cubicBezTo>
                    <a:pt x="4623" y="11976"/>
                    <a:pt x="4684" y="12017"/>
                    <a:pt x="4664" y="11793"/>
                  </a:cubicBezTo>
                  <a:cubicBezTo>
                    <a:pt x="4623" y="11447"/>
                    <a:pt x="4583" y="11100"/>
                    <a:pt x="4522" y="10754"/>
                  </a:cubicBezTo>
                  <a:cubicBezTo>
                    <a:pt x="4033" y="7516"/>
                    <a:pt x="3279" y="4665"/>
                    <a:pt x="2546" y="2649"/>
                  </a:cubicBezTo>
                  <a:cubicBezTo>
                    <a:pt x="2159" y="1569"/>
                    <a:pt x="1670" y="714"/>
                    <a:pt x="754" y="83"/>
                  </a:cubicBezTo>
                  <a:cubicBezTo>
                    <a:pt x="678" y="35"/>
                    <a:pt x="633" y="1"/>
                    <a:pt x="592" y="1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5"/>
            <p:cNvSpPr/>
            <p:nvPr/>
          </p:nvSpPr>
          <p:spPr>
            <a:xfrm>
              <a:off x="5876788" y="2829698"/>
              <a:ext cx="138505" cy="102083"/>
            </a:xfrm>
            <a:custGeom>
              <a:avLst/>
              <a:gdLst/>
              <a:ahLst/>
              <a:cxnLst/>
              <a:rect l="l" t="t" r="r" b="b"/>
              <a:pathLst>
                <a:path w="2160" h="1592" extrusionOk="0">
                  <a:moveTo>
                    <a:pt x="1856" y="1"/>
                  </a:moveTo>
                  <a:cubicBezTo>
                    <a:pt x="1236" y="1"/>
                    <a:pt x="530" y="125"/>
                    <a:pt x="1" y="390"/>
                  </a:cubicBezTo>
                  <a:cubicBezTo>
                    <a:pt x="242" y="1356"/>
                    <a:pt x="162" y="1591"/>
                    <a:pt x="318" y="1591"/>
                  </a:cubicBezTo>
                  <a:cubicBezTo>
                    <a:pt x="346" y="1591"/>
                    <a:pt x="382" y="1584"/>
                    <a:pt x="428" y="1571"/>
                  </a:cubicBezTo>
                  <a:cubicBezTo>
                    <a:pt x="2098" y="1225"/>
                    <a:pt x="2159" y="1266"/>
                    <a:pt x="2139" y="1042"/>
                  </a:cubicBezTo>
                  <a:cubicBezTo>
                    <a:pt x="2098" y="696"/>
                    <a:pt x="2058" y="349"/>
                    <a:pt x="1997" y="3"/>
                  </a:cubicBezTo>
                  <a:cubicBezTo>
                    <a:pt x="1950" y="2"/>
                    <a:pt x="1903" y="1"/>
                    <a:pt x="1856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5"/>
            <p:cNvSpPr/>
            <p:nvPr/>
          </p:nvSpPr>
          <p:spPr>
            <a:xfrm>
              <a:off x="5169010" y="1957512"/>
              <a:ext cx="688291" cy="796658"/>
            </a:xfrm>
            <a:custGeom>
              <a:avLst/>
              <a:gdLst/>
              <a:ahLst/>
              <a:cxnLst/>
              <a:rect l="l" t="t" r="r" b="b"/>
              <a:pathLst>
                <a:path w="10734" h="12424" extrusionOk="0">
                  <a:moveTo>
                    <a:pt x="833" y="59"/>
                  </a:moveTo>
                  <a:cubicBezTo>
                    <a:pt x="791" y="59"/>
                    <a:pt x="751" y="60"/>
                    <a:pt x="713" y="62"/>
                  </a:cubicBezTo>
                  <a:cubicBezTo>
                    <a:pt x="428" y="82"/>
                    <a:pt x="102" y="1"/>
                    <a:pt x="41" y="816"/>
                  </a:cubicBezTo>
                  <a:cubicBezTo>
                    <a:pt x="1" y="1467"/>
                    <a:pt x="387" y="2038"/>
                    <a:pt x="693" y="2587"/>
                  </a:cubicBezTo>
                  <a:cubicBezTo>
                    <a:pt x="998" y="3137"/>
                    <a:pt x="1161" y="3667"/>
                    <a:pt x="1243" y="4217"/>
                  </a:cubicBezTo>
                  <a:cubicBezTo>
                    <a:pt x="1406" y="5377"/>
                    <a:pt x="1141" y="6599"/>
                    <a:pt x="1080" y="8127"/>
                  </a:cubicBezTo>
                  <a:cubicBezTo>
                    <a:pt x="1039" y="8860"/>
                    <a:pt x="1100" y="9756"/>
                    <a:pt x="978" y="10550"/>
                  </a:cubicBezTo>
                  <a:cubicBezTo>
                    <a:pt x="734" y="11915"/>
                    <a:pt x="449" y="11915"/>
                    <a:pt x="815" y="12078"/>
                  </a:cubicBezTo>
                  <a:cubicBezTo>
                    <a:pt x="1385" y="12322"/>
                    <a:pt x="2057" y="12424"/>
                    <a:pt x="2668" y="12424"/>
                  </a:cubicBezTo>
                  <a:cubicBezTo>
                    <a:pt x="3646" y="12404"/>
                    <a:pt x="4644" y="11915"/>
                    <a:pt x="5927" y="11833"/>
                  </a:cubicBezTo>
                  <a:cubicBezTo>
                    <a:pt x="6006" y="11829"/>
                    <a:pt x="6087" y="11827"/>
                    <a:pt x="6168" y="11827"/>
                  </a:cubicBezTo>
                  <a:cubicBezTo>
                    <a:pt x="6883" y="11827"/>
                    <a:pt x="7689" y="11988"/>
                    <a:pt x="8475" y="11988"/>
                  </a:cubicBezTo>
                  <a:cubicBezTo>
                    <a:pt x="9150" y="11988"/>
                    <a:pt x="9811" y="11869"/>
                    <a:pt x="10387" y="11426"/>
                  </a:cubicBezTo>
                  <a:cubicBezTo>
                    <a:pt x="10733" y="11161"/>
                    <a:pt x="10570" y="11345"/>
                    <a:pt x="10265" y="10326"/>
                  </a:cubicBezTo>
                  <a:cubicBezTo>
                    <a:pt x="10143" y="9919"/>
                    <a:pt x="10041" y="9552"/>
                    <a:pt x="9980" y="9247"/>
                  </a:cubicBezTo>
                  <a:cubicBezTo>
                    <a:pt x="9817" y="8330"/>
                    <a:pt x="9878" y="7842"/>
                    <a:pt x="9837" y="7658"/>
                  </a:cubicBezTo>
                  <a:cubicBezTo>
                    <a:pt x="9817" y="7638"/>
                    <a:pt x="9817" y="7618"/>
                    <a:pt x="9837" y="7577"/>
                  </a:cubicBezTo>
                  <a:cubicBezTo>
                    <a:pt x="9878" y="7414"/>
                    <a:pt x="9837" y="7210"/>
                    <a:pt x="9878" y="6803"/>
                  </a:cubicBezTo>
                  <a:cubicBezTo>
                    <a:pt x="9898" y="6742"/>
                    <a:pt x="10061" y="5968"/>
                    <a:pt x="10000" y="5418"/>
                  </a:cubicBezTo>
                  <a:cubicBezTo>
                    <a:pt x="10000" y="4929"/>
                    <a:pt x="10020" y="5011"/>
                    <a:pt x="9980" y="4807"/>
                  </a:cubicBezTo>
                  <a:cubicBezTo>
                    <a:pt x="9857" y="4176"/>
                    <a:pt x="9715" y="3626"/>
                    <a:pt x="9308" y="3056"/>
                  </a:cubicBezTo>
                  <a:cubicBezTo>
                    <a:pt x="8941" y="2526"/>
                    <a:pt x="8574" y="2343"/>
                    <a:pt x="7923" y="1997"/>
                  </a:cubicBezTo>
                  <a:cubicBezTo>
                    <a:pt x="6721" y="1365"/>
                    <a:pt x="5418" y="938"/>
                    <a:pt x="4114" y="612"/>
                  </a:cubicBezTo>
                  <a:cubicBezTo>
                    <a:pt x="3416" y="437"/>
                    <a:pt x="1682" y="59"/>
                    <a:pt x="833" y="59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5"/>
            <p:cNvSpPr/>
            <p:nvPr/>
          </p:nvSpPr>
          <p:spPr>
            <a:xfrm>
              <a:off x="5197737" y="2227850"/>
              <a:ext cx="659564" cy="526317"/>
            </a:xfrm>
            <a:custGeom>
              <a:avLst/>
              <a:gdLst/>
              <a:ahLst/>
              <a:cxnLst/>
              <a:rect l="l" t="t" r="r" b="b"/>
              <a:pathLst>
                <a:path w="10286" h="8208" extrusionOk="0">
                  <a:moveTo>
                    <a:pt x="795" y="1"/>
                  </a:moveTo>
                  <a:lnTo>
                    <a:pt x="795" y="1"/>
                  </a:lnTo>
                  <a:cubicBezTo>
                    <a:pt x="958" y="1161"/>
                    <a:pt x="693" y="2383"/>
                    <a:pt x="632" y="3911"/>
                  </a:cubicBezTo>
                  <a:cubicBezTo>
                    <a:pt x="591" y="4644"/>
                    <a:pt x="652" y="5540"/>
                    <a:pt x="530" y="6334"/>
                  </a:cubicBezTo>
                  <a:cubicBezTo>
                    <a:pt x="286" y="7699"/>
                    <a:pt x="1" y="7699"/>
                    <a:pt x="367" y="7862"/>
                  </a:cubicBezTo>
                  <a:cubicBezTo>
                    <a:pt x="937" y="8106"/>
                    <a:pt x="1609" y="8208"/>
                    <a:pt x="2220" y="8208"/>
                  </a:cubicBezTo>
                  <a:cubicBezTo>
                    <a:pt x="3198" y="8188"/>
                    <a:pt x="4196" y="7699"/>
                    <a:pt x="5479" y="7617"/>
                  </a:cubicBezTo>
                  <a:cubicBezTo>
                    <a:pt x="5558" y="7613"/>
                    <a:pt x="5639" y="7611"/>
                    <a:pt x="5720" y="7611"/>
                  </a:cubicBezTo>
                  <a:cubicBezTo>
                    <a:pt x="6435" y="7611"/>
                    <a:pt x="7241" y="7772"/>
                    <a:pt x="8027" y="7772"/>
                  </a:cubicBezTo>
                  <a:cubicBezTo>
                    <a:pt x="8702" y="7772"/>
                    <a:pt x="9363" y="7653"/>
                    <a:pt x="9939" y="7210"/>
                  </a:cubicBezTo>
                  <a:cubicBezTo>
                    <a:pt x="10285" y="6945"/>
                    <a:pt x="10122" y="7129"/>
                    <a:pt x="9817" y="6110"/>
                  </a:cubicBezTo>
                  <a:cubicBezTo>
                    <a:pt x="9674" y="5703"/>
                    <a:pt x="9593" y="5336"/>
                    <a:pt x="9532" y="5031"/>
                  </a:cubicBezTo>
                  <a:cubicBezTo>
                    <a:pt x="9409" y="5235"/>
                    <a:pt x="9206" y="5581"/>
                    <a:pt x="8819" y="5784"/>
                  </a:cubicBezTo>
                  <a:cubicBezTo>
                    <a:pt x="8490" y="5957"/>
                    <a:pt x="8149" y="6057"/>
                    <a:pt x="7796" y="6057"/>
                  </a:cubicBezTo>
                  <a:cubicBezTo>
                    <a:pt x="7690" y="6057"/>
                    <a:pt x="7583" y="6048"/>
                    <a:pt x="7475" y="6029"/>
                  </a:cubicBezTo>
                  <a:cubicBezTo>
                    <a:pt x="6357" y="5881"/>
                    <a:pt x="5929" y="5534"/>
                    <a:pt x="5260" y="5534"/>
                  </a:cubicBezTo>
                  <a:cubicBezTo>
                    <a:pt x="5100" y="5534"/>
                    <a:pt x="4926" y="5554"/>
                    <a:pt x="4725" y="5601"/>
                  </a:cubicBezTo>
                  <a:cubicBezTo>
                    <a:pt x="4133" y="5741"/>
                    <a:pt x="3481" y="6059"/>
                    <a:pt x="2923" y="6059"/>
                  </a:cubicBezTo>
                  <a:cubicBezTo>
                    <a:pt x="2828" y="6059"/>
                    <a:pt x="2737" y="6049"/>
                    <a:pt x="2648" y="6029"/>
                  </a:cubicBezTo>
                  <a:cubicBezTo>
                    <a:pt x="1671" y="5784"/>
                    <a:pt x="1528" y="4664"/>
                    <a:pt x="1467" y="3646"/>
                  </a:cubicBezTo>
                  <a:cubicBezTo>
                    <a:pt x="1426" y="3198"/>
                    <a:pt x="1569" y="2098"/>
                    <a:pt x="1182" y="795"/>
                  </a:cubicBezTo>
                  <a:cubicBezTo>
                    <a:pt x="1100" y="530"/>
                    <a:pt x="958" y="245"/>
                    <a:pt x="795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5"/>
            <p:cNvSpPr/>
            <p:nvPr/>
          </p:nvSpPr>
          <p:spPr>
            <a:xfrm>
              <a:off x="5278723" y="2643873"/>
              <a:ext cx="513236" cy="71176"/>
            </a:xfrm>
            <a:custGeom>
              <a:avLst/>
              <a:gdLst/>
              <a:ahLst/>
              <a:cxnLst/>
              <a:rect l="l" t="t" r="r" b="b"/>
              <a:pathLst>
                <a:path w="8004" h="1110" extrusionOk="0">
                  <a:moveTo>
                    <a:pt x="7945" y="1"/>
                  </a:moveTo>
                  <a:cubicBezTo>
                    <a:pt x="7936" y="1"/>
                    <a:pt x="7928" y="3"/>
                    <a:pt x="7922" y="9"/>
                  </a:cubicBezTo>
                  <a:cubicBezTo>
                    <a:pt x="7373" y="187"/>
                    <a:pt x="6807" y="302"/>
                    <a:pt x="6227" y="302"/>
                  </a:cubicBezTo>
                  <a:cubicBezTo>
                    <a:pt x="6141" y="302"/>
                    <a:pt x="6054" y="300"/>
                    <a:pt x="5967" y="294"/>
                  </a:cubicBezTo>
                  <a:cubicBezTo>
                    <a:pt x="5408" y="277"/>
                    <a:pt x="4833" y="184"/>
                    <a:pt x="4256" y="184"/>
                  </a:cubicBezTo>
                  <a:cubicBezTo>
                    <a:pt x="4161" y="184"/>
                    <a:pt x="4066" y="187"/>
                    <a:pt x="3972" y="193"/>
                  </a:cubicBezTo>
                  <a:cubicBezTo>
                    <a:pt x="3625" y="213"/>
                    <a:pt x="3299" y="274"/>
                    <a:pt x="2974" y="355"/>
                  </a:cubicBezTo>
                  <a:cubicBezTo>
                    <a:pt x="2648" y="457"/>
                    <a:pt x="2322" y="579"/>
                    <a:pt x="2016" y="702"/>
                  </a:cubicBezTo>
                  <a:cubicBezTo>
                    <a:pt x="1711" y="804"/>
                    <a:pt x="1385" y="885"/>
                    <a:pt x="1059" y="926"/>
                  </a:cubicBezTo>
                  <a:cubicBezTo>
                    <a:pt x="944" y="940"/>
                    <a:pt x="828" y="947"/>
                    <a:pt x="713" y="947"/>
                  </a:cubicBezTo>
                  <a:cubicBezTo>
                    <a:pt x="503" y="947"/>
                    <a:pt x="292" y="924"/>
                    <a:pt x="82" y="885"/>
                  </a:cubicBezTo>
                  <a:cubicBezTo>
                    <a:pt x="41" y="885"/>
                    <a:pt x="0" y="905"/>
                    <a:pt x="0" y="946"/>
                  </a:cubicBezTo>
                  <a:cubicBezTo>
                    <a:pt x="0" y="987"/>
                    <a:pt x="21" y="1028"/>
                    <a:pt x="61" y="1048"/>
                  </a:cubicBezTo>
                  <a:cubicBezTo>
                    <a:pt x="285" y="1087"/>
                    <a:pt x="500" y="1110"/>
                    <a:pt x="718" y="1110"/>
                  </a:cubicBezTo>
                  <a:cubicBezTo>
                    <a:pt x="837" y="1110"/>
                    <a:pt x="957" y="1103"/>
                    <a:pt x="1080" y="1089"/>
                  </a:cubicBezTo>
                  <a:cubicBezTo>
                    <a:pt x="1426" y="1048"/>
                    <a:pt x="1752" y="946"/>
                    <a:pt x="2078" y="844"/>
                  </a:cubicBezTo>
                  <a:cubicBezTo>
                    <a:pt x="2383" y="722"/>
                    <a:pt x="2689" y="600"/>
                    <a:pt x="3014" y="518"/>
                  </a:cubicBezTo>
                  <a:cubicBezTo>
                    <a:pt x="3320" y="417"/>
                    <a:pt x="3646" y="376"/>
                    <a:pt x="3972" y="335"/>
                  </a:cubicBezTo>
                  <a:cubicBezTo>
                    <a:pt x="4066" y="329"/>
                    <a:pt x="4161" y="327"/>
                    <a:pt x="4255" y="327"/>
                  </a:cubicBezTo>
                  <a:cubicBezTo>
                    <a:pt x="4828" y="327"/>
                    <a:pt x="5390" y="419"/>
                    <a:pt x="5967" y="437"/>
                  </a:cubicBezTo>
                  <a:cubicBezTo>
                    <a:pt x="6016" y="438"/>
                    <a:pt x="6064" y="439"/>
                    <a:pt x="6113" y="439"/>
                  </a:cubicBezTo>
                  <a:cubicBezTo>
                    <a:pt x="6739" y="439"/>
                    <a:pt x="7377" y="319"/>
                    <a:pt x="7963" y="111"/>
                  </a:cubicBezTo>
                  <a:cubicBezTo>
                    <a:pt x="7984" y="91"/>
                    <a:pt x="8004" y="70"/>
                    <a:pt x="8004" y="30"/>
                  </a:cubicBezTo>
                  <a:cubicBezTo>
                    <a:pt x="7990" y="15"/>
                    <a:pt x="7965" y="1"/>
                    <a:pt x="7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5"/>
            <p:cNvSpPr/>
            <p:nvPr/>
          </p:nvSpPr>
          <p:spPr>
            <a:xfrm>
              <a:off x="5791890" y="2280109"/>
              <a:ext cx="62776" cy="400189"/>
            </a:xfrm>
            <a:custGeom>
              <a:avLst/>
              <a:gdLst/>
              <a:ahLst/>
              <a:cxnLst/>
              <a:rect l="l" t="t" r="r" b="b"/>
              <a:pathLst>
                <a:path w="979" h="6241" extrusionOk="0">
                  <a:moveTo>
                    <a:pt x="205" y="0"/>
                  </a:moveTo>
                  <a:cubicBezTo>
                    <a:pt x="164" y="0"/>
                    <a:pt x="143" y="21"/>
                    <a:pt x="143" y="61"/>
                  </a:cubicBezTo>
                  <a:cubicBezTo>
                    <a:pt x="225" y="571"/>
                    <a:pt x="164" y="1080"/>
                    <a:pt x="103" y="1589"/>
                  </a:cubicBezTo>
                  <a:cubicBezTo>
                    <a:pt x="21" y="2118"/>
                    <a:pt x="1" y="2648"/>
                    <a:pt x="42" y="3157"/>
                  </a:cubicBezTo>
                  <a:cubicBezTo>
                    <a:pt x="82" y="3686"/>
                    <a:pt x="184" y="4196"/>
                    <a:pt x="327" y="4705"/>
                  </a:cubicBezTo>
                  <a:cubicBezTo>
                    <a:pt x="388" y="4969"/>
                    <a:pt x="469" y="5214"/>
                    <a:pt x="551" y="5458"/>
                  </a:cubicBezTo>
                  <a:cubicBezTo>
                    <a:pt x="632" y="5703"/>
                    <a:pt x="734" y="5947"/>
                    <a:pt x="816" y="6191"/>
                  </a:cubicBezTo>
                  <a:cubicBezTo>
                    <a:pt x="830" y="6221"/>
                    <a:pt x="856" y="6240"/>
                    <a:pt x="885" y="6240"/>
                  </a:cubicBezTo>
                  <a:cubicBezTo>
                    <a:pt x="896" y="6240"/>
                    <a:pt x="906" y="6238"/>
                    <a:pt x="917" y="6232"/>
                  </a:cubicBezTo>
                  <a:cubicBezTo>
                    <a:pt x="958" y="6232"/>
                    <a:pt x="978" y="6191"/>
                    <a:pt x="958" y="6151"/>
                  </a:cubicBezTo>
                  <a:lnTo>
                    <a:pt x="958" y="6130"/>
                  </a:lnTo>
                  <a:cubicBezTo>
                    <a:pt x="877" y="5886"/>
                    <a:pt x="775" y="5662"/>
                    <a:pt x="693" y="5418"/>
                  </a:cubicBezTo>
                  <a:cubicBezTo>
                    <a:pt x="632" y="5153"/>
                    <a:pt x="530" y="4929"/>
                    <a:pt x="469" y="4664"/>
                  </a:cubicBezTo>
                  <a:cubicBezTo>
                    <a:pt x="347" y="4175"/>
                    <a:pt x="245" y="3666"/>
                    <a:pt x="205" y="3157"/>
                  </a:cubicBezTo>
                  <a:cubicBezTo>
                    <a:pt x="143" y="2648"/>
                    <a:pt x="164" y="2118"/>
                    <a:pt x="225" y="1609"/>
                  </a:cubicBezTo>
                  <a:cubicBezTo>
                    <a:pt x="286" y="1100"/>
                    <a:pt x="368" y="571"/>
                    <a:pt x="266" y="41"/>
                  </a:cubicBezTo>
                  <a:cubicBezTo>
                    <a:pt x="266" y="21"/>
                    <a:pt x="225" y="0"/>
                    <a:pt x="2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5"/>
            <p:cNvSpPr/>
            <p:nvPr/>
          </p:nvSpPr>
          <p:spPr>
            <a:xfrm>
              <a:off x="5248649" y="2068571"/>
              <a:ext cx="24880" cy="138440"/>
            </a:xfrm>
            <a:custGeom>
              <a:avLst/>
              <a:gdLst/>
              <a:ahLst/>
              <a:cxnLst/>
              <a:rect l="l" t="t" r="r" b="b"/>
              <a:pathLst>
                <a:path w="388" h="2159" extrusionOk="0">
                  <a:moveTo>
                    <a:pt x="42" y="0"/>
                  </a:moveTo>
                  <a:cubicBezTo>
                    <a:pt x="1" y="0"/>
                    <a:pt x="1" y="41"/>
                    <a:pt x="1" y="61"/>
                  </a:cubicBezTo>
                  <a:cubicBezTo>
                    <a:pt x="82" y="407"/>
                    <a:pt x="143" y="733"/>
                    <a:pt x="164" y="1059"/>
                  </a:cubicBezTo>
                  <a:cubicBezTo>
                    <a:pt x="184" y="1405"/>
                    <a:pt x="184" y="1731"/>
                    <a:pt x="164" y="2077"/>
                  </a:cubicBezTo>
                  <a:cubicBezTo>
                    <a:pt x="164" y="2118"/>
                    <a:pt x="184" y="2138"/>
                    <a:pt x="225" y="2159"/>
                  </a:cubicBezTo>
                  <a:cubicBezTo>
                    <a:pt x="266" y="2159"/>
                    <a:pt x="306" y="2118"/>
                    <a:pt x="306" y="2077"/>
                  </a:cubicBezTo>
                  <a:cubicBezTo>
                    <a:pt x="388" y="1405"/>
                    <a:pt x="327" y="692"/>
                    <a:pt x="123" y="41"/>
                  </a:cubicBezTo>
                  <a:cubicBezTo>
                    <a:pt x="103" y="0"/>
                    <a:pt x="82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5"/>
            <p:cNvSpPr/>
            <p:nvPr/>
          </p:nvSpPr>
          <p:spPr>
            <a:xfrm>
              <a:off x="5171639" y="1961487"/>
              <a:ext cx="15710" cy="84898"/>
            </a:xfrm>
            <a:custGeom>
              <a:avLst/>
              <a:gdLst/>
              <a:ahLst/>
              <a:cxnLst/>
              <a:rect l="l" t="t" r="r" b="b"/>
              <a:pathLst>
                <a:path w="245" h="1324" extrusionOk="0">
                  <a:moveTo>
                    <a:pt x="143" y="0"/>
                  </a:moveTo>
                  <a:cubicBezTo>
                    <a:pt x="102" y="0"/>
                    <a:pt x="82" y="20"/>
                    <a:pt x="82" y="61"/>
                  </a:cubicBezTo>
                  <a:cubicBezTo>
                    <a:pt x="82" y="244"/>
                    <a:pt x="82" y="448"/>
                    <a:pt x="61" y="652"/>
                  </a:cubicBezTo>
                  <a:cubicBezTo>
                    <a:pt x="41" y="835"/>
                    <a:pt x="0" y="1039"/>
                    <a:pt x="0" y="1242"/>
                  </a:cubicBezTo>
                  <a:cubicBezTo>
                    <a:pt x="0" y="1283"/>
                    <a:pt x="41" y="1303"/>
                    <a:pt x="82" y="1324"/>
                  </a:cubicBezTo>
                  <a:cubicBezTo>
                    <a:pt x="122" y="1324"/>
                    <a:pt x="163" y="1283"/>
                    <a:pt x="163" y="1242"/>
                  </a:cubicBezTo>
                  <a:cubicBezTo>
                    <a:pt x="184" y="855"/>
                    <a:pt x="245" y="448"/>
                    <a:pt x="204" y="61"/>
                  </a:cubicBezTo>
                  <a:cubicBezTo>
                    <a:pt x="204" y="20"/>
                    <a:pt x="163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5"/>
            <p:cNvSpPr/>
            <p:nvPr/>
          </p:nvSpPr>
          <p:spPr>
            <a:xfrm>
              <a:off x="5427549" y="2332753"/>
              <a:ext cx="223403" cy="227378"/>
            </a:xfrm>
            <a:custGeom>
              <a:avLst/>
              <a:gdLst/>
              <a:ahLst/>
              <a:cxnLst/>
              <a:rect l="l" t="t" r="r" b="b"/>
              <a:pathLst>
                <a:path w="3484" h="3546" extrusionOk="0">
                  <a:moveTo>
                    <a:pt x="3410" y="1"/>
                  </a:moveTo>
                  <a:cubicBezTo>
                    <a:pt x="3392" y="1"/>
                    <a:pt x="3373" y="11"/>
                    <a:pt x="3361" y="35"/>
                  </a:cubicBezTo>
                  <a:cubicBezTo>
                    <a:pt x="2954" y="707"/>
                    <a:pt x="2465" y="1358"/>
                    <a:pt x="1915" y="1929"/>
                  </a:cubicBezTo>
                  <a:cubicBezTo>
                    <a:pt x="1651" y="2214"/>
                    <a:pt x="1365" y="2499"/>
                    <a:pt x="1060" y="2743"/>
                  </a:cubicBezTo>
                  <a:cubicBezTo>
                    <a:pt x="734" y="2988"/>
                    <a:pt x="408" y="3212"/>
                    <a:pt x="62" y="3395"/>
                  </a:cubicBezTo>
                  <a:cubicBezTo>
                    <a:pt x="21" y="3415"/>
                    <a:pt x="1" y="3456"/>
                    <a:pt x="21" y="3497"/>
                  </a:cubicBezTo>
                  <a:cubicBezTo>
                    <a:pt x="36" y="3527"/>
                    <a:pt x="62" y="3545"/>
                    <a:pt x="91" y="3545"/>
                  </a:cubicBezTo>
                  <a:cubicBezTo>
                    <a:pt x="101" y="3545"/>
                    <a:pt x="112" y="3543"/>
                    <a:pt x="123" y="3537"/>
                  </a:cubicBezTo>
                  <a:cubicBezTo>
                    <a:pt x="856" y="3151"/>
                    <a:pt x="1488" y="2621"/>
                    <a:pt x="2037" y="2030"/>
                  </a:cubicBezTo>
                  <a:cubicBezTo>
                    <a:pt x="2567" y="1440"/>
                    <a:pt x="3056" y="788"/>
                    <a:pt x="3463" y="96"/>
                  </a:cubicBezTo>
                  <a:cubicBezTo>
                    <a:pt x="3483" y="55"/>
                    <a:pt x="3463" y="35"/>
                    <a:pt x="3443" y="14"/>
                  </a:cubicBezTo>
                  <a:cubicBezTo>
                    <a:pt x="3434" y="6"/>
                    <a:pt x="3422" y="1"/>
                    <a:pt x="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5"/>
            <p:cNvSpPr/>
            <p:nvPr/>
          </p:nvSpPr>
          <p:spPr>
            <a:xfrm>
              <a:off x="5554254" y="2429705"/>
              <a:ext cx="108431" cy="81564"/>
            </a:xfrm>
            <a:custGeom>
              <a:avLst/>
              <a:gdLst/>
              <a:ahLst/>
              <a:cxnLst/>
              <a:rect l="l" t="t" r="r" b="b"/>
              <a:pathLst>
                <a:path w="1691" h="1272" extrusionOk="0">
                  <a:moveTo>
                    <a:pt x="1639" y="1"/>
                  </a:moveTo>
                  <a:cubicBezTo>
                    <a:pt x="1618" y="1"/>
                    <a:pt x="1603" y="15"/>
                    <a:pt x="1589" y="30"/>
                  </a:cubicBezTo>
                  <a:lnTo>
                    <a:pt x="1569" y="30"/>
                  </a:lnTo>
                  <a:cubicBezTo>
                    <a:pt x="1385" y="274"/>
                    <a:pt x="1161" y="498"/>
                    <a:pt x="896" y="702"/>
                  </a:cubicBezTo>
                  <a:cubicBezTo>
                    <a:pt x="652" y="885"/>
                    <a:pt x="367" y="1048"/>
                    <a:pt x="61" y="1129"/>
                  </a:cubicBezTo>
                  <a:cubicBezTo>
                    <a:pt x="21" y="1129"/>
                    <a:pt x="0" y="1170"/>
                    <a:pt x="21" y="1211"/>
                  </a:cubicBezTo>
                  <a:cubicBezTo>
                    <a:pt x="21" y="1252"/>
                    <a:pt x="61" y="1272"/>
                    <a:pt x="102" y="1272"/>
                  </a:cubicBezTo>
                  <a:cubicBezTo>
                    <a:pt x="428" y="1191"/>
                    <a:pt x="734" y="1028"/>
                    <a:pt x="998" y="824"/>
                  </a:cubicBezTo>
                  <a:cubicBezTo>
                    <a:pt x="1243" y="600"/>
                    <a:pt x="1487" y="376"/>
                    <a:pt x="1670" y="91"/>
                  </a:cubicBezTo>
                  <a:cubicBezTo>
                    <a:pt x="1691" y="70"/>
                    <a:pt x="1691" y="30"/>
                    <a:pt x="1670" y="9"/>
                  </a:cubicBezTo>
                  <a:cubicBezTo>
                    <a:pt x="1658" y="3"/>
                    <a:pt x="1648" y="1"/>
                    <a:pt x="1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5"/>
            <p:cNvSpPr/>
            <p:nvPr/>
          </p:nvSpPr>
          <p:spPr>
            <a:xfrm>
              <a:off x="5174268" y="1594325"/>
              <a:ext cx="697396" cy="689381"/>
            </a:xfrm>
            <a:custGeom>
              <a:avLst/>
              <a:gdLst/>
              <a:ahLst/>
              <a:cxnLst/>
              <a:rect l="l" t="t" r="r" b="b"/>
              <a:pathLst>
                <a:path w="10876" h="10751" extrusionOk="0">
                  <a:moveTo>
                    <a:pt x="6922" y="0"/>
                  </a:moveTo>
                  <a:cubicBezTo>
                    <a:pt x="6560" y="0"/>
                    <a:pt x="6213" y="79"/>
                    <a:pt x="5865" y="207"/>
                  </a:cubicBezTo>
                  <a:cubicBezTo>
                    <a:pt x="4704" y="635"/>
                    <a:pt x="3707" y="2366"/>
                    <a:pt x="3666" y="4239"/>
                  </a:cubicBezTo>
                  <a:cubicBezTo>
                    <a:pt x="3666" y="4463"/>
                    <a:pt x="3544" y="4402"/>
                    <a:pt x="3075" y="4749"/>
                  </a:cubicBezTo>
                  <a:cubicBezTo>
                    <a:pt x="2709" y="5013"/>
                    <a:pt x="2240" y="5339"/>
                    <a:pt x="2037" y="5746"/>
                  </a:cubicBezTo>
                  <a:cubicBezTo>
                    <a:pt x="2004" y="5812"/>
                    <a:pt x="1992" y="5836"/>
                    <a:pt x="1941" y="5836"/>
                  </a:cubicBezTo>
                  <a:cubicBezTo>
                    <a:pt x="1833" y="5836"/>
                    <a:pt x="1550" y="5733"/>
                    <a:pt x="530" y="5706"/>
                  </a:cubicBezTo>
                  <a:cubicBezTo>
                    <a:pt x="387" y="5706"/>
                    <a:pt x="204" y="5706"/>
                    <a:pt x="81" y="5746"/>
                  </a:cubicBezTo>
                  <a:cubicBezTo>
                    <a:pt x="0" y="5767"/>
                    <a:pt x="346" y="5889"/>
                    <a:pt x="509" y="6011"/>
                  </a:cubicBezTo>
                  <a:cubicBezTo>
                    <a:pt x="1283" y="6602"/>
                    <a:pt x="1344" y="6744"/>
                    <a:pt x="1548" y="7315"/>
                  </a:cubicBezTo>
                  <a:cubicBezTo>
                    <a:pt x="1670" y="7681"/>
                    <a:pt x="1894" y="7987"/>
                    <a:pt x="2159" y="8272"/>
                  </a:cubicBezTo>
                  <a:cubicBezTo>
                    <a:pt x="2656" y="8806"/>
                    <a:pt x="3387" y="9307"/>
                    <a:pt x="4110" y="9307"/>
                  </a:cubicBezTo>
                  <a:cubicBezTo>
                    <a:pt x="4186" y="9307"/>
                    <a:pt x="4262" y="9302"/>
                    <a:pt x="4338" y="9290"/>
                  </a:cubicBezTo>
                  <a:cubicBezTo>
                    <a:pt x="4353" y="9285"/>
                    <a:pt x="4367" y="9282"/>
                    <a:pt x="4380" y="9282"/>
                  </a:cubicBezTo>
                  <a:cubicBezTo>
                    <a:pt x="4419" y="9282"/>
                    <a:pt x="4450" y="9305"/>
                    <a:pt x="4480" y="9351"/>
                  </a:cubicBezTo>
                  <a:cubicBezTo>
                    <a:pt x="4542" y="9453"/>
                    <a:pt x="4643" y="9657"/>
                    <a:pt x="4969" y="9942"/>
                  </a:cubicBezTo>
                  <a:cubicBezTo>
                    <a:pt x="5459" y="10340"/>
                    <a:pt x="6157" y="10669"/>
                    <a:pt x="6793" y="10669"/>
                  </a:cubicBezTo>
                  <a:cubicBezTo>
                    <a:pt x="7003" y="10669"/>
                    <a:pt x="7206" y="10633"/>
                    <a:pt x="7393" y="10553"/>
                  </a:cubicBezTo>
                  <a:cubicBezTo>
                    <a:pt x="7725" y="10415"/>
                    <a:pt x="8180" y="10323"/>
                    <a:pt x="8620" y="10323"/>
                  </a:cubicBezTo>
                  <a:cubicBezTo>
                    <a:pt x="8961" y="10323"/>
                    <a:pt x="9293" y="10378"/>
                    <a:pt x="9551" y="10512"/>
                  </a:cubicBezTo>
                  <a:cubicBezTo>
                    <a:pt x="9773" y="10631"/>
                    <a:pt x="10137" y="10751"/>
                    <a:pt x="10417" y="10751"/>
                  </a:cubicBezTo>
                  <a:cubicBezTo>
                    <a:pt x="10472" y="10751"/>
                    <a:pt x="10523" y="10746"/>
                    <a:pt x="10570" y="10736"/>
                  </a:cubicBezTo>
                  <a:cubicBezTo>
                    <a:pt x="10794" y="10675"/>
                    <a:pt x="10875" y="10655"/>
                    <a:pt x="10794" y="10369"/>
                  </a:cubicBezTo>
                  <a:cubicBezTo>
                    <a:pt x="10692" y="9901"/>
                    <a:pt x="10529" y="9616"/>
                    <a:pt x="9490" y="8313"/>
                  </a:cubicBezTo>
                  <a:cubicBezTo>
                    <a:pt x="9226" y="7966"/>
                    <a:pt x="9103" y="7620"/>
                    <a:pt x="9063" y="7539"/>
                  </a:cubicBezTo>
                  <a:cubicBezTo>
                    <a:pt x="8757" y="6867"/>
                    <a:pt x="8655" y="6256"/>
                    <a:pt x="8676" y="5645"/>
                  </a:cubicBezTo>
                  <a:cubicBezTo>
                    <a:pt x="8696" y="4871"/>
                    <a:pt x="8900" y="4138"/>
                    <a:pt x="9083" y="3343"/>
                  </a:cubicBezTo>
                  <a:cubicBezTo>
                    <a:pt x="9490" y="1531"/>
                    <a:pt x="8492" y="105"/>
                    <a:pt x="7047" y="3"/>
                  </a:cubicBezTo>
                  <a:cubicBezTo>
                    <a:pt x="7005" y="1"/>
                    <a:pt x="6964" y="0"/>
                    <a:pt x="6922" y="0"/>
                  </a:cubicBezTo>
                  <a:close/>
                </a:path>
              </a:pathLst>
            </a:custGeom>
            <a:solidFill>
              <a:srgbClr val="FFC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5"/>
            <p:cNvSpPr/>
            <p:nvPr/>
          </p:nvSpPr>
          <p:spPr>
            <a:xfrm>
              <a:off x="5405363" y="1879219"/>
              <a:ext cx="172425" cy="221223"/>
            </a:xfrm>
            <a:custGeom>
              <a:avLst/>
              <a:gdLst/>
              <a:ahLst/>
              <a:cxnLst/>
              <a:rect l="l" t="t" r="r" b="b"/>
              <a:pathLst>
                <a:path w="2689" h="3450" extrusionOk="0">
                  <a:moveTo>
                    <a:pt x="62" y="0"/>
                  </a:moveTo>
                  <a:cubicBezTo>
                    <a:pt x="21" y="0"/>
                    <a:pt x="1" y="20"/>
                    <a:pt x="1" y="61"/>
                  </a:cubicBezTo>
                  <a:cubicBezTo>
                    <a:pt x="41" y="815"/>
                    <a:pt x="327" y="1548"/>
                    <a:pt x="775" y="2138"/>
                  </a:cubicBezTo>
                  <a:cubicBezTo>
                    <a:pt x="1223" y="2749"/>
                    <a:pt x="1854" y="3218"/>
                    <a:pt x="2587" y="3442"/>
                  </a:cubicBezTo>
                  <a:cubicBezTo>
                    <a:pt x="2598" y="3447"/>
                    <a:pt x="2609" y="3450"/>
                    <a:pt x="2620" y="3450"/>
                  </a:cubicBezTo>
                  <a:cubicBezTo>
                    <a:pt x="2648" y="3450"/>
                    <a:pt x="2674" y="3431"/>
                    <a:pt x="2689" y="3401"/>
                  </a:cubicBezTo>
                  <a:cubicBezTo>
                    <a:pt x="2689" y="3360"/>
                    <a:pt x="2669" y="3320"/>
                    <a:pt x="2628" y="3299"/>
                  </a:cubicBezTo>
                  <a:cubicBezTo>
                    <a:pt x="1935" y="3075"/>
                    <a:pt x="1345" y="2627"/>
                    <a:pt x="897" y="2057"/>
                  </a:cubicBezTo>
                  <a:cubicBezTo>
                    <a:pt x="469" y="1487"/>
                    <a:pt x="164" y="774"/>
                    <a:pt x="123" y="61"/>
                  </a:cubicBezTo>
                  <a:cubicBezTo>
                    <a:pt x="123" y="20"/>
                    <a:pt x="10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5"/>
            <p:cNvSpPr/>
            <p:nvPr/>
          </p:nvSpPr>
          <p:spPr>
            <a:xfrm>
              <a:off x="5298280" y="1973991"/>
              <a:ext cx="92785" cy="77332"/>
            </a:xfrm>
            <a:custGeom>
              <a:avLst/>
              <a:gdLst/>
              <a:ahLst/>
              <a:cxnLst/>
              <a:rect l="l" t="t" r="r" b="b"/>
              <a:pathLst>
                <a:path w="1447" h="1206" extrusionOk="0">
                  <a:moveTo>
                    <a:pt x="79" y="1"/>
                  </a:moveTo>
                  <a:cubicBezTo>
                    <a:pt x="54" y="1"/>
                    <a:pt x="21" y="20"/>
                    <a:pt x="21" y="49"/>
                  </a:cubicBezTo>
                  <a:cubicBezTo>
                    <a:pt x="1" y="90"/>
                    <a:pt x="21" y="131"/>
                    <a:pt x="62" y="151"/>
                  </a:cubicBezTo>
                  <a:cubicBezTo>
                    <a:pt x="306" y="253"/>
                    <a:pt x="530" y="396"/>
                    <a:pt x="754" y="579"/>
                  </a:cubicBezTo>
                  <a:cubicBezTo>
                    <a:pt x="958" y="762"/>
                    <a:pt x="1141" y="966"/>
                    <a:pt x="1345" y="1190"/>
                  </a:cubicBezTo>
                  <a:cubicBezTo>
                    <a:pt x="1355" y="1200"/>
                    <a:pt x="1365" y="1205"/>
                    <a:pt x="1378" y="1205"/>
                  </a:cubicBezTo>
                  <a:cubicBezTo>
                    <a:pt x="1391" y="1205"/>
                    <a:pt x="1406" y="1200"/>
                    <a:pt x="1426" y="1190"/>
                  </a:cubicBezTo>
                  <a:cubicBezTo>
                    <a:pt x="1447" y="1170"/>
                    <a:pt x="1447" y="1129"/>
                    <a:pt x="1426" y="1108"/>
                  </a:cubicBezTo>
                  <a:cubicBezTo>
                    <a:pt x="1263" y="884"/>
                    <a:pt x="1060" y="660"/>
                    <a:pt x="856" y="457"/>
                  </a:cubicBezTo>
                  <a:cubicBezTo>
                    <a:pt x="632" y="273"/>
                    <a:pt x="388" y="111"/>
                    <a:pt x="103" y="9"/>
                  </a:cubicBezTo>
                  <a:cubicBezTo>
                    <a:pt x="97" y="3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5"/>
            <p:cNvSpPr/>
            <p:nvPr/>
          </p:nvSpPr>
          <p:spPr>
            <a:xfrm>
              <a:off x="5461534" y="1956229"/>
              <a:ext cx="410128" cy="327474"/>
            </a:xfrm>
            <a:custGeom>
              <a:avLst/>
              <a:gdLst/>
              <a:ahLst/>
              <a:cxnLst/>
              <a:rect l="l" t="t" r="r" b="b"/>
              <a:pathLst>
                <a:path w="6396" h="5107" extrusionOk="0">
                  <a:moveTo>
                    <a:pt x="4196" y="1"/>
                  </a:moveTo>
                  <a:cubicBezTo>
                    <a:pt x="3809" y="408"/>
                    <a:pt x="3259" y="1141"/>
                    <a:pt x="3585" y="1956"/>
                  </a:cubicBezTo>
                  <a:cubicBezTo>
                    <a:pt x="4081" y="3121"/>
                    <a:pt x="3055" y="4107"/>
                    <a:pt x="2220" y="4107"/>
                  </a:cubicBezTo>
                  <a:cubicBezTo>
                    <a:pt x="2165" y="4107"/>
                    <a:pt x="2110" y="4103"/>
                    <a:pt x="2057" y="4094"/>
                  </a:cubicBezTo>
                  <a:cubicBezTo>
                    <a:pt x="1441" y="4002"/>
                    <a:pt x="847" y="3536"/>
                    <a:pt x="392" y="3536"/>
                  </a:cubicBezTo>
                  <a:cubicBezTo>
                    <a:pt x="246" y="3536"/>
                    <a:pt x="114" y="3583"/>
                    <a:pt x="0" y="3707"/>
                  </a:cubicBezTo>
                  <a:cubicBezTo>
                    <a:pt x="62" y="3809"/>
                    <a:pt x="163" y="4013"/>
                    <a:pt x="489" y="4298"/>
                  </a:cubicBezTo>
                  <a:cubicBezTo>
                    <a:pt x="979" y="4696"/>
                    <a:pt x="1677" y="5025"/>
                    <a:pt x="2313" y="5025"/>
                  </a:cubicBezTo>
                  <a:cubicBezTo>
                    <a:pt x="2523" y="5025"/>
                    <a:pt x="2726" y="4989"/>
                    <a:pt x="2913" y="4909"/>
                  </a:cubicBezTo>
                  <a:cubicBezTo>
                    <a:pt x="3245" y="4771"/>
                    <a:pt x="3700" y="4679"/>
                    <a:pt x="4140" y="4679"/>
                  </a:cubicBezTo>
                  <a:cubicBezTo>
                    <a:pt x="4481" y="4679"/>
                    <a:pt x="4813" y="4734"/>
                    <a:pt x="5071" y="4868"/>
                  </a:cubicBezTo>
                  <a:cubicBezTo>
                    <a:pt x="5293" y="4987"/>
                    <a:pt x="5657" y="5107"/>
                    <a:pt x="5937" y="5107"/>
                  </a:cubicBezTo>
                  <a:cubicBezTo>
                    <a:pt x="5992" y="5107"/>
                    <a:pt x="6043" y="5102"/>
                    <a:pt x="6090" y="5092"/>
                  </a:cubicBezTo>
                  <a:cubicBezTo>
                    <a:pt x="6314" y="5031"/>
                    <a:pt x="6395" y="5011"/>
                    <a:pt x="6314" y="4725"/>
                  </a:cubicBezTo>
                  <a:cubicBezTo>
                    <a:pt x="6212" y="4257"/>
                    <a:pt x="6029" y="3972"/>
                    <a:pt x="5010" y="2669"/>
                  </a:cubicBezTo>
                  <a:cubicBezTo>
                    <a:pt x="4725" y="2322"/>
                    <a:pt x="4623" y="1976"/>
                    <a:pt x="4583" y="1895"/>
                  </a:cubicBezTo>
                  <a:cubicBezTo>
                    <a:pt x="4277" y="1223"/>
                    <a:pt x="4175" y="612"/>
                    <a:pt x="4196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5"/>
            <p:cNvSpPr/>
            <p:nvPr/>
          </p:nvSpPr>
          <p:spPr>
            <a:xfrm>
              <a:off x="5447171" y="1631452"/>
              <a:ext cx="289513" cy="338503"/>
            </a:xfrm>
            <a:custGeom>
              <a:avLst/>
              <a:gdLst/>
              <a:ahLst/>
              <a:cxnLst/>
              <a:rect l="l" t="t" r="r" b="b"/>
              <a:pathLst>
                <a:path w="4515" h="5279" extrusionOk="0">
                  <a:moveTo>
                    <a:pt x="2968" y="0"/>
                  </a:moveTo>
                  <a:cubicBezTo>
                    <a:pt x="2877" y="0"/>
                    <a:pt x="2782" y="18"/>
                    <a:pt x="2689" y="56"/>
                  </a:cubicBezTo>
                  <a:cubicBezTo>
                    <a:pt x="835" y="789"/>
                    <a:pt x="0" y="2540"/>
                    <a:pt x="408" y="3925"/>
                  </a:cubicBezTo>
                  <a:cubicBezTo>
                    <a:pt x="673" y="4823"/>
                    <a:pt x="1385" y="5278"/>
                    <a:pt x="2116" y="5278"/>
                  </a:cubicBezTo>
                  <a:cubicBezTo>
                    <a:pt x="3291" y="5278"/>
                    <a:pt x="4515" y="4103"/>
                    <a:pt x="4012" y="1705"/>
                  </a:cubicBezTo>
                  <a:cubicBezTo>
                    <a:pt x="3890" y="1196"/>
                    <a:pt x="3707" y="687"/>
                    <a:pt x="3463" y="280"/>
                  </a:cubicBezTo>
                  <a:cubicBezTo>
                    <a:pt x="3363" y="96"/>
                    <a:pt x="3176" y="0"/>
                    <a:pt x="2968" y="0"/>
                  </a:cubicBezTo>
                  <a:close/>
                </a:path>
              </a:pathLst>
            </a:custGeom>
            <a:solidFill>
              <a:srgbClr val="D07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5"/>
            <p:cNvSpPr/>
            <p:nvPr/>
          </p:nvSpPr>
          <p:spPr>
            <a:xfrm>
              <a:off x="5642550" y="1755592"/>
              <a:ext cx="41936" cy="24880"/>
            </a:xfrm>
            <a:custGeom>
              <a:avLst/>
              <a:gdLst/>
              <a:ahLst/>
              <a:cxnLst/>
              <a:rect l="l" t="t" r="r" b="b"/>
              <a:pathLst>
                <a:path w="654" h="388" extrusionOk="0">
                  <a:moveTo>
                    <a:pt x="222" y="0"/>
                  </a:moveTo>
                  <a:cubicBezTo>
                    <a:pt x="128" y="0"/>
                    <a:pt x="49" y="34"/>
                    <a:pt x="29" y="116"/>
                  </a:cubicBezTo>
                  <a:cubicBezTo>
                    <a:pt x="0" y="256"/>
                    <a:pt x="245" y="388"/>
                    <a:pt x="426" y="388"/>
                  </a:cubicBezTo>
                  <a:cubicBezTo>
                    <a:pt x="506" y="388"/>
                    <a:pt x="574" y="362"/>
                    <a:pt x="599" y="299"/>
                  </a:cubicBezTo>
                  <a:cubicBezTo>
                    <a:pt x="653" y="136"/>
                    <a:pt x="409" y="0"/>
                    <a:pt x="2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5"/>
            <p:cNvSpPr/>
            <p:nvPr/>
          </p:nvSpPr>
          <p:spPr>
            <a:xfrm>
              <a:off x="5535980" y="1735458"/>
              <a:ext cx="38602" cy="22315"/>
            </a:xfrm>
            <a:custGeom>
              <a:avLst/>
              <a:gdLst/>
              <a:ahLst/>
              <a:cxnLst/>
              <a:rect l="l" t="t" r="r" b="b"/>
              <a:pathLst>
                <a:path w="602" h="348" extrusionOk="0">
                  <a:moveTo>
                    <a:pt x="266" y="1"/>
                  </a:moveTo>
                  <a:cubicBezTo>
                    <a:pt x="129" y="1"/>
                    <a:pt x="0" y="53"/>
                    <a:pt x="0" y="165"/>
                  </a:cubicBezTo>
                  <a:cubicBezTo>
                    <a:pt x="12" y="278"/>
                    <a:pt x="188" y="348"/>
                    <a:pt x="345" y="348"/>
                  </a:cubicBezTo>
                  <a:cubicBezTo>
                    <a:pt x="470" y="348"/>
                    <a:pt x="582" y="304"/>
                    <a:pt x="591" y="205"/>
                  </a:cubicBezTo>
                  <a:cubicBezTo>
                    <a:pt x="602" y="73"/>
                    <a:pt x="428" y="1"/>
                    <a:pt x="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5"/>
            <p:cNvSpPr/>
            <p:nvPr/>
          </p:nvSpPr>
          <p:spPr>
            <a:xfrm>
              <a:off x="5530722" y="1772905"/>
              <a:ext cx="37961" cy="21673"/>
            </a:xfrm>
            <a:custGeom>
              <a:avLst/>
              <a:gdLst/>
              <a:ahLst/>
              <a:cxnLst/>
              <a:rect l="l" t="t" r="r" b="b"/>
              <a:pathLst>
                <a:path w="592" h="338" extrusionOk="0">
                  <a:moveTo>
                    <a:pt x="253" y="0"/>
                  </a:moveTo>
                  <a:cubicBezTo>
                    <a:pt x="211" y="0"/>
                    <a:pt x="172" y="14"/>
                    <a:pt x="143" y="29"/>
                  </a:cubicBezTo>
                  <a:cubicBezTo>
                    <a:pt x="82" y="49"/>
                    <a:pt x="62" y="90"/>
                    <a:pt x="21" y="131"/>
                  </a:cubicBezTo>
                  <a:cubicBezTo>
                    <a:pt x="1" y="151"/>
                    <a:pt x="1" y="192"/>
                    <a:pt x="1" y="212"/>
                  </a:cubicBezTo>
                  <a:cubicBezTo>
                    <a:pt x="16" y="242"/>
                    <a:pt x="52" y="261"/>
                    <a:pt x="87" y="261"/>
                  </a:cubicBezTo>
                  <a:cubicBezTo>
                    <a:pt x="100" y="261"/>
                    <a:pt x="112" y="258"/>
                    <a:pt x="123" y="253"/>
                  </a:cubicBezTo>
                  <a:lnTo>
                    <a:pt x="164" y="253"/>
                  </a:lnTo>
                  <a:cubicBezTo>
                    <a:pt x="164" y="232"/>
                    <a:pt x="204" y="232"/>
                    <a:pt x="225" y="232"/>
                  </a:cubicBezTo>
                  <a:cubicBezTo>
                    <a:pt x="232" y="226"/>
                    <a:pt x="236" y="223"/>
                    <a:pt x="240" y="223"/>
                  </a:cubicBezTo>
                  <a:cubicBezTo>
                    <a:pt x="247" y="223"/>
                    <a:pt x="252" y="232"/>
                    <a:pt x="266" y="232"/>
                  </a:cubicBezTo>
                  <a:cubicBezTo>
                    <a:pt x="286" y="232"/>
                    <a:pt x="327" y="273"/>
                    <a:pt x="367" y="294"/>
                  </a:cubicBezTo>
                  <a:lnTo>
                    <a:pt x="388" y="314"/>
                  </a:lnTo>
                  <a:cubicBezTo>
                    <a:pt x="400" y="326"/>
                    <a:pt x="425" y="337"/>
                    <a:pt x="456" y="337"/>
                  </a:cubicBezTo>
                  <a:cubicBezTo>
                    <a:pt x="479" y="337"/>
                    <a:pt x="504" y="331"/>
                    <a:pt x="530" y="314"/>
                  </a:cubicBezTo>
                  <a:cubicBezTo>
                    <a:pt x="571" y="294"/>
                    <a:pt x="591" y="212"/>
                    <a:pt x="551" y="151"/>
                  </a:cubicBezTo>
                  <a:cubicBezTo>
                    <a:pt x="530" y="131"/>
                    <a:pt x="490" y="90"/>
                    <a:pt x="449" y="70"/>
                  </a:cubicBezTo>
                  <a:cubicBezTo>
                    <a:pt x="408" y="29"/>
                    <a:pt x="367" y="8"/>
                    <a:pt x="306" y="8"/>
                  </a:cubicBezTo>
                  <a:cubicBezTo>
                    <a:pt x="288" y="2"/>
                    <a:pt x="271" y="0"/>
                    <a:pt x="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5"/>
            <p:cNvSpPr/>
            <p:nvPr/>
          </p:nvSpPr>
          <p:spPr>
            <a:xfrm>
              <a:off x="5637805" y="1794322"/>
              <a:ext cx="37961" cy="21802"/>
            </a:xfrm>
            <a:custGeom>
              <a:avLst/>
              <a:gdLst/>
              <a:ahLst/>
              <a:cxnLst/>
              <a:rect l="l" t="t" r="r" b="b"/>
              <a:pathLst>
                <a:path w="592" h="340" extrusionOk="0">
                  <a:moveTo>
                    <a:pt x="306" y="0"/>
                  </a:moveTo>
                  <a:cubicBezTo>
                    <a:pt x="245" y="0"/>
                    <a:pt x="184" y="0"/>
                    <a:pt x="143" y="41"/>
                  </a:cubicBezTo>
                  <a:cubicBezTo>
                    <a:pt x="82" y="61"/>
                    <a:pt x="62" y="82"/>
                    <a:pt x="21" y="122"/>
                  </a:cubicBezTo>
                  <a:cubicBezTo>
                    <a:pt x="1" y="163"/>
                    <a:pt x="1" y="184"/>
                    <a:pt x="1" y="204"/>
                  </a:cubicBezTo>
                  <a:cubicBezTo>
                    <a:pt x="17" y="237"/>
                    <a:pt x="48" y="270"/>
                    <a:pt x="91" y="270"/>
                  </a:cubicBezTo>
                  <a:cubicBezTo>
                    <a:pt x="101" y="270"/>
                    <a:pt x="112" y="269"/>
                    <a:pt x="123" y="265"/>
                  </a:cubicBezTo>
                  <a:lnTo>
                    <a:pt x="143" y="245"/>
                  </a:lnTo>
                  <a:cubicBezTo>
                    <a:pt x="164" y="245"/>
                    <a:pt x="204" y="224"/>
                    <a:pt x="204" y="224"/>
                  </a:cubicBezTo>
                  <a:lnTo>
                    <a:pt x="266" y="224"/>
                  </a:lnTo>
                  <a:cubicBezTo>
                    <a:pt x="286" y="245"/>
                    <a:pt x="327" y="265"/>
                    <a:pt x="367" y="306"/>
                  </a:cubicBezTo>
                  <a:cubicBezTo>
                    <a:pt x="391" y="330"/>
                    <a:pt x="422" y="340"/>
                    <a:pt x="452" y="340"/>
                  </a:cubicBezTo>
                  <a:cubicBezTo>
                    <a:pt x="473" y="340"/>
                    <a:pt x="493" y="335"/>
                    <a:pt x="510" y="326"/>
                  </a:cubicBezTo>
                  <a:cubicBezTo>
                    <a:pt x="571" y="285"/>
                    <a:pt x="591" y="204"/>
                    <a:pt x="551" y="163"/>
                  </a:cubicBezTo>
                  <a:cubicBezTo>
                    <a:pt x="530" y="122"/>
                    <a:pt x="490" y="82"/>
                    <a:pt x="449" y="61"/>
                  </a:cubicBezTo>
                  <a:cubicBezTo>
                    <a:pt x="408" y="41"/>
                    <a:pt x="347" y="0"/>
                    <a:pt x="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5"/>
            <p:cNvSpPr/>
            <p:nvPr/>
          </p:nvSpPr>
          <p:spPr>
            <a:xfrm>
              <a:off x="5558166" y="1859598"/>
              <a:ext cx="47066" cy="32702"/>
            </a:xfrm>
            <a:custGeom>
              <a:avLst/>
              <a:gdLst/>
              <a:ahLst/>
              <a:cxnLst/>
              <a:rect l="l" t="t" r="r" b="b"/>
              <a:pathLst>
                <a:path w="734" h="510" extrusionOk="0">
                  <a:moveTo>
                    <a:pt x="41" y="1"/>
                  </a:moveTo>
                  <a:cubicBezTo>
                    <a:pt x="21" y="21"/>
                    <a:pt x="0" y="41"/>
                    <a:pt x="0" y="82"/>
                  </a:cubicBezTo>
                  <a:cubicBezTo>
                    <a:pt x="62" y="204"/>
                    <a:pt x="143" y="306"/>
                    <a:pt x="265" y="388"/>
                  </a:cubicBezTo>
                  <a:cubicBezTo>
                    <a:pt x="367" y="469"/>
                    <a:pt x="510" y="510"/>
                    <a:pt x="652" y="510"/>
                  </a:cubicBezTo>
                  <a:cubicBezTo>
                    <a:pt x="673" y="510"/>
                    <a:pt x="713" y="489"/>
                    <a:pt x="713" y="449"/>
                  </a:cubicBezTo>
                  <a:cubicBezTo>
                    <a:pt x="734" y="408"/>
                    <a:pt x="693" y="367"/>
                    <a:pt x="652" y="367"/>
                  </a:cubicBezTo>
                  <a:cubicBezTo>
                    <a:pt x="530" y="347"/>
                    <a:pt x="428" y="326"/>
                    <a:pt x="347" y="265"/>
                  </a:cubicBezTo>
                  <a:cubicBezTo>
                    <a:pt x="245" y="204"/>
                    <a:pt x="184" y="123"/>
                    <a:pt x="123" y="41"/>
                  </a:cubicBezTo>
                  <a:lnTo>
                    <a:pt x="123" y="21"/>
                  </a:lnTo>
                  <a:cubicBezTo>
                    <a:pt x="102" y="1"/>
                    <a:pt x="82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5"/>
            <p:cNvSpPr/>
            <p:nvPr/>
          </p:nvSpPr>
          <p:spPr>
            <a:xfrm>
              <a:off x="5477180" y="1808236"/>
              <a:ext cx="62776" cy="45335"/>
            </a:xfrm>
            <a:custGeom>
              <a:avLst/>
              <a:gdLst/>
              <a:ahLst/>
              <a:cxnLst/>
              <a:rect l="l" t="t" r="r" b="b"/>
              <a:pathLst>
                <a:path w="979" h="707" extrusionOk="0">
                  <a:moveTo>
                    <a:pt x="479" y="0"/>
                  </a:moveTo>
                  <a:cubicBezTo>
                    <a:pt x="256" y="0"/>
                    <a:pt x="77" y="126"/>
                    <a:pt x="42" y="252"/>
                  </a:cubicBezTo>
                  <a:cubicBezTo>
                    <a:pt x="1" y="496"/>
                    <a:pt x="225" y="659"/>
                    <a:pt x="469" y="700"/>
                  </a:cubicBezTo>
                  <a:cubicBezTo>
                    <a:pt x="495" y="705"/>
                    <a:pt x="522" y="707"/>
                    <a:pt x="548" y="707"/>
                  </a:cubicBezTo>
                  <a:cubicBezTo>
                    <a:pt x="747" y="707"/>
                    <a:pt x="940" y="579"/>
                    <a:pt x="958" y="435"/>
                  </a:cubicBezTo>
                  <a:cubicBezTo>
                    <a:pt x="978" y="211"/>
                    <a:pt x="795" y="48"/>
                    <a:pt x="571" y="7"/>
                  </a:cubicBezTo>
                  <a:cubicBezTo>
                    <a:pt x="540" y="2"/>
                    <a:pt x="509" y="0"/>
                    <a:pt x="479" y="0"/>
                  </a:cubicBezTo>
                  <a:close/>
                </a:path>
              </a:pathLst>
            </a:custGeom>
            <a:solidFill>
              <a:srgbClr val="B3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5"/>
            <p:cNvSpPr/>
            <p:nvPr/>
          </p:nvSpPr>
          <p:spPr>
            <a:xfrm>
              <a:off x="5629982" y="1841195"/>
              <a:ext cx="64058" cy="44693"/>
            </a:xfrm>
            <a:custGeom>
              <a:avLst/>
              <a:gdLst/>
              <a:ahLst/>
              <a:cxnLst/>
              <a:rect l="l" t="t" r="r" b="b"/>
              <a:pathLst>
                <a:path w="999" h="697" extrusionOk="0">
                  <a:moveTo>
                    <a:pt x="417" y="0"/>
                  </a:moveTo>
                  <a:cubicBezTo>
                    <a:pt x="247" y="0"/>
                    <a:pt x="108" y="73"/>
                    <a:pt x="62" y="226"/>
                  </a:cubicBezTo>
                  <a:cubicBezTo>
                    <a:pt x="1" y="389"/>
                    <a:pt x="164" y="613"/>
                    <a:pt x="388" y="675"/>
                  </a:cubicBezTo>
                  <a:cubicBezTo>
                    <a:pt x="446" y="689"/>
                    <a:pt x="506" y="697"/>
                    <a:pt x="564" y="697"/>
                  </a:cubicBezTo>
                  <a:cubicBezTo>
                    <a:pt x="747" y="697"/>
                    <a:pt x="911" y="621"/>
                    <a:pt x="958" y="450"/>
                  </a:cubicBezTo>
                  <a:cubicBezTo>
                    <a:pt x="999" y="288"/>
                    <a:pt x="836" y="84"/>
                    <a:pt x="591" y="23"/>
                  </a:cubicBezTo>
                  <a:cubicBezTo>
                    <a:pt x="531" y="8"/>
                    <a:pt x="473" y="0"/>
                    <a:pt x="417" y="0"/>
                  </a:cubicBezTo>
                  <a:close/>
                </a:path>
              </a:pathLst>
            </a:custGeom>
            <a:solidFill>
              <a:srgbClr val="B3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5"/>
            <p:cNvSpPr/>
            <p:nvPr/>
          </p:nvSpPr>
          <p:spPr>
            <a:xfrm>
              <a:off x="5581699" y="1773418"/>
              <a:ext cx="36614" cy="73164"/>
            </a:xfrm>
            <a:custGeom>
              <a:avLst/>
              <a:gdLst/>
              <a:ahLst/>
              <a:cxnLst/>
              <a:rect l="l" t="t" r="r" b="b"/>
              <a:pathLst>
                <a:path w="571" h="1141" extrusionOk="0">
                  <a:moveTo>
                    <a:pt x="448" y="0"/>
                  </a:moveTo>
                  <a:cubicBezTo>
                    <a:pt x="407" y="0"/>
                    <a:pt x="387" y="21"/>
                    <a:pt x="387" y="41"/>
                  </a:cubicBezTo>
                  <a:cubicBezTo>
                    <a:pt x="407" y="265"/>
                    <a:pt x="407" y="489"/>
                    <a:pt x="407" y="713"/>
                  </a:cubicBezTo>
                  <a:cubicBezTo>
                    <a:pt x="407" y="815"/>
                    <a:pt x="407" y="917"/>
                    <a:pt x="346" y="937"/>
                  </a:cubicBezTo>
                  <a:cubicBezTo>
                    <a:pt x="306" y="958"/>
                    <a:pt x="265" y="978"/>
                    <a:pt x="224" y="978"/>
                  </a:cubicBezTo>
                  <a:cubicBezTo>
                    <a:pt x="143" y="978"/>
                    <a:pt x="122" y="998"/>
                    <a:pt x="61" y="998"/>
                  </a:cubicBezTo>
                  <a:cubicBezTo>
                    <a:pt x="20" y="998"/>
                    <a:pt x="0" y="1019"/>
                    <a:pt x="0" y="1059"/>
                  </a:cubicBezTo>
                  <a:cubicBezTo>
                    <a:pt x="0" y="1080"/>
                    <a:pt x="20" y="1121"/>
                    <a:pt x="41" y="1121"/>
                  </a:cubicBezTo>
                  <a:cubicBezTo>
                    <a:pt x="82" y="1141"/>
                    <a:pt x="102" y="1141"/>
                    <a:pt x="143" y="1141"/>
                  </a:cubicBezTo>
                  <a:lnTo>
                    <a:pt x="224" y="1141"/>
                  </a:lnTo>
                  <a:cubicBezTo>
                    <a:pt x="285" y="1121"/>
                    <a:pt x="346" y="1121"/>
                    <a:pt x="428" y="1080"/>
                  </a:cubicBezTo>
                  <a:cubicBezTo>
                    <a:pt x="489" y="1039"/>
                    <a:pt x="530" y="958"/>
                    <a:pt x="550" y="897"/>
                  </a:cubicBezTo>
                  <a:cubicBezTo>
                    <a:pt x="570" y="835"/>
                    <a:pt x="570" y="774"/>
                    <a:pt x="570" y="713"/>
                  </a:cubicBezTo>
                  <a:cubicBezTo>
                    <a:pt x="550" y="489"/>
                    <a:pt x="530" y="265"/>
                    <a:pt x="489" y="41"/>
                  </a:cubicBezTo>
                  <a:cubicBezTo>
                    <a:pt x="489" y="21"/>
                    <a:pt x="468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5"/>
            <p:cNvSpPr/>
            <p:nvPr/>
          </p:nvSpPr>
          <p:spPr>
            <a:xfrm>
              <a:off x="5532068" y="1631452"/>
              <a:ext cx="172425" cy="109393"/>
            </a:xfrm>
            <a:custGeom>
              <a:avLst/>
              <a:gdLst/>
              <a:ahLst/>
              <a:cxnLst/>
              <a:rect l="l" t="t" r="r" b="b"/>
              <a:pathLst>
                <a:path w="2689" h="1706" extrusionOk="0">
                  <a:moveTo>
                    <a:pt x="1644" y="0"/>
                  </a:moveTo>
                  <a:cubicBezTo>
                    <a:pt x="1553" y="0"/>
                    <a:pt x="1458" y="18"/>
                    <a:pt x="1365" y="56"/>
                  </a:cubicBezTo>
                  <a:cubicBezTo>
                    <a:pt x="815" y="280"/>
                    <a:pt x="367" y="585"/>
                    <a:pt x="0" y="931"/>
                  </a:cubicBezTo>
                  <a:cubicBezTo>
                    <a:pt x="265" y="952"/>
                    <a:pt x="754" y="993"/>
                    <a:pt x="1650" y="1298"/>
                  </a:cubicBezTo>
                  <a:cubicBezTo>
                    <a:pt x="2179" y="1461"/>
                    <a:pt x="2505" y="1603"/>
                    <a:pt x="2688" y="1705"/>
                  </a:cubicBezTo>
                  <a:cubicBezTo>
                    <a:pt x="2566" y="1196"/>
                    <a:pt x="2383" y="687"/>
                    <a:pt x="2139" y="280"/>
                  </a:cubicBezTo>
                  <a:cubicBezTo>
                    <a:pt x="2039" y="96"/>
                    <a:pt x="1852" y="0"/>
                    <a:pt x="1644" y="0"/>
                  </a:cubicBezTo>
                  <a:close/>
                </a:path>
              </a:pathLst>
            </a:custGeom>
            <a:solidFill>
              <a:srgbClr val="0EA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5"/>
            <p:cNvSpPr/>
            <p:nvPr/>
          </p:nvSpPr>
          <p:spPr>
            <a:xfrm>
              <a:off x="7749468" y="3104075"/>
              <a:ext cx="552415" cy="1297775"/>
            </a:xfrm>
            <a:custGeom>
              <a:avLst/>
              <a:gdLst/>
              <a:ahLst/>
              <a:cxnLst/>
              <a:rect l="l" t="t" r="r" b="b"/>
              <a:pathLst>
                <a:path w="8615" h="20239" extrusionOk="0">
                  <a:moveTo>
                    <a:pt x="2301" y="1"/>
                  </a:moveTo>
                  <a:cubicBezTo>
                    <a:pt x="2261" y="1"/>
                    <a:pt x="2240" y="21"/>
                    <a:pt x="2199" y="21"/>
                  </a:cubicBezTo>
                  <a:lnTo>
                    <a:pt x="2037" y="21"/>
                  </a:lnTo>
                  <a:cubicBezTo>
                    <a:pt x="1975" y="42"/>
                    <a:pt x="1914" y="42"/>
                    <a:pt x="1853" y="62"/>
                  </a:cubicBezTo>
                  <a:cubicBezTo>
                    <a:pt x="1629" y="103"/>
                    <a:pt x="1405" y="184"/>
                    <a:pt x="1202" y="286"/>
                  </a:cubicBezTo>
                  <a:cubicBezTo>
                    <a:pt x="794" y="510"/>
                    <a:pt x="448" y="836"/>
                    <a:pt x="285" y="1223"/>
                  </a:cubicBezTo>
                  <a:cubicBezTo>
                    <a:pt x="0" y="1956"/>
                    <a:pt x="265" y="2750"/>
                    <a:pt x="407" y="3463"/>
                  </a:cubicBezTo>
                  <a:cubicBezTo>
                    <a:pt x="855" y="5581"/>
                    <a:pt x="1405" y="7679"/>
                    <a:pt x="2240" y="9675"/>
                  </a:cubicBezTo>
                  <a:cubicBezTo>
                    <a:pt x="3136" y="11833"/>
                    <a:pt x="4236" y="13870"/>
                    <a:pt x="5377" y="15866"/>
                  </a:cubicBezTo>
                  <a:lnTo>
                    <a:pt x="5560" y="16171"/>
                  </a:lnTo>
                  <a:cubicBezTo>
                    <a:pt x="5804" y="16578"/>
                    <a:pt x="5926" y="16843"/>
                    <a:pt x="5926" y="17149"/>
                  </a:cubicBezTo>
                  <a:cubicBezTo>
                    <a:pt x="5947" y="17434"/>
                    <a:pt x="5845" y="17739"/>
                    <a:pt x="5662" y="18167"/>
                  </a:cubicBezTo>
                  <a:cubicBezTo>
                    <a:pt x="5417" y="18717"/>
                    <a:pt x="5214" y="19267"/>
                    <a:pt x="4847" y="19735"/>
                  </a:cubicBezTo>
                  <a:cubicBezTo>
                    <a:pt x="4786" y="19817"/>
                    <a:pt x="4603" y="20020"/>
                    <a:pt x="4766" y="20122"/>
                  </a:cubicBezTo>
                  <a:cubicBezTo>
                    <a:pt x="4880" y="20205"/>
                    <a:pt x="5000" y="20239"/>
                    <a:pt x="5122" y="20239"/>
                  </a:cubicBezTo>
                  <a:cubicBezTo>
                    <a:pt x="5539" y="20239"/>
                    <a:pt x="5973" y="19838"/>
                    <a:pt x="6273" y="19633"/>
                  </a:cubicBezTo>
                  <a:cubicBezTo>
                    <a:pt x="6497" y="19450"/>
                    <a:pt x="6721" y="19206"/>
                    <a:pt x="6924" y="18982"/>
                  </a:cubicBezTo>
                  <a:cubicBezTo>
                    <a:pt x="7148" y="18737"/>
                    <a:pt x="7372" y="18534"/>
                    <a:pt x="7617" y="18411"/>
                  </a:cubicBezTo>
                  <a:cubicBezTo>
                    <a:pt x="8024" y="18228"/>
                    <a:pt x="8533" y="17984"/>
                    <a:pt x="8574" y="17597"/>
                  </a:cubicBezTo>
                  <a:cubicBezTo>
                    <a:pt x="8615" y="17271"/>
                    <a:pt x="8228" y="16965"/>
                    <a:pt x="8004" y="16762"/>
                  </a:cubicBezTo>
                  <a:cubicBezTo>
                    <a:pt x="7780" y="16578"/>
                    <a:pt x="7454" y="16151"/>
                    <a:pt x="7393" y="16029"/>
                  </a:cubicBezTo>
                  <a:cubicBezTo>
                    <a:pt x="7372" y="15968"/>
                    <a:pt x="7250" y="15744"/>
                    <a:pt x="6945" y="15071"/>
                  </a:cubicBezTo>
                  <a:cubicBezTo>
                    <a:pt x="6822" y="14684"/>
                    <a:pt x="6558" y="13931"/>
                    <a:pt x="6374" y="13218"/>
                  </a:cubicBezTo>
                  <a:cubicBezTo>
                    <a:pt x="6171" y="12505"/>
                    <a:pt x="6008" y="11833"/>
                    <a:pt x="5987" y="11650"/>
                  </a:cubicBezTo>
                  <a:cubicBezTo>
                    <a:pt x="5804" y="10652"/>
                    <a:pt x="5580" y="9756"/>
                    <a:pt x="5336" y="8982"/>
                  </a:cubicBezTo>
                  <a:cubicBezTo>
                    <a:pt x="5091" y="8208"/>
                    <a:pt x="4827" y="7536"/>
                    <a:pt x="4521" y="7047"/>
                  </a:cubicBezTo>
                  <a:cubicBezTo>
                    <a:pt x="4379" y="6783"/>
                    <a:pt x="4297" y="6355"/>
                    <a:pt x="4256" y="5927"/>
                  </a:cubicBezTo>
                  <a:cubicBezTo>
                    <a:pt x="4236" y="5500"/>
                    <a:pt x="4256" y="5052"/>
                    <a:pt x="4297" y="4726"/>
                  </a:cubicBezTo>
                  <a:cubicBezTo>
                    <a:pt x="4358" y="4013"/>
                    <a:pt x="4542" y="2893"/>
                    <a:pt x="4419" y="1936"/>
                  </a:cubicBezTo>
                  <a:cubicBezTo>
                    <a:pt x="4297" y="978"/>
                    <a:pt x="3869" y="184"/>
                    <a:pt x="2546" y="42"/>
                  </a:cubicBezTo>
                  <a:cubicBezTo>
                    <a:pt x="2505" y="21"/>
                    <a:pt x="2444" y="21"/>
                    <a:pt x="2383" y="21"/>
                  </a:cubicBezTo>
                  <a:cubicBezTo>
                    <a:pt x="2362" y="21"/>
                    <a:pt x="2322" y="21"/>
                    <a:pt x="2301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5"/>
            <p:cNvSpPr/>
            <p:nvPr/>
          </p:nvSpPr>
          <p:spPr>
            <a:xfrm>
              <a:off x="7883931" y="3522343"/>
              <a:ext cx="71881" cy="33985"/>
            </a:xfrm>
            <a:custGeom>
              <a:avLst/>
              <a:gdLst/>
              <a:ahLst/>
              <a:cxnLst/>
              <a:rect l="l" t="t" r="r" b="b"/>
              <a:pathLst>
                <a:path w="1121" h="530" extrusionOk="0">
                  <a:moveTo>
                    <a:pt x="1060" y="0"/>
                  </a:moveTo>
                  <a:cubicBezTo>
                    <a:pt x="1044" y="0"/>
                    <a:pt x="1029" y="5"/>
                    <a:pt x="1019" y="15"/>
                  </a:cubicBezTo>
                  <a:cubicBezTo>
                    <a:pt x="937" y="76"/>
                    <a:pt x="876" y="117"/>
                    <a:pt x="795" y="178"/>
                  </a:cubicBezTo>
                  <a:cubicBezTo>
                    <a:pt x="713" y="219"/>
                    <a:pt x="652" y="260"/>
                    <a:pt x="571" y="300"/>
                  </a:cubicBezTo>
                  <a:cubicBezTo>
                    <a:pt x="408" y="382"/>
                    <a:pt x="225" y="423"/>
                    <a:pt x="62" y="423"/>
                  </a:cubicBezTo>
                  <a:lnTo>
                    <a:pt x="41" y="423"/>
                  </a:lnTo>
                  <a:cubicBezTo>
                    <a:pt x="21" y="423"/>
                    <a:pt x="1" y="443"/>
                    <a:pt x="1" y="484"/>
                  </a:cubicBezTo>
                  <a:cubicBezTo>
                    <a:pt x="1" y="504"/>
                    <a:pt x="21" y="524"/>
                    <a:pt x="41" y="524"/>
                  </a:cubicBezTo>
                  <a:cubicBezTo>
                    <a:pt x="77" y="528"/>
                    <a:pt x="114" y="530"/>
                    <a:pt x="149" y="530"/>
                  </a:cubicBezTo>
                  <a:cubicBezTo>
                    <a:pt x="317" y="530"/>
                    <a:pt x="481" y="493"/>
                    <a:pt x="632" y="443"/>
                  </a:cubicBezTo>
                  <a:cubicBezTo>
                    <a:pt x="815" y="361"/>
                    <a:pt x="978" y="260"/>
                    <a:pt x="1100" y="97"/>
                  </a:cubicBezTo>
                  <a:cubicBezTo>
                    <a:pt x="1121" y="76"/>
                    <a:pt x="1121" y="56"/>
                    <a:pt x="1100" y="15"/>
                  </a:cubicBezTo>
                  <a:cubicBezTo>
                    <a:pt x="1090" y="5"/>
                    <a:pt x="1075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5"/>
            <p:cNvSpPr/>
            <p:nvPr/>
          </p:nvSpPr>
          <p:spPr>
            <a:xfrm>
              <a:off x="8044557" y="4135476"/>
              <a:ext cx="267776" cy="286820"/>
            </a:xfrm>
            <a:custGeom>
              <a:avLst/>
              <a:gdLst/>
              <a:ahLst/>
              <a:cxnLst/>
              <a:rect l="l" t="t" r="r" b="b"/>
              <a:pathLst>
                <a:path w="4176" h="4473" extrusionOk="0">
                  <a:moveTo>
                    <a:pt x="2860" y="1"/>
                  </a:moveTo>
                  <a:cubicBezTo>
                    <a:pt x="2741" y="1"/>
                    <a:pt x="2641" y="63"/>
                    <a:pt x="2587" y="188"/>
                  </a:cubicBezTo>
                  <a:cubicBezTo>
                    <a:pt x="2567" y="229"/>
                    <a:pt x="2567" y="249"/>
                    <a:pt x="2546" y="269"/>
                  </a:cubicBezTo>
                  <a:cubicBezTo>
                    <a:pt x="2445" y="616"/>
                    <a:pt x="2363" y="1003"/>
                    <a:pt x="2119" y="1267"/>
                  </a:cubicBezTo>
                  <a:cubicBezTo>
                    <a:pt x="1996" y="1410"/>
                    <a:pt x="1834" y="1491"/>
                    <a:pt x="1650" y="1573"/>
                  </a:cubicBezTo>
                  <a:cubicBezTo>
                    <a:pt x="1467" y="1634"/>
                    <a:pt x="1161" y="1614"/>
                    <a:pt x="1039" y="1797"/>
                  </a:cubicBezTo>
                  <a:cubicBezTo>
                    <a:pt x="876" y="2041"/>
                    <a:pt x="775" y="2306"/>
                    <a:pt x="652" y="2591"/>
                  </a:cubicBezTo>
                  <a:cubicBezTo>
                    <a:pt x="551" y="2836"/>
                    <a:pt x="408" y="3100"/>
                    <a:pt x="286" y="3345"/>
                  </a:cubicBezTo>
                  <a:cubicBezTo>
                    <a:pt x="204" y="3569"/>
                    <a:pt x="62" y="3772"/>
                    <a:pt x="21" y="4017"/>
                  </a:cubicBezTo>
                  <a:cubicBezTo>
                    <a:pt x="1" y="4078"/>
                    <a:pt x="1" y="4159"/>
                    <a:pt x="21" y="4200"/>
                  </a:cubicBezTo>
                  <a:cubicBezTo>
                    <a:pt x="56" y="4359"/>
                    <a:pt x="169" y="4473"/>
                    <a:pt x="345" y="4473"/>
                  </a:cubicBezTo>
                  <a:cubicBezTo>
                    <a:pt x="371" y="4473"/>
                    <a:pt x="399" y="4470"/>
                    <a:pt x="428" y="4465"/>
                  </a:cubicBezTo>
                  <a:cubicBezTo>
                    <a:pt x="673" y="4383"/>
                    <a:pt x="917" y="4261"/>
                    <a:pt x="1121" y="4119"/>
                  </a:cubicBezTo>
                  <a:cubicBezTo>
                    <a:pt x="1182" y="4078"/>
                    <a:pt x="3381" y="2632"/>
                    <a:pt x="3952" y="2184"/>
                  </a:cubicBezTo>
                  <a:cubicBezTo>
                    <a:pt x="4176" y="2001"/>
                    <a:pt x="4155" y="1736"/>
                    <a:pt x="4033" y="1471"/>
                  </a:cubicBezTo>
                  <a:cubicBezTo>
                    <a:pt x="4033" y="1430"/>
                    <a:pt x="4013" y="1390"/>
                    <a:pt x="3992" y="1349"/>
                  </a:cubicBezTo>
                  <a:cubicBezTo>
                    <a:pt x="3768" y="942"/>
                    <a:pt x="3504" y="534"/>
                    <a:pt x="3239" y="168"/>
                  </a:cubicBezTo>
                  <a:cubicBezTo>
                    <a:pt x="3157" y="66"/>
                    <a:pt x="3035" y="5"/>
                    <a:pt x="2913" y="5"/>
                  </a:cubicBezTo>
                  <a:cubicBezTo>
                    <a:pt x="2895" y="2"/>
                    <a:pt x="2878" y="1"/>
                    <a:pt x="2860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5"/>
            <p:cNvSpPr/>
            <p:nvPr/>
          </p:nvSpPr>
          <p:spPr>
            <a:xfrm>
              <a:off x="8045839" y="4229799"/>
              <a:ext cx="266493" cy="192496"/>
            </a:xfrm>
            <a:custGeom>
              <a:avLst/>
              <a:gdLst/>
              <a:ahLst/>
              <a:cxnLst/>
              <a:rect l="l" t="t" r="r" b="b"/>
              <a:pathLst>
                <a:path w="4156" h="3002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3993" y="20"/>
                    <a:pt x="3993" y="20"/>
                    <a:pt x="3972" y="41"/>
                  </a:cubicBezTo>
                  <a:cubicBezTo>
                    <a:pt x="3321" y="489"/>
                    <a:pt x="2669" y="916"/>
                    <a:pt x="2017" y="1365"/>
                  </a:cubicBezTo>
                  <a:cubicBezTo>
                    <a:pt x="1467" y="1731"/>
                    <a:pt x="917" y="2118"/>
                    <a:pt x="368" y="2485"/>
                  </a:cubicBezTo>
                  <a:cubicBezTo>
                    <a:pt x="245" y="2566"/>
                    <a:pt x="123" y="2648"/>
                    <a:pt x="1" y="2729"/>
                  </a:cubicBezTo>
                  <a:cubicBezTo>
                    <a:pt x="36" y="2888"/>
                    <a:pt x="149" y="3002"/>
                    <a:pt x="325" y="3002"/>
                  </a:cubicBezTo>
                  <a:cubicBezTo>
                    <a:pt x="351" y="3002"/>
                    <a:pt x="379" y="2999"/>
                    <a:pt x="408" y="2994"/>
                  </a:cubicBezTo>
                  <a:cubicBezTo>
                    <a:pt x="653" y="2912"/>
                    <a:pt x="897" y="2790"/>
                    <a:pt x="1101" y="2648"/>
                  </a:cubicBezTo>
                  <a:cubicBezTo>
                    <a:pt x="1162" y="2607"/>
                    <a:pt x="3361" y="1161"/>
                    <a:pt x="3932" y="713"/>
                  </a:cubicBezTo>
                  <a:cubicBezTo>
                    <a:pt x="4156" y="530"/>
                    <a:pt x="4135" y="265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5"/>
            <p:cNvSpPr/>
            <p:nvPr/>
          </p:nvSpPr>
          <p:spPr>
            <a:xfrm>
              <a:off x="8064178" y="4200816"/>
              <a:ext cx="50977" cy="70791"/>
            </a:xfrm>
            <a:custGeom>
              <a:avLst/>
              <a:gdLst/>
              <a:ahLst/>
              <a:cxnLst/>
              <a:rect l="l" t="t" r="r" b="b"/>
              <a:pathLst>
                <a:path w="795" h="1104" extrusionOk="0">
                  <a:moveTo>
                    <a:pt x="249" y="145"/>
                  </a:moveTo>
                  <a:cubicBezTo>
                    <a:pt x="385" y="145"/>
                    <a:pt x="533" y="300"/>
                    <a:pt x="591" y="472"/>
                  </a:cubicBezTo>
                  <a:cubicBezTo>
                    <a:pt x="631" y="554"/>
                    <a:pt x="652" y="656"/>
                    <a:pt x="652" y="737"/>
                  </a:cubicBezTo>
                  <a:cubicBezTo>
                    <a:pt x="652" y="798"/>
                    <a:pt x="652" y="839"/>
                    <a:pt x="631" y="880"/>
                  </a:cubicBezTo>
                  <a:cubicBezTo>
                    <a:pt x="631" y="889"/>
                    <a:pt x="631" y="899"/>
                    <a:pt x="631" y="910"/>
                  </a:cubicBezTo>
                  <a:lnTo>
                    <a:pt x="631" y="910"/>
                  </a:lnTo>
                  <a:lnTo>
                    <a:pt x="611" y="880"/>
                  </a:lnTo>
                  <a:lnTo>
                    <a:pt x="489" y="758"/>
                  </a:lnTo>
                  <a:cubicBezTo>
                    <a:pt x="428" y="696"/>
                    <a:pt x="367" y="615"/>
                    <a:pt x="306" y="534"/>
                  </a:cubicBezTo>
                  <a:cubicBezTo>
                    <a:pt x="183" y="411"/>
                    <a:pt x="122" y="147"/>
                    <a:pt x="224" y="147"/>
                  </a:cubicBezTo>
                  <a:cubicBezTo>
                    <a:pt x="232" y="145"/>
                    <a:pt x="240" y="145"/>
                    <a:pt x="249" y="145"/>
                  </a:cubicBezTo>
                  <a:close/>
                  <a:moveTo>
                    <a:pt x="278" y="0"/>
                  </a:moveTo>
                  <a:cubicBezTo>
                    <a:pt x="261" y="0"/>
                    <a:pt x="243" y="1"/>
                    <a:pt x="224" y="4"/>
                  </a:cubicBezTo>
                  <a:cubicBezTo>
                    <a:pt x="143" y="4"/>
                    <a:pt x="61" y="65"/>
                    <a:pt x="41" y="126"/>
                  </a:cubicBezTo>
                  <a:cubicBezTo>
                    <a:pt x="0" y="208"/>
                    <a:pt x="20" y="269"/>
                    <a:pt x="41" y="330"/>
                  </a:cubicBezTo>
                  <a:cubicBezTo>
                    <a:pt x="61" y="452"/>
                    <a:pt x="122" y="554"/>
                    <a:pt x="183" y="635"/>
                  </a:cubicBezTo>
                  <a:cubicBezTo>
                    <a:pt x="245" y="717"/>
                    <a:pt x="326" y="798"/>
                    <a:pt x="387" y="880"/>
                  </a:cubicBezTo>
                  <a:lnTo>
                    <a:pt x="509" y="982"/>
                  </a:lnTo>
                  <a:lnTo>
                    <a:pt x="550" y="1043"/>
                  </a:lnTo>
                  <a:cubicBezTo>
                    <a:pt x="550" y="1043"/>
                    <a:pt x="611" y="1083"/>
                    <a:pt x="652" y="1104"/>
                  </a:cubicBezTo>
                  <a:lnTo>
                    <a:pt x="672" y="1104"/>
                  </a:lnTo>
                  <a:cubicBezTo>
                    <a:pt x="693" y="1083"/>
                    <a:pt x="733" y="1043"/>
                    <a:pt x="733" y="1022"/>
                  </a:cubicBezTo>
                  <a:lnTo>
                    <a:pt x="733" y="982"/>
                  </a:lnTo>
                  <a:cubicBezTo>
                    <a:pt x="754" y="961"/>
                    <a:pt x="754" y="941"/>
                    <a:pt x="774" y="900"/>
                  </a:cubicBezTo>
                  <a:cubicBezTo>
                    <a:pt x="774" y="859"/>
                    <a:pt x="794" y="798"/>
                    <a:pt x="794" y="737"/>
                  </a:cubicBezTo>
                  <a:cubicBezTo>
                    <a:pt x="794" y="635"/>
                    <a:pt x="774" y="513"/>
                    <a:pt x="733" y="411"/>
                  </a:cubicBezTo>
                  <a:cubicBezTo>
                    <a:pt x="693" y="309"/>
                    <a:pt x="631" y="208"/>
                    <a:pt x="550" y="126"/>
                  </a:cubicBezTo>
                  <a:cubicBezTo>
                    <a:pt x="479" y="55"/>
                    <a:pt x="393" y="0"/>
                    <a:pt x="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5"/>
            <p:cNvSpPr/>
            <p:nvPr/>
          </p:nvSpPr>
          <p:spPr>
            <a:xfrm>
              <a:off x="8032822" y="4246215"/>
              <a:ext cx="78422" cy="38474"/>
            </a:xfrm>
            <a:custGeom>
              <a:avLst/>
              <a:gdLst/>
              <a:ahLst/>
              <a:cxnLst/>
              <a:rect l="l" t="t" r="r" b="b"/>
              <a:pathLst>
                <a:path w="1223" h="600" extrusionOk="0">
                  <a:moveTo>
                    <a:pt x="306" y="151"/>
                  </a:moveTo>
                  <a:cubicBezTo>
                    <a:pt x="387" y="151"/>
                    <a:pt x="489" y="151"/>
                    <a:pt x="571" y="192"/>
                  </a:cubicBezTo>
                  <a:cubicBezTo>
                    <a:pt x="672" y="212"/>
                    <a:pt x="754" y="233"/>
                    <a:pt x="856" y="274"/>
                  </a:cubicBezTo>
                  <a:lnTo>
                    <a:pt x="978" y="335"/>
                  </a:lnTo>
                  <a:lnTo>
                    <a:pt x="1012" y="352"/>
                  </a:lnTo>
                  <a:lnTo>
                    <a:pt x="1012" y="352"/>
                  </a:lnTo>
                  <a:cubicBezTo>
                    <a:pt x="1008" y="354"/>
                    <a:pt x="1003" y="355"/>
                    <a:pt x="998" y="355"/>
                  </a:cubicBezTo>
                  <a:cubicBezTo>
                    <a:pt x="958" y="375"/>
                    <a:pt x="917" y="396"/>
                    <a:pt x="876" y="416"/>
                  </a:cubicBezTo>
                  <a:cubicBezTo>
                    <a:pt x="818" y="431"/>
                    <a:pt x="751" y="445"/>
                    <a:pt x="680" y="445"/>
                  </a:cubicBezTo>
                  <a:cubicBezTo>
                    <a:pt x="651" y="445"/>
                    <a:pt x="621" y="442"/>
                    <a:pt x="591" y="436"/>
                  </a:cubicBezTo>
                  <a:cubicBezTo>
                    <a:pt x="428" y="436"/>
                    <a:pt x="184" y="375"/>
                    <a:pt x="184" y="253"/>
                  </a:cubicBezTo>
                  <a:cubicBezTo>
                    <a:pt x="184" y="212"/>
                    <a:pt x="184" y="212"/>
                    <a:pt x="204" y="192"/>
                  </a:cubicBezTo>
                  <a:cubicBezTo>
                    <a:pt x="224" y="172"/>
                    <a:pt x="265" y="172"/>
                    <a:pt x="306" y="151"/>
                  </a:cubicBezTo>
                  <a:close/>
                  <a:moveTo>
                    <a:pt x="379" y="0"/>
                  </a:moveTo>
                  <a:cubicBezTo>
                    <a:pt x="347" y="0"/>
                    <a:pt x="315" y="3"/>
                    <a:pt x="285" y="9"/>
                  </a:cubicBezTo>
                  <a:cubicBezTo>
                    <a:pt x="224" y="9"/>
                    <a:pt x="163" y="29"/>
                    <a:pt x="102" y="70"/>
                  </a:cubicBezTo>
                  <a:cubicBezTo>
                    <a:pt x="41" y="111"/>
                    <a:pt x="0" y="212"/>
                    <a:pt x="21" y="274"/>
                  </a:cubicBezTo>
                  <a:cubicBezTo>
                    <a:pt x="41" y="416"/>
                    <a:pt x="163" y="518"/>
                    <a:pt x="265" y="538"/>
                  </a:cubicBezTo>
                  <a:cubicBezTo>
                    <a:pt x="387" y="579"/>
                    <a:pt x="489" y="599"/>
                    <a:pt x="591" y="599"/>
                  </a:cubicBezTo>
                  <a:cubicBezTo>
                    <a:pt x="693" y="599"/>
                    <a:pt x="815" y="579"/>
                    <a:pt x="917" y="538"/>
                  </a:cubicBezTo>
                  <a:cubicBezTo>
                    <a:pt x="958" y="518"/>
                    <a:pt x="1019" y="498"/>
                    <a:pt x="1059" y="477"/>
                  </a:cubicBezTo>
                  <a:cubicBezTo>
                    <a:pt x="1080" y="457"/>
                    <a:pt x="1100" y="436"/>
                    <a:pt x="1120" y="436"/>
                  </a:cubicBezTo>
                  <a:lnTo>
                    <a:pt x="1161" y="396"/>
                  </a:lnTo>
                  <a:cubicBezTo>
                    <a:pt x="1182" y="396"/>
                    <a:pt x="1222" y="355"/>
                    <a:pt x="1222" y="314"/>
                  </a:cubicBezTo>
                  <a:lnTo>
                    <a:pt x="1222" y="294"/>
                  </a:lnTo>
                  <a:cubicBezTo>
                    <a:pt x="1202" y="274"/>
                    <a:pt x="1182" y="253"/>
                    <a:pt x="1141" y="253"/>
                  </a:cubicBezTo>
                  <a:lnTo>
                    <a:pt x="1100" y="233"/>
                  </a:lnTo>
                  <a:lnTo>
                    <a:pt x="1039" y="192"/>
                  </a:lnTo>
                  <a:lnTo>
                    <a:pt x="896" y="151"/>
                  </a:lnTo>
                  <a:cubicBezTo>
                    <a:pt x="815" y="111"/>
                    <a:pt x="713" y="70"/>
                    <a:pt x="611" y="29"/>
                  </a:cubicBezTo>
                  <a:cubicBezTo>
                    <a:pt x="539" y="15"/>
                    <a:pt x="457" y="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5"/>
            <p:cNvSpPr/>
            <p:nvPr/>
          </p:nvSpPr>
          <p:spPr>
            <a:xfrm>
              <a:off x="8124196" y="4148814"/>
              <a:ext cx="120230" cy="122025"/>
            </a:xfrm>
            <a:custGeom>
              <a:avLst/>
              <a:gdLst/>
              <a:ahLst/>
              <a:cxnLst/>
              <a:rect l="l" t="t" r="r" b="b"/>
              <a:pathLst>
                <a:path w="1875" h="1903" extrusionOk="0">
                  <a:moveTo>
                    <a:pt x="1712" y="0"/>
                  </a:moveTo>
                  <a:cubicBezTo>
                    <a:pt x="1691" y="0"/>
                    <a:pt x="1671" y="41"/>
                    <a:pt x="1671" y="61"/>
                  </a:cubicBezTo>
                  <a:lnTo>
                    <a:pt x="1671" y="82"/>
                  </a:lnTo>
                  <a:cubicBezTo>
                    <a:pt x="1691" y="285"/>
                    <a:pt x="1671" y="510"/>
                    <a:pt x="1589" y="693"/>
                  </a:cubicBezTo>
                  <a:cubicBezTo>
                    <a:pt x="1528" y="896"/>
                    <a:pt x="1386" y="1080"/>
                    <a:pt x="1243" y="1222"/>
                  </a:cubicBezTo>
                  <a:cubicBezTo>
                    <a:pt x="1080" y="1365"/>
                    <a:pt x="877" y="1467"/>
                    <a:pt x="693" y="1548"/>
                  </a:cubicBezTo>
                  <a:cubicBezTo>
                    <a:pt x="592" y="1589"/>
                    <a:pt x="490" y="1630"/>
                    <a:pt x="388" y="1670"/>
                  </a:cubicBezTo>
                  <a:lnTo>
                    <a:pt x="62" y="1752"/>
                  </a:lnTo>
                  <a:cubicBezTo>
                    <a:pt x="21" y="1772"/>
                    <a:pt x="1" y="1813"/>
                    <a:pt x="1" y="1854"/>
                  </a:cubicBezTo>
                  <a:cubicBezTo>
                    <a:pt x="16" y="1883"/>
                    <a:pt x="42" y="1902"/>
                    <a:pt x="70" y="1902"/>
                  </a:cubicBezTo>
                  <a:cubicBezTo>
                    <a:pt x="81" y="1902"/>
                    <a:pt x="92" y="1900"/>
                    <a:pt x="103" y="1894"/>
                  </a:cubicBezTo>
                  <a:lnTo>
                    <a:pt x="429" y="1813"/>
                  </a:lnTo>
                  <a:cubicBezTo>
                    <a:pt x="530" y="1793"/>
                    <a:pt x="653" y="1752"/>
                    <a:pt x="754" y="1711"/>
                  </a:cubicBezTo>
                  <a:cubicBezTo>
                    <a:pt x="958" y="1609"/>
                    <a:pt x="1162" y="1507"/>
                    <a:pt x="1345" y="1324"/>
                  </a:cubicBezTo>
                  <a:cubicBezTo>
                    <a:pt x="1691" y="1019"/>
                    <a:pt x="1875" y="530"/>
                    <a:pt x="1793" y="41"/>
                  </a:cubicBezTo>
                  <a:cubicBezTo>
                    <a:pt x="1773" y="21"/>
                    <a:pt x="1752" y="0"/>
                    <a:pt x="1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5"/>
            <p:cNvSpPr/>
            <p:nvPr/>
          </p:nvSpPr>
          <p:spPr>
            <a:xfrm>
              <a:off x="7187888" y="3166274"/>
              <a:ext cx="513301" cy="1243848"/>
            </a:xfrm>
            <a:custGeom>
              <a:avLst/>
              <a:gdLst/>
              <a:ahLst/>
              <a:cxnLst/>
              <a:rect l="l" t="t" r="r" b="b"/>
              <a:pathLst>
                <a:path w="8005" h="19398" extrusionOk="0">
                  <a:moveTo>
                    <a:pt x="5723" y="1"/>
                  </a:moveTo>
                  <a:cubicBezTo>
                    <a:pt x="5662" y="1"/>
                    <a:pt x="5601" y="3"/>
                    <a:pt x="5540" y="8"/>
                  </a:cubicBezTo>
                  <a:cubicBezTo>
                    <a:pt x="5092" y="29"/>
                    <a:pt x="4644" y="192"/>
                    <a:pt x="4339" y="477"/>
                  </a:cubicBezTo>
                  <a:cubicBezTo>
                    <a:pt x="3768" y="1027"/>
                    <a:pt x="3687" y="1862"/>
                    <a:pt x="3544" y="2575"/>
                  </a:cubicBezTo>
                  <a:cubicBezTo>
                    <a:pt x="3096" y="4693"/>
                    <a:pt x="2791" y="6811"/>
                    <a:pt x="2750" y="8929"/>
                  </a:cubicBezTo>
                  <a:cubicBezTo>
                    <a:pt x="2689" y="11250"/>
                    <a:pt x="2832" y="13531"/>
                    <a:pt x="2852" y="15792"/>
                  </a:cubicBezTo>
                  <a:cubicBezTo>
                    <a:pt x="2852" y="15914"/>
                    <a:pt x="2852" y="16036"/>
                    <a:pt x="2852" y="16158"/>
                  </a:cubicBezTo>
                  <a:cubicBezTo>
                    <a:pt x="2852" y="17075"/>
                    <a:pt x="2709" y="17380"/>
                    <a:pt x="1895" y="17889"/>
                  </a:cubicBezTo>
                  <a:cubicBezTo>
                    <a:pt x="1426" y="18215"/>
                    <a:pt x="938" y="18541"/>
                    <a:pt x="367" y="18704"/>
                  </a:cubicBezTo>
                  <a:cubicBezTo>
                    <a:pt x="266" y="18745"/>
                    <a:pt x="1" y="18806"/>
                    <a:pt x="62" y="18969"/>
                  </a:cubicBezTo>
                  <a:cubicBezTo>
                    <a:pt x="201" y="19330"/>
                    <a:pt x="642" y="19397"/>
                    <a:pt x="1058" y="19397"/>
                  </a:cubicBezTo>
                  <a:cubicBezTo>
                    <a:pt x="1252" y="19397"/>
                    <a:pt x="1440" y="19383"/>
                    <a:pt x="1589" y="19376"/>
                  </a:cubicBezTo>
                  <a:cubicBezTo>
                    <a:pt x="2090" y="19376"/>
                    <a:pt x="2636" y="19171"/>
                    <a:pt x="3125" y="19171"/>
                  </a:cubicBezTo>
                  <a:cubicBezTo>
                    <a:pt x="3213" y="19171"/>
                    <a:pt x="3298" y="19177"/>
                    <a:pt x="3381" y="19193"/>
                  </a:cubicBezTo>
                  <a:cubicBezTo>
                    <a:pt x="3600" y="19233"/>
                    <a:pt x="3843" y="19282"/>
                    <a:pt x="4065" y="19282"/>
                  </a:cubicBezTo>
                  <a:cubicBezTo>
                    <a:pt x="4298" y="19282"/>
                    <a:pt x="4509" y="19228"/>
                    <a:pt x="4644" y="19050"/>
                  </a:cubicBezTo>
                  <a:cubicBezTo>
                    <a:pt x="4868" y="18786"/>
                    <a:pt x="4726" y="18276"/>
                    <a:pt x="4624" y="17991"/>
                  </a:cubicBezTo>
                  <a:cubicBezTo>
                    <a:pt x="4542" y="17706"/>
                    <a:pt x="4481" y="17116"/>
                    <a:pt x="4502" y="16973"/>
                  </a:cubicBezTo>
                  <a:cubicBezTo>
                    <a:pt x="4502" y="16912"/>
                    <a:pt x="4522" y="16647"/>
                    <a:pt x="4603" y="15873"/>
                  </a:cubicBezTo>
                  <a:cubicBezTo>
                    <a:pt x="4665" y="15466"/>
                    <a:pt x="4807" y="14651"/>
                    <a:pt x="4970" y="13918"/>
                  </a:cubicBezTo>
                  <a:cubicBezTo>
                    <a:pt x="5113" y="13165"/>
                    <a:pt x="5255" y="12472"/>
                    <a:pt x="5316" y="12309"/>
                  </a:cubicBezTo>
                  <a:cubicBezTo>
                    <a:pt x="5846" y="10313"/>
                    <a:pt x="6049" y="8623"/>
                    <a:pt x="5907" y="7462"/>
                  </a:cubicBezTo>
                  <a:cubicBezTo>
                    <a:pt x="5866" y="7157"/>
                    <a:pt x="5948" y="6749"/>
                    <a:pt x="6110" y="6342"/>
                  </a:cubicBezTo>
                  <a:cubicBezTo>
                    <a:pt x="6253" y="5935"/>
                    <a:pt x="6457" y="5548"/>
                    <a:pt x="6599" y="5263"/>
                  </a:cubicBezTo>
                  <a:cubicBezTo>
                    <a:pt x="6945" y="4652"/>
                    <a:pt x="7556" y="3695"/>
                    <a:pt x="7842" y="2799"/>
                  </a:cubicBezTo>
                  <a:cubicBezTo>
                    <a:pt x="7964" y="2351"/>
                    <a:pt x="8004" y="1902"/>
                    <a:pt x="7882" y="1475"/>
                  </a:cubicBezTo>
                  <a:cubicBezTo>
                    <a:pt x="7760" y="1067"/>
                    <a:pt x="7455" y="681"/>
                    <a:pt x="6884" y="334"/>
                  </a:cubicBezTo>
                  <a:cubicBezTo>
                    <a:pt x="6844" y="314"/>
                    <a:pt x="6783" y="273"/>
                    <a:pt x="6742" y="253"/>
                  </a:cubicBezTo>
                  <a:cubicBezTo>
                    <a:pt x="6721" y="233"/>
                    <a:pt x="6701" y="212"/>
                    <a:pt x="6660" y="192"/>
                  </a:cubicBezTo>
                  <a:lnTo>
                    <a:pt x="6579" y="171"/>
                  </a:lnTo>
                  <a:cubicBezTo>
                    <a:pt x="6477" y="110"/>
                    <a:pt x="6355" y="110"/>
                    <a:pt x="6253" y="70"/>
                  </a:cubicBezTo>
                  <a:cubicBezTo>
                    <a:pt x="6085" y="24"/>
                    <a:pt x="5906" y="1"/>
                    <a:pt x="5723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5"/>
            <p:cNvSpPr/>
            <p:nvPr/>
          </p:nvSpPr>
          <p:spPr>
            <a:xfrm>
              <a:off x="7405967" y="3575500"/>
              <a:ext cx="77139" cy="17505"/>
            </a:xfrm>
            <a:custGeom>
              <a:avLst/>
              <a:gdLst/>
              <a:ahLst/>
              <a:cxnLst/>
              <a:rect l="l" t="t" r="r" b="b"/>
              <a:pathLst>
                <a:path w="1203" h="273" extrusionOk="0">
                  <a:moveTo>
                    <a:pt x="62" y="1"/>
                  </a:moveTo>
                  <a:cubicBezTo>
                    <a:pt x="42" y="1"/>
                    <a:pt x="21" y="1"/>
                    <a:pt x="1" y="21"/>
                  </a:cubicBezTo>
                  <a:cubicBezTo>
                    <a:pt x="1" y="62"/>
                    <a:pt x="1" y="82"/>
                    <a:pt x="21" y="103"/>
                  </a:cubicBezTo>
                  <a:cubicBezTo>
                    <a:pt x="205" y="205"/>
                    <a:pt x="388" y="245"/>
                    <a:pt x="591" y="266"/>
                  </a:cubicBezTo>
                  <a:cubicBezTo>
                    <a:pt x="635" y="270"/>
                    <a:pt x="679" y="273"/>
                    <a:pt x="724" y="273"/>
                  </a:cubicBezTo>
                  <a:cubicBezTo>
                    <a:pt x="870" y="273"/>
                    <a:pt x="1022" y="246"/>
                    <a:pt x="1162" y="184"/>
                  </a:cubicBezTo>
                  <a:cubicBezTo>
                    <a:pt x="1202" y="164"/>
                    <a:pt x="1202" y="143"/>
                    <a:pt x="1202" y="103"/>
                  </a:cubicBezTo>
                  <a:cubicBezTo>
                    <a:pt x="1202" y="82"/>
                    <a:pt x="1162" y="62"/>
                    <a:pt x="1121" y="62"/>
                  </a:cubicBezTo>
                  <a:cubicBezTo>
                    <a:pt x="1039" y="82"/>
                    <a:pt x="958" y="103"/>
                    <a:pt x="856" y="103"/>
                  </a:cubicBezTo>
                  <a:cubicBezTo>
                    <a:pt x="775" y="123"/>
                    <a:pt x="693" y="123"/>
                    <a:pt x="591" y="123"/>
                  </a:cubicBezTo>
                  <a:cubicBezTo>
                    <a:pt x="429" y="123"/>
                    <a:pt x="245" y="82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5"/>
            <p:cNvSpPr/>
            <p:nvPr/>
          </p:nvSpPr>
          <p:spPr>
            <a:xfrm>
              <a:off x="7176154" y="4257757"/>
              <a:ext cx="318689" cy="164025"/>
            </a:xfrm>
            <a:custGeom>
              <a:avLst/>
              <a:gdLst/>
              <a:ahLst/>
              <a:cxnLst/>
              <a:rect l="l" t="t" r="r" b="b"/>
              <a:pathLst>
                <a:path w="4970" h="2558" extrusionOk="0">
                  <a:moveTo>
                    <a:pt x="4557" y="1"/>
                  </a:moveTo>
                  <a:cubicBezTo>
                    <a:pt x="4500" y="1"/>
                    <a:pt x="4442" y="17"/>
                    <a:pt x="4379" y="53"/>
                  </a:cubicBezTo>
                  <a:cubicBezTo>
                    <a:pt x="4359" y="73"/>
                    <a:pt x="4338" y="94"/>
                    <a:pt x="4318" y="114"/>
                  </a:cubicBezTo>
                  <a:cubicBezTo>
                    <a:pt x="4033" y="338"/>
                    <a:pt x="3768" y="623"/>
                    <a:pt x="3402" y="705"/>
                  </a:cubicBezTo>
                  <a:cubicBezTo>
                    <a:pt x="3328" y="732"/>
                    <a:pt x="3246" y="743"/>
                    <a:pt x="3162" y="743"/>
                  </a:cubicBezTo>
                  <a:cubicBezTo>
                    <a:pt x="3059" y="743"/>
                    <a:pt x="2952" y="727"/>
                    <a:pt x="2852" y="705"/>
                  </a:cubicBezTo>
                  <a:cubicBezTo>
                    <a:pt x="2701" y="671"/>
                    <a:pt x="2495" y="541"/>
                    <a:pt x="2325" y="541"/>
                  </a:cubicBezTo>
                  <a:cubicBezTo>
                    <a:pt x="2288" y="541"/>
                    <a:pt x="2253" y="547"/>
                    <a:pt x="2220" y="562"/>
                  </a:cubicBezTo>
                  <a:cubicBezTo>
                    <a:pt x="1935" y="664"/>
                    <a:pt x="1711" y="847"/>
                    <a:pt x="1467" y="1010"/>
                  </a:cubicBezTo>
                  <a:cubicBezTo>
                    <a:pt x="1222" y="1173"/>
                    <a:pt x="978" y="1315"/>
                    <a:pt x="754" y="1458"/>
                  </a:cubicBezTo>
                  <a:cubicBezTo>
                    <a:pt x="550" y="1601"/>
                    <a:pt x="306" y="1682"/>
                    <a:pt x="143" y="1865"/>
                  </a:cubicBezTo>
                  <a:cubicBezTo>
                    <a:pt x="102" y="1926"/>
                    <a:pt x="62" y="1967"/>
                    <a:pt x="41" y="2028"/>
                  </a:cubicBezTo>
                  <a:cubicBezTo>
                    <a:pt x="0" y="2212"/>
                    <a:pt x="62" y="2395"/>
                    <a:pt x="265" y="2456"/>
                  </a:cubicBezTo>
                  <a:cubicBezTo>
                    <a:pt x="510" y="2558"/>
                    <a:pt x="774" y="2558"/>
                    <a:pt x="1039" y="2558"/>
                  </a:cubicBezTo>
                  <a:cubicBezTo>
                    <a:pt x="1100" y="2558"/>
                    <a:pt x="3727" y="2537"/>
                    <a:pt x="4440" y="2476"/>
                  </a:cubicBezTo>
                  <a:cubicBezTo>
                    <a:pt x="4746" y="2436"/>
                    <a:pt x="4868" y="2191"/>
                    <a:pt x="4909" y="1926"/>
                  </a:cubicBezTo>
                  <a:cubicBezTo>
                    <a:pt x="4929" y="1886"/>
                    <a:pt x="4929" y="1825"/>
                    <a:pt x="4929" y="1784"/>
                  </a:cubicBezTo>
                  <a:cubicBezTo>
                    <a:pt x="4970" y="1315"/>
                    <a:pt x="4970" y="847"/>
                    <a:pt x="4949" y="379"/>
                  </a:cubicBezTo>
                  <a:cubicBezTo>
                    <a:pt x="4929" y="256"/>
                    <a:pt x="4868" y="155"/>
                    <a:pt x="4766" y="73"/>
                  </a:cubicBezTo>
                  <a:cubicBezTo>
                    <a:pt x="4697" y="27"/>
                    <a:pt x="4629" y="1"/>
                    <a:pt x="4557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5"/>
            <p:cNvSpPr/>
            <p:nvPr/>
          </p:nvSpPr>
          <p:spPr>
            <a:xfrm>
              <a:off x="7176154" y="4381255"/>
              <a:ext cx="314777" cy="40525"/>
            </a:xfrm>
            <a:custGeom>
              <a:avLst/>
              <a:gdLst/>
              <a:ahLst/>
              <a:cxnLst/>
              <a:rect l="l" t="t" r="r" b="b"/>
              <a:pathLst>
                <a:path w="4909" h="632" extrusionOk="0">
                  <a:moveTo>
                    <a:pt x="4848" y="0"/>
                  </a:moveTo>
                  <a:cubicBezTo>
                    <a:pt x="4053" y="21"/>
                    <a:pt x="3279" y="41"/>
                    <a:pt x="2485" y="62"/>
                  </a:cubicBezTo>
                  <a:cubicBezTo>
                    <a:pt x="1833" y="62"/>
                    <a:pt x="1161" y="82"/>
                    <a:pt x="510" y="102"/>
                  </a:cubicBezTo>
                  <a:lnTo>
                    <a:pt x="41" y="102"/>
                  </a:lnTo>
                  <a:cubicBezTo>
                    <a:pt x="0" y="286"/>
                    <a:pt x="62" y="469"/>
                    <a:pt x="265" y="530"/>
                  </a:cubicBezTo>
                  <a:cubicBezTo>
                    <a:pt x="510" y="632"/>
                    <a:pt x="774" y="632"/>
                    <a:pt x="1039" y="632"/>
                  </a:cubicBezTo>
                  <a:cubicBezTo>
                    <a:pt x="1100" y="632"/>
                    <a:pt x="3727" y="611"/>
                    <a:pt x="4440" y="550"/>
                  </a:cubicBezTo>
                  <a:cubicBezTo>
                    <a:pt x="4746" y="510"/>
                    <a:pt x="4868" y="265"/>
                    <a:pt x="49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5"/>
            <p:cNvSpPr/>
            <p:nvPr/>
          </p:nvSpPr>
          <p:spPr>
            <a:xfrm>
              <a:off x="7293689" y="4232813"/>
              <a:ext cx="39243" cy="76691"/>
            </a:xfrm>
            <a:custGeom>
              <a:avLst/>
              <a:gdLst/>
              <a:ahLst/>
              <a:cxnLst/>
              <a:rect l="l" t="t" r="r" b="b"/>
              <a:pathLst>
                <a:path w="612" h="1196" extrusionOk="0">
                  <a:moveTo>
                    <a:pt x="276" y="148"/>
                  </a:moveTo>
                  <a:cubicBezTo>
                    <a:pt x="286" y="148"/>
                    <a:pt x="296" y="151"/>
                    <a:pt x="306" y="157"/>
                  </a:cubicBezTo>
                  <a:cubicBezTo>
                    <a:pt x="448" y="218"/>
                    <a:pt x="489" y="442"/>
                    <a:pt x="448" y="625"/>
                  </a:cubicBezTo>
                  <a:cubicBezTo>
                    <a:pt x="428" y="727"/>
                    <a:pt x="387" y="808"/>
                    <a:pt x="347" y="890"/>
                  </a:cubicBezTo>
                  <a:cubicBezTo>
                    <a:pt x="326" y="931"/>
                    <a:pt x="286" y="971"/>
                    <a:pt x="265" y="992"/>
                  </a:cubicBezTo>
                  <a:cubicBezTo>
                    <a:pt x="256" y="1001"/>
                    <a:pt x="246" y="1011"/>
                    <a:pt x="237" y="1020"/>
                  </a:cubicBezTo>
                  <a:lnTo>
                    <a:pt x="224" y="971"/>
                  </a:lnTo>
                  <a:lnTo>
                    <a:pt x="204" y="829"/>
                  </a:lnTo>
                  <a:cubicBezTo>
                    <a:pt x="184" y="727"/>
                    <a:pt x="163" y="625"/>
                    <a:pt x="163" y="523"/>
                  </a:cubicBezTo>
                  <a:cubicBezTo>
                    <a:pt x="145" y="377"/>
                    <a:pt x="193" y="148"/>
                    <a:pt x="276" y="148"/>
                  </a:cubicBezTo>
                  <a:close/>
                  <a:moveTo>
                    <a:pt x="276" y="1"/>
                  </a:moveTo>
                  <a:cubicBezTo>
                    <a:pt x="229" y="1"/>
                    <a:pt x="179" y="11"/>
                    <a:pt x="143" y="35"/>
                  </a:cubicBezTo>
                  <a:cubicBezTo>
                    <a:pt x="82" y="96"/>
                    <a:pt x="61" y="157"/>
                    <a:pt x="41" y="218"/>
                  </a:cubicBezTo>
                  <a:cubicBezTo>
                    <a:pt x="0" y="320"/>
                    <a:pt x="0" y="442"/>
                    <a:pt x="0" y="544"/>
                  </a:cubicBezTo>
                  <a:cubicBezTo>
                    <a:pt x="0" y="645"/>
                    <a:pt x="21" y="747"/>
                    <a:pt x="41" y="849"/>
                  </a:cubicBezTo>
                  <a:lnTo>
                    <a:pt x="82" y="1012"/>
                  </a:lnTo>
                  <a:lnTo>
                    <a:pt x="102" y="1073"/>
                  </a:lnTo>
                  <a:cubicBezTo>
                    <a:pt x="82" y="1073"/>
                    <a:pt x="102" y="1155"/>
                    <a:pt x="143" y="1195"/>
                  </a:cubicBezTo>
                  <a:lnTo>
                    <a:pt x="163" y="1195"/>
                  </a:lnTo>
                  <a:cubicBezTo>
                    <a:pt x="184" y="1195"/>
                    <a:pt x="245" y="1175"/>
                    <a:pt x="245" y="1175"/>
                  </a:cubicBezTo>
                  <a:lnTo>
                    <a:pt x="286" y="1134"/>
                  </a:lnTo>
                  <a:cubicBezTo>
                    <a:pt x="306" y="1134"/>
                    <a:pt x="326" y="1114"/>
                    <a:pt x="347" y="1094"/>
                  </a:cubicBezTo>
                  <a:cubicBezTo>
                    <a:pt x="387" y="1053"/>
                    <a:pt x="428" y="1012"/>
                    <a:pt x="448" y="951"/>
                  </a:cubicBezTo>
                  <a:cubicBezTo>
                    <a:pt x="510" y="869"/>
                    <a:pt x="550" y="768"/>
                    <a:pt x="571" y="645"/>
                  </a:cubicBezTo>
                  <a:cubicBezTo>
                    <a:pt x="591" y="544"/>
                    <a:pt x="611" y="442"/>
                    <a:pt x="591" y="320"/>
                  </a:cubicBezTo>
                  <a:cubicBezTo>
                    <a:pt x="550" y="197"/>
                    <a:pt x="510" y="96"/>
                    <a:pt x="367" y="14"/>
                  </a:cubicBezTo>
                  <a:cubicBezTo>
                    <a:pt x="342" y="6"/>
                    <a:pt x="309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5"/>
            <p:cNvSpPr/>
            <p:nvPr/>
          </p:nvSpPr>
          <p:spPr>
            <a:xfrm>
              <a:off x="7242776" y="4255384"/>
              <a:ext cx="67970" cy="55402"/>
            </a:xfrm>
            <a:custGeom>
              <a:avLst/>
              <a:gdLst/>
              <a:ahLst/>
              <a:cxnLst/>
              <a:rect l="l" t="t" r="r" b="b"/>
              <a:pathLst>
                <a:path w="1060" h="864" extrusionOk="0">
                  <a:moveTo>
                    <a:pt x="245" y="151"/>
                  </a:moveTo>
                  <a:cubicBezTo>
                    <a:pt x="285" y="151"/>
                    <a:pt x="326" y="171"/>
                    <a:pt x="367" y="192"/>
                  </a:cubicBezTo>
                  <a:cubicBezTo>
                    <a:pt x="448" y="232"/>
                    <a:pt x="509" y="273"/>
                    <a:pt x="570" y="355"/>
                  </a:cubicBezTo>
                  <a:cubicBezTo>
                    <a:pt x="631" y="436"/>
                    <a:pt x="693" y="497"/>
                    <a:pt x="754" y="579"/>
                  </a:cubicBezTo>
                  <a:lnTo>
                    <a:pt x="835" y="701"/>
                  </a:lnTo>
                  <a:lnTo>
                    <a:pt x="859" y="737"/>
                  </a:lnTo>
                  <a:lnTo>
                    <a:pt x="859" y="737"/>
                  </a:lnTo>
                  <a:cubicBezTo>
                    <a:pt x="851" y="734"/>
                    <a:pt x="843" y="729"/>
                    <a:pt x="835" y="721"/>
                  </a:cubicBezTo>
                  <a:cubicBezTo>
                    <a:pt x="794" y="721"/>
                    <a:pt x="733" y="721"/>
                    <a:pt x="693" y="701"/>
                  </a:cubicBezTo>
                  <a:cubicBezTo>
                    <a:pt x="611" y="680"/>
                    <a:pt x="530" y="640"/>
                    <a:pt x="448" y="579"/>
                  </a:cubicBezTo>
                  <a:cubicBezTo>
                    <a:pt x="306" y="477"/>
                    <a:pt x="143" y="314"/>
                    <a:pt x="204" y="192"/>
                  </a:cubicBezTo>
                  <a:cubicBezTo>
                    <a:pt x="224" y="171"/>
                    <a:pt x="224" y="171"/>
                    <a:pt x="245" y="151"/>
                  </a:cubicBezTo>
                  <a:close/>
                  <a:moveTo>
                    <a:pt x="302" y="0"/>
                  </a:moveTo>
                  <a:cubicBezTo>
                    <a:pt x="285" y="0"/>
                    <a:pt x="266" y="3"/>
                    <a:pt x="245" y="8"/>
                  </a:cubicBezTo>
                  <a:cubicBezTo>
                    <a:pt x="163" y="8"/>
                    <a:pt x="82" y="69"/>
                    <a:pt x="61" y="131"/>
                  </a:cubicBezTo>
                  <a:cubicBezTo>
                    <a:pt x="0" y="273"/>
                    <a:pt x="61" y="395"/>
                    <a:pt x="122" y="477"/>
                  </a:cubicBezTo>
                  <a:cubicBezTo>
                    <a:pt x="204" y="579"/>
                    <a:pt x="285" y="640"/>
                    <a:pt x="367" y="701"/>
                  </a:cubicBezTo>
                  <a:cubicBezTo>
                    <a:pt x="469" y="762"/>
                    <a:pt x="570" y="803"/>
                    <a:pt x="672" y="843"/>
                  </a:cubicBezTo>
                  <a:cubicBezTo>
                    <a:pt x="713" y="843"/>
                    <a:pt x="774" y="864"/>
                    <a:pt x="835" y="864"/>
                  </a:cubicBezTo>
                  <a:lnTo>
                    <a:pt x="917" y="864"/>
                  </a:lnTo>
                  <a:lnTo>
                    <a:pt x="957" y="843"/>
                  </a:lnTo>
                  <a:cubicBezTo>
                    <a:pt x="957" y="849"/>
                    <a:pt x="962" y="851"/>
                    <a:pt x="969" y="851"/>
                  </a:cubicBezTo>
                  <a:cubicBezTo>
                    <a:pt x="987" y="851"/>
                    <a:pt x="1024" y="832"/>
                    <a:pt x="1039" y="803"/>
                  </a:cubicBezTo>
                  <a:lnTo>
                    <a:pt x="1059" y="782"/>
                  </a:lnTo>
                  <a:cubicBezTo>
                    <a:pt x="1039" y="762"/>
                    <a:pt x="1039" y="742"/>
                    <a:pt x="1018" y="721"/>
                  </a:cubicBezTo>
                  <a:lnTo>
                    <a:pt x="998" y="680"/>
                  </a:lnTo>
                  <a:lnTo>
                    <a:pt x="957" y="619"/>
                  </a:lnTo>
                  <a:lnTo>
                    <a:pt x="876" y="497"/>
                  </a:lnTo>
                  <a:cubicBezTo>
                    <a:pt x="815" y="416"/>
                    <a:pt x="754" y="334"/>
                    <a:pt x="693" y="253"/>
                  </a:cubicBezTo>
                  <a:cubicBezTo>
                    <a:pt x="611" y="171"/>
                    <a:pt x="530" y="90"/>
                    <a:pt x="428" y="49"/>
                  </a:cubicBezTo>
                  <a:cubicBezTo>
                    <a:pt x="383" y="19"/>
                    <a:pt x="349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5"/>
            <p:cNvSpPr/>
            <p:nvPr/>
          </p:nvSpPr>
          <p:spPr>
            <a:xfrm>
              <a:off x="7319787" y="4274941"/>
              <a:ext cx="160691" cy="60852"/>
            </a:xfrm>
            <a:custGeom>
              <a:avLst/>
              <a:gdLst/>
              <a:ahLst/>
              <a:cxnLst/>
              <a:rect l="l" t="t" r="r" b="b"/>
              <a:pathLst>
                <a:path w="2506" h="949" extrusionOk="0">
                  <a:moveTo>
                    <a:pt x="2425" y="1"/>
                  </a:moveTo>
                  <a:cubicBezTo>
                    <a:pt x="2405" y="1"/>
                    <a:pt x="2383" y="20"/>
                    <a:pt x="2383" y="50"/>
                  </a:cubicBezTo>
                  <a:lnTo>
                    <a:pt x="2363" y="50"/>
                  </a:lnTo>
                  <a:cubicBezTo>
                    <a:pt x="2282" y="233"/>
                    <a:pt x="2139" y="396"/>
                    <a:pt x="1976" y="538"/>
                  </a:cubicBezTo>
                  <a:cubicBezTo>
                    <a:pt x="1793" y="661"/>
                    <a:pt x="1589" y="742"/>
                    <a:pt x="1386" y="762"/>
                  </a:cubicBezTo>
                  <a:cubicBezTo>
                    <a:pt x="1300" y="780"/>
                    <a:pt x="1210" y="786"/>
                    <a:pt x="1120" y="786"/>
                  </a:cubicBezTo>
                  <a:cubicBezTo>
                    <a:pt x="996" y="786"/>
                    <a:pt x="872" y="774"/>
                    <a:pt x="754" y="762"/>
                  </a:cubicBezTo>
                  <a:cubicBezTo>
                    <a:pt x="632" y="742"/>
                    <a:pt x="530" y="722"/>
                    <a:pt x="428" y="681"/>
                  </a:cubicBezTo>
                  <a:lnTo>
                    <a:pt x="123" y="579"/>
                  </a:lnTo>
                  <a:lnTo>
                    <a:pt x="103" y="579"/>
                  </a:lnTo>
                  <a:cubicBezTo>
                    <a:pt x="62" y="579"/>
                    <a:pt x="21" y="599"/>
                    <a:pt x="21" y="640"/>
                  </a:cubicBezTo>
                  <a:cubicBezTo>
                    <a:pt x="1" y="661"/>
                    <a:pt x="21" y="722"/>
                    <a:pt x="62" y="722"/>
                  </a:cubicBezTo>
                  <a:lnTo>
                    <a:pt x="388" y="844"/>
                  </a:lnTo>
                  <a:cubicBezTo>
                    <a:pt x="489" y="864"/>
                    <a:pt x="612" y="885"/>
                    <a:pt x="714" y="925"/>
                  </a:cubicBezTo>
                  <a:cubicBezTo>
                    <a:pt x="855" y="937"/>
                    <a:pt x="989" y="949"/>
                    <a:pt x="1124" y="949"/>
                  </a:cubicBezTo>
                  <a:cubicBezTo>
                    <a:pt x="1223" y="949"/>
                    <a:pt x="1323" y="942"/>
                    <a:pt x="1426" y="925"/>
                  </a:cubicBezTo>
                  <a:cubicBezTo>
                    <a:pt x="1874" y="844"/>
                    <a:pt x="2302" y="538"/>
                    <a:pt x="2485" y="90"/>
                  </a:cubicBezTo>
                  <a:cubicBezTo>
                    <a:pt x="2506" y="50"/>
                    <a:pt x="2485" y="29"/>
                    <a:pt x="2445" y="9"/>
                  </a:cubicBezTo>
                  <a:cubicBezTo>
                    <a:pt x="2439" y="3"/>
                    <a:pt x="2432" y="1"/>
                    <a:pt x="2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5"/>
            <p:cNvSpPr/>
            <p:nvPr/>
          </p:nvSpPr>
          <p:spPr>
            <a:xfrm>
              <a:off x="7398144" y="2660608"/>
              <a:ext cx="647765" cy="751772"/>
            </a:xfrm>
            <a:custGeom>
              <a:avLst/>
              <a:gdLst/>
              <a:ahLst/>
              <a:cxnLst/>
              <a:rect l="l" t="t" r="r" b="b"/>
              <a:pathLst>
                <a:path w="10102" h="11724" extrusionOk="0">
                  <a:moveTo>
                    <a:pt x="5695" y="0"/>
                  </a:moveTo>
                  <a:cubicBezTo>
                    <a:pt x="4777" y="0"/>
                    <a:pt x="3831" y="232"/>
                    <a:pt x="3015" y="644"/>
                  </a:cubicBezTo>
                  <a:cubicBezTo>
                    <a:pt x="2404" y="929"/>
                    <a:pt x="1976" y="1255"/>
                    <a:pt x="1650" y="1622"/>
                  </a:cubicBezTo>
                  <a:cubicBezTo>
                    <a:pt x="1528" y="1805"/>
                    <a:pt x="1426" y="2029"/>
                    <a:pt x="1324" y="2253"/>
                  </a:cubicBezTo>
                  <a:cubicBezTo>
                    <a:pt x="1304" y="2314"/>
                    <a:pt x="1284" y="2375"/>
                    <a:pt x="1243" y="2437"/>
                  </a:cubicBezTo>
                  <a:cubicBezTo>
                    <a:pt x="1202" y="2559"/>
                    <a:pt x="1141" y="2701"/>
                    <a:pt x="1100" y="2844"/>
                  </a:cubicBezTo>
                  <a:lnTo>
                    <a:pt x="1060" y="2946"/>
                  </a:lnTo>
                  <a:cubicBezTo>
                    <a:pt x="1039" y="3047"/>
                    <a:pt x="999" y="3129"/>
                    <a:pt x="978" y="3231"/>
                  </a:cubicBezTo>
                  <a:cubicBezTo>
                    <a:pt x="897" y="3455"/>
                    <a:pt x="836" y="3679"/>
                    <a:pt x="775" y="3903"/>
                  </a:cubicBezTo>
                  <a:cubicBezTo>
                    <a:pt x="327" y="5756"/>
                    <a:pt x="82" y="8159"/>
                    <a:pt x="21" y="9931"/>
                  </a:cubicBezTo>
                  <a:cubicBezTo>
                    <a:pt x="1" y="10277"/>
                    <a:pt x="1" y="10583"/>
                    <a:pt x="1" y="10888"/>
                  </a:cubicBezTo>
                  <a:cubicBezTo>
                    <a:pt x="1" y="11112"/>
                    <a:pt x="21" y="11153"/>
                    <a:pt x="245" y="11234"/>
                  </a:cubicBezTo>
                  <a:cubicBezTo>
                    <a:pt x="286" y="11255"/>
                    <a:pt x="347" y="11275"/>
                    <a:pt x="408" y="11296"/>
                  </a:cubicBezTo>
                  <a:cubicBezTo>
                    <a:pt x="428" y="11296"/>
                    <a:pt x="449" y="11296"/>
                    <a:pt x="469" y="11316"/>
                  </a:cubicBezTo>
                  <a:cubicBezTo>
                    <a:pt x="551" y="11336"/>
                    <a:pt x="652" y="11377"/>
                    <a:pt x="734" y="11397"/>
                  </a:cubicBezTo>
                  <a:cubicBezTo>
                    <a:pt x="775" y="11397"/>
                    <a:pt x="815" y="11418"/>
                    <a:pt x="856" y="11418"/>
                  </a:cubicBezTo>
                  <a:cubicBezTo>
                    <a:pt x="958" y="11458"/>
                    <a:pt x="1060" y="11479"/>
                    <a:pt x="1161" y="11499"/>
                  </a:cubicBezTo>
                  <a:cubicBezTo>
                    <a:pt x="1182" y="11499"/>
                    <a:pt x="1223" y="11520"/>
                    <a:pt x="1243" y="11520"/>
                  </a:cubicBezTo>
                  <a:cubicBezTo>
                    <a:pt x="1345" y="11540"/>
                    <a:pt x="1467" y="11560"/>
                    <a:pt x="1569" y="11581"/>
                  </a:cubicBezTo>
                  <a:cubicBezTo>
                    <a:pt x="1610" y="11581"/>
                    <a:pt x="1650" y="11601"/>
                    <a:pt x="1671" y="11601"/>
                  </a:cubicBezTo>
                  <a:cubicBezTo>
                    <a:pt x="1895" y="11642"/>
                    <a:pt x="2098" y="11662"/>
                    <a:pt x="2322" y="11682"/>
                  </a:cubicBezTo>
                  <a:lnTo>
                    <a:pt x="2445" y="11682"/>
                  </a:lnTo>
                  <a:cubicBezTo>
                    <a:pt x="2485" y="11682"/>
                    <a:pt x="2546" y="11703"/>
                    <a:pt x="2587" y="11703"/>
                  </a:cubicBezTo>
                  <a:lnTo>
                    <a:pt x="2852" y="11703"/>
                  </a:lnTo>
                  <a:cubicBezTo>
                    <a:pt x="2893" y="11703"/>
                    <a:pt x="2933" y="11723"/>
                    <a:pt x="2974" y="11723"/>
                  </a:cubicBezTo>
                  <a:lnTo>
                    <a:pt x="3850" y="11723"/>
                  </a:lnTo>
                  <a:cubicBezTo>
                    <a:pt x="4013" y="11703"/>
                    <a:pt x="4176" y="11703"/>
                    <a:pt x="4339" y="11703"/>
                  </a:cubicBezTo>
                  <a:cubicBezTo>
                    <a:pt x="4379" y="11703"/>
                    <a:pt x="4440" y="11682"/>
                    <a:pt x="4481" y="11662"/>
                  </a:cubicBezTo>
                  <a:cubicBezTo>
                    <a:pt x="4644" y="11642"/>
                    <a:pt x="4583" y="11581"/>
                    <a:pt x="4746" y="10522"/>
                  </a:cubicBezTo>
                  <a:cubicBezTo>
                    <a:pt x="4787" y="10196"/>
                    <a:pt x="4868" y="9768"/>
                    <a:pt x="4970" y="9198"/>
                  </a:cubicBezTo>
                  <a:cubicBezTo>
                    <a:pt x="4970" y="9178"/>
                    <a:pt x="4970" y="9137"/>
                    <a:pt x="5011" y="9137"/>
                  </a:cubicBezTo>
                  <a:cubicBezTo>
                    <a:pt x="5051" y="9137"/>
                    <a:pt x="5072" y="9178"/>
                    <a:pt x="5072" y="9198"/>
                  </a:cubicBezTo>
                  <a:cubicBezTo>
                    <a:pt x="5072" y="9198"/>
                    <a:pt x="5072" y="9198"/>
                    <a:pt x="5072" y="9218"/>
                  </a:cubicBezTo>
                  <a:cubicBezTo>
                    <a:pt x="5092" y="9239"/>
                    <a:pt x="5092" y="9259"/>
                    <a:pt x="5112" y="9279"/>
                  </a:cubicBezTo>
                  <a:cubicBezTo>
                    <a:pt x="5275" y="9951"/>
                    <a:pt x="5377" y="10420"/>
                    <a:pt x="5418" y="10746"/>
                  </a:cubicBezTo>
                  <a:cubicBezTo>
                    <a:pt x="5459" y="10888"/>
                    <a:pt x="5479" y="11010"/>
                    <a:pt x="5479" y="11112"/>
                  </a:cubicBezTo>
                  <a:cubicBezTo>
                    <a:pt x="5499" y="11153"/>
                    <a:pt x="5499" y="11173"/>
                    <a:pt x="5499" y="11214"/>
                  </a:cubicBezTo>
                  <a:cubicBezTo>
                    <a:pt x="5499" y="11234"/>
                    <a:pt x="5520" y="11255"/>
                    <a:pt x="5520" y="11296"/>
                  </a:cubicBezTo>
                  <a:cubicBezTo>
                    <a:pt x="5520" y="11316"/>
                    <a:pt x="5520" y="11316"/>
                    <a:pt x="5520" y="11336"/>
                  </a:cubicBezTo>
                  <a:cubicBezTo>
                    <a:pt x="5520" y="11377"/>
                    <a:pt x="5540" y="11418"/>
                    <a:pt x="5540" y="11438"/>
                  </a:cubicBezTo>
                  <a:cubicBezTo>
                    <a:pt x="5540" y="11458"/>
                    <a:pt x="5540" y="11479"/>
                    <a:pt x="5560" y="11499"/>
                  </a:cubicBezTo>
                  <a:cubicBezTo>
                    <a:pt x="5560" y="11520"/>
                    <a:pt x="5560" y="11520"/>
                    <a:pt x="5581" y="11540"/>
                  </a:cubicBezTo>
                  <a:cubicBezTo>
                    <a:pt x="5581" y="11540"/>
                    <a:pt x="5581" y="11560"/>
                    <a:pt x="5601" y="11560"/>
                  </a:cubicBezTo>
                  <a:cubicBezTo>
                    <a:pt x="5601" y="11560"/>
                    <a:pt x="5601" y="11560"/>
                    <a:pt x="5601" y="11581"/>
                  </a:cubicBezTo>
                  <a:cubicBezTo>
                    <a:pt x="5622" y="11581"/>
                    <a:pt x="5642" y="11581"/>
                    <a:pt x="5683" y="11601"/>
                  </a:cubicBezTo>
                  <a:cubicBezTo>
                    <a:pt x="5954" y="11653"/>
                    <a:pt x="6324" y="11679"/>
                    <a:pt x="6739" y="11679"/>
                  </a:cubicBezTo>
                  <a:cubicBezTo>
                    <a:pt x="7786" y="11679"/>
                    <a:pt x="9119" y="11515"/>
                    <a:pt x="9878" y="11194"/>
                  </a:cubicBezTo>
                  <a:cubicBezTo>
                    <a:pt x="10082" y="11112"/>
                    <a:pt x="10102" y="11072"/>
                    <a:pt x="10102" y="10847"/>
                  </a:cubicBezTo>
                  <a:cubicBezTo>
                    <a:pt x="10102" y="10623"/>
                    <a:pt x="10102" y="10298"/>
                    <a:pt x="10082" y="9931"/>
                  </a:cubicBezTo>
                  <a:cubicBezTo>
                    <a:pt x="10021" y="8383"/>
                    <a:pt x="9797" y="5878"/>
                    <a:pt x="9430" y="3842"/>
                  </a:cubicBezTo>
                  <a:cubicBezTo>
                    <a:pt x="9369" y="3597"/>
                    <a:pt x="9328" y="3373"/>
                    <a:pt x="9287" y="3149"/>
                  </a:cubicBezTo>
                  <a:cubicBezTo>
                    <a:pt x="9267" y="3047"/>
                    <a:pt x="9247" y="2966"/>
                    <a:pt x="9226" y="2885"/>
                  </a:cubicBezTo>
                  <a:cubicBezTo>
                    <a:pt x="9206" y="2864"/>
                    <a:pt x="9206" y="2844"/>
                    <a:pt x="9206" y="2823"/>
                  </a:cubicBezTo>
                  <a:cubicBezTo>
                    <a:pt x="9165" y="2640"/>
                    <a:pt x="9124" y="2477"/>
                    <a:pt x="9084" y="2314"/>
                  </a:cubicBezTo>
                  <a:cubicBezTo>
                    <a:pt x="9023" y="2111"/>
                    <a:pt x="8962" y="1927"/>
                    <a:pt x="8900" y="1744"/>
                  </a:cubicBezTo>
                  <a:cubicBezTo>
                    <a:pt x="8799" y="1479"/>
                    <a:pt x="8697" y="1255"/>
                    <a:pt x="8554" y="1031"/>
                  </a:cubicBezTo>
                  <a:cubicBezTo>
                    <a:pt x="7807" y="317"/>
                    <a:pt x="6770" y="0"/>
                    <a:pt x="56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5"/>
            <p:cNvSpPr/>
            <p:nvPr/>
          </p:nvSpPr>
          <p:spPr>
            <a:xfrm>
              <a:off x="7459508" y="2660416"/>
              <a:ext cx="534205" cy="251809"/>
            </a:xfrm>
            <a:custGeom>
              <a:avLst/>
              <a:gdLst/>
              <a:ahLst/>
              <a:cxnLst/>
              <a:rect l="l" t="t" r="r" b="b"/>
              <a:pathLst>
                <a:path w="8331" h="3927" extrusionOk="0">
                  <a:moveTo>
                    <a:pt x="4722" y="0"/>
                  </a:moveTo>
                  <a:cubicBezTo>
                    <a:pt x="3809" y="0"/>
                    <a:pt x="2869" y="226"/>
                    <a:pt x="2058" y="627"/>
                  </a:cubicBezTo>
                  <a:cubicBezTo>
                    <a:pt x="1447" y="932"/>
                    <a:pt x="1019" y="1238"/>
                    <a:pt x="693" y="1605"/>
                  </a:cubicBezTo>
                  <a:cubicBezTo>
                    <a:pt x="571" y="1808"/>
                    <a:pt x="469" y="2012"/>
                    <a:pt x="367" y="2236"/>
                  </a:cubicBezTo>
                  <a:cubicBezTo>
                    <a:pt x="347" y="2297"/>
                    <a:pt x="327" y="2358"/>
                    <a:pt x="286" y="2419"/>
                  </a:cubicBezTo>
                  <a:cubicBezTo>
                    <a:pt x="245" y="2562"/>
                    <a:pt x="184" y="2704"/>
                    <a:pt x="123" y="2847"/>
                  </a:cubicBezTo>
                  <a:lnTo>
                    <a:pt x="103" y="2949"/>
                  </a:lnTo>
                  <a:cubicBezTo>
                    <a:pt x="62" y="3030"/>
                    <a:pt x="42" y="3132"/>
                    <a:pt x="1" y="3234"/>
                  </a:cubicBezTo>
                  <a:cubicBezTo>
                    <a:pt x="917" y="3621"/>
                    <a:pt x="2037" y="3845"/>
                    <a:pt x="3239" y="3906"/>
                  </a:cubicBezTo>
                  <a:cubicBezTo>
                    <a:pt x="3504" y="3926"/>
                    <a:pt x="3768" y="3926"/>
                    <a:pt x="4033" y="3926"/>
                  </a:cubicBezTo>
                  <a:cubicBezTo>
                    <a:pt x="5520" y="3906"/>
                    <a:pt x="7047" y="3641"/>
                    <a:pt x="8330" y="3152"/>
                  </a:cubicBezTo>
                  <a:cubicBezTo>
                    <a:pt x="8310" y="3050"/>
                    <a:pt x="8290" y="2969"/>
                    <a:pt x="8269" y="2867"/>
                  </a:cubicBezTo>
                  <a:cubicBezTo>
                    <a:pt x="8249" y="2867"/>
                    <a:pt x="8249" y="2847"/>
                    <a:pt x="8249" y="2826"/>
                  </a:cubicBezTo>
                  <a:cubicBezTo>
                    <a:pt x="8208" y="2643"/>
                    <a:pt x="8167" y="2480"/>
                    <a:pt x="8127" y="2317"/>
                  </a:cubicBezTo>
                  <a:cubicBezTo>
                    <a:pt x="8066" y="2114"/>
                    <a:pt x="8005" y="1910"/>
                    <a:pt x="7943" y="1747"/>
                  </a:cubicBezTo>
                  <a:cubicBezTo>
                    <a:pt x="7842" y="1482"/>
                    <a:pt x="7740" y="1238"/>
                    <a:pt x="7597" y="1034"/>
                  </a:cubicBezTo>
                  <a:cubicBezTo>
                    <a:pt x="6846" y="317"/>
                    <a:pt x="5803" y="0"/>
                    <a:pt x="4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5"/>
            <p:cNvSpPr/>
            <p:nvPr/>
          </p:nvSpPr>
          <p:spPr>
            <a:xfrm>
              <a:off x="7398144" y="3297403"/>
              <a:ext cx="304325" cy="114266"/>
            </a:xfrm>
            <a:custGeom>
              <a:avLst/>
              <a:gdLst/>
              <a:ahLst/>
              <a:cxnLst/>
              <a:rect l="l" t="t" r="r" b="b"/>
              <a:pathLst>
                <a:path w="4746" h="1782" extrusionOk="0">
                  <a:moveTo>
                    <a:pt x="21" y="0"/>
                  </a:moveTo>
                  <a:cubicBezTo>
                    <a:pt x="1" y="326"/>
                    <a:pt x="1" y="652"/>
                    <a:pt x="1" y="937"/>
                  </a:cubicBezTo>
                  <a:cubicBezTo>
                    <a:pt x="1" y="1181"/>
                    <a:pt x="21" y="1222"/>
                    <a:pt x="245" y="1303"/>
                  </a:cubicBezTo>
                  <a:cubicBezTo>
                    <a:pt x="1227" y="1662"/>
                    <a:pt x="2305" y="1782"/>
                    <a:pt x="3368" y="1782"/>
                  </a:cubicBezTo>
                  <a:cubicBezTo>
                    <a:pt x="3694" y="1782"/>
                    <a:pt x="4018" y="1771"/>
                    <a:pt x="4339" y="1751"/>
                  </a:cubicBezTo>
                  <a:cubicBezTo>
                    <a:pt x="4379" y="1751"/>
                    <a:pt x="4440" y="1731"/>
                    <a:pt x="4481" y="1731"/>
                  </a:cubicBezTo>
                  <a:cubicBezTo>
                    <a:pt x="4644" y="1711"/>
                    <a:pt x="4583" y="1650"/>
                    <a:pt x="4746" y="591"/>
                  </a:cubicBezTo>
                  <a:cubicBezTo>
                    <a:pt x="3178" y="489"/>
                    <a:pt x="1610" y="407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5"/>
            <p:cNvSpPr/>
            <p:nvPr/>
          </p:nvSpPr>
          <p:spPr>
            <a:xfrm>
              <a:off x="7744210" y="3297403"/>
              <a:ext cx="301696" cy="112086"/>
            </a:xfrm>
            <a:custGeom>
              <a:avLst/>
              <a:gdLst/>
              <a:ahLst/>
              <a:cxnLst/>
              <a:rect l="l" t="t" r="r" b="b"/>
              <a:pathLst>
                <a:path w="4705" h="1748" extrusionOk="0">
                  <a:moveTo>
                    <a:pt x="4664" y="0"/>
                  </a:moveTo>
                  <a:cubicBezTo>
                    <a:pt x="3137" y="407"/>
                    <a:pt x="1569" y="489"/>
                    <a:pt x="1" y="591"/>
                  </a:cubicBezTo>
                  <a:cubicBezTo>
                    <a:pt x="1" y="672"/>
                    <a:pt x="21" y="754"/>
                    <a:pt x="21" y="815"/>
                  </a:cubicBezTo>
                  <a:cubicBezTo>
                    <a:pt x="163" y="1568"/>
                    <a:pt x="123" y="1629"/>
                    <a:pt x="286" y="1670"/>
                  </a:cubicBezTo>
                  <a:cubicBezTo>
                    <a:pt x="557" y="1722"/>
                    <a:pt x="927" y="1748"/>
                    <a:pt x="1342" y="1748"/>
                  </a:cubicBezTo>
                  <a:cubicBezTo>
                    <a:pt x="2389" y="1748"/>
                    <a:pt x="3722" y="1584"/>
                    <a:pt x="4481" y="1263"/>
                  </a:cubicBezTo>
                  <a:cubicBezTo>
                    <a:pt x="4685" y="1181"/>
                    <a:pt x="4705" y="1141"/>
                    <a:pt x="4705" y="916"/>
                  </a:cubicBezTo>
                  <a:cubicBezTo>
                    <a:pt x="4705" y="692"/>
                    <a:pt x="4705" y="367"/>
                    <a:pt x="4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5"/>
            <p:cNvSpPr/>
            <p:nvPr/>
          </p:nvSpPr>
          <p:spPr>
            <a:xfrm>
              <a:off x="7663224" y="2848165"/>
              <a:ext cx="65405" cy="250911"/>
            </a:xfrm>
            <a:custGeom>
              <a:avLst/>
              <a:gdLst/>
              <a:ahLst/>
              <a:cxnLst/>
              <a:rect l="l" t="t" r="r" b="b"/>
              <a:pathLst>
                <a:path w="1020" h="3913" extrusionOk="0">
                  <a:moveTo>
                    <a:pt x="164" y="61"/>
                  </a:moveTo>
                  <a:cubicBezTo>
                    <a:pt x="62" y="61"/>
                    <a:pt x="21" y="122"/>
                    <a:pt x="1" y="204"/>
                  </a:cubicBezTo>
                  <a:cubicBezTo>
                    <a:pt x="1" y="224"/>
                    <a:pt x="184" y="3279"/>
                    <a:pt x="306" y="3564"/>
                  </a:cubicBezTo>
                  <a:cubicBezTo>
                    <a:pt x="405" y="3779"/>
                    <a:pt x="625" y="3913"/>
                    <a:pt x="856" y="3913"/>
                  </a:cubicBezTo>
                  <a:cubicBezTo>
                    <a:pt x="910" y="3913"/>
                    <a:pt x="965" y="3906"/>
                    <a:pt x="1019" y="3890"/>
                  </a:cubicBezTo>
                  <a:cubicBezTo>
                    <a:pt x="1019" y="3890"/>
                    <a:pt x="815" y="591"/>
                    <a:pt x="815" y="306"/>
                  </a:cubicBezTo>
                  <a:cubicBezTo>
                    <a:pt x="815" y="0"/>
                    <a:pt x="571" y="122"/>
                    <a:pt x="164" y="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5"/>
            <p:cNvSpPr/>
            <p:nvPr/>
          </p:nvSpPr>
          <p:spPr>
            <a:xfrm>
              <a:off x="7588842" y="3109333"/>
              <a:ext cx="134529" cy="302722"/>
            </a:xfrm>
            <a:custGeom>
              <a:avLst/>
              <a:gdLst/>
              <a:ahLst/>
              <a:cxnLst/>
              <a:rect l="l" t="t" r="r" b="b"/>
              <a:pathLst>
                <a:path w="2098" h="4721" extrusionOk="0">
                  <a:moveTo>
                    <a:pt x="2095" y="2176"/>
                  </a:moveTo>
                  <a:cubicBezTo>
                    <a:pt x="2096" y="2191"/>
                    <a:pt x="2097" y="2206"/>
                    <a:pt x="2098" y="2220"/>
                  </a:cubicBezTo>
                  <a:cubicBezTo>
                    <a:pt x="2098" y="2200"/>
                    <a:pt x="2098" y="2200"/>
                    <a:pt x="2098" y="2200"/>
                  </a:cubicBezTo>
                  <a:cubicBezTo>
                    <a:pt x="2098" y="2192"/>
                    <a:pt x="2097" y="2184"/>
                    <a:pt x="2095" y="2176"/>
                  </a:cubicBezTo>
                  <a:close/>
                  <a:moveTo>
                    <a:pt x="1914" y="0"/>
                  </a:moveTo>
                  <a:cubicBezTo>
                    <a:pt x="1263" y="774"/>
                    <a:pt x="509" y="1935"/>
                    <a:pt x="244" y="2872"/>
                  </a:cubicBezTo>
                  <a:cubicBezTo>
                    <a:pt x="61" y="3544"/>
                    <a:pt x="0" y="4196"/>
                    <a:pt x="0" y="4705"/>
                  </a:cubicBezTo>
                  <a:cubicBezTo>
                    <a:pt x="224" y="4715"/>
                    <a:pt x="453" y="4720"/>
                    <a:pt x="682" y="4720"/>
                  </a:cubicBezTo>
                  <a:cubicBezTo>
                    <a:pt x="911" y="4720"/>
                    <a:pt x="1141" y="4715"/>
                    <a:pt x="1365" y="4705"/>
                  </a:cubicBezTo>
                  <a:cubicBezTo>
                    <a:pt x="1405" y="4705"/>
                    <a:pt x="1466" y="4684"/>
                    <a:pt x="1507" y="4664"/>
                  </a:cubicBezTo>
                  <a:cubicBezTo>
                    <a:pt x="1670" y="4644"/>
                    <a:pt x="1609" y="4583"/>
                    <a:pt x="1772" y="3524"/>
                  </a:cubicBezTo>
                  <a:cubicBezTo>
                    <a:pt x="1813" y="3198"/>
                    <a:pt x="1894" y="2750"/>
                    <a:pt x="1996" y="2200"/>
                  </a:cubicBezTo>
                  <a:cubicBezTo>
                    <a:pt x="1996" y="2180"/>
                    <a:pt x="1996" y="2118"/>
                    <a:pt x="2037" y="2118"/>
                  </a:cubicBezTo>
                  <a:cubicBezTo>
                    <a:pt x="2069" y="2118"/>
                    <a:pt x="2089" y="2145"/>
                    <a:pt x="2095" y="2176"/>
                  </a:cubicBezTo>
                  <a:lnTo>
                    <a:pt x="2095" y="2176"/>
                  </a:lnTo>
                  <a:cubicBezTo>
                    <a:pt x="2072" y="1770"/>
                    <a:pt x="1993" y="1179"/>
                    <a:pt x="1914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85"/>
            <p:cNvSpPr/>
            <p:nvPr/>
          </p:nvSpPr>
          <p:spPr>
            <a:xfrm>
              <a:off x="7706762" y="3108051"/>
              <a:ext cx="20519" cy="142352"/>
            </a:xfrm>
            <a:custGeom>
              <a:avLst/>
              <a:gdLst/>
              <a:ahLst/>
              <a:cxnLst/>
              <a:rect l="l" t="t" r="r" b="b"/>
              <a:pathLst>
                <a:path w="320" h="2220" extrusionOk="0">
                  <a:moveTo>
                    <a:pt x="14" y="0"/>
                  </a:moveTo>
                  <a:lnTo>
                    <a:pt x="14" y="20"/>
                  </a:lnTo>
                  <a:lnTo>
                    <a:pt x="14" y="32"/>
                  </a:lnTo>
                  <a:lnTo>
                    <a:pt x="14" y="32"/>
                  </a:lnTo>
                  <a:cubicBezTo>
                    <a:pt x="13" y="32"/>
                    <a:pt x="11" y="32"/>
                    <a:pt x="10" y="32"/>
                  </a:cubicBezTo>
                  <a:cubicBezTo>
                    <a:pt x="0" y="32"/>
                    <a:pt x="7" y="33"/>
                    <a:pt x="14" y="35"/>
                  </a:cubicBezTo>
                  <a:lnTo>
                    <a:pt x="14" y="35"/>
                  </a:lnTo>
                  <a:lnTo>
                    <a:pt x="14" y="41"/>
                  </a:lnTo>
                  <a:lnTo>
                    <a:pt x="14" y="102"/>
                  </a:lnTo>
                  <a:lnTo>
                    <a:pt x="14" y="244"/>
                  </a:lnTo>
                  <a:lnTo>
                    <a:pt x="35" y="509"/>
                  </a:lnTo>
                  <a:lnTo>
                    <a:pt x="75" y="1059"/>
                  </a:lnTo>
                  <a:cubicBezTo>
                    <a:pt x="96" y="1426"/>
                    <a:pt x="136" y="1792"/>
                    <a:pt x="157" y="2138"/>
                  </a:cubicBezTo>
                  <a:cubicBezTo>
                    <a:pt x="177" y="2179"/>
                    <a:pt x="198" y="2220"/>
                    <a:pt x="238" y="2220"/>
                  </a:cubicBezTo>
                  <a:cubicBezTo>
                    <a:pt x="279" y="2220"/>
                    <a:pt x="320" y="2179"/>
                    <a:pt x="320" y="2138"/>
                  </a:cubicBezTo>
                  <a:cubicBezTo>
                    <a:pt x="299" y="1772"/>
                    <a:pt x="259" y="1405"/>
                    <a:pt x="238" y="1039"/>
                  </a:cubicBezTo>
                  <a:lnTo>
                    <a:pt x="177" y="509"/>
                  </a:lnTo>
                  <a:lnTo>
                    <a:pt x="157" y="224"/>
                  </a:lnTo>
                  <a:lnTo>
                    <a:pt x="136" y="102"/>
                  </a:lnTo>
                  <a:lnTo>
                    <a:pt x="136" y="20"/>
                  </a:lnTo>
                  <a:cubicBezTo>
                    <a:pt x="75" y="20"/>
                    <a:pt x="259" y="2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85"/>
            <p:cNvSpPr/>
            <p:nvPr/>
          </p:nvSpPr>
          <p:spPr>
            <a:xfrm>
              <a:off x="7868285" y="2905041"/>
              <a:ext cx="116254" cy="80794"/>
            </a:xfrm>
            <a:custGeom>
              <a:avLst/>
              <a:gdLst/>
              <a:ahLst/>
              <a:cxnLst/>
              <a:rect l="l" t="t" r="r" b="b"/>
              <a:pathLst>
                <a:path w="1813" h="1260" extrusionOk="0">
                  <a:moveTo>
                    <a:pt x="72" y="1"/>
                  </a:moveTo>
                  <a:cubicBezTo>
                    <a:pt x="63" y="1"/>
                    <a:pt x="53" y="3"/>
                    <a:pt x="41" y="9"/>
                  </a:cubicBezTo>
                  <a:cubicBezTo>
                    <a:pt x="21" y="9"/>
                    <a:pt x="0" y="50"/>
                    <a:pt x="0" y="70"/>
                  </a:cubicBezTo>
                  <a:cubicBezTo>
                    <a:pt x="122" y="437"/>
                    <a:pt x="346" y="743"/>
                    <a:pt x="652" y="967"/>
                  </a:cubicBezTo>
                  <a:cubicBezTo>
                    <a:pt x="936" y="1144"/>
                    <a:pt x="1266" y="1259"/>
                    <a:pt x="1588" y="1259"/>
                  </a:cubicBezTo>
                  <a:cubicBezTo>
                    <a:pt x="1636" y="1259"/>
                    <a:pt x="1684" y="1257"/>
                    <a:pt x="1731" y="1252"/>
                  </a:cubicBezTo>
                  <a:cubicBezTo>
                    <a:pt x="1772" y="1252"/>
                    <a:pt x="1813" y="1211"/>
                    <a:pt x="1813" y="1170"/>
                  </a:cubicBezTo>
                  <a:cubicBezTo>
                    <a:pt x="1813" y="1137"/>
                    <a:pt x="1786" y="1104"/>
                    <a:pt x="1754" y="1104"/>
                  </a:cubicBezTo>
                  <a:cubicBezTo>
                    <a:pt x="1746" y="1104"/>
                    <a:pt x="1739" y="1105"/>
                    <a:pt x="1731" y="1109"/>
                  </a:cubicBezTo>
                  <a:cubicBezTo>
                    <a:pt x="1702" y="1111"/>
                    <a:pt x="1673" y="1112"/>
                    <a:pt x="1644" y="1112"/>
                  </a:cubicBezTo>
                  <a:cubicBezTo>
                    <a:pt x="1327" y="1112"/>
                    <a:pt x="1015" y="1012"/>
                    <a:pt x="754" y="844"/>
                  </a:cubicBezTo>
                  <a:cubicBezTo>
                    <a:pt x="469" y="641"/>
                    <a:pt x="245" y="356"/>
                    <a:pt x="122" y="30"/>
                  </a:cubicBezTo>
                  <a:cubicBezTo>
                    <a:pt x="108" y="15"/>
                    <a:pt x="94" y="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5"/>
            <p:cNvSpPr/>
            <p:nvPr/>
          </p:nvSpPr>
          <p:spPr>
            <a:xfrm>
              <a:off x="7524849" y="3019242"/>
              <a:ext cx="118883" cy="68547"/>
            </a:xfrm>
            <a:custGeom>
              <a:avLst/>
              <a:gdLst/>
              <a:ahLst/>
              <a:cxnLst/>
              <a:rect l="l" t="t" r="r" b="b"/>
              <a:pathLst>
                <a:path w="1854" h="1069" extrusionOk="0">
                  <a:moveTo>
                    <a:pt x="1792" y="0"/>
                  </a:moveTo>
                  <a:cubicBezTo>
                    <a:pt x="1772" y="0"/>
                    <a:pt x="1731" y="21"/>
                    <a:pt x="1731" y="41"/>
                  </a:cubicBezTo>
                  <a:cubicBezTo>
                    <a:pt x="1531" y="557"/>
                    <a:pt x="991" y="910"/>
                    <a:pt x="455" y="910"/>
                  </a:cubicBezTo>
                  <a:cubicBezTo>
                    <a:pt x="336" y="910"/>
                    <a:pt x="217" y="893"/>
                    <a:pt x="102" y="856"/>
                  </a:cubicBezTo>
                  <a:cubicBezTo>
                    <a:pt x="61" y="856"/>
                    <a:pt x="20" y="876"/>
                    <a:pt x="0" y="917"/>
                  </a:cubicBezTo>
                  <a:cubicBezTo>
                    <a:pt x="0" y="957"/>
                    <a:pt x="20" y="998"/>
                    <a:pt x="61" y="1018"/>
                  </a:cubicBezTo>
                  <a:cubicBezTo>
                    <a:pt x="177" y="1052"/>
                    <a:pt x="299" y="1068"/>
                    <a:pt x="422" y="1068"/>
                  </a:cubicBezTo>
                  <a:cubicBezTo>
                    <a:pt x="668" y="1068"/>
                    <a:pt x="917" y="1005"/>
                    <a:pt x="1120" y="896"/>
                  </a:cubicBezTo>
                  <a:cubicBezTo>
                    <a:pt x="1446" y="713"/>
                    <a:pt x="1731" y="448"/>
                    <a:pt x="1833" y="82"/>
                  </a:cubicBezTo>
                  <a:cubicBezTo>
                    <a:pt x="1853" y="61"/>
                    <a:pt x="1833" y="21"/>
                    <a:pt x="1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5"/>
            <p:cNvSpPr/>
            <p:nvPr/>
          </p:nvSpPr>
          <p:spPr>
            <a:xfrm>
              <a:off x="7419047" y="1805030"/>
              <a:ext cx="236420" cy="489447"/>
            </a:xfrm>
            <a:custGeom>
              <a:avLst/>
              <a:gdLst/>
              <a:ahLst/>
              <a:cxnLst/>
              <a:rect l="l" t="t" r="r" b="b"/>
              <a:pathLst>
                <a:path w="3687" h="7633" extrusionOk="0">
                  <a:moveTo>
                    <a:pt x="1425" y="1"/>
                  </a:moveTo>
                  <a:cubicBezTo>
                    <a:pt x="966" y="1"/>
                    <a:pt x="677" y="1527"/>
                    <a:pt x="734" y="2501"/>
                  </a:cubicBezTo>
                  <a:cubicBezTo>
                    <a:pt x="754" y="2990"/>
                    <a:pt x="937" y="3458"/>
                    <a:pt x="998" y="3927"/>
                  </a:cubicBezTo>
                  <a:cubicBezTo>
                    <a:pt x="1121" y="4864"/>
                    <a:pt x="795" y="5678"/>
                    <a:pt x="245" y="6187"/>
                  </a:cubicBezTo>
                  <a:cubicBezTo>
                    <a:pt x="102" y="6310"/>
                    <a:pt x="1" y="6371"/>
                    <a:pt x="62" y="6554"/>
                  </a:cubicBezTo>
                  <a:cubicBezTo>
                    <a:pt x="102" y="6696"/>
                    <a:pt x="347" y="7063"/>
                    <a:pt x="652" y="7307"/>
                  </a:cubicBezTo>
                  <a:cubicBezTo>
                    <a:pt x="969" y="7542"/>
                    <a:pt x="1384" y="7632"/>
                    <a:pt x="1799" y="7632"/>
                  </a:cubicBezTo>
                  <a:cubicBezTo>
                    <a:pt x="2719" y="7632"/>
                    <a:pt x="3637" y="7188"/>
                    <a:pt x="3483" y="6880"/>
                  </a:cubicBezTo>
                  <a:cubicBezTo>
                    <a:pt x="3300" y="6574"/>
                    <a:pt x="3116" y="6248"/>
                    <a:pt x="3157" y="5658"/>
                  </a:cubicBezTo>
                  <a:cubicBezTo>
                    <a:pt x="3198" y="4904"/>
                    <a:pt x="3463" y="4782"/>
                    <a:pt x="3564" y="4069"/>
                  </a:cubicBezTo>
                  <a:cubicBezTo>
                    <a:pt x="3687" y="3255"/>
                    <a:pt x="3259" y="2664"/>
                    <a:pt x="2607" y="2196"/>
                  </a:cubicBezTo>
                  <a:cubicBezTo>
                    <a:pt x="1772" y="1625"/>
                    <a:pt x="1670" y="98"/>
                    <a:pt x="1548" y="37"/>
                  </a:cubicBezTo>
                  <a:cubicBezTo>
                    <a:pt x="1506" y="13"/>
                    <a:pt x="1465" y="1"/>
                    <a:pt x="1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5"/>
            <p:cNvSpPr/>
            <p:nvPr/>
          </p:nvSpPr>
          <p:spPr>
            <a:xfrm>
              <a:off x="7486952" y="1951035"/>
              <a:ext cx="35331" cy="171143"/>
            </a:xfrm>
            <a:custGeom>
              <a:avLst/>
              <a:gdLst/>
              <a:ahLst/>
              <a:cxnLst/>
              <a:rect l="l" t="t" r="r" b="b"/>
              <a:pathLst>
                <a:path w="551" h="2669" extrusionOk="0">
                  <a:moveTo>
                    <a:pt x="82" y="0"/>
                  </a:moveTo>
                  <a:cubicBezTo>
                    <a:pt x="62" y="0"/>
                    <a:pt x="21" y="21"/>
                    <a:pt x="21" y="41"/>
                  </a:cubicBezTo>
                  <a:cubicBezTo>
                    <a:pt x="1" y="265"/>
                    <a:pt x="21" y="489"/>
                    <a:pt x="62" y="713"/>
                  </a:cubicBezTo>
                  <a:cubicBezTo>
                    <a:pt x="123" y="917"/>
                    <a:pt x="184" y="1141"/>
                    <a:pt x="245" y="1344"/>
                  </a:cubicBezTo>
                  <a:cubicBezTo>
                    <a:pt x="306" y="1548"/>
                    <a:pt x="347" y="1752"/>
                    <a:pt x="367" y="1955"/>
                  </a:cubicBezTo>
                  <a:cubicBezTo>
                    <a:pt x="387" y="2159"/>
                    <a:pt x="367" y="2363"/>
                    <a:pt x="367" y="2587"/>
                  </a:cubicBezTo>
                  <a:cubicBezTo>
                    <a:pt x="347" y="2627"/>
                    <a:pt x="387" y="2668"/>
                    <a:pt x="428" y="2668"/>
                  </a:cubicBezTo>
                  <a:cubicBezTo>
                    <a:pt x="469" y="2668"/>
                    <a:pt x="510" y="2648"/>
                    <a:pt x="510" y="2607"/>
                  </a:cubicBezTo>
                  <a:cubicBezTo>
                    <a:pt x="530" y="2383"/>
                    <a:pt x="550" y="2159"/>
                    <a:pt x="530" y="1935"/>
                  </a:cubicBezTo>
                  <a:cubicBezTo>
                    <a:pt x="510" y="1711"/>
                    <a:pt x="449" y="1507"/>
                    <a:pt x="387" y="1283"/>
                  </a:cubicBezTo>
                  <a:cubicBezTo>
                    <a:pt x="326" y="1080"/>
                    <a:pt x="265" y="876"/>
                    <a:pt x="204" y="672"/>
                  </a:cubicBezTo>
                  <a:cubicBezTo>
                    <a:pt x="163" y="469"/>
                    <a:pt x="123" y="265"/>
                    <a:pt x="143" y="61"/>
                  </a:cubicBezTo>
                  <a:cubicBezTo>
                    <a:pt x="143" y="21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5"/>
            <p:cNvSpPr/>
            <p:nvPr/>
          </p:nvSpPr>
          <p:spPr>
            <a:xfrm>
              <a:off x="7419047" y="2096785"/>
              <a:ext cx="622950" cy="761262"/>
            </a:xfrm>
            <a:custGeom>
              <a:avLst/>
              <a:gdLst/>
              <a:ahLst/>
              <a:cxnLst/>
              <a:rect l="l" t="t" r="r" b="b"/>
              <a:pathLst>
                <a:path w="9715" h="11872" extrusionOk="0">
                  <a:moveTo>
                    <a:pt x="5091" y="0"/>
                  </a:moveTo>
                  <a:cubicBezTo>
                    <a:pt x="3622" y="0"/>
                    <a:pt x="2017" y="173"/>
                    <a:pt x="1345" y="884"/>
                  </a:cubicBezTo>
                  <a:cubicBezTo>
                    <a:pt x="1" y="2309"/>
                    <a:pt x="245" y="4692"/>
                    <a:pt x="754" y="6444"/>
                  </a:cubicBezTo>
                  <a:cubicBezTo>
                    <a:pt x="1243" y="8134"/>
                    <a:pt x="998" y="9661"/>
                    <a:pt x="754" y="10517"/>
                  </a:cubicBezTo>
                  <a:cubicBezTo>
                    <a:pt x="652" y="10944"/>
                    <a:pt x="530" y="11189"/>
                    <a:pt x="530" y="11209"/>
                  </a:cubicBezTo>
                  <a:cubicBezTo>
                    <a:pt x="489" y="11494"/>
                    <a:pt x="1467" y="11678"/>
                    <a:pt x="1691" y="11739"/>
                  </a:cubicBezTo>
                  <a:cubicBezTo>
                    <a:pt x="2061" y="11818"/>
                    <a:pt x="2414" y="11872"/>
                    <a:pt x="2766" y="11872"/>
                  </a:cubicBezTo>
                  <a:cubicBezTo>
                    <a:pt x="2957" y="11872"/>
                    <a:pt x="3147" y="11856"/>
                    <a:pt x="3340" y="11820"/>
                  </a:cubicBezTo>
                  <a:cubicBezTo>
                    <a:pt x="4461" y="11596"/>
                    <a:pt x="4522" y="11168"/>
                    <a:pt x="6497" y="11148"/>
                  </a:cubicBezTo>
                  <a:cubicBezTo>
                    <a:pt x="7230" y="11128"/>
                    <a:pt x="8065" y="11168"/>
                    <a:pt x="8737" y="10863"/>
                  </a:cubicBezTo>
                  <a:cubicBezTo>
                    <a:pt x="8839" y="10802"/>
                    <a:pt x="8941" y="10761"/>
                    <a:pt x="9022" y="10700"/>
                  </a:cubicBezTo>
                  <a:cubicBezTo>
                    <a:pt x="9206" y="10578"/>
                    <a:pt x="9389" y="10476"/>
                    <a:pt x="9246" y="10272"/>
                  </a:cubicBezTo>
                  <a:cubicBezTo>
                    <a:pt x="9246" y="10272"/>
                    <a:pt x="9246" y="10272"/>
                    <a:pt x="9246" y="10252"/>
                  </a:cubicBezTo>
                  <a:cubicBezTo>
                    <a:pt x="8228" y="8867"/>
                    <a:pt x="8208" y="6607"/>
                    <a:pt x="8595" y="4509"/>
                  </a:cubicBezTo>
                  <a:cubicBezTo>
                    <a:pt x="8798" y="3348"/>
                    <a:pt x="9124" y="2248"/>
                    <a:pt x="9450" y="1373"/>
                  </a:cubicBezTo>
                  <a:cubicBezTo>
                    <a:pt x="9674" y="782"/>
                    <a:pt x="9715" y="782"/>
                    <a:pt x="9593" y="701"/>
                  </a:cubicBezTo>
                  <a:cubicBezTo>
                    <a:pt x="9043" y="273"/>
                    <a:pt x="8045" y="171"/>
                    <a:pt x="7373" y="110"/>
                  </a:cubicBezTo>
                  <a:cubicBezTo>
                    <a:pt x="6820" y="64"/>
                    <a:pt x="5980" y="0"/>
                    <a:pt x="5091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5"/>
            <p:cNvSpPr/>
            <p:nvPr/>
          </p:nvSpPr>
          <p:spPr>
            <a:xfrm>
              <a:off x="7336779" y="2119484"/>
              <a:ext cx="254695" cy="530998"/>
            </a:xfrm>
            <a:custGeom>
              <a:avLst/>
              <a:gdLst/>
              <a:ahLst/>
              <a:cxnLst/>
              <a:rect l="l" t="t" r="r" b="b"/>
              <a:pathLst>
                <a:path w="3972" h="8281" extrusionOk="0">
                  <a:moveTo>
                    <a:pt x="3646" y="0"/>
                  </a:moveTo>
                  <a:cubicBezTo>
                    <a:pt x="3320" y="0"/>
                    <a:pt x="2587" y="347"/>
                    <a:pt x="2363" y="469"/>
                  </a:cubicBezTo>
                  <a:cubicBezTo>
                    <a:pt x="1365" y="957"/>
                    <a:pt x="693" y="1894"/>
                    <a:pt x="469" y="2851"/>
                  </a:cubicBezTo>
                  <a:cubicBezTo>
                    <a:pt x="143" y="4196"/>
                    <a:pt x="0" y="5560"/>
                    <a:pt x="21" y="6863"/>
                  </a:cubicBezTo>
                  <a:cubicBezTo>
                    <a:pt x="21" y="7169"/>
                    <a:pt x="0" y="7474"/>
                    <a:pt x="184" y="7760"/>
                  </a:cubicBezTo>
                  <a:cubicBezTo>
                    <a:pt x="400" y="8115"/>
                    <a:pt x="790" y="8281"/>
                    <a:pt x="1192" y="8281"/>
                  </a:cubicBezTo>
                  <a:cubicBezTo>
                    <a:pt x="1434" y="8281"/>
                    <a:pt x="1680" y="8221"/>
                    <a:pt x="1894" y="8106"/>
                  </a:cubicBezTo>
                  <a:cubicBezTo>
                    <a:pt x="2872" y="7576"/>
                    <a:pt x="3829" y="3809"/>
                    <a:pt x="3911" y="1568"/>
                  </a:cubicBezTo>
                  <a:cubicBezTo>
                    <a:pt x="3931" y="1080"/>
                    <a:pt x="3972" y="571"/>
                    <a:pt x="3809" y="102"/>
                  </a:cubicBezTo>
                  <a:cubicBezTo>
                    <a:pt x="3768" y="21"/>
                    <a:pt x="3748" y="0"/>
                    <a:pt x="3646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5"/>
            <p:cNvSpPr/>
            <p:nvPr/>
          </p:nvSpPr>
          <p:spPr>
            <a:xfrm>
              <a:off x="7450403" y="2385846"/>
              <a:ext cx="570754" cy="472198"/>
            </a:xfrm>
            <a:custGeom>
              <a:avLst/>
              <a:gdLst/>
              <a:ahLst/>
              <a:cxnLst/>
              <a:rect l="l" t="t" r="r" b="b"/>
              <a:pathLst>
                <a:path w="8901" h="7364" extrusionOk="0">
                  <a:moveTo>
                    <a:pt x="8085" y="1"/>
                  </a:moveTo>
                  <a:lnTo>
                    <a:pt x="8085" y="1"/>
                  </a:lnTo>
                  <a:cubicBezTo>
                    <a:pt x="7923" y="62"/>
                    <a:pt x="7312" y="1121"/>
                    <a:pt x="7230" y="2302"/>
                  </a:cubicBezTo>
                  <a:cubicBezTo>
                    <a:pt x="7169" y="3137"/>
                    <a:pt x="7312" y="4339"/>
                    <a:pt x="6558" y="4583"/>
                  </a:cubicBezTo>
                  <a:cubicBezTo>
                    <a:pt x="6440" y="4623"/>
                    <a:pt x="6313" y="4645"/>
                    <a:pt x="6183" y="4645"/>
                  </a:cubicBezTo>
                  <a:cubicBezTo>
                    <a:pt x="6112" y="4645"/>
                    <a:pt x="6040" y="4638"/>
                    <a:pt x="5967" y="4624"/>
                  </a:cubicBezTo>
                  <a:cubicBezTo>
                    <a:pt x="5875" y="4607"/>
                    <a:pt x="5712" y="4597"/>
                    <a:pt x="5523" y="4597"/>
                  </a:cubicBezTo>
                  <a:cubicBezTo>
                    <a:pt x="5255" y="4597"/>
                    <a:pt x="4935" y="4617"/>
                    <a:pt x="4684" y="4665"/>
                  </a:cubicBezTo>
                  <a:cubicBezTo>
                    <a:pt x="3116" y="4889"/>
                    <a:pt x="2465" y="6009"/>
                    <a:pt x="1181" y="6111"/>
                  </a:cubicBezTo>
                  <a:cubicBezTo>
                    <a:pt x="1105" y="6116"/>
                    <a:pt x="1034" y="6119"/>
                    <a:pt x="969" y="6119"/>
                  </a:cubicBezTo>
                  <a:cubicBezTo>
                    <a:pt x="566" y="6119"/>
                    <a:pt x="370" y="6023"/>
                    <a:pt x="265" y="5988"/>
                  </a:cubicBezTo>
                  <a:cubicBezTo>
                    <a:pt x="163" y="6416"/>
                    <a:pt x="61" y="6681"/>
                    <a:pt x="41" y="6701"/>
                  </a:cubicBezTo>
                  <a:cubicBezTo>
                    <a:pt x="0" y="6986"/>
                    <a:pt x="978" y="7170"/>
                    <a:pt x="1222" y="7231"/>
                  </a:cubicBezTo>
                  <a:cubicBezTo>
                    <a:pt x="1579" y="7310"/>
                    <a:pt x="1927" y="7364"/>
                    <a:pt x="2278" y="7364"/>
                  </a:cubicBezTo>
                  <a:cubicBezTo>
                    <a:pt x="2468" y="7364"/>
                    <a:pt x="2658" y="7348"/>
                    <a:pt x="2851" y="7312"/>
                  </a:cubicBezTo>
                  <a:cubicBezTo>
                    <a:pt x="3972" y="7088"/>
                    <a:pt x="4033" y="6660"/>
                    <a:pt x="6008" y="6620"/>
                  </a:cubicBezTo>
                  <a:cubicBezTo>
                    <a:pt x="6162" y="6620"/>
                    <a:pt x="6321" y="6621"/>
                    <a:pt x="6482" y="6621"/>
                  </a:cubicBezTo>
                  <a:cubicBezTo>
                    <a:pt x="7086" y="6621"/>
                    <a:pt x="7718" y="6596"/>
                    <a:pt x="8248" y="6355"/>
                  </a:cubicBezTo>
                  <a:cubicBezTo>
                    <a:pt x="8248" y="6355"/>
                    <a:pt x="8248" y="6355"/>
                    <a:pt x="8269" y="6335"/>
                  </a:cubicBezTo>
                  <a:cubicBezTo>
                    <a:pt x="8350" y="6294"/>
                    <a:pt x="8452" y="6233"/>
                    <a:pt x="8533" y="6192"/>
                  </a:cubicBezTo>
                  <a:cubicBezTo>
                    <a:pt x="8737" y="6070"/>
                    <a:pt x="8900" y="5968"/>
                    <a:pt x="8737" y="5764"/>
                  </a:cubicBezTo>
                  <a:cubicBezTo>
                    <a:pt x="8737" y="5744"/>
                    <a:pt x="8737" y="5744"/>
                    <a:pt x="8737" y="5744"/>
                  </a:cubicBezTo>
                  <a:cubicBezTo>
                    <a:pt x="7719" y="4359"/>
                    <a:pt x="7719" y="2099"/>
                    <a:pt x="8085" y="1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5"/>
            <p:cNvSpPr/>
            <p:nvPr/>
          </p:nvSpPr>
          <p:spPr>
            <a:xfrm>
              <a:off x="7540494" y="2720947"/>
              <a:ext cx="429685" cy="81949"/>
            </a:xfrm>
            <a:custGeom>
              <a:avLst/>
              <a:gdLst/>
              <a:ahLst/>
              <a:cxnLst/>
              <a:rect l="l" t="t" r="r" b="b"/>
              <a:pathLst>
                <a:path w="6701" h="1278" extrusionOk="0">
                  <a:moveTo>
                    <a:pt x="6621" y="0"/>
                  </a:moveTo>
                  <a:cubicBezTo>
                    <a:pt x="6613" y="0"/>
                    <a:pt x="6605" y="3"/>
                    <a:pt x="6599" y="9"/>
                  </a:cubicBezTo>
                  <a:cubicBezTo>
                    <a:pt x="6201" y="298"/>
                    <a:pt x="5706" y="379"/>
                    <a:pt x="5215" y="379"/>
                  </a:cubicBezTo>
                  <a:cubicBezTo>
                    <a:pt x="5153" y="379"/>
                    <a:pt x="5092" y="378"/>
                    <a:pt x="5031" y="375"/>
                  </a:cubicBezTo>
                  <a:cubicBezTo>
                    <a:pt x="4705" y="375"/>
                    <a:pt x="4379" y="362"/>
                    <a:pt x="4057" y="362"/>
                  </a:cubicBezTo>
                  <a:cubicBezTo>
                    <a:pt x="3816" y="362"/>
                    <a:pt x="3576" y="370"/>
                    <a:pt x="3340" y="396"/>
                  </a:cubicBezTo>
                  <a:cubicBezTo>
                    <a:pt x="3055" y="437"/>
                    <a:pt x="2770" y="498"/>
                    <a:pt x="2505" y="599"/>
                  </a:cubicBezTo>
                  <a:lnTo>
                    <a:pt x="2302" y="661"/>
                  </a:lnTo>
                  <a:lnTo>
                    <a:pt x="2098" y="742"/>
                  </a:lnTo>
                  <a:cubicBezTo>
                    <a:pt x="1956" y="803"/>
                    <a:pt x="1833" y="864"/>
                    <a:pt x="1711" y="905"/>
                  </a:cubicBezTo>
                  <a:cubicBezTo>
                    <a:pt x="1317" y="1063"/>
                    <a:pt x="885" y="1123"/>
                    <a:pt x="455" y="1123"/>
                  </a:cubicBezTo>
                  <a:cubicBezTo>
                    <a:pt x="330" y="1123"/>
                    <a:pt x="206" y="1118"/>
                    <a:pt x="82" y="1109"/>
                  </a:cubicBezTo>
                  <a:cubicBezTo>
                    <a:pt x="41" y="1109"/>
                    <a:pt x="21" y="1149"/>
                    <a:pt x="1" y="1190"/>
                  </a:cubicBezTo>
                  <a:cubicBezTo>
                    <a:pt x="1" y="1231"/>
                    <a:pt x="41" y="1271"/>
                    <a:pt x="82" y="1271"/>
                  </a:cubicBezTo>
                  <a:cubicBezTo>
                    <a:pt x="186" y="1275"/>
                    <a:pt x="291" y="1278"/>
                    <a:pt x="395" y="1278"/>
                  </a:cubicBezTo>
                  <a:cubicBezTo>
                    <a:pt x="860" y="1278"/>
                    <a:pt x="1323" y="1230"/>
                    <a:pt x="1772" y="1047"/>
                  </a:cubicBezTo>
                  <a:cubicBezTo>
                    <a:pt x="1915" y="1007"/>
                    <a:pt x="2037" y="946"/>
                    <a:pt x="2159" y="885"/>
                  </a:cubicBezTo>
                  <a:lnTo>
                    <a:pt x="2343" y="803"/>
                  </a:lnTo>
                  <a:lnTo>
                    <a:pt x="2546" y="742"/>
                  </a:lnTo>
                  <a:cubicBezTo>
                    <a:pt x="2811" y="661"/>
                    <a:pt x="3076" y="599"/>
                    <a:pt x="3361" y="559"/>
                  </a:cubicBezTo>
                  <a:cubicBezTo>
                    <a:pt x="3626" y="518"/>
                    <a:pt x="3901" y="508"/>
                    <a:pt x="4181" y="508"/>
                  </a:cubicBezTo>
                  <a:cubicBezTo>
                    <a:pt x="4461" y="508"/>
                    <a:pt x="4746" y="518"/>
                    <a:pt x="5031" y="518"/>
                  </a:cubicBezTo>
                  <a:cubicBezTo>
                    <a:pt x="5296" y="518"/>
                    <a:pt x="5581" y="518"/>
                    <a:pt x="5866" y="457"/>
                  </a:cubicBezTo>
                  <a:cubicBezTo>
                    <a:pt x="6151" y="396"/>
                    <a:pt x="6436" y="294"/>
                    <a:pt x="6660" y="111"/>
                  </a:cubicBezTo>
                  <a:cubicBezTo>
                    <a:pt x="6701" y="90"/>
                    <a:pt x="6701" y="50"/>
                    <a:pt x="6680" y="29"/>
                  </a:cubicBezTo>
                  <a:cubicBezTo>
                    <a:pt x="6666" y="15"/>
                    <a:pt x="6641" y="0"/>
                    <a:pt x="6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5"/>
            <p:cNvSpPr/>
            <p:nvPr/>
          </p:nvSpPr>
          <p:spPr>
            <a:xfrm>
              <a:off x="7562680" y="2142952"/>
              <a:ext cx="173772" cy="97081"/>
            </a:xfrm>
            <a:custGeom>
              <a:avLst/>
              <a:gdLst/>
              <a:ahLst/>
              <a:cxnLst/>
              <a:rect l="l" t="t" r="r" b="b"/>
              <a:pathLst>
                <a:path w="2710" h="1514" extrusionOk="0">
                  <a:moveTo>
                    <a:pt x="62" y="1"/>
                  </a:moveTo>
                  <a:cubicBezTo>
                    <a:pt x="21" y="21"/>
                    <a:pt x="1" y="42"/>
                    <a:pt x="1" y="82"/>
                  </a:cubicBezTo>
                  <a:cubicBezTo>
                    <a:pt x="62" y="367"/>
                    <a:pt x="143" y="632"/>
                    <a:pt x="306" y="877"/>
                  </a:cubicBezTo>
                  <a:cubicBezTo>
                    <a:pt x="449" y="1121"/>
                    <a:pt x="693" y="1345"/>
                    <a:pt x="978" y="1426"/>
                  </a:cubicBezTo>
                  <a:cubicBezTo>
                    <a:pt x="1153" y="1489"/>
                    <a:pt x="1328" y="1513"/>
                    <a:pt x="1507" y="1513"/>
                  </a:cubicBezTo>
                  <a:cubicBezTo>
                    <a:pt x="1620" y="1513"/>
                    <a:pt x="1736" y="1503"/>
                    <a:pt x="1854" y="1488"/>
                  </a:cubicBezTo>
                  <a:cubicBezTo>
                    <a:pt x="2139" y="1467"/>
                    <a:pt x="2424" y="1365"/>
                    <a:pt x="2669" y="1223"/>
                  </a:cubicBezTo>
                  <a:cubicBezTo>
                    <a:pt x="2709" y="1202"/>
                    <a:pt x="2709" y="1162"/>
                    <a:pt x="2689" y="1121"/>
                  </a:cubicBezTo>
                  <a:cubicBezTo>
                    <a:pt x="2677" y="1097"/>
                    <a:pt x="2658" y="1087"/>
                    <a:pt x="2636" y="1087"/>
                  </a:cubicBezTo>
                  <a:cubicBezTo>
                    <a:pt x="2621" y="1087"/>
                    <a:pt x="2604" y="1092"/>
                    <a:pt x="2587" y="1101"/>
                  </a:cubicBezTo>
                  <a:cubicBezTo>
                    <a:pt x="2343" y="1202"/>
                    <a:pt x="2098" y="1304"/>
                    <a:pt x="1834" y="1345"/>
                  </a:cubicBezTo>
                  <a:cubicBezTo>
                    <a:pt x="1745" y="1352"/>
                    <a:pt x="1653" y="1356"/>
                    <a:pt x="1559" y="1356"/>
                  </a:cubicBezTo>
                  <a:cubicBezTo>
                    <a:pt x="1372" y="1356"/>
                    <a:pt x="1182" y="1338"/>
                    <a:pt x="1019" y="1284"/>
                  </a:cubicBezTo>
                  <a:cubicBezTo>
                    <a:pt x="775" y="1223"/>
                    <a:pt x="571" y="1040"/>
                    <a:pt x="428" y="816"/>
                  </a:cubicBezTo>
                  <a:cubicBezTo>
                    <a:pt x="286" y="591"/>
                    <a:pt x="184" y="327"/>
                    <a:pt x="123" y="62"/>
                  </a:cubicBezTo>
                  <a:cubicBezTo>
                    <a:pt x="123" y="2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5"/>
            <p:cNvSpPr/>
            <p:nvPr/>
          </p:nvSpPr>
          <p:spPr>
            <a:xfrm>
              <a:off x="7881302" y="1953729"/>
              <a:ext cx="539398" cy="426479"/>
            </a:xfrm>
            <a:custGeom>
              <a:avLst/>
              <a:gdLst/>
              <a:ahLst/>
              <a:cxnLst/>
              <a:rect l="l" t="t" r="r" b="b"/>
              <a:pathLst>
                <a:path w="8412" h="6651" extrusionOk="0">
                  <a:moveTo>
                    <a:pt x="2639" y="0"/>
                  </a:moveTo>
                  <a:cubicBezTo>
                    <a:pt x="2572" y="0"/>
                    <a:pt x="2515" y="51"/>
                    <a:pt x="2404" y="162"/>
                  </a:cubicBezTo>
                  <a:cubicBezTo>
                    <a:pt x="1793" y="732"/>
                    <a:pt x="1467" y="1486"/>
                    <a:pt x="1427" y="1567"/>
                  </a:cubicBezTo>
                  <a:cubicBezTo>
                    <a:pt x="1386" y="1648"/>
                    <a:pt x="1386" y="1710"/>
                    <a:pt x="1447" y="1771"/>
                  </a:cubicBezTo>
                  <a:cubicBezTo>
                    <a:pt x="2246" y="2680"/>
                    <a:pt x="2402" y="2778"/>
                    <a:pt x="2224" y="2778"/>
                  </a:cubicBezTo>
                  <a:cubicBezTo>
                    <a:pt x="2174" y="2778"/>
                    <a:pt x="2100" y="2771"/>
                    <a:pt x="2006" y="2771"/>
                  </a:cubicBezTo>
                  <a:cubicBezTo>
                    <a:pt x="1938" y="2771"/>
                    <a:pt x="1859" y="2775"/>
                    <a:pt x="1773" y="2789"/>
                  </a:cubicBezTo>
                  <a:cubicBezTo>
                    <a:pt x="1203" y="2870"/>
                    <a:pt x="775" y="3176"/>
                    <a:pt x="469" y="3665"/>
                  </a:cubicBezTo>
                  <a:cubicBezTo>
                    <a:pt x="42" y="4357"/>
                    <a:pt x="1" y="5050"/>
                    <a:pt x="225" y="5783"/>
                  </a:cubicBezTo>
                  <a:cubicBezTo>
                    <a:pt x="306" y="6027"/>
                    <a:pt x="490" y="6129"/>
                    <a:pt x="653" y="6170"/>
                  </a:cubicBezTo>
                  <a:cubicBezTo>
                    <a:pt x="1953" y="6486"/>
                    <a:pt x="3283" y="6651"/>
                    <a:pt x="4618" y="6651"/>
                  </a:cubicBezTo>
                  <a:cubicBezTo>
                    <a:pt x="4830" y="6651"/>
                    <a:pt x="5043" y="6646"/>
                    <a:pt x="5255" y="6638"/>
                  </a:cubicBezTo>
                  <a:cubicBezTo>
                    <a:pt x="5887" y="6618"/>
                    <a:pt x="6986" y="6597"/>
                    <a:pt x="7679" y="6251"/>
                  </a:cubicBezTo>
                  <a:cubicBezTo>
                    <a:pt x="8147" y="6007"/>
                    <a:pt x="8412" y="5599"/>
                    <a:pt x="8208" y="4927"/>
                  </a:cubicBezTo>
                  <a:cubicBezTo>
                    <a:pt x="7923" y="3991"/>
                    <a:pt x="7027" y="3257"/>
                    <a:pt x="6314" y="2646"/>
                  </a:cubicBezTo>
                  <a:cubicBezTo>
                    <a:pt x="5316" y="1771"/>
                    <a:pt x="3911" y="691"/>
                    <a:pt x="2872" y="101"/>
                  </a:cubicBezTo>
                  <a:cubicBezTo>
                    <a:pt x="2761" y="36"/>
                    <a:pt x="2696" y="0"/>
                    <a:pt x="2639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5"/>
            <p:cNvSpPr/>
            <p:nvPr/>
          </p:nvSpPr>
          <p:spPr>
            <a:xfrm>
              <a:off x="8027564" y="2123716"/>
              <a:ext cx="201216" cy="175567"/>
            </a:xfrm>
            <a:custGeom>
              <a:avLst/>
              <a:gdLst/>
              <a:ahLst/>
              <a:cxnLst/>
              <a:rect l="l" t="t" r="r" b="b"/>
              <a:pathLst>
                <a:path w="3138" h="2738" extrusionOk="0">
                  <a:moveTo>
                    <a:pt x="54" y="0"/>
                  </a:moveTo>
                  <a:cubicBezTo>
                    <a:pt x="42" y="0"/>
                    <a:pt x="31" y="6"/>
                    <a:pt x="21" y="16"/>
                  </a:cubicBezTo>
                  <a:cubicBezTo>
                    <a:pt x="1" y="36"/>
                    <a:pt x="1" y="77"/>
                    <a:pt x="21" y="97"/>
                  </a:cubicBezTo>
                  <a:cubicBezTo>
                    <a:pt x="510" y="545"/>
                    <a:pt x="999" y="993"/>
                    <a:pt x="1488" y="1421"/>
                  </a:cubicBezTo>
                  <a:lnTo>
                    <a:pt x="2241" y="2073"/>
                  </a:lnTo>
                  <a:cubicBezTo>
                    <a:pt x="2506" y="2297"/>
                    <a:pt x="2750" y="2521"/>
                    <a:pt x="3015" y="2724"/>
                  </a:cubicBezTo>
                  <a:cubicBezTo>
                    <a:pt x="3023" y="2733"/>
                    <a:pt x="3039" y="2738"/>
                    <a:pt x="3055" y="2738"/>
                  </a:cubicBezTo>
                  <a:cubicBezTo>
                    <a:pt x="3079" y="2738"/>
                    <a:pt x="3105" y="2728"/>
                    <a:pt x="3117" y="2704"/>
                  </a:cubicBezTo>
                  <a:cubicBezTo>
                    <a:pt x="3137" y="2684"/>
                    <a:pt x="3137" y="2623"/>
                    <a:pt x="3096" y="2602"/>
                  </a:cubicBezTo>
                  <a:cubicBezTo>
                    <a:pt x="2852" y="2399"/>
                    <a:pt x="2587" y="2175"/>
                    <a:pt x="2343" y="1971"/>
                  </a:cubicBezTo>
                  <a:lnTo>
                    <a:pt x="1589" y="1319"/>
                  </a:lnTo>
                  <a:cubicBezTo>
                    <a:pt x="1080" y="891"/>
                    <a:pt x="591" y="443"/>
                    <a:pt x="103" y="16"/>
                  </a:cubicBezTo>
                  <a:cubicBezTo>
                    <a:pt x="82" y="6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85"/>
            <p:cNvSpPr/>
            <p:nvPr/>
          </p:nvSpPr>
          <p:spPr>
            <a:xfrm>
              <a:off x="7968829" y="2277480"/>
              <a:ext cx="15710" cy="73228"/>
            </a:xfrm>
            <a:custGeom>
              <a:avLst/>
              <a:gdLst/>
              <a:ahLst/>
              <a:cxnLst/>
              <a:rect l="l" t="t" r="r" b="b"/>
              <a:pathLst>
                <a:path w="245" h="1142" extrusionOk="0">
                  <a:moveTo>
                    <a:pt x="204" y="1"/>
                  </a:moveTo>
                  <a:cubicBezTo>
                    <a:pt x="163" y="1"/>
                    <a:pt x="123" y="21"/>
                    <a:pt x="123" y="41"/>
                  </a:cubicBezTo>
                  <a:cubicBezTo>
                    <a:pt x="0" y="387"/>
                    <a:pt x="0" y="734"/>
                    <a:pt x="0" y="1060"/>
                  </a:cubicBezTo>
                  <a:cubicBezTo>
                    <a:pt x="0" y="1100"/>
                    <a:pt x="41" y="1141"/>
                    <a:pt x="82" y="1141"/>
                  </a:cubicBezTo>
                  <a:cubicBezTo>
                    <a:pt x="123" y="1141"/>
                    <a:pt x="163" y="1100"/>
                    <a:pt x="163" y="1060"/>
                  </a:cubicBezTo>
                  <a:cubicBezTo>
                    <a:pt x="163" y="734"/>
                    <a:pt x="163" y="408"/>
                    <a:pt x="224" y="82"/>
                  </a:cubicBezTo>
                  <a:cubicBezTo>
                    <a:pt x="245" y="62"/>
                    <a:pt x="224" y="21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85"/>
            <p:cNvSpPr/>
            <p:nvPr/>
          </p:nvSpPr>
          <p:spPr>
            <a:xfrm>
              <a:off x="7425588" y="2817258"/>
              <a:ext cx="211284" cy="170053"/>
            </a:xfrm>
            <a:custGeom>
              <a:avLst/>
              <a:gdLst/>
              <a:ahLst/>
              <a:cxnLst/>
              <a:rect l="l" t="t" r="r" b="b"/>
              <a:pathLst>
                <a:path w="3295" h="2652" extrusionOk="0">
                  <a:moveTo>
                    <a:pt x="762" y="0"/>
                  </a:moveTo>
                  <a:cubicBezTo>
                    <a:pt x="610" y="0"/>
                    <a:pt x="480" y="37"/>
                    <a:pt x="387" y="116"/>
                  </a:cubicBezTo>
                  <a:cubicBezTo>
                    <a:pt x="0" y="462"/>
                    <a:pt x="265" y="1297"/>
                    <a:pt x="550" y="1786"/>
                  </a:cubicBezTo>
                  <a:cubicBezTo>
                    <a:pt x="702" y="2033"/>
                    <a:pt x="1137" y="2651"/>
                    <a:pt x="1394" y="2651"/>
                  </a:cubicBezTo>
                  <a:cubicBezTo>
                    <a:pt x="1412" y="2651"/>
                    <a:pt x="1430" y="2648"/>
                    <a:pt x="1446" y="2641"/>
                  </a:cubicBezTo>
                  <a:cubicBezTo>
                    <a:pt x="1691" y="2519"/>
                    <a:pt x="2179" y="2213"/>
                    <a:pt x="2342" y="2010"/>
                  </a:cubicBezTo>
                  <a:cubicBezTo>
                    <a:pt x="2382" y="1955"/>
                    <a:pt x="2403" y="1933"/>
                    <a:pt x="2429" y="1933"/>
                  </a:cubicBezTo>
                  <a:cubicBezTo>
                    <a:pt x="2471" y="1933"/>
                    <a:pt x="2526" y="1988"/>
                    <a:pt x="2689" y="2050"/>
                  </a:cubicBezTo>
                  <a:cubicBezTo>
                    <a:pt x="2766" y="2082"/>
                    <a:pt x="2827" y="2096"/>
                    <a:pt x="2875" y="2096"/>
                  </a:cubicBezTo>
                  <a:cubicBezTo>
                    <a:pt x="3294" y="2096"/>
                    <a:pt x="2638" y="988"/>
                    <a:pt x="1833" y="421"/>
                  </a:cubicBezTo>
                  <a:cubicBezTo>
                    <a:pt x="1489" y="159"/>
                    <a:pt x="1079" y="0"/>
                    <a:pt x="762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85"/>
            <p:cNvSpPr/>
            <p:nvPr/>
          </p:nvSpPr>
          <p:spPr>
            <a:xfrm>
              <a:off x="7541777" y="2902989"/>
              <a:ext cx="43154" cy="41423"/>
            </a:xfrm>
            <a:custGeom>
              <a:avLst/>
              <a:gdLst/>
              <a:ahLst/>
              <a:cxnLst/>
              <a:rect l="l" t="t" r="r" b="b"/>
              <a:pathLst>
                <a:path w="673" h="646" extrusionOk="0">
                  <a:moveTo>
                    <a:pt x="42" y="1"/>
                  </a:moveTo>
                  <a:cubicBezTo>
                    <a:pt x="1" y="21"/>
                    <a:pt x="1" y="62"/>
                    <a:pt x="21" y="82"/>
                  </a:cubicBezTo>
                  <a:cubicBezTo>
                    <a:pt x="164" y="286"/>
                    <a:pt x="347" y="469"/>
                    <a:pt x="530" y="632"/>
                  </a:cubicBezTo>
                  <a:cubicBezTo>
                    <a:pt x="547" y="640"/>
                    <a:pt x="564" y="645"/>
                    <a:pt x="580" y="645"/>
                  </a:cubicBezTo>
                  <a:cubicBezTo>
                    <a:pt x="601" y="645"/>
                    <a:pt x="620" y="635"/>
                    <a:pt x="632" y="612"/>
                  </a:cubicBezTo>
                  <a:cubicBezTo>
                    <a:pt x="673" y="591"/>
                    <a:pt x="673" y="530"/>
                    <a:pt x="632" y="510"/>
                  </a:cubicBezTo>
                  <a:lnTo>
                    <a:pt x="367" y="265"/>
                  </a:lnTo>
                  <a:cubicBezTo>
                    <a:pt x="286" y="184"/>
                    <a:pt x="205" y="102"/>
                    <a:pt x="103" y="21"/>
                  </a:cubicBezTo>
                  <a:cubicBezTo>
                    <a:pt x="82" y="1"/>
                    <a:pt x="62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85"/>
            <p:cNvSpPr/>
            <p:nvPr/>
          </p:nvSpPr>
          <p:spPr>
            <a:xfrm>
              <a:off x="7483041" y="2935948"/>
              <a:ext cx="100608" cy="65084"/>
            </a:xfrm>
            <a:custGeom>
              <a:avLst/>
              <a:gdLst/>
              <a:ahLst/>
              <a:cxnLst/>
              <a:rect l="l" t="t" r="r" b="b"/>
              <a:pathLst>
                <a:path w="1569" h="1015" extrusionOk="0">
                  <a:moveTo>
                    <a:pt x="1500" y="1"/>
                  </a:moveTo>
                  <a:cubicBezTo>
                    <a:pt x="1487" y="1"/>
                    <a:pt x="1477" y="6"/>
                    <a:pt x="1467" y="16"/>
                  </a:cubicBezTo>
                  <a:cubicBezTo>
                    <a:pt x="1283" y="220"/>
                    <a:pt x="1059" y="403"/>
                    <a:pt x="835" y="546"/>
                  </a:cubicBezTo>
                  <a:cubicBezTo>
                    <a:pt x="591" y="688"/>
                    <a:pt x="347" y="790"/>
                    <a:pt x="62" y="851"/>
                  </a:cubicBezTo>
                  <a:cubicBezTo>
                    <a:pt x="21" y="871"/>
                    <a:pt x="0" y="912"/>
                    <a:pt x="21" y="953"/>
                  </a:cubicBezTo>
                  <a:cubicBezTo>
                    <a:pt x="21" y="994"/>
                    <a:pt x="62" y="1014"/>
                    <a:pt x="102" y="1014"/>
                  </a:cubicBezTo>
                  <a:cubicBezTo>
                    <a:pt x="672" y="892"/>
                    <a:pt x="1202" y="566"/>
                    <a:pt x="1548" y="98"/>
                  </a:cubicBezTo>
                  <a:cubicBezTo>
                    <a:pt x="1569" y="57"/>
                    <a:pt x="1569" y="37"/>
                    <a:pt x="1548" y="16"/>
                  </a:cubicBezTo>
                  <a:cubicBezTo>
                    <a:pt x="1528" y="6"/>
                    <a:pt x="1513" y="1"/>
                    <a:pt x="1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85"/>
            <p:cNvSpPr/>
            <p:nvPr/>
          </p:nvSpPr>
          <p:spPr>
            <a:xfrm>
              <a:off x="7326327" y="2517552"/>
              <a:ext cx="210322" cy="413911"/>
            </a:xfrm>
            <a:custGeom>
              <a:avLst/>
              <a:gdLst/>
              <a:ahLst/>
              <a:cxnLst/>
              <a:rect l="l" t="t" r="r" b="b"/>
              <a:pathLst>
                <a:path w="3280" h="6455" extrusionOk="0">
                  <a:moveTo>
                    <a:pt x="364" y="1"/>
                  </a:moveTo>
                  <a:cubicBezTo>
                    <a:pt x="269" y="1"/>
                    <a:pt x="197" y="33"/>
                    <a:pt x="184" y="126"/>
                  </a:cubicBezTo>
                  <a:cubicBezTo>
                    <a:pt x="1" y="2122"/>
                    <a:pt x="143" y="4219"/>
                    <a:pt x="1202" y="5645"/>
                  </a:cubicBezTo>
                  <a:cubicBezTo>
                    <a:pt x="1406" y="5889"/>
                    <a:pt x="1630" y="6154"/>
                    <a:pt x="1895" y="6419"/>
                  </a:cubicBezTo>
                  <a:cubicBezTo>
                    <a:pt x="1920" y="6444"/>
                    <a:pt x="1942" y="6454"/>
                    <a:pt x="1964" y="6454"/>
                  </a:cubicBezTo>
                  <a:cubicBezTo>
                    <a:pt x="2030" y="6454"/>
                    <a:pt x="2088" y="6358"/>
                    <a:pt x="2180" y="6297"/>
                  </a:cubicBezTo>
                  <a:cubicBezTo>
                    <a:pt x="2587" y="5971"/>
                    <a:pt x="2994" y="5380"/>
                    <a:pt x="3218" y="4912"/>
                  </a:cubicBezTo>
                  <a:cubicBezTo>
                    <a:pt x="3279" y="4810"/>
                    <a:pt x="3259" y="4729"/>
                    <a:pt x="3198" y="4647"/>
                  </a:cubicBezTo>
                  <a:cubicBezTo>
                    <a:pt x="3055" y="4464"/>
                    <a:pt x="2933" y="4260"/>
                    <a:pt x="2831" y="4036"/>
                  </a:cubicBezTo>
                  <a:cubicBezTo>
                    <a:pt x="2119" y="2549"/>
                    <a:pt x="2831" y="1389"/>
                    <a:pt x="2730" y="920"/>
                  </a:cubicBezTo>
                  <a:cubicBezTo>
                    <a:pt x="2648" y="615"/>
                    <a:pt x="1976" y="574"/>
                    <a:pt x="937" y="167"/>
                  </a:cubicBezTo>
                  <a:cubicBezTo>
                    <a:pt x="855" y="139"/>
                    <a:pt x="560" y="1"/>
                    <a:pt x="364" y="1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85"/>
            <p:cNvSpPr/>
            <p:nvPr/>
          </p:nvSpPr>
          <p:spPr>
            <a:xfrm>
              <a:off x="7403402" y="2776348"/>
              <a:ext cx="133247" cy="155112"/>
            </a:xfrm>
            <a:custGeom>
              <a:avLst/>
              <a:gdLst/>
              <a:ahLst/>
              <a:cxnLst/>
              <a:rect l="l" t="t" r="r" b="b"/>
              <a:pathLst>
                <a:path w="2078" h="2419" extrusionOk="0">
                  <a:moveTo>
                    <a:pt x="1629" y="0"/>
                  </a:moveTo>
                  <a:cubicBezTo>
                    <a:pt x="1629" y="21"/>
                    <a:pt x="1609" y="21"/>
                    <a:pt x="1589" y="41"/>
                  </a:cubicBezTo>
                  <a:cubicBezTo>
                    <a:pt x="1018" y="346"/>
                    <a:pt x="448" y="917"/>
                    <a:pt x="102" y="1467"/>
                  </a:cubicBezTo>
                  <a:cubicBezTo>
                    <a:pt x="61" y="1507"/>
                    <a:pt x="20" y="1568"/>
                    <a:pt x="0" y="1609"/>
                  </a:cubicBezTo>
                  <a:cubicBezTo>
                    <a:pt x="204" y="1853"/>
                    <a:pt x="428" y="2118"/>
                    <a:pt x="693" y="2383"/>
                  </a:cubicBezTo>
                  <a:cubicBezTo>
                    <a:pt x="718" y="2408"/>
                    <a:pt x="740" y="2418"/>
                    <a:pt x="762" y="2418"/>
                  </a:cubicBezTo>
                  <a:cubicBezTo>
                    <a:pt x="828" y="2418"/>
                    <a:pt x="886" y="2322"/>
                    <a:pt x="978" y="2261"/>
                  </a:cubicBezTo>
                  <a:cubicBezTo>
                    <a:pt x="1385" y="1935"/>
                    <a:pt x="1792" y="1344"/>
                    <a:pt x="2016" y="876"/>
                  </a:cubicBezTo>
                  <a:cubicBezTo>
                    <a:pt x="2077" y="774"/>
                    <a:pt x="2057" y="693"/>
                    <a:pt x="1996" y="611"/>
                  </a:cubicBezTo>
                  <a:cubicBezTo>
                    <a:pt x="1853" y="428"/>
                    <a:pt x="1731" y="224"/>
                    <a:pt x="1629" y="0"/>
                  </a:cubicBezTo>
                  <a:close/>
                </a:path>
              </a:pathLst>
            </a:custGeom>
            <a:solidFill>
              <a:srgbClr val="172036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85"/>
            <p:cNvSpPr/>
            <p:nvPr/>
          </p:nvSpPr>
          <p:spPr>
            <a:xfrm>
              <a:off x="7360312" y="2543394"/>
              <a:ext cx="82333" cy="18852"/>
            </a:xfrm>
            <a:custGeom>
              <a:avLst/>
              <a:gdLst/>
              <a:ahLst/>
              <a:cxnLst/>
              <a:rect l="l" t="t" r="r" b="b"/>
              <a:pathLst>
                <a:path w="1284" h="294" extrusionOk="0">
                  <a:moveTo>
                    <a:pt x="397" y="0"/>
                  </a:moveTo>
                  <a:cubicBezTo>
                    <a:pt x="285" y="0"/>
                    <a:pt x="173" y="15"/>
                    <a:pt x="61" y="49"/>
                  </a:cubicBezTo>
                  <a:cubicBezTo>
                    <a:pt x="20" y="49"/>
                    <a:pt x="0" y="90"/>
                    <a:pt x="20" y="130"/>
                  </a:cubicBezTo>
                  <a:cubicBezTo>
                    <a:pt x="20" y="171"/>
                    <a:pt x="61" y="191"/>
                    <a:pt x="102" y="191"/>
                  </a:cubicBezTo>
                  <a:cubicBezTo>
                    <a:pt x="197" y="175"/>
                    <a:pt x="296" y="167"/>
                    <a:pt x="396" y="167"/>
                  </a:cubicBezTo>
                  <a:cubicBezTo>
                    <a:pt x="660" y="167"/>
                    <a:pt x="936" y="219"/>
                    <a:pt x="1202" y="293"/>
                  </a:cubicBezTo>
                  <a:cubicBezTo>
                    <a:pt x="1222" y="293"/>
                    <a:pt x="1263" y="273"/>
                    <a:pt x="1263" y="252"/>
                  </a:cubicBezTo>
                  <a:cubicBezTo>
                    <a:pt x="1283" y="212"/>
                    <a:pt x="1263" y="191"/>
                    <a:pt x="1222" y="171"/>
                  </a:cubicBezTo>
                  <a:cubicBezTo>
                    <a:pt x="1059" y="110"/>
                    <a:pt x="855" y="49"/>
                    <a:pt x="672" y="28"/>
                  </a:cubicBezTo>
                  <a:cubicBezTo>
                    <a:pt x="581" y="10"/>
                    <a:pt x="489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85"/>
            <p:cNvSpPr/>
            <p:nvPr/>
          </p:nvSpPr>
          <p:spPr>
            <a:xfrm>
              <a:off x="7437322" y="2324481"/>
              <a:ext cx="75793" cy="457322"/>
            </a:xfrm>
            <a:custGeom>
              <a:avLst/>
              <a:gdLst/>
              <a:ahLst/>
              <a:cxnLst/>
              <a:rect l="l" t="t" r="r" b="b"/>
              <a:pathLst>
                <a:path w="1182" h="7132" extrusionOk="0">
                  <a:moveTo>
                    <a:pt x="164" y="1"/>
                  </a:moveTo>
                  <a:cubicBezTo>
                    <a:pt x="143" y="1"/>
                    <a:pt x="102" y="21"/>
                    <a:pt x="102" y="41"/>
                  </a:cubicBezTo>
                  <a:cubicBezTo>
                    <a:pt x="1" y="652"/>
                    <a:pt x="41" y="1263"/>
                    <a:pt x="143" y="1854"/>
                  </a:cubicBezTo>
                  <a:cubicBezTo>
                    <a:pt x="265" y="2445"/>
                    <a:pt x="408" y="3015"/>
                    <a:pt x="510" y="3585"/>
                  </a:cubicBezTo>
                  <a:cubicBezTo>
                    <a:pt x="612" y="4176"/>
                    <a:pt x="652" y="4766"/>
                    <a:pt x="632" y="5357"/>
                  </a:cubicBezTo>
                  <a:cubicBezTo>
                    <a:pt x="612" y="5662"/>
                    <a:pt x="612" y="5968"/>
                    <a:pt x="673" y="6273"/>
                  </a:cubicBezTo>
                  <a:cubicBezTo>
                    <a:pt x="713" y="6558"/>
                    <a:pt x="836" y="6864"/>
                    <a:pt x="1039" y="7108"/>
                  </a:cubicBezTo>
                  <a:cubicBezTo>
                    <a:pt x="1063" y="7120"/>
                    <a:pt x="1086" y="7132"/>
                    <a:pt x="1110" y="7132"/>
                  </a:cubicBezTo>
                  <a:cubicBezTo>
                    <a:pt x="1127" y="7132"/>
                    <a:pt x="1144" y="7125"/>
                    <a:pt x="1161" y="7108"/>
                  </a:cubicBezTo>
                  <a:cubicBezTo>
                    <a:pt x="1182" y="7088"/>
                    <a:pt x="1182" y="7047"/>
                    <a:pt x="1161" y="7006"/>
                  </a:cubicBezTo>
                  <a:cubicBezTo>
                    <a:pt x="978" y="6782"/>
                    <a:pt x="876" y="6518"/>
                    <a:pt x="815" y="6233"/>
                  </a:cubicBezTo>
                  <a:cubicBezTo>
                    <a:pt x="775" y="5947"/>
                    <a:pt x="775" y="5662"/>
                    <a:pt x="775" y="5357"/>
                  </a:cubicBezTo>
                  <a:cubicBezTo>
                    <a:pt x="815" y="4766"/>
                    <a:pt x="775" y="4155"/>
                    <a:pt x="652" y="3565"/>
                  </a:cubicBezTo>
                  <a:cubicBezTo>
                    <a:pt x="571" y="2974"/>
                    <a:pt x="408" y="2404"/>
                    <a:pt x="286" y="1813"/>
                  </a:cubicBezTo>
                  <a:cubicBezTo>
                    <a:pt x="164" y="1243"/>
                    <a:pt x="123" y="652"/>
                    <a:pt x="225" y="62"/>
                  </a:cubicBezTo>
                  <a:cubicBezTo>
                    <a:pt x="225" y="41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5"/>
            <p:cNvSpPr/>
            <p:nvPr/>
          </p:nvSpPr>
          <p:spPr>
            <a:xfrm>
              <a:off x="7590958" y="1966745"/>
              <a:ext cx="212053" cy="221287"/>
            </a:xfrm>
            <a:custGeom>
              <a:avLst/>
              <a:gdLst/>
              <a:ahLst/>
              <a:cxnLst/>
              <a:rect l="l" t="t" r="r" b="b"/>
              <a:pathLst>
                <a:path w="3307" h="3451" extrusionOk="0">
                  <a:moveTo>
                    <a:pt x="1508" y="0"/>
                  </a:moveTo>
                  <a:cubicBezTo>
                    <a:pt x="692" y="0"/>
                    <a:pt x="1" y="625"/>
                    <a:pt x="334" y="1568"/>
                  </a:cubicBezTo>
                  <a:cubicBezTo>
                    <a:pt x="395" y="1731"/>
                    <a:pt x="415" y="1975"/>
                    <a:pt x="395" y="2219"/>
                  </a:cubicBezTo>
                  <a:cubicBezTo>
                    <a:pt x="395" y="2566"/>
                    <a:pt x="354" y="2932"/>
                    <a:pt x="354" y="2993"/>
                  </a:cubicBezTo>
                  <a:cubicBezTo>
                    <a:pt x="362" y="3276"/>
                    <a:pt x="662" y="3450"/>
                    <a:pt x="1077" y="3450"/>
                  </a:cubicBezTo>
                  <a:cubicBezTo>
                    <a:pt x="1766" y="3450"/>
                    <a:pt x="2770" y="2969"/>
                    <a:pt x="3266" y="1710"/>
                  </a:cubicBezTo>
                  <a:cubicBezTo>
                    <a:pt x="3307" y="1608"/>
                    <a:pt x="3287" y="1547"/>
                    <a:pt x="3205" y="1466"/>
                  </a:cubicBezTo>
                  <a:cubicBezTo>
                    <a:pt x="2676" y="916"/>
                    <a:pt x="2859" y="590"/>
                    <a:pt x="2472" y="305"/>
                  </a:cubicBezTo>
                  <a:cubicBezTo>
                    <a:pt x="2248" y="142"/>
                    <a:pt x="2004" y="61"/>
                    <a:pt x="1759" y="20"/>
                  </a:cubicBezTo>
                  <a:cubicBezTo>
                    <a:pt x="1675" y="7"/>
                    <a:pt x="1591" y="0"/>
                    <a:pt x="1508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5"/>
            <p:cNvSpPr/>
            <p:nvPr/>
          </p:nvSpPr>
          <p:spPr>
            <a:xfrm>
              <a:off x="7590702" y="1967066"/>
              <a:ext cx="126129" cy="142352"/>
            </a:xfrm>
            <a:custGeom>
              <a:avLst/>
              <a:gdLst/>
              <a:ahLst/>
              <a:cxnLst/>
              <a:rect l="l" t="t" r="r" b="b"/>
              <a:pathLst>
                <a:path w="1967" h="2220" extrusionOk="0">
                  <a:moveTo>
                    <a:pt x="1543" y="0"/>
                  </a:moveTo>
                  <a:cubicBezTo>
                    <a:pt x="714" y="0"/>
                    <a:pt x="1" y="627"/>
                    <a:pt x="338" y="1563"/>
                  </a:cubicBezTo>
                  <a:cubicBezTo>
                    <a:pt x="399" y="1726"/>
                    <a:pt x="419" y="1970"/>
                    <a:pt x="399" y="2214"/>
                  </a:cubicBezTo>
                  <a:cubicBezTo>
                    <a:pt x="437" y="2218"/>
                    <a:pt x="475" y="2219"/>
                    <a:pt x="512" y="2219"/>
                  </a:cubicBezTo>
                  <a:cubicBezTo>
                    <a:pt x="1680" y="2219"/>
                    <a:pt x="1967" y="707"/>
                    <a:pt x="1967" y="707"/>
                  </a:cubicBezTo>
                  <a:lnTo>
                    <a:pt x="1763" y="15"/>
                  </a:lnTo>
                  <a:cubicBezTo>
                    <a:pt x="1689" y="5"/>
                    <a:pt x="1616" y="0"/>
                    <a:pt x="1543" y="0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5"/>
            <p:cNvSpPr/>
            <p:nvPr/>
          </p:nvSpPr>
          <p:spPr>
            <a:xfrm>
              <a:off x="7492146" y="1697626"/>
              <a:ext cx="317406" cy="363318"/>
            </a:xfrm>
            <a:custGeom>
              <a:avLst/>
              <a:gdLst/>
              <a:ahLst/>
              <a:cxnLst/>
              <a:rect l="l" t="t" r="r" b="b"/>
              <a:pathLst>
                <a:path w="4950" h="5666" extrusionOk="0">
                  <a:moveTo>
                    <a:pt x="2493" y="0"/>
                  </a:moveTo>
                  <a:cubicBezTo>
                    <a:pt x="1291" y="0"/>
                    <a:pt x="296" y="1206"/>
                    <a:pt x="164" y="2588"/>
                  </a:cubicBezTo>
                  <a:cubicBezTo>
                    <a:pt x="1" y="4135"/>
                    <a:pt x="551" y="5622"/>
                    <a:pt x="1976" y="5663"/>
                  </a:cubicBezTo>
                  <a:cubicBezTo>
                    <a:pt x="2010" y="5664"/>
                    <a:pt x="2045" y="5665"/>
                    <a:pt x="2079" y="5665"/>
                  </a:cubicBezTo>
                  <a:cubicBezTo>
                    <a:pt x="3331" y="5665"/>
                    <a:pt x="4628" y="4583"/>
                    <a:pt x="4787" y="3056"/>
                  </a:cubicBezTo>
                  <a:cubicBezTo>
                    <a:pt x="4950" y="1508"/>
                    <a:pt x="4033" y="185"/>
                    <a:pt x="2771" y="22"/>
                  </a:cubicBezTo>
                  <a:cubicBezTo>
                    <a:pt x="2677" y="7"/>
                    <a:pt x="2585" y="0"/>
                    <a:pt x="2493" y="0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5"/>
            <p:cNvSpPr/>
            <p:nvPr/>
          </p:nvSpPr>
          <p:spPr>
            <a:xfrm>
              <a:off x="7524143" y="1829460"/>
              <a:ext cx="38602" cy="21802"/>
            </a:xfrm>
            <a:custGeom>
              <a:avLst/>
              <a:gdLst/>
              <a:ahLst/>
              <a:cxnLst/>
              <a:rect l="l" t="t" r="r" b="b"/>
              <a:pathLst>
                <a:path w="602" h="340" extrusionOk="0">
                  <a:moveTo>
                    <a:pt x="336" y="1"/>
                  </a:moveTo>
                  <a:cubicBezTo>
                    <a:pt x="174" y="1"/>
                    <a:pt x="0" y="74"/>
                    <a:pt x="11" y="206"/>
                  </a:cubicBezTo>
                  <a:cubicBezTo>
                    <a:pt x="20" y="298"/>
                    <a:pt x="141" y="340"/>
                    <a:pt x="271" y="340"/>
                  </a:cubicBezTo>
                  <a:cubicBezTo>
                    <a:pt x="430" y="340"/>
                    <a:pt x="602" y="277"/>
                    <a:pt x="602" y="165"/>
                  </a:cubicBezTo>
                  <a:cubicBezTo>
                    <a:pt x="602" y="53"/>
                    <a:pt x="473" y="1"/>
                    <a:pt x="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5"/>
            <p:cNvSpPr/>
            <p:nvPr/>
          </p:nvSpPr>
          <p:spPr>
            <a:xfrm>
              <a:off x="7630329" y="1833564"/>
              <a:ext cx="40525" cy="21930"/>
            </a:xfrm>
            <a:custGeom>
              <a:avLst/>
              <a:gdLst/>
              <a:ahLst/>
              <a:cxnLst/>
              <a:rect l="l" t="t" r="r" b="b"/>
              <a:pathLst>
                <a:path w="632" h="342" extrusionOk="0">
                  <a:moveTo>
                    <a:pt x="267" y="0"/>
                  </a:moveTo>
                  <a:cubicBezTo>
                    <a:pt x="149" y="0"/>
                    <a:pt x="42" y="43"/>
                    <a:pt x="25" y="142"/>
                  </a:cubicBezTo>
                  <a:cubicBezTo>
                    <a:pt x="1" y="263"/>
                    <a:pt x="194" y="341"/>
                    <a:pt x="362" y="341"/>
                  </a:cubicBezTo>
                  <a:cubicBezTo>
                    <a:pt x="476" y="341"/>
                    <a:pt x="579" y="305"/>
                    <a:pt x="595" y="223"/>
                  </a:cubicBezTo>
                  <a:cubicBezTo>
                    <a:pt x="632" y="90"/>
                    <a:pt x="438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5"/>
            <p:cNvSpPr/>
            <p:nvPr/>
          </p:nvSpPr>
          <p:spPr>
            <a:xfrm>
              <a:off x="7562680" y="1948278"/>
              <a:ext cx="65341" cy="42193"/>
            </a:xfrm>
            <a:custGeom>
              <a:avLst/>
              <a:gdLst/>
              <a:ahLst/>
              <a:cxnLst/>
              <a:rect l="l" t="t" r="r" b="b"/>
              <a:pathLst>
                <a:path w="1019" h="658" extrusionOk="0">
                  <a:moveTo>
                    <a:pt x="865" y="1"/>
                  </a:moveTo>
                  <a:cubicBezTo>
                    <a:pt x="842" y="1"/>
                    <a:pt x="818" y="7"/>
                    <a:pt x="795" y="23"/>
                  </a:cubicBezTo>
                  <a:cubicBezTo>
                    <a:pt x="754" y="43"/>
                    <a:pt x="734" y="64"/>
                    <a:pt x="714" y="84"/>
                  </a:cubicBezTo>
                  <a:cubicBezTo>
                    <a:pt x="612" y="169"/>
                    <a:pt x="510" y="211"/>
                    <a:pt x="396" y="211"/>
                  </a:cubicBezTo>
                  <a:cubicBezTo>
                    <a:pt x="374" y="211"/>
                    <a:pt x="350" y="209"/>
                    <a:pt x="327" y="206"/>
                  </a:cubicBezTo>
                  <a:cubicBezTo>
                    <a:pt x="286" y="206"/>
                    <a:pt x="225" y="206"/>
                    <a:pt x="184" y="226"/>
                  </a:cubicBezTo>
                  <a:cubicBezTo>
                    <a:pt x="41" y="247"/>
                    <a:pt x="1" y="389"/>
                    <a:pt x="82" y="491"/>
                  </a:cubicBezTo>
                  <a:cubicBezTo>
                    <a:pt x="143" y="552"/>
                    <a:pt x="204" y="593"/>
                    <a:pt x="265" y="613"/>
                  </a:cubicBezTo>
                  <a:cubicBezTo>
                    <a:pt x="332" y="644"/>
                    <a:pt x="406" y="658"/>
                    <a:pt x="481" y="658"/>
                  </a:cubicBezTo>
                  <a:cubicBezTo>
                    <a:pt x="657" y="658"/>
                    <a:pt x="837" y="579"/>
                    <a:pt x="938" y="450"/>
                  </a:cubicBezTo>
                  <a:cubicBezTo>
                    <a:pt x="938" y="430"/>
                    <a:pt x="938" y="430"/>
                    <a:pt x="938" y="430"/>
                  </a:cubicBezTo>
                  <a:cubicBezTo>
                    <a:pt x="978" y="369"/>
                    <a:pt x="999" y="308"/>
                    <a:pt x="1019" y="247"/>
                  </a:cubicBezTo>
                  <a:cubicBezTo>
                    <a:pt x="1019" y="186"/>
                    <a:pt x="1019" y="84"/>
                    <a:pt x="978" y="43"/>
                  </a:cubicBezTo>
                  <a:cubicBezTo>
                    <a:pt x="941" y="18"/>
                    <a:pt x="903" y="1"/>
                    <a:pt x="8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5"/>
            <p:cNvSpPr/>
            <p:nvPr/>
          </p:nvSpPr>
          <p:spPr>
            <a:xfrm>
              <a:off x="7579673" y="1970400"/>
              <a:ext cx="43154" cy="20070"/>
            </a:xfrm>
            <a:custGeom>
              <a:avLst/>
              <a:gdLst/>
              <a:ahLst/>
              <a:cxnLst/>
              <a:rect l="l" t="t" r="r" b="b"/>
              <a:pathLst>
                <a:path w="673" h="313" extrusionOk="0">
                  <a:moveTo>
                    <a:pt x="418" y="1"/>
                  </a:moveTo>
                  <a:cubicBezTo>
                    <a:pt x="259" y="1"/>
                    <a:pt x="56" y="85"/>
                    <a:pt x="0" y="268"/>
                  </a:cubicBezTo>
                  <a:cubicBezTo>
                    <a:pt x="67" y="299"/>
                    <a:pt x="141" y="313"/>
                    <a:pt x="216" y="313"/>
                  </a:cubicBezTo>
                  <a:cubicBezTo>
                    <a:pt x="392" y="313"/>
                    <a:pt x="572" y="234"/>
                    <a:pt x="673" y="105"/>
                  </a:cubicBezTo>
                  <a:cubicBezTo>
                    <a:pt x="673" y="85"/>
                    <a:pt x="673" y="85"/>
                    <a:pt x="673" y="85"/>
                  </a:cubicBezTo>
                  <a:cubicBezTo>
                    <a:pt x="673" y="65"/>
                    <a:pt x="611" y="44"/>
                    <a:pt x="591" y="44"/>
                  </a:cubicBezTo>
                  <a:cubicBezTo>
                    <a:pt x="550" y="24"/>
                    <a:pt x="530" y="4"/>
                    <a:pt x="469" y="4"/>
                  </a:cubicBezTo>
                  <a:cubicBezTo>
                    <a:pt x="453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5"/>
            <p:cNvSpPr/>
            <p:nvPr/>
          </p:nvSpPr>
          <p:spPr>
            <a:xfrm>
              <a:off x="7520937" y="1864856"/>
              <a:ext cx="37896" cy="21609"/>
            </a:xfrm>
            <a:custGeom>
              <a:avLst/>
              <a:gdLst/>
              <a:ahLst/>
              <a:cxnLst/>
              <a:rect l="l" t="t" r="r" b="b"/>
              <a:pathLst>
                <a:path w="591" h="337" extrusionOk="0">
                  <a:moveTo>
                    <a:pt x="285" y="0"/>
                  </a:moveTo>
                  <a:cubicBezTo>
                    <a:pt x="224" y="0"/>
                    <a:pt x="163" y="20"/>
                    <a:pt x="122" y="61"/>
                  </a:cubicBezTo>
                  <a:cubicBezTo>
                    <a:pt x="81" y="81"/>
                    <a:pt x="41" y="122"/>
                    <a:pt x="20" y="163"/>
                  </a:cubicBezTo>
                  <a:cubicBezTo>
                    <a:pt x="0" y="204"/>
                    <a:pt x="0" y="224"/>
                    <a:pt x="20" y="244"/>
                  </a:cubicBezTo>
                  <a:cubicBezTo>
                    <a:pt x="35" y="274"/>
                    <a:pt x="61" y="293"/>
                    <a:pt x="90" y="293"/>
                  </a:cubicBezTo>
                  <a:cubicBezTo>
                    <a:pt x="100" y="293"/>
                    <a:pt x="111" y="291"/>
                    <a:pt x="122" y="285"/>
                  </a:cubicBezTo>
                  <a:lnTo>
                    <a:pt x="163" y="265"/>
                  </a:lnTo>
                  <a:cubicBezTo>
                    <a:pt x="183" y="265"/>
                    <a:pt x="204" y="244"/>
                    <a:pt x="224" y="244"/>
                  </a:cubicBezTo>
                  <a:lnTo>
                    <a:pt x="265" y="244"/>
                  </a:lnTo>
                  <a:cubicBezTo>
                    <a:pt x="306" y="244"/>
                    <a:pt x="346" y="265"/>
                    <a:pt x="387" y="306"/>
                  </a:cubicBezTo>
                  <a:cubicBezTo>
                    <a:pt x="407" y="326"/>
                    <a:pt x="433" y="336"/>
                    <a:pt x="458" y="336"/>
                  </a:cubicBezTo>
                  <a:cubicBezTo>
                    <a:pt x="484" y="336"/>
                    <a:pt x="509" y="326"/>
                    <a:pt x="530" y="306"/>
                  </a:cubicBezTo>
                  <a:cubicBezTo>
                    <a:pt x="591" y="265"/>
                    <a:pt x="591" y="183"/>
                    <a:pt x="550" y="143"/>
                  </a:cubicBezTo>
                  <a:cubicBezTo>
                    <a:pt x="509" y="102"/>
                    <a:pt x="489" y="81"/>
                    <a:pt x="428" y="61"/>
                  </a:cubicBezTo>
                  <a:cubicBezTo>
                    <a:pt x="387" y="20"/>
                    <a:pt x="346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5"/>
            <p:cNvSpPr/>
            <p:nvPr/>
          </p:nvSpPr>
          <p:spPr>
            <a:xfrm>
              <a:off x="7629303" y="1867420"/>
              <a:ext cx="37896" cy="20519"/>
            </a:xfrm>
            <a:custGeom>
              <a:avLst/>
              <a:gdLst/>
              <a:ahLst/>
              <a:cxnLst/>
              <a:rect l="l" t="t" r="r" b="b"/>
              <a:pathLst>
                <a:path w="591" h="320" extrusionOk="0">
                  <a:moveTo>
                    <a:pt x="285" y="1"/>
                  </a:moveTo>
                  <a:cubicBezTo>
                    <a:pt x="224" y="1"/>
                    <a:pt x="163" y="21"/>
                    <a:pt x="123" y="62"/>
                  </a:cubicBezTo>
                  <a:cubicBezTo>
                    <a:pt x="82" y="82"/>
                    <a:pt x="41" y="123"/>
                    <a:pt x="21" y="184"/>
                  </a:cubicBezTo>
                  <a:cubicBezTo>
                    <a:pt x="0" y="204"/>
                    <a:pt x="0" y="225"/>
                    <a:pt x="21" y="245"/>
                  </a:cubicBezTo>
                  <a:cubicBezTo>
                    <a:pt x="34" y="284"/>
                    <a:pt x="63" y="298"/>
                    <a:pt x="93" y="298"/>
                  </a:cubicBezTo>
                  <a:cubicBezTo>
                    <a:pt x="110" y="298"/>
                    <a:pt x="128" y="293"/>
                    <a:pt x="143" y="286"/>
                  </a:cubicBezTo>
                  <a:lnTo>
                    <a:pt x="163" y="266"/>
                  </a:lnTo>
                  <a:cubicBezTo>
                    <a:pt x="184" y="266"/>
                    <a:pt x="204" y="245"/>
                    <a:pt x="224" y="245"/>
                  </a:cubicBezTo>
                  <a:cubicBezTo>
                    <a:pt x="238" y="245"/>
                    <a:pt x="252" y="236"/>
                    <a:pt x="259" y="236"/>
                  </a:cubicBezTo>
                  <a:cubicBezTo>
                    <a:pt x="263" y="236"/>
                    <a:pt x="265" y="238"/>
                    <a:pt x="265" y="245"/>
                  </a:cubicBezTo>
                  <a:cubicBezTo>
                    <a:pt x="306" y="245"/>
                    <a:pt x="347" y="266"/>
                    <a:pt x="387" y="286"/>
                  </a:cubicBezTo>
                  <a:lnTo>
                    <a:pt x="387" y="306"/>
                  </a:lnTo>
                  <a:cubicBezTo>
                    <a:pt x="413" y="315"/>
                    <a:pt x="434" y="320"/>
                    <a:pt x="454" y="320"/>
                  </a:cubicBezTo>
                  <a:cubicBezTo>
                    <a:pt x="482" y="320"/>
                    <a:pt x="506" y="310"/>
                    <a:pt x="530" y="286"/>
                  </a:cubicBezTo>
                  <a:cubicBezTo>
                    <a:pt x="591" y="245"/>
                    <a:pt x="591" y="164"/>
                    <a:pt x="550" y="123"/>
                  </a:cubicBezTo>
                  <a:cubicBezTo>
                    <a:pt x="510" y="103"/>
                    <a:pt x="489" y="62"/>
                    <a:pt x="428" y="41"/>
                  </a:cubicBezTo>
                  <a:cubicBezTo>
                    <a:pt x="387" y="21"/>
                    <a:pt x="326" y="1"/>
                    <a:pt x="2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5"/>
            <p:cNvSpPr/>
            <p:nvPr/>
          </p:nvSpPr>
          <p:spPr>
            <a:xfrm>
              <a:off x="7647578" y="1914422"/>
              <a:ext cx="61429" cy="44629"/>
            </a:xfrm>
            <a:custGeom>
              <a:avLst/>
              <a:gdLst/>
              <a:ahLst/>
              <a:cxnLst/>
              <a:rect l="l" t="t" r="r" b="b"/>
              <a:pathLst>
                <a:path w="958" h="696" extrusionOk="0">
                  <a:moveTo>
                    <a:pt x="489" y="1"/>
                  </a:moveTo>
                  <a:cubicBezTo>
                    <a:pt x="265" y="1"/>
                    <a:pt x="41" y="103"/>
                    <a:pt x="21" y="327"/>
                  </a:cubicBezTo>
                  <a:cubicBezTo>
                    <a:pt x="0" y="510"/>
                    <a:pt x="204" y="693"/>
                    <a:pt x="428" y="693"/>
                  </a:cubicBezTo>
                  <a:cubicBezTo>
                    <a:pt x="450" y="695"/>
                    <a:pt x="472" y="696"/>
                    <a:pt x="493" y="696"/>
                  </a:cubicBezTo>
                  <a:cubicBezTo>
                    <a:pt x="729" y="696"/>
                    <a:pt x="919" y="592"/>
                    <a:pt x="937" y="367"/>
                  </a:cubicBezTo>
                  <a:cubicBezTo>
                    <a:pt x="958" y="205"/>
                    <a:pt x="754" y="21"/>
                    <a:pt x="489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5"/>
            <p:cNvSpPr/>
            <p:nvPr/>
          </p:nvSpPr>
          <p:spPr>
            <a:xfrm>
              <a:off x="7492146" y="1911665"/>
              <a:ext cx="60147" cy="44629"/>
            </a:xfrm>
            <a:custGeom>
              <a:avLst/>
              <a:gdLst/>
              <a:ahLst/>
              <a:cxnLst/>
              <a:rect l="l" t="t" r="r" b="b"/>
              <a:pathLst>
                <a:path w="938" h="696" extrusionOk="0">
                  <a:moveTo>
                    <a:pt x="522" y="1"/>
                  </a:moveTo>
                  <a:cubicBezTo>
                    <a:pt x="504" y="1"/>
                    <a:pt x="487" y="2"/>
                    <a:pt x="469" y="3"/>
                  </a:cubicBezTo>
                  <a:cubicBezTo>
                    <a:pt x="205" y="3"/>
                    <a:pt x="1" y="166"/>
                    <a:pt x="1" y="329"/>
                  </a:cubicBezTo>
                  <a:cubicBezTo>
                    <a:pt x="1" y="573"/>
                    <a:pt x="245" y="696"/>
                    <a:pt x="510" y="696"/>
                  </a:cubicBezTo>
                  <a:cubicBezTo>
                    <a:pt x="734" y="675"/>
                    <a:pt x="938" y="512"/>
                    <a:pt x="938" y="329"/>
                  </a:cubicBezTo>
                  <a:cubicBezTo>
                    <a:pt x="919" y="121"/>
                    <a:pt x="742" y="1"/>
                    <a:pt x="522" y="1"/>
                  </a:cubicBezTo>
                  <a:close/>
                </a:path>
              </a:pathLst>
            </a:custGeom>
            <a:solidFill>
              <a:srgbClr val="ED9B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5"/>
            <p:cNvSpPr/>
            <p:nvPr/>
          </p:nvSpPr>
          <p:spPr>
            <a:xfrm>
              <a:off x="7574479" y="1857738"/>
              <a:ext cx="32702" cy="76370"/>
            </a:xfrm>
            <a:custGeom>
              <a:avLst/>
              <a:gdLst/>
              <a:ahLst/>
              <a:cxnLst/>
              <a:rect l="l" t="t" r="r" b="b"/>
              <a:pathLst>
                <a:path w="510" h="1191" extrusionOk="0">
                  <a:moveTo>
                    <a:pt x="295" y="1"/>
                  </a:moveTo>
                  <a:cubicBezTo>
                    <a:pt x="273" y="1"/>
                    <a:pt x="259" y="15"/>
                    <a:pt x="244" y="30"/>
                  </a:cubicBezTo>
                  <a:cubicBezTo>
                    <a:pt x="163" y="233"/>
                    <a:pt x="102" y="457"/>
                    <a:pt x="20" y="661"/>
                  </a:cubicBezTo>
                  <a:cubicBezTo>
                    <a:pt x="0" y="722"/>
                    <a:pt x="0" y="783"/>
                    <a:pt x="0" y="844"/>
                  </a:cubicBezTo>
                  <a:cubicBezTo>
                    <a:pt x="0" y="926"/>
                    <a:pt x="20" y="1007"/>
                    <a:pt x="81" y="1048"/>
                  </a:cubicBezTo>
                  <a:cubicBezTo>
                    <a:pt x="122" y="1109"/>
                    <a:pt x="183" y="1129"/>
                    <a:pt x="244" y="1150"/>
                  </a:cubicBezTo>
                  <a:lnTo>
                    <a:pt x="326" y="1190"/>
                  </a:lnTo>
                  <a:lnTo>
                    <a:pt x="428" y="1190"/>
                  </a:lnTo>
                  <a:cubicBezTo>
                    <a:pt x="448" y="1190"/>
                    <a:pt x="489" y="1170"/>
                    <a:pt x="489" y="1150"/>
                  </a:cubicBezTo>
                  <a:cubicBezTo>
                    <a:pt x="509" y="1109"/>
                    <a:pt x="489" y="1068"/>
                    <a:pt x="448" y="1068"/>
                  </a:cubicBezTo>
                  <a:cubicBezTo>
                    <a:pt x="387" y="1048"/>
                    <a:pt x="367" y="1027"/>
                    <a:pt x="305" y="1007"/>
                  </a:cubicBezTo>
                  <a:cubicBezTo>
                    <a:pt x="244" y="1007"/>
                    <a:pt x="204" y="966"/>
                    <a:pt x="183" y="946"/>
                  </a:cubicBezTo>
                  <a:cubicBezTo>
                    <a:pt x="143" y="905"/>
                    <a:pt x="143" y="803"/>
                    <a:pt x="183" y="702"/>
                  </a:cubicBezTo>
                  <a:cubicBezTo>
                    <a:pt x="224" y="498"/>
                    <a:pt x="285" y="274"/>
                    <a:pt x="346" y="70"/>
                  </a:cubicBezTo>
                  <a:cubicBezTo>
                    <a:pt x="346" y="50"/>
                    <a:pt x="346" y="9"/>
                    <a:pt x="326" y="9"/>
                  </a:cubicBezTo>
                  <a:cubicBezTo>
                    <a:pt x="314" y="3"/>
                    <a:pt x="304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5"/>
            <p:cNvSpPr/>
            <p:nvPr/>
          </p:nvSpPr>
          <p:spPr>
            <a:xfrm>
              <a:off x="7733758" y="1901726"/>
              <a:ext cx="20968" cy="21609"/>
            </a:xfrm>
            <a:custGeom>
              <a:avLst/>
              <a:gdLst/>
              <a:ahLst/>
              <a:cxnLst/>
              <a:rect l="l" t="t" r="r" b="b"/>
              <a:pathLst>
                <a:path w="327" h="337" extrusionOk="0">
                  <a:moveTo>
                    <a:pt x="265" y="0"/>
                  </a:moveTo>
                  <a:cubicBezTo>
                    <a:pt x="250" y="0"/>
                    <a:pt x="235" y="5"/>
                    <a:pt x="225" y="16"/>
                  </a:cubicBezTo>
                  <a:lnTo>
                    <a:pt x="204" y="16"/>
                  </a:lnTo>
                  <a:cubicBezTo>
                    <a:pt x="143" y="77"/>
                    <a:pt x="82" y="138"/>
                    <a:pt x="41" y="199"/>
                  </a:cubicBezTo>
                  <a:lnTo>
                    <a:pt x="21" y="219"/>
                  </a:lnTo>
                  <a:cubicBezTo>
                    <a:pt x="1" y="240"/>
                    <a:pt x="1" y="280"/>
                    <a:pt x="41" y="321"/>
                  </a:cubicBezTo>
                  <a:cubicBezTo>
                    <a:pt x="52" y="331"/>
                    <a:pt x="67" y="336"/>
                    <a:pt x="85" y="336"/>
                  </a:cubicBezTo>
                  <a:cubicBezTo>
                    <a:pt x="102" y="336"/>
                    <a:pt x="123" y="331"/>
                    <a:pt x="143" y="321"/>
                  </a:cubicBezTo>
                  <a:cubicBezTo>
                    <a:pt x="204" y="240"/>
                    <a:pt x="265" y="158"/>
                    <a:pt x="306" y="77"/>
                  </a:cubicBezTo>
                  <a:cubicBezTo>
                    <a:pt x="326" y="56"/>
                    <a:pt x="326" y="36"/>
                    <a:pt x="306" y="16"/>
                  </a:cubicBezTo>
                  <a:cubicBezTo>
                    <a:pt x="296" y="5"/>
                    <a:pt x="281" y="0"/>
                    <a:pt x="2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5"/>
            <p:cNvSpPr/>
            <p:nvPr/>
          </p:nvSpPr>
          <p:spPr>
            <a:xfrm>
              <a:off x="7469960" y="1617217"/>
              <a:ext cx="555108" cy="672709"/>
            </a:xfrm>
            <a:custGeom>
              <a:avLst/>
              <a:gdLst/>
              <a:ahLst/>
              <a:cxnLst/>
              <a:rect l="l" t="t" r="r" b="b"/>
              <a:pathLst>
                <a:path w="8657" h="10491" extrusionOk="0">
                  <a:moveTo>
                    <a:pt x="2886" y="1"/>
                  </a:moveTo>
                  <a:cubicBezTo>
                    <a:pt x="2385" y="1"/>
                    <a:pt x="1888" y="125"/>
                    <a:pt x="1447" y="400"/>
                  </a:cubicBezTo>
                  <a:cubicBezTo>
                    <a:pt x="449" y="1031"/>
                    <a:pt x="1" y="2172"/>
                    <a:pt x="103" y="2803"/>
                  </a:cubicBezTo>
                  <a:cubicBezTo>
                    <a:pt x="157" y="3056"/>
                    <a:pt x="307" y="3132"/>
                    <a:pt x="553" y="3132"/>
                  </a:cubicBezTo>
                  <a:cubicBezTo>
                    <a:pt x="585" y="3132"/>
                    <a:pt x="618" y="3131"/>
                    <a:pt x="652" y="3129"/>
                  </a:cubicBezTo>
                  <a:cubicBezTo>
                    <a:pt x="2017" y="3047"/>
                    <a:pt x="1732" y="3109"/>
                    <a:pt x="1997" y="2701"/>
                  </a:cubicBezTo>
                  <a:cubicBezTo>
                    <a:pt x="2007" y="2691"/>
                    <a:pt x="2022" y="2686"/>
                    <a:pt x="2035" y="2686"/>
                  </a:cubicBezTo>
                  <a:cubicBezTo>
                    <a:pt x="2048" y="2686"/>
                    <a:pt x="2058" y="2691"/>
                    <a:pt x="2058" y="2701"/>
                  </a:cubicBezTo>
                  <a:cubicBezTo>
                    <a:pt x="2188" y="3080"/>
                    <a:pt x="2193" y="3140"/>
                    <a:pt x="2438" y="3140"/>
                  </a:cubicBezTo>
                  <a:cubicBezTo>
                    <a:pt x="2553" y="3140"/>
                    <a:pt x="2720" y="3127"/>
                    <a:pt x="2977" y="3127"/>
                  </a:cubicBezTo>
                  <a:cubicBezTo>
                    <a:pt x="3027" y="3127"/>
                    <a:pt x="3080" y="3128"/>
                    <a:pt x="3137" y="3129"/>
                  </a:cubicBezTo>
                  <a:cubicBezTo>
                    <a:pt x="3361" y="3149"/>
                    <a:pt x="3361" y="3109"/>
                    <a:pt x="3422" y="3353"/>
                  </a:cubicBezTo>
                  <a:cubicBezTo>
                    <a:pt x="3646" y="4147"/>
                    <a:pt x="3972" y="4066"/>
                    <a:pt x="4379" y="4208"/>
                  </a:cubicBezTo>
                  <a:cubicBezTo>
                    <a:pt x="4542" y="4249"/>
                    <a:pt x="4705" y="4392"/>
                    <a:pt x="4746" y="4575"/>
                  </a:cubicBezTo>
                  <a:cubicBezTo>
                    <a:pt x="4787" y="4738"/>
                    <a:pt x="4644" y="4941"/>
                    <a:pt x="4563" y="5084"/>
                  </a:cubicBezTo>
                  <a:cubicBezTo>
                    <a:pt x="4257" y="5532"/>
                    <a:pt x="3952" y="6326"/>
                    <a:pt x="4074" y="6856"/>
                  </a:cubicBezTo>
                  <a:cubicBezTo>
                    <a:pt x="4216" y="7528"/>
                    <a:pt x="4420" y="7650"/>
                    <a:pt x="4522" y="8281"/>
                  </a:cubicBezTo>
                  <a:cubicBezTo>
                    <a:pt x="4644" y="8913"/>
                    <a:pt x="4318" y="9625"/>
                    <a:pt x="3891" y="10114"/>
                  </a:cubicBezTo>
                  <a:cubicBezTo>
                    <a:pt x="3829" y="10175"/>
                    <a:pt x="3789" y="10236"/>
                    <a:pt x="3850" y="10277"/>
                  </a:cubicBezTo>
                  <a:cubicBezTo>
                    <a:pt x="4060" y="10399"/>
                    <a:pt x="4491" y="10490"/>
                    <a:pt x="5004" y="10490"/>
                  </a:cubicBezTo>
                  <a:cubicBezTo>
                    <a:pt x="5437" y="10490"/>
                    <a:pt x="5929" y="10425"/>
                    <a:pt x="6396" y="10257"/>
                  </a:cubicBezTo>
                  <a:cubicBezTo>
                    <a:pt x="6823" y="10094"/>
                    <a:pt x="6823" y="9666"/>
                    <a:pt x="6905" y="9564"/>
                  </a:cubicBezTo>
                  <a:cubicBezTo>
                    <a:pt x="6925" y="9564"/>
                    <a:pt x="6945" y="9564"/>
                    <a:pt x="6945" y="9585"/>
                  </a:cubicBezTo>
                  <a:cubicBezTo>
                    <a:pt x="7143" y="9881"/>
                    <a:pt x="7194" y="9982"/>
                    <a:pt x="7301" y="9982"/>
                  </a:cubicBezTo>
                  <a:cubicBezTo>
                    <a:pt x="7349" y="9982"/>
                    <a:pt x="7408" y="9962"/>
                    <a:pt x="7495" y="9931"/>
                  </a:cubicBezTo>
                  <a:cubicBezTo>
                    <a:pt x="7923" y="9768"/>
                    <a:pt x="8269" y="9483"/>
                    <a:pt x="8554" y="9137"/>
                  </a:cubicBezTo>
                  <a:cubicBezTo>
                    <a:pt x="8636" y="9055"/>
                    <a:pt x="8656" y="8974"/>
                    <a:pt x="8656" y="8872"/>
                  </a:cubicBezTo>
                  <a:cubicBezTo>
                    <a:pt x="8575" y="7976"/>
                    <a:pt x="7984" y="7100"/>
                    <a:pt x="7332" y="6469"/>
                  </a:cubicBezTo>
                  <a:cubicBezTo>
                    <a:pt x="6294" y="5430"/>
                    <a:pt x="6334" y="4554"/>
                    <a:pt x="6049" y="2538"/>
                  </a:cubicBezTo>
                  <a:cubicBezTo>
                    <a:pt x="5852" y="1066"/>
                    <a:pt x="4354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5"/>
            <p:cNvSpPr/>
            <p:nvPr/>
          </p:nvSpPr>
          <p:spPr>
            <a:xfrm>
              <a:off x="7708943" y="1657165"/>
              <a:ext cx="276945" cy="542027"/>
            </a:xfrm>
            <a:custGeom>
              <a:avLst/>
              <a:gdLst/>
              <a:ahLst/>
              <a:cxnLst/>
              <a:rect l="l" t="t" r="r" b="b"/>
              <a:pathLst>
                <a:path w="4319" h="8453" extrusionOk="0">
                  <a:moveTo>
                    <a:pt x="82" y="1"/>
                  </a:moveTo>
                  <a:cubicBezTo>
                    <a:pt x="62" y="1"/>
                    <a:pt x="21" y="21"/>
                    <a:pt x="21" y="62"/>
                  </a:cubicBezTo>
                  <a:cubicBezTo>
                    <a:pt x="1" y="82"/>
                    <a:pt x="21" y="123"/>
                    <a:pt x="62" y="123"/>
                  </a:cubicBezTo>
                  <a:cubicBezTo>
                    <a:pt x="245" y="164"/>
                    <a:pt x="428" y="245"/>
                    <a:pt x="591" y="347"/>
                  </a:cubicBezTo>
                  <a:cubicBezTo>
                    <a:pt x="734" y="469"/>
                    <a:pt x="876" y="612"/>
                    <a:pt x="978" y="775"/>
                  </a:cubicBezTo>
                  <a:cubicBezTo>
                    <a:pt x="1202" y="1101"/>
                    <a:pt x="1345" y="1467"/>
                    <a:pt x="1467" y="1834"/>
                  </a:cubicBezTo>
                  <a:cubicBezTo>
                    <a:pt x="1569" y="2221"/>
                    <a:pt x="1630" y="2608"/>
                    <a:pt x="1711" y="3015"/>
                  </a:cubicBezTo>
                  <a:cubicBezTo>
                    <a:pt x="1772" y="3402"/>
                    <a:pt x="1874" y="3789"/>
                    <a:pt x="1996" y="4176"/>
                  </a:cubicBezTo>
                  <a:cubicBezTo>
                    <a:pt x="2098" y="4563"/>
                    <a:pt x="2261" y="4950"/>
                    <a:pt x="2465" y="5296"/>
                  </a:cubicBezTo>
                  <a:cubicBezTo>
                    <a:pt x="2648" y="5663"/>
                    <a:pt x="2913" y="5988"/>
                    <a:pt x="3157" y="6294"/>
                  </a:cubicBezTo>
                  <a:cubicBezTo>
                    <a:pt x="3402" y="6599"/>
                    <a:pt x="3646" y="6925"/>
                    <a:pt x="3809" y="7271"/>
                  </a:cubicBezTo>
                  <a:cubicBezTo>
                    <a:pt x="3992" y="7618"/>
                    <a:pt x="4094" y="8005"/>
                    <a:pt x="4155" y="8392"/>
                  </a:cubicBezTo>
                  <a:cubicBezTo>
                    <a:pt x="4155" y="8432"/>
                    <a:pt x="4196" y="8453"/>
                    <a:pt x="4237" y="8453"/>
                  </a:cubicBezTo>
                  <a:cubicBezTo>
                    <a:pt x="4298" y="8453"/>
                    <a:pt x="4318" y="8412"/>
                    <a:pt x="4318" y="8371"/>
                  </a:cubicBezTo>
                  <a:cubicBezTo>
                    <a:pt x="4257" y="7964"/>
                    <a:pt x="4135" y="7577"/>
                    <a:pt x="3952" y="7210"/>
                  </a:cubicBezTo>
                  <a:cubicBezTo>
                    <a:pt x="3789" y="6823"/>
                    <a:pt x="3544" y="6498"/>
                    <a:pt x="3280" y="6192"/>
                  </a:cubicBezTo>
                  <a:cubicBezTo>
                    <a:pt x="3035" y="5887"/>
                    <a:pt x="2791" y="5561"/>
                    <a:pt x="2607" y="5214"/>
                  </a:cubicBezTo>
                  <a:cubicBezTo>
                    <a:pt x="2404" y="4889"/>
                    <a:pt x="2261" y="4522"/>
                    <a:pt x="2139" y="4135"/>
                  </a:cubicBezTo>
                  <a:cubicBezTo>
                    <a:pt x="2017" y="3769"/>
                    <a:pt x="1935" y="3361"/>
                    <a:pt x="1854" y="2974"/>
                  </a:cubicBezTo>
                  <a:cubicBezTo>
                    <a:pt x="1772" y="2587"/>
                    <a:pt x="1711" y="2200"/>
                    <a:pt x="1589" y="1793"/>
                  </a:cubicBezTo>
                  <a:cubicBezTo>
                    <a:pt x="1487" y="1406"/>
                    <a:pt x="1324" y="1040"/>
                    <a:pt x="1100" y="693"/>
                  </a:cubicBezTo>
                  <a:cubicBezTo>
                    <a:pt x="978" y="530"/>
                    <a:pt x="836" y="367"/>
                    <a:pt x="652" y="245"/>
                  </a:cubicBezTo>
                  <a:cubicBezTo>
                    <a:pt x="489" y="143"/>
                    <a:pt x="286" y="42"/>
                    <a:pt x="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5"/>
            <p:cNvSpPr/>
            <p:nvPr/>
          </p:nvSpPr>
          <p:spPr>
            <a:xfrm>
              <a:off x="7842124" y="1864535"/>
              <a:ext cx="207757" cy="181338"/>
            </a:xfrm>
            <a:custGeom>
              <a:avLst/>
              <a:gdLst/>
              <a:ahLst/>
              <a:cxnLst/>
              <a:rect l="l" t="t" r="r" b="b"/>
              <a:pathLst>
                <a:path w="3240" h="2828" extrusionOk="0">
                  <a:moveTo>
                    <a:pt x="1367" y="453"/>
                  </a:moveTo>
                  <a:cubicBezTo>
                    <a:pt x="1384" y="454"/>
                    <a:pt x="1386" y="471"/>
                    <a:pt x="1386" y="473"/>
                  </a:cubicBezTo>
                  <a:lnTo>
                    <a:pt x="1386" y="473"/>
                  </a:lnTo>
                  <a:cubicBezTo>
                    <a:pt x="1386" y="468"/>
                    <a:pt x="1378" y="461"/>
                    <a:pt x="1367" y="453"/>
                  </a:cubicBezTo>
                  <a:close/>
                  <a:moveTo>
                    <a:pt x="1260" y="1"/>
                  </a:moveTo>
                  <a:cubicBezTo>
                    <a:pt x="1239" y="1"/>
                    <a:pt x="1220" y="2"/>
                    <a:pt x="1203" y="5"/>
                  </a:cubicBezTo>
                  <a:cubicBezTo>
                    <a:pt x="1080" y="46"/>
                    <a:pt x="1060" y="148"/>
                    <a:pt x="1223" y="290"/>
                  </a:cubicBezTo>
                  <a:cubicBezTo>
                    <a:pt x="1263" y="331"/>
                    <a:pt x="1324" y="391"/>
                    <a:pt x="1364" y="451"/>
                  </a:cubicBezTo>
                  <a:lnTo>
                    <a:pt x="1364" y="451"/>
                  </a:lnTo>
                  <a:cubicBezTo>
                    <a:pt x="1333" y="431"/>
                    <a:pt x="1278" y="406"/>
                    <a:pt x="1264" y="392"/>
                  </a:cubicBezTo>
                  <a:cubicBezTo>
                    <a:pt x="1101" y="290"/>
                    <a:pt x="897" y="168"/>
                    <a:pt x="714" y="86"/>
                  </a:cubicBezTo>
                  <a:cubicBezTo>
                    <a:pt x="649" y="59"/>
                    <a:pt x="571" y="35"/>
                    <a:pt x="507" y="35"/>
                  </a:cubicBezTo>
                  <a:cubicBezTo>
                    <a:pt x="432" y="35"/>
                    <a:pt x="377" y="68"/>
                    <a:pt x="388" y="168"/>
                  </a:cubicBezTo>
                  <a:cubicBezTo>
                    <a:pt x="388" y="311"/>
                    <a:pt x="510" y="351"/>
                    <a:pt x="754" y="616"/>
                  </a:cubicBezTo>
                  <a:cubicBezTo>
                    <a:pt x="765" y="630"/>
                    <a:pt x="764" y="635"/>
                    <a:pt x="753" y="635"/>
                  </a:cubicBezTo>
                  <a:cubicBezTo>
                    <a:pt x="704" y="635"/>
                    <a:pt x="456" y="513"/>
                    <a:pt x="243" y="513"/>
                  </a:cubicBezTo>
                  <a:cubicBezTo>
                    <a:pt x="230" y="513"/>
                    <a:pt x="217" y="513"/>
                    <a:pt x="205" y="514"/>
                  </a:cubicBezTo>
                  <a:cubicBezTo>
                    <a:pt x="21" y="535"/>
                    <a:pt x="1" y="718"/>
                    <a:pt x="103" y="820"/>
                  </a:cubicBezTo>
                  <a:cubicBezTo>
                    <a:pt x="245" y="962"/>
                    <a:pt x="449" y="1044"/>
                    <a:pt x="612" y="1166"/>
                  </a:cubicBezTo>
                  <a:cubicBezTo>
                    <a:pt x="836" y="1308"/>
                    <a:pt x="1182" y="1512"/>
                    <a:pt x="1284" y="1797"/>
                  </a:cubicBezTo>
                  <a:cubicBezTo>
                    <a:pt x="1386" y="2103"/>
                    <a:pt x="592" y="1858"/>
                    <a:pt x="469" y="2062"/>
                  </a:cubicBezTo>
                  <a:cubicBezTo>
                    <a:pt x="266" y="2367"/>
                    <a:pt x="1141" y="2653"/>
                    <a:pt x="1304" y="2693"/>
                  </a:cubicBezTo>
                  <a:cubicBezTo>
                    <a:pt x="1598" y="2787"/>
                    <a:pt x="1900" y="2828"/>
                    <a:pt x="2199" y="2828"/>
                  </a:cubicBezTo>
                  <a:cubicBezTo>
                    <a:pt x="2357" y="2828"/>
                    <a:pt x="2514" y="2816"/>
                    <a:pt x="2669" y="2795"/>
                  </a:cubicBezTo>
                  <a:cubicBezTo>
                    <a:pt x="2974" y="2734"/>
                    <a:pt x="3239" y="2429"/>
                    <a:pt x="3239" y="2143"/>
                  </a:cubicBezTo>
                  <a:cubicBezTo>
                    <a:pt x="3239" y="1594"/>
                    <a:pt x="2852" y="1023"/>
                    <a:pt x="2404" y="616"/>
                  </a:cubicBezTo>
                  <a:cubicBezTo>
                    <a:pt x="1989" y="238"/>
                    <a:pt x="1520" y="1"/>
                    <a:pt x="1260" y="1"/>
                  </a:cubicBezTo>
                  <a:close/>
                </a:path>
              </a:pathLst>
            </a:custGeom>
            <a:solidFill>
              <a:srgbClr val="FB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5"/>
            <p:cNvSpPr/>
            <p:nvPr/>
          </p:nvSpPr>
          <p:spPr>
            <a:xfrm>
              <a:off x="7883931" y="1902175"/>
              <a:ext cx="34049" cy="29881"/>
            </a:xfrm>
            <a:custGeom>
              <a:avLst/>
              <a:gdLst/>
              <a:ahLst/>
              <a:cxnLst/>
              <a:rect l="l" t="t" r="r" b="b"/>
              <a:pathLst>
                <a:path w="531" h="466" extrusionOk="0">
                  <a:moveTo>
                    <a:pt x="108" y="0"/>
                  </a:moveTo>
                  <a:cubicBezTo>
                    <a:pt x="80" y="0"/>
                    <a:pt x="56" y="15"/>
                    <a:pt x="41" y="29"/>
                  </a:cubicBezTo>
                  <a:cubicBezTo>
                    <a:pt x="1" y="70"/>
                    <a:pt x="21" y="110"/>
                    <a:pt x="41" y="151"/>
                  </a:cubicBezTo>
                  <a:cubicBezTo>
                    <a:pt x="184" y="233"/>
                    <a:pt x="306" y="334"/>
                    <a:pt x="428" y="457"/>
                  </a:cubicBezTo>
                  <a:cubicBezTo>
                    <a:pt x="442" y="457"/>
                    <a:pt x="465" y="466"/>
                    <a:pt x="484" y="466"/>
                  </a:cubicBezTo>
                  <a:cubicBezTo>
                    <a:pt x="494" y="466"/>
                    <a:pt x="503" y="463"/>
                    <a:pt x="510" y="457"/>
                  </a:cubicBezTo>
                  <a:cubicBezTo>
                    <a:pt x="530" y="436"/>
                    <a:pt x="530" y="396"/>
                    <a:pt x="510" y="375"/>
                  </a:cubicBezTo>
                  <a:cubicBezTo>
                    <a:pt x="408" y="233"/>
                    <a:pt x="286" y="110"/>
                    <a:pt x="143" y="9"/>
                  </a:cubicBezTo>
                  <a:cubicBezTo>
                    <a:pt x="131" y="3"/>
                    <a:pt x="119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5"/>
            <p:cNvSpPr/>
            <p:nvPr/>
          </p:nvSpPr>
          <p:spPr>
            <a:xfrm>
              <a:off x="7920481" y="1887811"/>
              <a:ext cx="35331" cy="30266"/>
            </a:xfrm>
            <a:custGeom>
              <a:avLst/>
              <a:gdLst/>
              <a:ahLst/>
              <a:cxnLst/>
              <a:rect l="l" t="t" r="r" b="b"/>
              <a:pathLst>
                <a:path w="551" h="472" extrusionOk="0">
                  <a:moveTo>
                    <a:pt x="108" y="0"/>
                  </a:moveTo>
                  <a:cubicBezTo>
                    <a:pt x="81" y="0"/>
                    <a:pt x="56" y="15"/>
                    <a:pt x="42" y="29"/>
                  </a:cubicBezTo>
                  <a:cubicBezTo>
                    <a:pt x="1" y="70"/>
                    <a:pt x="21" y="110"/>
                    <a:pt x="42" y="151"/>
                  </a:cubicBezTo>
                  <a:lnTo>
                    <a:pt x="449" y="457"/>
                  </a:lnTo>
                  <a:cubicBezTo>
                    <a:pt x="459" y="467"/>
                    <a:pt x="474" y="472"/>
                    <a:pt x="490" y="472"/>
                  </a:cubicBezTo>
                  <a:cubicBezTo>
                    <a:pt x="505" y="472"/>
                    <a:pt x="520" y="467"/>
                    <a:pt x="530" y="457"/>
                  </a:cubicBezTo>
                  <a:cubicBezTo>
                    <a:pt x="551" y="436"/>
                    <a:pt x="551" y="396"/>
                    <a:pt x="530" y="375"/>
                  </a:cubicBezTo>
                  <a:cubicBezTo>
                    <a:pt x="408" y="233"/>
                    <a:pt x="286" y="110"/>
                    <a:pt x="143" y="9"/>
                  </a:cubicBezTo>
                  <a:cubicBezTo>
                    <a:pt x="132" y="3"/>
                    <a:pt x="120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5"/>
            <p:cNvSpPr/>
            <p:nvPr/>
          </p:nvSpPr>
          <p:spPr>
            <a:xfrm>
              <a:off x="8014547" y="1997524"/>
              <a:ext cx="37896" cy="46809"/>
            </a:xfrm>
            <a:custGeom>
              <a:avLst/>
              <a:gdLst/>
              <a:ahLst/>
              <a:cxnLst/>
              <a:rect l="l" t="t" r="r" b="b"/>
              <a:pathLst>
                <a:path w="591" h="730" extrusionOk="0">
                  <a:moveTo>
                    <a:pt x="521" y="0"/>
                  </a:moveTo>
                  <a:cubicBezTo>
                    <a:pt x="498" y="0"/>
                    <a:pt x="484" y="19"/>
                    <a:pt x="469" y="49"/>
                  </a:cubicBezTo>
                  <a:cubicBezTo>
                    <a:pt x="448" y="171"/>
                    <a:pt x="408" y="293"/>
                    <a:pt x="326" y="375"/>
                  </a:cubicBezTo>
                  <a:cubicBezTo>
                    <a:pt x="265" y="477"/>
                    <a:pt x="163" y="538"/>
                    <a:pt x="41" y="579"/>
                  </a:cubicBezTo>
                  <a:cubicBezTo>
                    <a:pt x="21" y="599"/>
                    <a:pt x="0" y="640"/>
                    <a:pt x="0" y="680"/>
                  </a:cubicBezTo>
                  <a:cubicBezTo>
                    <a:pt x="15" y="710"/>
                    <a:pt x="41" y="729"/>
                    <a:pt x="70" y="729"/>
                  </a:cubicBezTo>
                  <a:cubicBezTo>
                    <a:pt x="80" y="729"/>
                    <a:pt x="91" y="727"/>
                    <a:pt x="102" y="721"/>
                  </a:cubicBezTo>
                  <a:cubicBezTo>
                    <a:pt x="245" y="680"/>
                    <a:pt x="367" y="599"/>
                    <a:pt x="448" y="477"/>
                  </a:cubicBezTo>
                  <a:cubicBezTo>
                    <a:pt x="530" y="355"/>
                    <a:pt x="570" y="212"/>
                    <a:pt x="591" y="69"/>
                  </a:cubicBezTo>
                  <a:cubicBezTo>
                    <a:pt x="591" y="49"/>
                    <a:pt x="570" y="8"/>
                    <a:pt x="550" y="8"/>
                  </a:cubicBezTo>
                  <a:cubicBezTo>
                    <a:pt x="539" y="3"/>
                    <a:pt x="530" y="0"/>
                    <a:pt x="521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5"/>
            <p:cNvSpPr/>
            <p:nvPr/>
          </p:nvSpPr>
          <p:spPr>
            <a:xfrm>
              <a:off x="7970111" y="1954177"/>
              <a:ext cx="154150" cy="174477"/>
            </a:xfrm>
            <a:custGeom>
              <a:avLst/>
              <a:gdLst/>
              <a:ahLst/>
              <a:cxnLst/>
              <a:rect l="l" t="t" r="r" b="b"/>
              <a:pathLst>
                <a:path w="2404" h="2721" extrusionOk="0">
                  <a:moveTo>
                    <a:pt x="1261" y="0"/>
                  </a:moveTo>
                  <a:cubicBezTo>
                    <a:pt x="1190" y="0"/>
                    <a:pt x="1134" y="52"/>
                    <a:pt x="1019" y="155"/>
                  </a:cubicBezTo>
                  <a:cubicBezTo>
                    <a:pt x="428" y="725"/>
                    <a:pt x="82" y="1479"/>
                    <a:pt x="42" y="1560"/>
                  </a:cubicBezTo>
                  <a:cubicBezTo>
                    <a:pt x="1" y="1641"/>
                    <a:pt x="1" y="1703"/>
                    <a:pt x="62" y="1764"/>
                  </a:cubicBezTo>
                  <a:cubicBezTo>
                    <a:pt x="123" y="1825"/>
                    <a:pt x="164" y="1906"/>
                    <a:pt x="225" y="1967"/>
                  </a:cubicBezTo>
                  <a:cubicBezTo>
                    <a:pt x="652" y="2456"/>
                    <a:pt x="856" y="2639"/>
                    <a:pt x="897" y="2721"/>
                  </a:cubicBezTo>
                  <a:cubicBezTo>
                    <a:pt x="938" y="2721"/>
                    <a:pt x="958" y="2680"/>
                    <a:pt x="1019" y="2599"/>
                  </a:cubicBezTo>
                  <a:cubicBezTo>
                    <a:pt x="1508" y="1906"/>
                    <a:pt x="2139" y="1051"/>
                    <a:pt x="2363" y="745"/>
                  </a:cubicBezTo>
                  <a:cubicBezTo>
                    <a:pt x="2384" y="725"/>
                    <a:pt x="2404" y="684"/>
                    <a:pt x="2404" y="664"/>
                  </a:cubicBezTo>
                  <a:cubicBezTo>
                    <a:pt x="2078" y="440"/>
                    <a:pt x="1773" y="236"/>
                    <a:pt x="1487" y="94"/>
                  </a:cubicBezTo>
                  <a:cubicBezTo>
                    <a:pt x="1381" y="31"/>
                    <a:pt x="1317" y="0"/>
                    <a:pt x="1261" y="0"/>
                  </a:cubicBezTo>
                  <a:close/>
                </a:path>
              </a:pathLst>
            </a:custGeom>
            <a:solidFill>
              <a:srgbClr val="FD9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5"/>
            <p:cNvSpPr/>
            <p:nvPr/>
          </p:nvSpPr>
          <p:spPr>
            <a:xfrm>
              <a:off x="7970111" y="1954177"/>
              <a:ext cx="154150" cy="174477"/>
            </a:xfrm>
            <a:custGeom>
              <a:avLst/>
              <a:gdLst/>
              <a:ahLst/>
              <a:cxnLst/>
              <a:rect l="l" t="t" r="r" b="b"/>
              <a:pathLst>
                <a:path w="2404" h="2721" extrusionOk="0">
                  <a:moveTo>
                    <a:pt x="1261" y="0"/>
                  </a:moveTo>
                  <a:cubicBezTo>
                    <a:pt x="1190" y="0"/>
                    <a:pt x="1134" y="52"/>
                    <a:pt x="1019" y="155"/>
                  </a:cubicBezTo>
                  <a:cubicBezTo>
                    <a:pt x="428" y="725"/>
                    <a:pt x="82" y="1479"/>
                    <a:pt x="42" y="1560"/>
                  </a:cubicBezTo>
                  <a:cubicBezTo>
                    <a:pt x="1" y="1641"/>
                    <a:pt x="1" y="1703"/>
                    <a:pt x="62" y="1764"/>
                  </a:cubicBezTo>
                  <a:cubicBezTo>
                    <a:pt x="123" y="1825"/>
                    <a:pt x="164" y="1906"/>
                    <a:pt x="225" y="1967"/>
                  </a:cubicBezTo>
                  <a:cubicBezTo>
                    <a:pt x="652" y="2456"/>
                    <a:pt x="856" y="2639"/>
                    <a:pt x="897" y="2721"/>
                  </a:cubicBezTo>
                  <a:cubicBezTo>
                    <a:pt x="938" y="2721"/>
                    <a:pt x="958" y="2680"/>
                    <a:pt x="1019" y="2599"/>
                  </a:cubicBezTo>
                  <a:cubicBezTo>
                    <a:pt x="1508" y="1906"/>
                    <a:pt x="2139" y="1051"/>
                    <a:pt x="2363" y="745"/>
                  </a:cubicBezTo>
                  <a:cubicBezTo>
                    <a:pt x="2384" y="725"/>
                    <a:pt x="2404" y="684"/>
                    <a:pt x="2404" y="664"/>
                  </a:cubicBezTo>
                  <a:cubicBezTo>
                    <a:pt x="2078" y="440"/>
                    <a:pt x="1773" y="236"/>
                    <a:pt x="1487" y="94"/>
                  </a:cubicBezTo>
                  <a:cubicBezTo>
                    <a:pt x="1381" y="31"/>
                    <a:pt x="1317" y="0"/>
                    <a:pt x="1261" y="0"/>
                  </a:cubicBezTo>
                  <a:close/>
                </a:path>
              </a:pathLst>
            </a:custGeom>
            <a:solidFill>
              <a:srgbClr val="172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6" name="Google Shape;1716;p85"/>
          <p:cNvSpPr/>
          <p:nvPr/>
        </p:nvSpPr>
        <p:spPr>
          <a:xfrm>
            <a:off x="2301975" y="893375"/>
            <a:ext cx="1320600" cy="13206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85"/>
          <p:cNvSpPr/>
          <p:nvPr/>
        </p:nvSpPr>
        <p:spPr>
          <a:xfrm>
            <a:off x="6689206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3" y="465"/>
                  <a:pt x="633" y="297"/>
                </a:cubicBezTo>
                <a:cubicBezTo>
                  <a:pt x="633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85"/>
          <p:cNvSpPr/>
          <p:nvPr/>
        </p:nvSpPr>
        <p:spPr>
          <a:xfrm>
            <a:off x="6305002" y="4390286"/>
            <a:ext cx="66777" cy="62768"/>
          </a:xfrm>
          <a:custGeom>
            <a:avLst/>
            <a:gdLst/>
            <a:ahLst/>
            <a:cxnLst/>
            <a:rect l="l" t="t" r="r" b="b"/>
            <a:pathLst>
              <a:path w="633" h="595" extrusionOk="0">
                <a:moveTo>
                  <a:pt x="317" y="0"/>
                </a:moveTo>
                <a:cubicBezTo>
                  <a:pt x="140" y="0"/>
                  <a:pt x="1" y="130"/>
                  <a:pt x="1" y="297"/>
                </a:cubicBezTo>
                <a:cubicBezTo>
                  <a:pt x="1" y="455"/>
                  <a:pt x="140" y="585"/>
                  <a:pt x="317" y="595"/>
                </a:cubicBezTo>
                <a:cubicBezTo>
                  <a:pt x="493" y="595"/>
                  <a:pt x="632" y="465"/>
                  <a:pt x="632" y="297"/>
                </a:cubicBezTo>
                <a:cubicBezTo>
                  <a:pt x="632" y="130"/>
                  <a:pt x="493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85"/>
          <p:cNvSpPr/>
          <p:nvPr/>
        </p:nvSpPr>
        <p:spPr>
          <a:xfrm>
            <a:off x="5596407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1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85"/>
          <p:cNvSpPr/>
          <p:nvPr/>
        </p:nvSpPr>
        <p:spPr>
          <a:xfrm>
            <a:off x="5980612" y="4390286"/>
            <a:ext cx="67726" cy="62768"/>
          </a:xfrm>
          <a:custGeom>
            <a:avLst/>
            <a:gdLst/>
            <a:ahLst/>
            <a:cxnLst/>
            <a:rect l="l" t="t" r="r" b="b"/>
            <a:pathLst>
              <a:path w="642" h="595" extrusionOk="0">
                <a:moveTo>
                  <a:pt x="316" y="0"/>
                </a:moveTo>
                <a:cubicBezTo>
                  <a:pt x="140" y="0"/>
                  <a:pt x="0" y="130"/>
                  <a:pt x="0" y="297"/>
                </a:cubicBezTo>
                <a:cubicBezTo>
                  <a:pt x="0" y="465"/>
                  <a:pt x="149" y="595"/>
                  <a:pt x="326" y="595"/>
                </a:cubicBezTo>
                <a:cubicBezTo>
                  <a:pt x="493" y="585"/>
                  <a:pt x="642" y="455"/>
                  <a:pt x="632" y="297"/>
                </a:cubicBezTo>
                <a:cubicBezTo>
                  <a:pt x="632" y="130"/>
                  <a:pt x="493" y="0"/>
                  <a:pt x="3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85"/>
          <p:cNvSpPr txBox="1">
            <a:spLocks noGrp="1"/>
          </p:cNvSpPr>
          <p:nvPr>
            <p:ph type="title"/>
          </p:nvPr>
        </p:nvSpPr>
        <p:spPr>
          <a:xfrm>
            <a:off x="571875" y="2371600"/>
            <a:ext cx="4780800" cy="151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NEXT</a:t>
            </a:r>
            <a:endParaRPr sz="540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STEPS</a:t>
            </a:r>
            <a:endParaRPr sz="5400"/>
          </a:p>
        </p:txBody>
      </p:sp>
      <p:sp>
        <p:nvSpPr>
          <p:cNvPr id="1722" name="Google Shape;1722;p85"/>
          <p:cNvSpPr txBox="1">
            <a:spLocks noGrp="1"/>
          </p:cNvSpPr>
          <p:nvPr>
            <p:ph type="title" idx="2"/>
          </p:nvPr>
        </p:nvSpPr>
        <p:spPr>
          <a:xfrm>
            <a:off x="1241525" y="1141775"/>
            <a:ext cx="34416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/>
              <a:t>0</a:t>
            </a:r>
            <a:r>
              <a:rPr lang="en"/>
              <a:t>4</a:t>
            </a:r>
            <a:endParaRPr sz="7100"/>
          </a:p>
        </p:txBody>
      </p:sp>
      <p:grpSp>
        <p:nvGrpSpPr>
          <p:cNvPr id="1723" name="Google Shape;1723;p85"/>
          <p:cNvGrpSpPr/>
          <p:nvPr/>
        </p:nvGrpSpPr>
        <p:grpSpPr>
          <a:xfrm rot="-1205493">
            <a:off x="7692633" y="2309435"/>
            <a:ext cx="726868" cy="965936"/>
            <a:chOff x="7740422" y="1917244"/>
            <a:chExt cx="2038324" cy="2708732"/>
          </a:xfrm>
        </p:grpSpPr>
        <p:sp>
          <p:nvSpPr>
            <p:cNvPr id="1724" name="Google Shape;1724;p85"/>
            <p:cNvSpPr/>
            <p:nvPr/>
          </p:nvSpPr>
          <p:spPr>
            <a:xfrm>
              <a:off x="7959497" y="2130164"/>
              <a:ext cx="1713153" cy="2391035"/>
            </a:xfrm>
            <a:custGeom>
              <a:avLst/>
              <a:gdLst/>
              <a:ahLst/>
              <a:cxnLst/>
              <a:rect l="l" t="t" r="r" b="b"/>
              <a:pathLst>
                <a:path w="1713153" h="2391035" extrusionOk="0">
                  <a:moveTo>
                    <a:pt x="1580197" y="2070277"/>
                  </a:moveTo>
                  <a:cubicBezTo>
                    <a:pt x="1547806" y="2070277"/>
                    <a:pt x="1517440" y="2078113"/>
                    <a:pt x="1489602" y="2093588"/>
                  </a:cubicBezTo>
                  <a:cubicBezTo>
                    <a:pt x="1484045" y="2090515"/>
                    <a:pt x="1478368" y="2087721"/>
                    <a:pt x="1472634" y="2085263"/>
                  </a:cubicBezTo>
                  <a:cubicBezTo>
                    <a:pt x="1401870" y="2031072"/>
                    <a:pt x="1329131" y="1986051"/>
                    <a:pt x="1255947" y="1951145"/>
                  </a:cubicBezTo>
                  <a:lnTo>
                    <a:pt x="1255947" y="1838629"/>
                  </a:lnTo>
                  <a:lnTo>
                    <a:pt x="1394402" y="1838629"/>
                  </a:lnTo>
                  <a:cubicBezTo>
                    <a:pt x="1452359" y="1838629"/>
                    <a:pt x="1499501" y="1791487"/>
                    <a:pt x="1499501" y="1733518"/>
                  </a:cubicBezTo>
                  <a:lnTo>
                    <a:pt x="1499501" y="1577886"/>
                  </a:lnTo>
                  <a:cubicBezTo>
                    <a:pt x="1499501" y="1519910"/>
                    <a:pt x="1452359" y="1472755"/>
                    <a:pt x="1394402" y="1472755"/>
                  </a:cubicBezTo>
                  <a:lnTo>
                    <a:pt x="1076363" y="1472755"/>
                  </a:lnTo>
                  <a:cubicBezTo>
                    <a:pt x="1080655" y="1429854"/>
                    <a:pt x="1083818" y="1387195"/>
                    <a:pt x="1085805" y="1345526"/>
                  </a:cubicBezTo>
                  <a:cubicBezTo>
                    <a:pt x="1086465" y="1331645"/>
                    <a:pt x="1087043" y="1317752"/>
                    <a:pt x="1087443" y="1303769"/>
                  </a:cubicBezTo>
                  <a:cubicBezTo>
                    <a:pt x="1089971" y="1215986"/>
                    <a:pt x="1086948" y="1131335"/>
                    <a:pt x="1078420" y="1051223"/>
                  </a:cubicBezTo>
                  <a:cubicBezTo>
                    <a:pt x="1087640" y="1075207"/>
                    <a:pt x="1102474" y="1097057"/>
                    <a:pt x="1122248" y="1115015"/>
                  </a:cubicBezTo>
                  <a:cubicBezTo>
                    <a:pt x="1148441" y="1138815"/>
                    <a:pt x="1181684" y="1153439"/>
                    <a:pt x="1216431" y="1157281"/>
                  </a:cubicBezTo>
                  <a:cubicBezTo>
                    <a:pt x="1223581" y="1191494"/>
                    <a:pt x="1241317" y="1223213"/>
                    <a:pt x="1267529" y="1247044"/>
                  </a:cubicBezTo>
                  <a:cubicBezTo>
                    <a:pt x="1298397" y="1275060"/>
                    <a:pt x="1338275" y="1290485"/>
                    <a:pt x="1379810" y="1290485"/>
                  </a:cubicBezTo>
                  <a:cubicBezTo>
                    <a:pt x="1382420" y="1290485"/>
                    <a:pt x="1385055" y="1290415"/>
                    <a:pt x="1387944" y="1290294"/>
                  </a:cubicBezTo>
                  <a:cubicBezTo>
                    <a:pt x="1431709" y="1288186"/>
                    <a:pt x="1472177" y="1269434"/>
                    <a:pt x="1502054" y="1237481"/>
                  </a:cubicBezTo>
                  <a:cubicBezTo>
                    <a:pt x="1519821" y="1219930"/>
                    <a:pt x="1590173" y="1136249"/>
                    <a:pt x="1530800" y="960050"/>
                  </a:cubicBezTo>
                  <a:cubicBezTo>
                    <a:pt x="1506181" y="887025"/>
                    <a:pt x="1464068" y="816800"/>
                    <a:pt x="1409382" y="756545"/>
                  </a:cubicBezTo>
                  <a:cubicBezTo>
                    <a:pt x="1429448" y="745667"/>
                    <a:pt x="1447165" y="730732"/>
                    <a:pt x="1461319" y="712831"/>
                  </a:cubicBezTo>
                  <a:cubicBezTo>
                    <a:pt x="1494123" y="724871"/>
                    <a:pt x="1530419" y="726662"/>
                    <a:pt x="1564487" y="717080"/>
                  </a:cubicBezTo>
                  <a:cubicBezTo>
                    <a:pt x="1652212" y="692359"/>
                    <a:pt x="1704111" y="601078"/>
                    <a:pt x="1680686" y="513156"/>
                  </a:cubicBezTo>
                  <a:cubicBezTo>
                    <a:pt x="1675212" y="488740"/>
                    <a:pt x="1641557" y="384752"/>
                    <a:pt x="1460671" y="341750"/>
                  </a:cubicBezTo>
                  <a:cubicBezTo>
                    <a:pt x="1421022" y="332308"/>
                    <a:pt x="1378921" y="327450"/>
                    <a:pt x="1335932" y="327247"/>
                  </a:cubicBezTo>
                  <a:cubicBezTo>
                    <a:pt x="1346441" y="316934"/>
                    <a:pt x="1355629" y="305212"/>
                    <a:pt x="1363141" y="292303"/>
                  </a:cubicBezTo>
                  <a:cubicBezTo>
                    <a:pt x="1385601" y="253707"/>
                    <a:pt x="1391666" y="208667"/>
                    <a:pt x="1380229" y="165487"/>
                  </a:cubicBezTo>
                  <a:cubicBezTo>
                    <a:pt x="1369034" y="123132"/>
                    <a:pt x="1342231" y="87490"/>
                    <a:pt x="1304715" y="64966"/>
                  </a:cubicBezTo>
                  <a:cubicBezTo>
                    <a:pt x="1283811" y="51206"/>
                    <a:pt x="1187291" y="0"/>
                    <a:pt x="1027423" y="94964"/>
                  </a:cubicBezTo>
                  <a:cubicBezTo>
                    <a:pt x="923874" y="156463"/>
                    <a:pt x="838682" y="255625"/>
                    <a:pt x="788631" y="371417"/>
                  </a:cubicBezTo>
                  <a:cubicBezTo>
                    <a:pt x="673842" y="325532"/>
                    <a:pt x="546379" y="314540"/>
                    <a:pt x="432142" y="341737"/>
                  </a:cubicBezTo>
                  <a:cubicBezTo>
                    <a:pt x="251275" y="384752"/>
                    <a:pt x="217582" y="488702"/>
                    <a:pt x="212115" y="513156"/>
                  </a:cubicBezTo>
                  <a:cubicBezTo>
                    <a:pt x="200818" y="555402"/>
                    <a:pt x="206394" y="599655"/>
                    <a:pt x="227831" y="637876"/>
                  </a:cubicBezTo>
                  <a:cubicBezTo>
                    <a:pt x="249662" y="676852"/>
                    <a:pt x="285349" y="704983"/>
                    <a:pt x="328371" y="717099"/>
                  </a:cubicBezTo>
                  <a:cubicBezTo>
                    <a:pt x="335997" y="719239"/>
                    <a:pt x="343757" y="720820"/>
                    <a:pt x="351555" y="721836"/>
                  </a:cubicBezTo>
                  <a:cubicBezTo>
                    <a:pt x="336251" y="738295"/>
                    <a:pt x="322116" y="755523"/>
                    <a:pt x="309187" y="773429"/>
                  </a:cubicBezTo>
                  <a:cubicBezTo>
                    <a:pt x="200475" y="924248"/>
                    <a:pt x="242982" y="1024953"/>
                    <a:pt x="254806" y="1046988"/>
                  </a:cubicBezTo>
                  <a:cubicBezTo>
                    <a:pt x="282600" y="1104188"/>
                    <a:pt x="341553" y="1141088"/>
                    <a:pt x="405339" y="1141088"/>
                  </a:cubicBezTo>
                  <a:cubicBezTo>
                    <a:pt x="429939" y="1141088"/>
                    <a:pt x="453745" y="1135767"/>
                    <a:pt x="476040" y="1125308"/>
                  </a:cubicBezTo>
                  <a:cubicBezTo>
                    <a:pt x="508101" y="1110310"/>
                    <a:pt x="534422" y="1085246"/>
                    <a:pt x="551357" y="1054671"/>
                  </a:cubicBezTo>
                  <a:cubicBezTo>
                    <a:pt x="585685" y="1061243"/>
                    <a:pt x="621811" y="1057084"/>
                    <a:pt x="653859" y="1042035"/>
                  </a:cubicBezTo>
                  <a:cubicBezTo>
                    <a:pt x="685952" y="1026991"/>
                    <a:pt x="711777" y="1002874"/>
                    <a:pt x="728573" y="973035"/>
                  </a:cubicBezTo>
                  <a:cubicBezTo>
                    <a:pt x="729538" y="973220"/>
                    <a:pt x="730529" y="973258"/>
                    <a:pt x="731494" y="973416"/>
                  </a:cubicBezTo>
                  <a:lnTo>
                    <a:pt x="725436" y="983830"/>
                  </a:lnTo>
                  <a:cubicBezTo>
                    <a:pt x="715784" y="1000410"/>
                    <a:pt x="721372" y="1021683"/>
                    <a:pt x="737939" y="1031360"/>
                  </a:cubicBezTo>
                  <a:cubicBezTo>
                    <a:pt x="743457" y="1034592"/>
                    <a:pt x="749509" y="1036116"/>
                    <a:pt x="755465" y="1036116"/>
                  </a:cubicBezTo>
                  <a:cubicBezTo>
                    <a:pt x="767391" y="1036116"/>
                    <a:pt x="779011" y="1029982"/>
                    <a:pt x="785507" y="1018946"/>
                  </a:cubicBezTo>
                  <a:lnTo>
                    <a:pt x="795375" y="1002137"/>
                  </a:lnTo>
                  <a:cubicBezTo>
                    <a:pt x="796715" y="999871"/>
                    <a:pt x="797610" y="997438"/>
                    <a:pt x="798391" y="994981"/>
                  </a:cubicBezTo>
                  <a:cubicBezTo>
                    <a:pt x="798271" y="997458"/>
                    <a:pt x="798175" y="999921"/>
                    <a:pt x="798036" y="1002391"/>
                  </a:cubicBezTo>
                  <a:cubicBezTo>
                    <a:pt x="797382" y="1014780"/>
                    <a:pt x="796620" y="1027537"/>
                    <a:pt x="795750" y="1040618"/>
                  </a:cubicBezTo>
                  <a:cubicBezTo>
                    <a:pt x="793661" y="1071860"/>
                    <a:pt x="791044" y="1103287"/>
                    <a:pt x="787984" y="1134040"/>
                  </a:cubicBezTo>
                  <a:cubicBezTo>
                    <a:pt x="786745" y="1146714"/>
                    <a:pt x="785368" y="1159605"/>
                    <a:pt x="783888" y="1172686"/>
                  </a:cubicBezTo>
                  <a:cubicBezTo>
                    <a:pt x="779830" y="1208563"/>
                    <a:pt x="775398" y="1242421"/>
                    <a:pt x="770331" y="1276197"/>
                  </a:cubicBezTo>
                  <a:cubicBezTo>
                    <a:pt x="768330" y="1289564"/>
                    <a:pt x="766191" y="1303089"/>
                    <a:pt x="763911" y="1316799"/>
                  </a:cubicBezTo>
                  <a:cubicBezTo>
                    <a:pt x="759104" y="1345933"/>
                    <a:pt x="753484" y="1376667"/>
                    <a:pt x="747166" y="1408125"/>
                  </a:cubicBezTo>
                  <a:cubicBezTo>
                    <a:pt x="744461" y="1421580"/>
                    <a:pt x="741660" y="1435106"/>
                    <a:pt x="738689" y="1448733"/>
                  </a:cubicBezTo>
                  <a:cubicBezTo>
                    <a:pt x="729291" y="1492015"/>
                    <a:pt x="718845" y="1534807"/>
                    <a:pt x="707631" y="1575955"/>
                  </a:cubicBezTo>
                  <a:cubicBezTo>
                    <a:pt x="704068" y="1589138"/>
                    <a:pt x="700360" y="1602339"/>
                    <a:pt x="696499" y="1615643"/>
                  </a:cubicBezTo>
                  <a:cubicBezTo>
                    <a:pt x="687622" y="1646237"/>
                    <a:pt x="678002" y="1676933"/>
                    <a:pt x="667619" y="1707832"/>
                  </a:cubicBezTo>
                  <a:cubicBezTo>
                    <a:pt x="652538" y="1752650"/>
                    <a:pt x="635990" y="1796986"/>
                    <a:pt x="618477" y="1839645"/>
                  </a:cubicBezTo>
                  <a:cubicBezTo>
                    <a:pt x="613022" y="1852898"/>
                    <a:pt x="607364" y="1866150"/>
                    <a:pt x="601573" y="1879415"/>
                  </a:cubicBezTo>
                  <a:cubicBezTo>
                    <a:pt x="598582" y="1886280"/>
                    <a:pt x="595528" y="1893125"/>
                    <a:pt x="592454" y="1899970"/>
                  </a:cubicBezTo>
                  <a:cubicBezTo>
                    <a:pt x="443598" y="1946452"/>
                    <a:pt x="326428" y="2022373"/>
                    <a:pt x="251650" y="2080748"/>
                  </a:cubicBezTo>
                  <a:cubicBezTo>
                    <a:pt x="241877" y="2084177"/>
                    <a:pt x="232467" y="2088407"/>
                    <a:pt x="223310" y="2093506"/>
                  </a:cubicBezTo>
                  <a:cubicBezTo>
                    <a:pt x="195535" y="2078075"/>
                    <a:pt x="165246" y="2070277"/>
                    <a:pt x="132930" y="2070277"/>
                  </a:cubicBezTo>
                  <a:cubicBezTo>
                    <a:pt x="59626" y="2070277"/>
                    <a:pt x="0" y="2133492"/>
                    <a:pt x="0" y="2211184"/>
                  </a:cubicBezTo>
                  <a:cubicBezTo>
                    <a:pt x="0" y="2278367"/>
                    <a:pt x="44151" y="2335142"/>
                    <a:pt x="104806" y="2348922"/>
                  </a:cubicBezTo>
                  <a:cubicBezTo>
                    <a:pt x="125202" y="2365197"/>
                    <a:pt x="164484" y="2391035"/>
                    <a:pt x="223348" y="2391035"/>
                  </a:cubicBezTo>
                  <a:cubicBezTo>
                    <a:pt x="255689" y="2391035"/>
                    <a:pt x="285984" y="2383243"/>
                    <a:pt x="313772" y="2367794"/>
                  </a:cubicBezTo>
                  <a:cubicBezTo>
                    <a:pt x="341553" y="2383243"/>
                    <a:pt x="371855" y="2391035"/>
                    <a:pt x="404221" y="2391035"/>
                  </a:cubicBezTo>
                  <a:cubicBezTo>
                    <a:pt x="436587" y="2391035"/>
                    <a:pt x="466871" y="2383243"/>
                    <a:pt x="494645" y="2367794"/>
                  </a:cubicBezTo>
                  <a:cubicBezTo>
                    <a:pt x="522439" y="2383243"/>
                    <a:pt x="552754" y="2391035"/>
                    <a:pt x="585095" y="2391035"/>
                  </a:cubicBezTo>
                  <a:cubicBezTo>
                    <a:pt x="617442" y="2391035"/>
                    <a:pt x="647731" y="2383243"/>
                    <a:pt x="675506" y="2367813"/>
                  </a:cubicBezTo>
                  <a:cubicBezTo>
                    <a:pt x="703300" y="2383243"/>
                    <a:pt x="733571" y="2391035"/>
                    <a:pt x="765886" y="2391035"/>
                  </a:cubicBezTo>
                  <a:cubicBezTo>
                    <a:pt x="798233" y="2391035"/>
                    <a:pt x="828516" y="2383243"/>
                    <a:pt x="856310" y="2367794"/>
                  </a:cubicBezTo>
                  <a:cubicBezTo>
                    <a:pt x="884085" y="2383243"/>
                    <a:pt x="914393" y="2391035"/>
                    <a:pt x="946753" y="2391035"/>
                  </a:cubicBezTo>
                  <a:cubicBezTo>
                    <a:pt x="979119" y="2391035"/>
                    <a:pt x="1009434" y="2383243"/>
                    <a:pt x="1037208" y="2367813"/>
                  </a:cubicBezTo>
                  <a:cubicBezTo>
                    <a:pt x="1064996" y="2383243"/>
                    <a:pt x="1095305" y="2391035"/>
                    <a:pt x="1127671" y="2391035"/>
                  </a:cubicBezTo>
                  <a:cubicBezTo>
                    <a:pt x="1160011" y="2391035"/>
                    <a:pt x="1190320" y="2383243"/>
                    <a:pt x="1218114" y="2367794"/>
                  </a:cubicBezTo>
                  <a:cubicBezTo>
                    <a:pt x="1245908" y="2383243"/>
                    <a:pt x="1276210" y="2391035"/>
                    <a:pt x="1308557" y="2391035"/>
                  </a:cubicBezTo>
                  <a:cubicBezTo>
                    <a:pt x="1340942" y="2391035"/>
                    <a:pt x="1371282" y="2383224"/>
                    <a:pt x="1399089" y="2367762"/>
                  </a:cubicBezTo>
                  <a:cubicBezTo>
                    <a:pt x="1426933" y="2383224"/>
                    <a:pt x="1457255" y="2391035"/>
                    <a:pt x="1489621" y="2391035"/>
                  </a:cubicBezTo>
                  <a:cubicBezTo>
                    <a:pt x="1548587" y="2391035"/>
                    <a:pt x="1587944" y="2365108"/>
                    <a:pt x="1608366" y="2348820"/>
                  </a:cubicBezTo>
                  <a:cubicBezTo>
                    <a:pt x="1669002" y="2334850"/>
                    <a:pt x="1713153" y="2278100"/>
                    <a:pt x="1713153" y="2211184"/>
                  </a:cubicBezTo>
                  <a:cubicBezTo>
                    <a:pt x="1713153" y="2133492"/>
                    <a:pt x="1653501" y="2070277"/>
                    <a:pt x="1580197" y="2070277"/>
                  </a:cubicBezTo>
                  <a:close/>
                  <a:moveTo>
                    <a:pt x="1050010" y="1838629"/>
                  </a:moveTo>
                  <a:lnTo>
                    <a:pt x="1050010" y="1879333"/>
                  </a:lnTo>
                  <a:cubicBezTo>
                    <a:pt x="1036154" y="1876221"/>
                    <a:pt x="1022286" y="1873465"/>
                    <a:pt x="1008475" y="1871059"/>
                  </a:cubicBezTo>
                  <a:cubicBezTo>
                    <a:pt x="1010494" y="1862448"/>
                    <a:pt x="1012501" y="1853698"/>
                    <a:pt x="1014520" y="1844827"/>
                  </a:cubicBezTo>
                  <a:lnTo>
                    <a:pt x="1014539" y="1844814"/>
                  </a:lnTo>
                  <a:cubicBezTo>
                    <a:pt x="1014996" y="1842750"/>
                    <a:pt x="1015460" y="1840699"/>
                    <a:pt x="1015936" y="1838629"/>
                  </a:cubicBezTo>
                  <a:close/>
                  <a:moveTo>
                    <a:pt x="797109" y="971029"/>
                  </a:moveTo>
                  <a:cubicBezTo>
                    <a:pt x="797915" y="970838"/>
                    <a:pt x="798734" y="970749"/>
                    <a:pt x="799541" y="970546"/>
                  </a:cubicBezTo>
                  <a:cubicBezTo>
                    <a:pt x="799445" y="972762"/>
                    <a:pt x="799325" y="975010"/>
                    <a:pt x="799223" y="977239"/>
                  </a:cubicBezTo>
                  <a:cubicBezTo>
                    <a:pt x="798766" y="975099"/>
                    <a:pt x="797979" y="973067"/>
                    <a:pt x="797109" y="9710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25" name="Google Shape;1725;p85"/>
            <p:cNvSpPr/>
            <p:nvPr/>
          </p:nvSpPr>
          <p:spPr>
            <a:xfrm>
              <a:off x="7854722" y="2012494"/>
              <a:ext cx="1924024" cy="2613482"/>
            </a:xfrm>
            <a:custGeom>
              <a:avLst/>
              <a:gdLst/>
              <a:ahLst/>
              <a:cxnLst/>
              <a:rect l="l" t="t" r="r" b="b"/>
              <a:pathLst>
                <a:path w="1924024" h="2613482" extrusionOk="0">
                  <a:moveTo>
                    <a:pt x="1594396" y="2613482"/>
                  </a:moveTo>
                  <a:cubicBezTo>
                    <a:pt x="1563065" y="2613482"/>
                    <a:pt x="1532788" y="2608719"/>
                    <a:pt x="1503876" y="2599270"/>
                  </a:cubicBezTo>
                  <a:cubicBezTo>
                    <a:pt x="1474965" y="2608719"/>
                    <a:pt x="1444682" y="2613482"/>
                    <a:pt x="1413332" y="2613482"/>
                  </a:cubicBezTo>
                  <a:cubicBezTo>
                    <a:pt x="1382013" y="2613482"/>
                    <a:pt x="1351762" y="2608726"/>
                    <a:pt x="1322889" y="2599302"/>
                  </a:cubicBezTo>
                  <a:cubicBezTo>
                    <a:pt x="1294015" y="2608726"/>
                    <a:pt x="1263757" y="2613482"/>
                    <a:pt x="1232446" y="2613482"/>
                  </a:cubicBezTo>
                  <a:cubicBezTo>
                    <a:pt x="1201127" y="2613482"/>
                    <a:pt x="1170863" y="2608732"/>
                    <a:pt x="1141990" y="2599308"/>
                  </a:cubicBezTo>
                  <a:cubicBezTo>
                    <a:pt x="1113110" y="2608732"/>
                    <a:pt x="1082852" y="2613482"/>
                    <a:pt x="1051528" y="2613482"/>
                  </a:cubicBezTo>
                  <a:cubicBezTo>
                    <a:pt x="1020210" y="2613482"/>
                    <a:pt x="989952" y="2608732"/>
                    <a:pt x="961078" y="2599302"/>
                  </a:cubicBezTo>
                  <a:cubicBezTo>
                    <a:pt x="932211" y="2608726"/>
                    <a:pt x="901966" y="2613482"/>
                    <a:pt x="870661" y="2613482"/>
                  </a:cubicBezTo>
                  <a:cubicBezTo>
                    <a:pt x="839381" y="2613482"/>
                    <a:pt x="809155" y="2608732"/>
                    <a:pt x="780287" y="2599308"/>
                  </a:cubicBezTo>
                  <a:cubicBezTo>
                    <a:pt x="751420" y="2608732"/>
                    <a:pt x="721169" y="2613482"/>
                    <a:pt x="689870" y="2613482"/>
                  </a:cubicBezTo>
                  <a:cubicBezTo>
                    <a:pt x="658564" y="2613482"/>
                    <a:pt x="628300" y="2608726"/>
                    <a:pt x="599427" y="2599302"/>
                  </a:cubicBezTo>
                  <a:cubicBezTo>
                    <a:pt x="570560" y="2608726"/>
                    <a:pt x="540315" y="2613482"/>
                    <a:pt x="508996" y="2613482"/>
                  </a:cubicBezTo>
                  <a:cubicBezTo>
                    <a:pt x="477672" y="2613482"/>
                    <a:pt x="447421" y="2608732"/>
                    <a:pt x="418547" y="2599302"/>
                  </a:cubicBezTo>
                  <a:cubicBezTo>
                    <a:pt x="389674" y="2608732"/>
                    <a:pt x="359429" y="2613482"/>
                    <a:pt x="328123" y="2613482"/>
                  </a:cubicBezTo>
                  <a:cubicBezTo>
                    <a:pt x="285610" y="2613482"/>
                    <a:pt x="223983" y="2604154"/>
                    <a:pt x="162509" y="2562021"/>
                  </a:cubicBezTo>
                  <a:cubicBezTo>
                    <a:pt x="65684" y="2529097"/>
                    <a:pt x="0" y="2436545"/>
                    <a:pt x="0" y="2328849"/>
                  </a:cubicBezTo>
                  <a:cubicBezTo>
                    <a:pt x="0" y="2193385"/>
                    <a:pt x="106635" y="2083174"/>
                    <a:pt x="237705" y="2083174"/>
                  </a:cubicBezTo>
                  <a:cubicBezTo>
                    <a:pt x="265995" y="2083174"/>
                    <a:pt x="293427" y="2087054"/>
                    <a:pt x="319754" y="2094763"/>
                  </a:cubicBezTo>
                  <a:cubicBezTo>
                    <a:pt x="391394" y="2042102"/>
                    <a:pt x="493699" y="1978914"/>
                    <a:pt x="619766" y="1933225"/>
                  </a:cubicBezTo>
                  <a:cubicBezTo>
                    <a:pt x="622065" y="1927802"/>
                    <a:pt x="624255" y="1922557"/>
                    <a:pt x="626370" y="1917414"/>
                  </a:cubicBezTo>
                  <a:cubicBezTo>
                    <a:pt x="643089" y="1876691"/>
                    <a:pt x="658825" y="1834489"/>
                    <a:pt x="673093" y="1792084"/>
                  </a:cubicBezTo>
                  <a:cubicBezTo>
                    <a:pt x="682961" y="1762709"/>
                    <a:pt x="692238" y="1733092"/>
                    <a:pt x="700658" y="1704111"/>
                  </a:cubicBezTo>
                  <a:cubicBezTo>
                    <a:pt x="704329" y="1691443"/>
                    <a:pt x="707859" y="1678844"/>
                    <a:pt x="711263" y="1666271"/>
                  </a:cubicBezTo>
                  <a:cubicBezTo>
                    <a:pt x="722064" y="1626635"/>
                    <a:pt x="732078" y="1585626"/>
                    <a:pt x="741070" y="1544173"/>
                  </a:cubicBezTo>
                  <a:cubicBezTo>
                    <a:pt x="743940" y="1531023"/>
                    <a:pt x="746626" y="1518056"/>
                    <a:pt x="749217" y="1505159"/>
                  </a:cubicBezTo>
                  <a:cubicBezTo>
                    <a:pt x="755192" y="1475390"/>
                    <a:pt x="760615" y="1445863"/>
                    <a:pt x="765314" y="1417389"/>
                  </a:cubicBezTo>
                  <a:cubicBezTo>
                    <a:pt x="767511" y="1404150"/>
                    <a:pt x="769562" y="1391170"/>
                    <a:pt x="771493" y="1378343"/>
                  </a:cubicBezTo>
                  <a:cubicBezTo>
                    <a:pt x="776363" y="1345825"/>
                    <a:pt x="780637" y="1313199"/>
                    <a:pt x="784548" y="1278585"/>
                  </a:cubicBezTo>
                  <a:cubicBezTo>
                    <a:pt x="785190" y="1272920"/>
                    <a:pt x="785818" y="1267301"/>
                    <a:pt x="786409" y="1261719"/>
                  </a:cubicBezTo>
                  <a:cubicBezTo>
                    <a:pt x="760869" y="1271612"/>
                    <a:pt x="733742" y="1277581"/>
                    <a:pt x="706272" y="1279442"/>
                  </a:cubicBezTo>
                  <a:cubicBezTo>
                    <a:pt x="683075" y="1303712"/>
                    <a:pt x="655510" y="1323701"/>
                    <a:pt x="625221" y="1337881"/>
                  </a:cubicBezTo>
                  <a:cubicBezTo>
                    <a:pt x="588968" y="1354893"/>
                    <a:pt x="550202" y="1363535"/>
                    <a:pt x="510114" y="1363535"/>
                  </a:cubicBezTo>
                  <a:cubicBezTo>
                    <a:pt x="407250" y="1363535"/>
                    <a:pt x="311715" y="1304182"/>
                    <a:pt x="266185" y="1212164"/>
                  </a:cubicBezTo>
                  <a:cubicBezTo>
                    <a:pt x="245706" y="1172864"/>
                    <a:pt x="197681" y="1047807"/>
                    <a:pt x="297872" y="877366"/>
                  </a:cubicBezTo>
                  <a:cubicBezTo>
                    <a:pt x="275450" y="857440"/>
                    <a:pt x="256285" y="833685"/>
                    <a:pt x="241198" y="806754"/>
                  </a:cubicBezTo>
                  <a:cubicBezTo>
                    <a:pt x="206679" y="745210"/>
                    <a:pt x="197446" y="673862"/>
                    <a:pt x="215163" y="605669"/>
                  </a:cubicBezTo>
                  <a:cubicBezTo>
                    <a:pt x="226313" y="558558"/>
                    <a:pt x="279400" y="412953"/>
                    <a:pt x="512679" y="357473"/>
                  </a:cubicBezTo>
                  <a:cubicBezTo>
                    <a:pt x="617880" y="332441"/>
                    <a:pt x="731685" y="334333"/>
                    <a:pt x="841044" y="362115"/>
                  </a:cubicBezTo>
                  <a:cubicBezTo>
                    <a:pt x="900582" y="262794"/>
                    <a:pt x="982757" y="179527"/>
                    <a:pt x="1078693" y="122548"/>
                  </a:cubicBezTo>
                  <a:cubicBezTo>
                    <a:pt x="1284966" y="0"/>
                    <a:pt x="1424355" y="67722"/>
                    <a:pt x="1465122" y="93833"/>
                  </a:cubicBezTo>
                  <a:cubicBezTo>
                    <a:pt x="1525289" y="130549"/>
                    <a:pt x="1568278" y="188201"/>
                    <a:pt x="1586299" y="256381"/>
                  </a:cubicBezTo>
                  <a:cubicBezTo>
                    <a:pt x="1595253" y="290194"/>
                    <a:pt x="1597609" y="324707"/>
                    <a:pt x="1593557" y="358425"/>
                  </a:cubicBezTo>
                  <a:cubicBezTo>
                    <a:pt x="1823561" y="414553"/>
                    <a:pt x="1876113" y="558920"/>
                    <a:pt x="1887188" y="605701"/>
                  </a:cubicBezTo>
                  <a:cubicBezTo>
                    <a:pt x="1924024" y="747972"/>
                    <a:pt x="1839347" y="895680"/>
                    <a:pt x="1697672" y="935596"/>
                  </a:cubicBezTo>
                  <a:cubicBezTo>
                    <a:pt x="1694446" y="936504"/>
                    <a:pt x="1691201" y="937355"/>
                    <a:pt x="1687937" y="938136"/>
                  </a:cubicBezTo>
                  <a:cubicBezTo>
                    <a:pt x="1706911" y="972540"/>
                    <a:pt x="1722685" y="1008126"/>
                    <a:pt x="1734864" y="1044244"/>
                  </a:cubicBezTo>
                  <a:cubicBezTo>
                    <a:pt x="1811439" y="1271530"/>
                    <a:pt x="1716024" y="1393742"/>
                    <a:pt x="1682045" y="1428102"/>
                  </a:cubicBezTo>
                  <a:cubicBezTo>
                    <a:pt x="1651184" y="1460665"/>
                    <a:pt x="1613465" y="1484649"/>
                    <a:pt x="1571948" y="1498657"/>
                  </a:cubicBezTo>
                  <a:cubicBezTo>
                    <a:pt x="1651914" y="1528311"/>
                    <a:pt x="1709051" y="1605387"/>
                    <a:pt x="1709051" y="1695557"/>
                  </a:cubicBezTo>
                  <a:lnTo>
                    <a:pt x="1709051" y="1851190"/>
                  </a:lnTo>
                  <a:cubicBezTo>
                    <a:pt x="1709051" y="1949596"/>
                    <a:pt x="1640979" y="2032400"/>
                    <a:pt x="1549457" y="2054987"/>
                  </a:cubicBezTo>
                  <a:cubicBezTo>
                    <a:pt x="1568494" y="2067337"/>
                    <a:pt x="1587423" y="2080291"/>
                    <a:pt x="1606207" y="2093817"/>
                  </a:cubicBezTo>
                  <a:cubicBezTo>
                    <a:pt x="1631537" y="2086737"/>
                    <a:pt x="1657864" y="2083174"/>
                    <a:pt x="1684972" y="2083174"/>
                  </a:cubicBezTo>
                  <a:cubicBezTo>
                    <a:pt x="1816061" y="2083174"/>
                    <a:pt x="1922703" y="2193385"/>
                    <a:pt x="1922703" y="2328849"/>
                  </a:cubicBezTo>
                  <a:cubicBezTo>
                    <a:pt x="1922703" y="2436228"/>
                    <a:pt x="1857070" y="2528716"/>
                    <a:pt x="1760340" y="2561831"/>
                  </a:cubicBezTo>
                  <a:cubicBezTo>
                    <a:pt x="1698726" y="2604122"/>
                    <a:pt x="1636972" y="2613482"/>
                    <a:pt x="1594396" y="2613482"/>
                  </a:cubicBezTo>
                  <a:close/>
                  <a:moveTo>
                    <a:pt x="1038726" y="501116"/>
                  </a:moveTo>
                  <a:lnTo>
                    <a:pt x="1280991" y="1131296"/>
                  </a:lnTo>
                  <a:cubicBezTo>
                    <a:pt x="1284465" y="1140332"/>
                    <a:pt x="1290008" y="1148346"/>
                    <a:pt x="1297463" y="1155122"/>
                  </a:cubicBezTo>
                  <a:cubicBezTo>
                    <a:pt x="1306995" y="1163783"/>
                    <a:pt x="1319517" y="1169352"/>
                    <a:pt x="1332731" y="1170813"/>
                  </a:cubicBezTo>
                  <a:lnTo>
                    <a:pt x="1408226" y="1179169"/>
                  </a:lnTo>
                  <a:lnTo>
                    <a:pt x="1423771" y="1253521"/>
                  </a:lnTo>
                  <a:cubicBezTo>
                    <a:pt x="1426489" y="1266551"/>
                    <a:pt x="1433245" y="1278515"/>
                    <a:pt x="1442789" y="1287183"/>
                  </a:cubicBezTo>
                  <a:cubicBezTo>
                    <a:pt x="1454264" y="1297603"/>
                    <a:pt x="1469129" y="1303375"/>
                    <a:pt x="1484585" y="1303375"/>
                  </a:cubicBezTo>
                  <a:cubicBezTo>
                    <a:pt x="1485690" y="1303375"/>
                    <a:pt x="1486808" y="1303337"/>
                    <a:pt x="1488014" y="1303299"/>
                  </a:cubicBezTo>
                  <a:cubicBezTo>
                    <a:pt x="1504441" y="1302423"/>
                    <a:pt x="1519053" y="1295615"/>
                    <a:pt x="1530292" y="1283595"/>
                  </a:cubicBezTo>
                  <a:lnTo>
                    <a:pt x="1533207" y="1280591"/>
                  </a:lnTo>
                  <a:cubicBezTo>
                    <a:pt x="1534947" y="1278801"/>
                    <a:pt x="1577416" y="1233233"/>
                    <a:pt x="1536280" y="1111173"/>
                  </a:cubicBezTo>
                  <a:cubicBezTo>
                    <a:pt x="1516392" y="1052188"/>
                    <a:pt x="1481918" y="994587"/>
                    <a:pt x="1436573" y="944626"/>
                  </a:cubicBezTo>
                  <a:lnTo>
                    <a:pt x="1346815" y="845737"/>
                  </a:lnTo>
                  <a:lnTo>
                    <a:pt x="1464233" y="782097"/>
                  </a:lnTo>
                  <a:cubicBezTo>
                    <a:pt x="1471745" y="778027"/>
                    <a:pt x="1478546" y="772293"/>
                    <a:pt x="1483893" y="765530"/>
                  </a:cubicBezTo>
                  <a:lnTo>
                    <a:pt x="1530953" y="705986"/>
                  </a:lnTo>
                  <a:lnTo>
                    <a:pt x="1602200" y="732142"/>
                  </a:lnTo>
                  <a:cubicBezTo>
                    <a:pt x="1614766" y="736758"/>
                    <a:pt x="1628508" y="737368"/>
                    <a:pt x="1640890" y="733888"/>
                  </a:cubicBezTo>
                  <a:cubicBezTo>
                    <a:pt x="1673491" y="724700"/>
                    <a:pt x="1692941" y="690562"/>
                    <a:pt x="1684216" y="657796"/>
                  </a:cubicBezTo>
                  <a:lnTo>
                    <a:pt x="1683219" y="653732"/>
                  </a:lnTo>
                  <a:cubicBezTo>
                    <a:pt x="1682616" y="651294"/>
                    <a:pt x="1666532" y="591146"/>
                    <a:pt x="1541221" y="561359"/>
                  </a:cubicBezTo>
                  <a:cubicBezTo>
                    <a:pt x="1509407" y="553777"/>
                    <a:pt x="1475435" y="549859"/>
                    <a:pt x="1440205" y="549694"/>
                  </a:cubicBezTo>
                  <a:lnTo>
                    <a:pt x="1185545" y="548474"/>
                  </a:lnTo>
                  <a:lnTo>
                    <a:pt x="1367326" y="370122"/>
                  </a:lnTo>
                  <a:cubicBezTo>
                    <a:pt x="1371276" y="366255"/>
                    <a:pt x="1374648" y="361930"/>
                    <a:pt x="1377346" y="357295"/>
                  </a:cubicBezTo>
                  <a:cubicBezTo>
                    <a:pt x="1385849" y="342677"/>
                    <a:pt x="1388052" y="326326"/>
                    <a:pt x="1383722" y="309975"/>
                  </a:cubicBezTo>
                  <a:cubicBezTo>
                    <a:pt x="1379486" y="293935"/>
                    <a:pt x="1369745" y="280974"/>
                    <a:pt x="1355547" y="272453"/>
                  </a:cubicBezTo>
                  <a:lnTo>
                    <a:pt x="1351895" y="270154"/>
                  </a:lnTo>
                  <a:cubicBezTo>
                    <a:pt x="1349800" y="268846"/>
                    <a:pt x="1296428" y="236943"/>
                    <a:pt x="1185703" y="302717"/>
                  </a:cubicBezTo>
                  <a:cubicBezTo>
                    <a:pt x="1130090" y="335743"/>
                    <a:pt x="1080941" y="382015"/>
                    <a:pt x="1041927" y="437280"/>
                  </a:cubicBezTo>
                  <a:close/>
                  <a:moveTo>
                    <a:pt x="1503832" y="2365571"/>
                  </a:moveTo>
                  <a:lnTo>
                    <a:pt x="1554727" y="2393829"/>
                  </a:lnTo>
                  <a:cubicBezTo>
                    <a:pt x="1566964" y="2400623"/>
                    <a:pt x="1579937" y="2403932"/>
                    <a:pt x="1594396" y="2403932"/>
                  </a:cubicBezTo>
                  <a:cubicBezTo>
                    <a:pt x="1614277" y="2403932"/>
                    <a:pt x="1631251" y="2397785"/>
                    <a:pt x="1647799" y="2384583"/>
                  </a:cubicBezTo>
                  <a:lnTo>
                    <a:pt x="1666411" y="2369731"/>
                  </a:lnTo>
                  <a:lnTo>
                    <a:pt x="1689627" y="2364384"/>
                  </a:lnTo>
                  <a:cubicBezTo>
                    <a:pt x="1703038" y="2361298"/>
                    <a:pt x="1713153" y="2346026"/>
                    <a:pt x="1713153" y="2328849"/>
                  </a:cubicBezTo>
                  <a:cubicBezTo>
                    <a:pt x="1713153" y="2309266"/>
                    <a:pt x="1700250" y="2292724"/>
                    <a:pt x="1684972" y="2292724"/>
                  </a:cubicBezTo>
                  <a:cubicBezTo>
                    <a:pt x="1670507" y="2292724"/>
                    <a:pt x="1657521" y="2296026"/>
                    <a:pt x="1645278" y="2302840"/>
                  </a:cubicBezTo>
                  <a:lnTo>
                    <a:pt x="1594478" y="2331078"/>
                  </a:lnTo>
                  <a:lnTo>
                    <a:pt x="1543634" y="2302922"/>
                  </a:lnTo>
                  <a:cubicBezTo>
                    <a:pt x="1541094" y="2301525"/>
                    <a:pt x="1538560" y="2300274"/>
                    <a:pt x="1536084" y="2299207"/>
                  </a:cubicBezTo>
                  <a:lnTo>
                    <a:pt x="1524076" y="2294058"/>
                  </a:lnTo>
                  <a:lnTo>
                    <a:pt x="1513706" y="2286114"/>
                  </a:lnTo>
                  <a:cubicBezTo>
                    <a:pt x="1448803" y="2236412"/>
                    <a:pt x="1382160" y="2195118"/>
                    <a:pt x="1315612" y="2163381"/>
                  </a:cubicBezTo>
                  <a:lnTo>
                    <a:pt x="1255947" y="2134920"/>
                  </a:lnTo>
                  <a:lnTo>
                    <a:pt x="1255947" y="2127110"/>
                  </a:lnTo>
                  <a:lnTo>
                    <a:pt x="1131824" y="2099227"/>
                  </a:lnTo>
                  <a:cubicBezTo>
                    <a:pt x="1119822" y="2096535"/>
                    <a:pt x="1107528" y="2094090"/>
                    <a:pt x="1095267" y="2091950"/>
                  </a:cubicBezTo>
                  <a:lnTo>
                    <a:pt x="985881" y="2072893"/>
                  </a:lnTo>
                  <a:lnTo>
                    <a:pt x="1011250" y="1964785"/>
                  </a:lnTo>
                  <a:cubicBezTo>
                    <a:pt x="1013218" y="1956390"/>
                    <a:pt x="1015174" y="1947856"/>
                    <a:pt x="1017143" y="1939213"/>
                  </a:cubicBezTo>
                  <a:lnTo>
                    <a:pt x="1037342" y="1851520"/>
                  </a:lnTo>
                  <a:lnTo>
                    <a:pt x="1499177" y="1851520"/>
                  </a:lnTo>
                  <a:lnTo>
                    <a:pt x="1499501" y="1695557"/>
                  </a:lnTo>
                  <a:lnTo>
                    <a:pt x="1181138" y="1695195"/>
                  </a:lnTo>
                  <a:lnTo>
                    <a:pt x="1065339" y="1695195"/>
                  </a:lnTo>
                  <a:lnTo>
                    <a:pt x="1076883" y="1579981"/>
                  </a:lnTo>
                  <a:cubicBezTo>
                    <a:pt x="1080985" y="1539043"/>
                    <a:pt x="1084027" y="1498066"/>
                    <a:pt x="1085919" y="1458207"/>
                  </a:cubicBezTo>
                  <a:cubicBezTo>
                    <a:pt x="1086554" y="1444986"/>
                    <a:pt x="1087107" y="1431766"/>
                    <a:pt x="1087488" y="1418463"/>
                  </a:cubicBezTo>
                  <a:cubicBezTo>
                    <a:pt x="1089875" y="1335512"/>
                    <a:pt x="1087018" y="1255287"/>
                    <a:pt x="1079011" y="1179982"/>
                  </a:cubicBezTo>
                  <a:lnTo>
                    <a:pt x="1028496" y="705345"/>
                  </a:lnTo>
                  <a:lnTo>
                    <a:pt x="1008183" y="1110418"/>
                  </a:lnTo>
                  <a:lnTo>
                    <a:pt x="972400" y="1913388"/>
                  </a:lnTo>
                  <a:lnTo>
                    <a:pt x="923251" y="1684254"/>
                  </a:lnTo>
                  <a:cubicBezTo>
                    <a:pt x="920070" y="1696675"/>
                    <a:pt x="916819" y="1708981"/>
                    <a:pt x="913498" y="1721167"/>
                  </a:cubicBezTo>
                  <a:cubicBezTo>
                    <a:pt x="909821" y="1734769"/>
                    <a:pt x="905941" y="1748580"/>
                    <a:pt x="901909" y="1762493"/>
                  </a:cubicBezTo>
                  <a:cubicBezTo>
                    <a:pt x="892682" y="1794281"/>
                    <a:pt x="882523" y="1826698"/>
                    <a:pt x="871715" y="1858873"/>
                  </a:cubicBezTo>
                  <a:cubicBezTo>
                    <a:pt x="855986" y="1905603"/>
                    <a:pt x="838657" y="1952091"/>
                    <a:pt x="820178" y="1997106"/>
                  </a:cubicBezTo>
                  <a:cubicBezTo>
                    <a:pt x="814717" y="2010359"/>
                    <a:pt x="808907" y="2024030"/>
                    <a:pt x="802366" y="2039010"/>
                  </a:cubicBezTo>
                  <a:cubicBezTo>
                    <a:pt x="799261" y="2046147"/>
                    <a:pt x="796042" y="2053367"/>
                    <a:pt x="792797" y="2060575"/>
                  </a:cubicBezTo>
                  <a:lnTo>
                    <a:pt x="773468" y="2103596"/>
                  </a:lnTo>
                  <a:lnTo>
                    <a:pt x="728459" y="2117655"/>
                  </a:lnTo>
                  <a:cubicBezTo>
                    <a:pt x="593045" y="2159939"/>
                    <a:pt x="486460" y="2229827"/>
                    <a:pt x="420890" y="2281008"/>
                  </a:cubicBezTo>
                  <a:lnTo>
                    <a:pt x="407346" y="2291581"/>
                  </a:lnTo>
                  <a:lnTo>
                    <a:pt x="391128" y="2297277"/>
                  </a:lnTo>
                  <a:cubicBezTo>
                    <a:pt x="386924" y="2298750"/>
                    <a:pt x="382968" y="2300528"/>
                    <a:pt x="379031" y="2302725"/>
                  </a:cubicBezTo>
                  <a:lnTo>
                    <a:pt x="328136" y="2331053"/>
                  </a:lnTo>
                  <a:lnTo>
                    <a:pt x="277202" y="2302764"/>
                  </a:lnTo>
                  <a:cubicBezTo>
                    <a:pt x="265042" y="2296013"/>
                    <a:pt x="252120" y="2292724"/>
                    <a:pt x="237705" y="2292724"/>
                  </a:cubicBezTo>
                  <a:cubicBezTo>
                    <a:pt x="222446" y="2292724"/>
                    <a:pt x="209550" y="2309266"/>
                    <a:pt x="209550" y="2328849"/>
                  </a:cubicBezTo>
                  <a:cubicBezTo>
                    <a:pt x="209550" y="2346121"/>
                    <a:pt x="219538" y="2361406"/>
                    <a:pt x="232791" y="2364422"/>
                  </a:cubicBezTo>
                  <a:lnTo>
                    <a:pt x="256171" y="2369731"/>
                  </a:lnTo>
                  <a:lnTo>
                    <a:pt x="274910" y="2384679"/>
                  </a:lnTo>
                  <a:cubicBezTo>
                    <a:pt x="291376" y="2397817"/>
                    <a:pt x="308286" y="2403932"/>
                    <a:pt x="328123" y="2403932"/>
                  </a:cubicBezTo>
                  <a:cubicBezTo>
                    <a:pt x="342557" y="2403932"/>
                    <a:pt x="355479" y="2400642"/>
                    <a:pt x="367639" y="2393886"/>
                  </a:cubicBezTo>
                  <a:lnTo>
                    <a:pt x="418553" y="2365584"/>
                  </a:lnTo>
                  <a:lnTo>
                    <a:pt x="469461" y="2393892"/>
                  </a:lnTo>
                  <a:cubicBezTo>
                    <a:pt x="481609" y="2400642"/>
                    <a:pt x="494544" y="2403932"/>
                    <a:pt x="508996" y="2403932"/>
                  </a:cubicBezTo>
                  <a:cubicBezTo>
                    <a:pt x="523436" y="2403932"/>
                    <a:pt x="536359" y="2400649"/>
                    <a:pt x="548500" y="2393899"/>
                  </a:cubicBezTo>
                  <a:lnTo>
                    <a:pt x="599401" y="2365584"/>
                  </a:lnTo>
                  <a:lnTo>
                    <a:pt x="650322" y="2393886"/>
                  </a:lnTo>
                  <a:cubicBezTo>
                    <a:pt x="662489" y="2400642"/>
                    <a:pt x="675424" y="2403932"/>
                    <a:pt x="689870" y="2403932"/>
                  </a:cubicBezTo>
                  <a:cubicBezTo>
                    <a:pt x="704310" y="2403932"/>
                    <a:pt x="717238" y="2400642"/>
                    <a:pt x="729399" y="2393892"/>
                  </a:cubicBezTo>
                  <a:lnTo>
                    <a:pt x="780262" y="2365635"/>
                  </a:lnTo>
                  <a:lnTo>
                    <a:pt x="831126" y="2393873"/>
                  </a:lnTo>
                  <a:cubicBezTo>
                    <a:pt x="843318" y="2400642"/>
                    <a:pt x="856246" y="2403932"/>
                    <a:pt x="870661" y="2403932"/>
                  </a:cubicBezTo>
                  <a:cubicBezTo>
                    <a:pt x="885088" y="2403932"/>
                    <a:pt x="898023" y="2400642"/>
                    <a:pt x="910189" y="2393886"/>
                  </a:cubicBezTo>
                  <a:lnTo>
                    <a:pt x="961104" y="2365584"/>
                  </a:lnTo>
                  <a:lnTo>
                    <a:pt x="1012012" y="2393899"/>
                  </a:lnTo>
                  <a:cubicBezTo>
                    <a:pt x="1024153" y="2400649"/>
                    <a:pt x="1037075" y="2403932"/>
                    <a:pt x="1051528" y="2403932"/>
                  </a:cubicBezTo>
                  <a:cubicBezTo>
                    <a:pt x="1065999" y="2403932"/>
                    <a:pt x="1078941" y="2400642"/>
                    <a:pt x="1091101" y="2393892"/>
                  </a:cubicBezTo>
                  <a:lnTo>
                    <a:pt x="1141971" y="2365629"/>
                  </a:lnTo>
                  <a:lnTo>
                    <a:pt x="1192841" y="2393880"/>
                  </a:lnTo>
                  <a:cubicBezTo>
                    <a:pt x="1205020" y="2400642"/>
                    <a:pt x="1217974" y="2403932"/>
                    <a:pt x="1232446" y="2403932"/>
                  </a:cubicBezTo>
                  <a:cubicBezTo>
                    <a:pt x="1246885" y="2403932"/>
                    <a:pt x="1259820" y="2400642"/>
                    <a:pt x="1271987" y="2393886"/>
                  </a:cubicBezTo>
                  <a:lnTo>
                    <a:pt x="1322889" y="2365597"/>
                  </a:lnTo>
                  <a:lnTo>
                    <a:pt x="1373784" y="2393886"/>
                  </a:lnTo>
                  <a:cubicBezTo>
                    <a:pt x="1385951" y="2400642"/>
                    <a:pt x="1398892" y="2403932"/>
                    <a:pt x="1413332" y="2403932"/>
                  </a:cubicBezTo>
                  <a:cubicBezTo>
                    <a:pt x="1427797" y="2403932"/>
                    <a:pt x="1440757" y="2400636"/>
                    <a:pt x="1452949" y="2393861"/>
                  </a:cubicBezTo>
                  <a:close/>
                  <a:moveTo>
                    <a:pt x="1294345" y="1485645"/>
                  </a:moveTo>
                  <a:lnTo>
                    <a:pt x="1365923" y="1485645"/>
                  </a:lnTo>
                  <a:cubicBezTo>
                    <a:pt x="1342847" y="1474431"/>
                    <a:pt x="1321269" y="1459890"/>
                    <a:pt x="1301889" y="1442294"/>
                  </a:cubicBezTo>
                  <a:cubicBezTo>
                    <a:pt x="1300079" y="1440649"/>
                    <a:pt x="1298301" y="1438992"/>
                    <a:pt x="1296536" y="1437297"/>
                  </a:cubicBezTo>
                  <a:cubicBezTo>
                    <a:pt x="1296206" y="1446783"/>
                    <a:pt x="1295774" y="1456867"/>
                    <a:pt x="1295234" y="1468196"/>
                  </a:cubicBezTo>
                  <a:cubicBezTo>
                    <a:pt x="1294955" y="1473993"/>
                    <a:pt x="1294663" y="1479810"/>
                    <a:pt x="1294345" y="1485645"/>
                  </a:cubicBezTo>
                  <a:close/>
                  <a:moveTo>
                    <a:pt x="665352" y="549376"/>
                  </a:moveTo>
                  <a:cubicBezTo>
                    <a:pt x="629805" y="549376"/>
                    <a:pt x="594791" y="553332"/>
                    <a:pt x="561187" y="561339"/>
                  </a:cubicBezTo>
                  <a:cubicBezTo>
                    <a:pt x="435838" y="591140"/>
                    <a:pt x="419734" y="651268"/>
                    <a:pt x="419112" y="653815"/>
                  </a:cubicBezTo>
                  <a:lnTo>
                    <a:pt x="418103" y="657891"/>
                  </a:lnTo>
                  <a:cubicBezTo>
                    <a:pt x="413854" y="673804"/>
                    <a:pt x="415886" y="689851"/>
                    <a:pt x="423989" y="704291"/>
                  </a:cubicBezTo>
                  <a:cubicBezTo>
                    <a:pt x="432282" y="719105"/>
                    <a:pt x="445261" y="729329"/>
                    <a:pt x="461549" y="733920"/>
                  </a:cubicBezTo>
                  <a:cubicBezTo>
                    <a:pt x="464197" y="734663"/>
                    <a:pt x="467042" y="735241"/>
                    <a:pt x="469887" y="735609"/>
                  </a:cubicBezTo>
                  <a:lnTo>
                    <a:pt x="671556" y="761923"/>
                  </a:lnTo>
                  <a:lnTo>
                    <a:pt x="533057" y="910856"/>
                  </a:lnTo>
                  <a:cubicBezTo>
                    <a:pt x="520801" y="924026"/>
                    <a:pt x="509320" y="938015"/>
                    <a:pt x="498913" y="952430"/>
                  </a:cubicBezTo>
                  <a:cubicBezTo>
                    <a:pt x="423652" y="1056843"/>
                    <a:pt x="450773" y="1112901"/>
                    <a:pt x="451967" y="1115237"/>
                  </a:cubicBezTo>
                  <a:lnTo>
                    <a:pt x="453815" y="1118869"/>
                  </a:lnTo>
                  <a:cubicBezTo>
                    <a:pt x="464026" y="1139869"/>
                    <a:pt x="486644" y="1153985"/>
                    <a:pt x="510114" y="1153985"/>
                  </a:cubicBezTo>
                  <a:cubicBezTo>
                    <a:pt x="519341" y="1153985"/>
                    <a:pt x="527907" y="1152067"/>
                    <a:pt x="536321" y="1148124"/>
                  </a:cubicBezTo>
                  <a:cubicBezTo>
                    <a:pt x="548062" y="1142625"/>
                    <a:pt x="558031" y="1133214"/>
                    <a:pt x="564470" y="1121575"/>
                  </a:cubicBezTo>
                  <a:lnTo>
                    <a:pt x="601262" y="1055154"/>
                  </a:lnTo>
                  <a:lnTo>
                    <a:pt x="675830" y="1069428"/>
                  </a:lnTo>
                  <a:cubicBezTo>
                    <a:pt x="688917" y="1071930"/>
                    <a:pt x="702500" y="1070311"/>
                    <a:pt x="714108" y="1064863"/>
                  </a:cubicBezTo>
                  <a:cubicBezTo>
                    <a:pt x="726173" y="1059205"/>
                    <a:pt x="735818" y="1050372"/>
                    <a:pt x="742054" y="1039298"/>
                  </a:cubicBezTo>
                  <a:lnTo>
                    <a:pt x="778821" y="974001"/>
                  </a:lnTo>
                  <a:lnTo>
                    <a:pt x="834066" y="984269"/>
                  </a:lnTo>
                  <a:lnTo>
                    <a:pt x="948689" y="624027"/>
                  </a:lnTo>
                  <a:lnTo>
                    <a:pt x="854513" y="586378"/>
                  </a:lnTo>
                  <a:cubicBezTo>
                    <a:pt x="793165" y="561854"/>
                    <a:pt x="728433" y="549376"/>
                    <a:pt x="665352" y="54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26" name="Google Shape;1726;p85"/>
            <p:cNvSpPr/>
            <p:nvPr/>
          </p:nvSpPr>
          <p:spPr>
            <a:xfrm>
              <a:off x="7845197" y="2034914"/>
              <a:ext cx="1713153" cy="2391035"/>
            </a:xfrm>
            <a:custGeom>
              <a:avLst/>
              <a:gdLst/>
              <a:ahLst/>
              <a:cxnLst/>
              <a:rect l="l" t="t" r="r" b="b"/>
              <a:pathLst>
                <a:path w="1713153" h="2391035" extrusionOk="0">
                  <a:moveTo>
                    <a:pt x="1580197" y="2070277"/>
                  </a:moveTo>
                  <a:cubicBezTo>
                    <a:pt x="1547806" y="2070277"/>
                    <a:pt x="1517440" y="2078113"/>
                    <a:pt x="1489602" y="2093588"/>
                  </a:cubicBezTo>
                  <a:cubicBezTo>
                    <a:pt x="1484045" y="2090515"/>
                    <a:pt x="1478368" y="2087721"/>
                    <a:pt x="1472634" y="2085263"/>
                  </a:cubicBezTo>
                  <a:cubicBezTo>
                    <a:pt x="1401870" y="2031072"/>
                    <a:pt x="1329131" y="1986051"/>
                    <a:pt x="1255947" y="1951145"/>
                  </a:cubicBezTo>
                  <a:lnTo>
                    <a:pt x="1255947" y="1838629"/>
                  </a:lnTo>
                  <a:lnTo>
                    <a:pt x="1394402" y="1838629"/>
                  </a:lnTo>
                  <a:cubicBezTo>
                    <a:pt x="1452359" y="1838629"/>
                    <a:pt x="1499501" y="1791487"/>
                    <a:pt x="1499501" y="1733518"/>
                  </a:cubicBezTo>
                  <a:lnTo>
                    <a:pt x="1499501" y="1577886"/>
                  </a:lnTo>
                  <a:cubicBezTo>
                    <a:pt x="1499501" y="1519910"/>
                    <a:pt x="1452359" y="1472755"/>
                    <a:pt x="1394402" y="1472755"/>
                  </a:cubicBezTo>
                  <a:lnTo>
                    <a:pt x="1076363" y="1472755"/>
                  </a:lnTo>
                  <a:cubicBezTo>
                    <a:pt x="1080655" y="1429854"/>
                    <a:pt x="1083818" y="1387195"/>
                    <a:pt x="1085805" y="1345526"/>
                  </a:cubicBezTo>
                  <a:cubicBezTo>
                    <a:pt x="1086465" y="1331645"/>
                    <a:pt x="1087043" y="1317752"/>
                    <a:pt x="1087443" y="1303769"/>
                  </a:cubicBezTo>
                  <a:cubicBezTo>
                    <a:pt x="1089971" y="1215986"/>
                    <a:pt x="1086948" y="1131335"/>
                    <a:pt x="1078420" y="1051223"/>
                  </a:cubicBezTo>
                  <a:cubicBezTo>
                    <a:pt x="1087640" y="1075207"/>
                    <a:pt x="1102474" y="1097057"/>
                    <a:pt x="1122248" y="1115015"/>
                  </a:cubicBezTo>
                  <a:cubicBezTo>
                    <a:pt x="1148441" y="1138815"/>
                    <a:pt x="1181684" y="1153439"/>
                    <a:pt x="1216431" y="1157281"/>
                  </a:cubicBezTo>
                  <a:cubicBezTo>
                    <a:pt x="1223581" y="1191494"/>
                    <a:pt x="1241317" y="1223213"/>
                    <a:pt x="1267529" y="1247044"/>
                  </a:cubicBezTo>
                  <a:cubicBezTo>
                    <a:pt x="1298397" y="1275060"/>
                    <a:pt x="1338275" y="1290485"/>
                    <a:pt x="1379810" y="1290485"/>
                  </a:cubicBezTo>
                  <a:cubicBezTo>
                    <a:pt x="1382420" y="1290485"/>
                    <a:pt x="1385055" y="1290415"/>
                    <a:pt x="1387944" y="1290294"/>
                  </a:cubicBezTo>
                  <a:cubicBezTo>
                    <a:pt x="1431709" y="1288186"/>
                    <a:pt x="1472177" y="1269434"/>
                    <a:pt x="1502054" y="1237481"/>
                  </a:cubicBezTo>
                  <a:cubicBezTo>
                    <a:pt x="1519821" y="1219930"/>
                    <a:pt x="1590173" y="1136249"/>
                    <a:pt x="1530800" y="960050"/>
                  </a:cubicBezTo>
                  <a:cubicBezTo>
                    <a:pt x="1506181" y="887025"/>
                    <a:pt x="1464068" y="816800"/>
                    <a:pt x="1409382" y="756545"/>
                  </a:cubicBezTo>
                  <a:cubicBezTo>
                    <a:pt x="1429448" y="745667"/>
                    <a:pt x="1447165" y="730732"/>
                    <a:pt x="1461319" y="712831"/>
                  </a:cubicBezTo>
                  <a:cubicBezTo>
                    <a:pt x="1494123" y="724871"/>
                    <a:pt x="1530419" y="726662"/>
                    <a:pt x="1564487" y="717080"/>
                  </a:cubicBezTo>
                  <a:cubicBezTo>
                    <a:pt x="1652212" y="692359"/>
                    <a:pt x="1704111" y="601078"/>
                    <a:pt x="1680686" y="513156"/>
                  </a:cubicBezTo>
                  <a:cubicBezTo>
                    <a:pt x="1675212" y="488740"/>
                    <a:pt x="1641557" y="384752"/>
                    <a:pt x="1460671" y="341750"/>
                  </a:cubicBezTo>
                  <a:cubicBezTo>
                    <a:pt x="1421022" y="332308"/>
                    <a:pt x="1378921" y="327450"/>
                    <a:pt x="1335932" y="327247"/>
                  </a:cubicBezTo>
                  <a:cubicBezTo>
                    <a:pt x="1346441" y="316934"/>
                    <a:pt x="1355629" y="305212"/>
                    <a:pt x="1363141" y="292303"/>
                  </a:cubicBezTo>
                  <a:cubicBezTo>
                    <a:pt x="1385601" y="253707"/>
                    <a:pt x="1391666" y="208667"/>
                    <a:pt x="1380229" y="165487"/>
                  </a:cubicBezTo>
                  <a:cubicBezTo>
                    <a:pt x="1369034" y="123132"/>
                    <a:pt x="1342231" y="87490"/>
                    <a:pt x="1304715" y="64966"/>
                  </a:cubicBezTo>
                  <a:cubicBezTo>
                    <a:pt x="1283811" y="51206"/>
                    <a:pt x="1187291" y="0"/>
                    <a:pt x="1027423" y="94964"/>
                  </a:cubicBezTo>
                  <a:cubicBezTo>
                    <a:pt x="923874" y="156463"/>
                    <a:pt x="838682" y="255625"/>
                    <a:pt x="788631" y="371417"/>
                  </a:cubicBezTo>
                  <a:cubicBezTo>
                    <a:pt x="673842" y="325532"/>
                    <a:pt x="546379" y="314540"/>
                    <a:pt x="432142" y="341737"/>
                  </a:cubicBezTo>
                  <a:cubicBezTo>
                    <a:pt x="251275" y="384752"/>
                    <a:pt x="217582" y="488702"/>
                    <a:pt x="212115" y="513156"/>
                  </a:cubicBezTo>
                  <a:cubicBezTo>
                    <a:pt x="200818" y="555402"/>
                    <a:pt x="206394" y="599655"/>
                    <a:pt x="227831" y="637876"/>
                  </a:cubicBezTo>
                  <a:cubicBezTo>
                    <a:pt x="249662" y="676852"/>
                    <a:pt x="285349" y="704983"/>
                    <a:pt x="328371" y="717099"/>
                  </a:cubicBezTo>
                  <a:cubicBezTo>
                    <a:pt x="335997" y="719239"/>
                    <a:pt x="343757" y="720820"/>
                    <a:pt x="351555" y="721836"/>
                  </a:cubicBezTo>
                  <a:cubicBezTo>
                    <a:pt x="336251" y="738295"/>
                    <a:pt x="322116" y="755523"/>
                    <a:pt x="309187" y="773429"/>
                  </a:cubicBezTo>
                  <a:cubicBezTo>
                    <a:pt x="200475" y="924248"/>
                    <a:pt x="242982" y="1024953"/>
                    <a:pt x="254806" y="1046988"/>
                  </a:cubicBezTo>
                  <a:cubicBezTo>
                    <a:pt x="282600" y="1104188"/>
                    <a:pt x="341553" y="1141088"/>
                    <a:pt x="405339" y="1141088"/>
                  </a:cubicBezTo>
                  <a:cubicBezTo>
                    <a:pt x="429939" y="1141088"/>
                    <a:pt x="453745" y="1135767"/>
                    <a:pt x="476040" y="1125308"/>
                  </a:cubicBezTo>
                  <a:cubicBezTo>
                    <a:pt x="508101" y="1110310"/>
                    <a:pt x="534422" y="1085246"/>
                    <a:pt x="551357" y="1054671"/>
                  </a:cubicBezTo>
                  <a:cubicBezTo>
                    <a:pt x="585685" y="1061243"/>
                    <a:pt x="621811" y="1057084"/>
                    <a:pt x="653859" y="1042035"/>
                  </a:cubicBezTo>
                  <a:cubicBezTo>
                    <a:pt x="685952" y="1026991"/>
                    <a:pt x="711777" y="1002874"/>
                    <a:pt x="728573" y="973035"/>
                  </a:cubicBezTo>
                  <a:cubicBezTo>
                    <a:pt x="729538" y="973220"/>
                    <a:pt x="730529" y="973258"/>
                    <a:pt x="731494" y="973416"/>
                  </a:cubicBezTo>
                  <a:lnTo>
                    <a:pt x="725436" y="983830"/>
                  </a:lnTo>
                  <a:cubicBezTo>
                    <a:pt x="715784" y="1000410"/>
                    <a:pt x="721372" y="1021683"/>
                    <a:pt x="737939" y="1031360"/>
                  </a:cubicBezTo>
                  <a:cubicBezTo>
                    <a:pt x="743457" y="1034592"/>
                    <a:pt x="749509" y="1036116"/>
                    <a:pt x="755465" y="1036116"/>
                  </a:cubicBezTo>
                  <a:cubicBezTo>
                    <a:pt x="767391" y="1036116"/>
                    <a:pt x="779011" y="1029982"/>
                    <a:pt x="785507" y="1018946"/>
                  </a:cubicBezTo>
                  <a:lnTo>
                    <a:pt x="795375" y="1002137"/>
                  </a:lnTo>
                  <a:cubicBezTo>
                    <a:pt x="796715" y="999871"/>
                    <a:pt x="797610" y="997438"/>
                    <a:pt x="798391" y="994981"/>
                  </a:cubicBezTo>
                  <a:cubicBezTo>
                    <a:pt x="798271" y="997458"/>
                    <a:pt x="798175" y="999921"/>
                    <a:pt x="798036" y="1002391"/>
                  </a:cubicBezTo>
                  <a:cubicBezTo>
                    <a:pt x="797382" y="1014780"/>
                    <a:pt x="796620" y="1027537"/>
                    <a:pt x="795750" y="1040618"/>
                  </a:cubicBezTo>
                  <a:cubicBezTo>
                    <a:pt x="793661" y="1071860"/>
                    <a:pt x="791044" y="1103287"/>
                    <a:pt x="787984" y="1134040"/>
                  </a:cubicBezTo>
                  <a:cubicBezTo>
                    <a:pt x="786745" y="1146714"/>
                    <a:pt x="785368" y="1159605"/>
                    <a:pt x="783888" y="1172686"/>
                  </a:cubicBezTo>
                  <a:cubicBezTo>
                    <a:pt x="779830" y="1208563"/>
                    <a:pt x="775398" y="1242421"/>
                    <a:pt x="770331" y="1276197"/>
                  </a:cubicBezTo>
                  <a:cubicBezTo>
                    <a:pt x="768330" y="1289564"/>
                    <a:pt x="766191" y="1303089"/>
                    <a:pt x="763911" y="1316799"/>
                  </a:cubicBezTo>
                  <a:cubicBezTo>
                    <a:pt x="759104" y="1345933"/>
                    <a:pt x="753484" y="1376667"/>
                    <a:pt x="747166" y="1408125"/>
                  </a:cubicBezTo>
                  <a:cubicBezTo>
                    <a:pt x="744461" y="1421580"/>
                    <a:pt x="741660" y="1435106"/>
                    <a:pt x="738689" y="1448733"/>
                  </a:cubicBezTo>
                  <a:cubicBezTo>
                    <a:pt x="729291" y="1492015"/>
                    <a:pt x="718845" y="1534807"/>
                    <a:pt x="707631" y="1575955"/>
                  </a:cubicBezTo>
                  <a:cubicBezTo>
                    <a:pt x="704068" y="1589138"/>
                    <a:pt x="700360" y="1602339"/>
                    <a:pt x="696499" y="1615643"/>
                  </a:cubicBezTo>
                  <a:cubicBezTo>
                    <a:pt x="687622" y="1646237"/>
                    <a:pt x="678002" y="1676933"/>
                    <a:pt x="667619" y="1707832"/>
                  </a:cubicBezTo>
                  <a:cubicBezTo>
                    <a:pt x="652538" y="1752650"/>
                    <a:pt x="635990" y="1796986"/>
                    <a:pt x="618477" y="1839645"/>
                  </a:cubicBezTo>
                  <a:cubicBezTo>
                    <a:pt x="613022" y="1852898"/>
                    <a:pt x="607364" y="1866150"/>
                    <a:pt x="601573" y="1879415"/>
                  </a:cubicBezTo>
                  <a:cubicBezTo>
                    <a:pt x="598582" y="1886280"/>
                    <a:pt x="595528" y="1893125"/>
                    <a:pt x="592454" y="1899970"/>
                  </a:cubicBezTo>
                  <a:cubicBezTo>
                    <a:pt x="443598" y="1946452"/>
                    <a:pt x="326428" y="2022373"/>
                    <a:pt x="251650" y="2080748"/>
                  </a:cubicBezTo>
                  <a:cubicBezTo>
                    <a:pt x="241877" y="2084177"/>
                    <a:pt x="232467" y="2088407"/>
                    <a:pt x="223310" y="2093506"/>
                  </a:cubicBezTo>
                  <a:cubicBezTo>
                    <a:pt x="195535" y="2078075"/>
                    <a:pt x="165246" y="2070277"/>
                    <a:pt x="132930" y="2070277"/>
                  </a:cubicBezTo>
                  <a:cubicBezTo>
                    <a:pt x="59626" y="2070277"/>
                    <a:pt x="0" y="2133492"/>
                    <a:pt x="0" y="2211184"/>
                  </a:cubicBezTo>
                  <a:cubicBezTo>
                    <a:pt x="0" y="2278367"/>
                    <a:pt x="44151" y="2335142"/>
                    <a:pt x="104806" y="2348922"/>
                  </a:cubicBezTo>
                  <a:cubicBezTo>
                    <a:pt x="125202" y="2365197"/>
                    <a:pt x="164484" y="2391035"/>
                    <a:pt x="223348" y="2391035"/>
                  </a:cubicBezTo>
                  <a:cubicBezTo>
                    <a:pt x="255689" y="2391035"/>
                    <a:pt x="285984" y="2383243"/>
                    <a:pt x="313772" y="2367794"/>
                  </a:cubicBezTo>
                  <a:cubicBezTo>
                    <a:pt x="341553" y="2383243"/>
                    <a:pt x="371855" y="2391035"/>
                    <a:pt x="404221" y="2391035"/>
                  </a:cubicBezTo>
                  <a:cubicBezTo>
                    <a:pt x="436587" y="2391035"/>
                    <a:pt x="466871" y="2383243"/>
                    <a:pt x="494645" y="2367794"/>
                  </a:cubicBezTo>
                  <a:cubicBezTo>
                    <a:pt x="522439" y="2383243"/>
                    <a:pt x="552754" y="2391035"/>
                    <a:pt x="585095" y="2391035"/>
                  </a:cubicBezTo>
                  <a:cubicBezTo>
                    <a:pt x="617442" y="2391035"/>
                    <a:pt x="647731" y="2383243"/>
                    <a:pt x="675506" y="2367813"/>
                  </a:cubicBezTo>
                  <a:cubicBezTo>
                    <a:pt x="703300" y="2383243"/>
                    <a:pt x="733571" y="2391035"/>
                    <a:pt x="765886" y="2391035"/>
                  </a:cubicBezTo>
                  <a:cubicBezTo>
                    <a:pt x="798233" y="2391035"/>
                    <a:pt x="828516" y="2383243"/>
                    <a:pt x="856310" y="2367794"/>
                  </a:cubicBezTo>
                  <a:cubicBezTo>
                    <a:pt x="884085" y="2383243"/>
                    <a:pt x="914393" y="2391035"/>
                    <a:pt x="946753" y="2391035"/>
                  </a:cubicBezTo>
                  <a:cubicBezTo>
                    <a:pt x="979119" y="2391035"/>
                    <a:pt x="1009434" y="2383243"/>
                    <a:pt x="1037208" y="2367813"/>
                  </a:cubicBezTo>
                  <a:cubicBezTo>
                    <a:pt x="1064996" y="2383243"/>
                    <a:pt x="1095305" y="2391035"/>
                    <a:pt x="1127671" y="2391035"/>
                  </a:cubicBezTo>
                  <a:cubicBezTo>
                    <a:pt x="1160011" y="2391035"/>
                    <a:pt x="1190320" y="2383243"/>
                    <a:pt x="1218114" y="2367794"/>
                  </a:cubicBezTo>
                  <a:cubicBezTo>
                    <a:pt x="1245908" y="2383243"/>
                    <a:pt x="1276210" y="2391035"/>
                    <a:pt x="1308557" y="2391035"/>
                  </a:cubicBezTo>
                  <a:cubicBezTo>
                    <a:pt x="1340942" y="2391035"/>
                    <a:pt x="1371282" y="2383224"/>
                    <a:pt x="1399089" y="2367762"/>
                  </a:cubicBezTo>
                  <a:cubicBezTo>
                    <a:pt x="1426933" y="2383224"/>
                    <a:pt x="1457255" y="2391035"/>
                    <a:pt x="1489621" y="2391035"/>
                  </a:cubicBezTo>
                  <a:cubicBezTo>
                    <a:pt x="1548587" y="2391035"/>
                    <a:pt x="1587944" y="2365108"/>
                    <a:pt x="1608366" y="2348820"/>
                  </a:cubicBezTo>
                  <a:cubicBezTo>
                    <a:pt x="1669002" y="2334850"/>
                    <a:pt x="1713153" y="2278100"/>
                    <a:pt x="1713153" y="2211184"/>
                  </a:cubicBezTo>
                  <a:cubicBezTo>
                    <a:pt x="1713153" y="2133492"/>
                    <a:pt x="1653501" y="2070277"/>
                    <a:pt x="1580197" y="2070277"/>
                  </a:cubicBezTo>
                  <a:close/>
                  <a:moveTo>
                    <a:pt x="1050010" y="1838629"/>
                  </a:moveTo>
                  <a:lnTo>
                    <a:pt x="1050010" y="1879333"/>
                  </a:lnTo>
                  <a:cubicBezTo>
                    <a:pt x="1036154" y="1876221"/>
                    <a:pt x="1022286" y="1873465"/>
                    <a:pt x="1008475" y="1871059"/>
                  </a:cubicBezTo>
                  <a:cubicBezTo>
                    <a:pt x="1010494" y="1862448"/>
                    <a:pt x="1012501" y="1853698"/>
                    <a:pt x="1014520" y="1844827"/>
                  </a:cubicBezTo>
                  <a:lnTo>
                    <a:pt x="1014539" y="1844814"/>
                  </a:lnTo>
                  <a:cubicBezTo>
                    <a:pt x="1014996" y="1842750"/>
                    <a:pt x="1015460" y="1840699"/>
                    <a:pt x="1015936" y="1838629"/>
                  </a:cubicBezTo>
                  <a:close/>
                  <a:moveTo>
                    <a:pt x="797109" y="971029"/>
                  </a:moveTo>
                  <a:cubicBezTo>
                    <a:pt x="797915" y="970838"/>
                    <a:pt x="798734" y="970749"/>
                    <a:pt x="799541" y="970546"/>
                  </a:cubicBezTo>
                  <a:cubicBezTo>
                    <a:pt x="799445" y="972762"/>
                    <a:pt x="799325" y="975010"/>
                    <a:pt x="799223" y="977239"/>
                  </a:cubicBezTo>
                  <a:cubicBezTo>
                    <a:pt x="798766" y="975099"/>
                    <a:pt x="797979" y="973067"/>
                    <a:pt x="797109" y="9710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27" name="Google Shape;1727;p85"/>
            <p:cNvSpPr/>
            <p:nvPr/>
          </p:nvSpPr>
          <p:spPr>
            <a:xfrm>
              <a:off x="7740422" y="1917244"/>
              <a:ext cx="1924024" cy="2613482"/>
            </a:xfrm>
            <a:custGeom>
              <a:avLst/>
              <a:gdLst/>
              <a:ahLst/>
              <a:cxnLst/>
              <a:rect l="l" t="t" r="r" b="b"/>
              <a:pathLst>
                <a:path w="1924024" h="2613482" extrusionOk="0">
                  <a:moveTo>
                    <a:pt x="1594396" y="2613482"/>
                  </a:moveTo>
                  <a:cubicBezTo>
                    <a:pt x="1563065" y="2613482"/>
                    <a:pt x="1532788" y="2608719"/>
                    <a:pt x="1503876" y="2599270"/>
                  </a:cubicBezTo>
                  <a:cubicBezTo>
                    <a:pt x="1474965" y="2608719"/>
                    <a:pt x="1444682" y="2613482"/>
                    <a:pt x="1413332" y="2613482"/>
                  </a:cubicBezTo>
                  <a:cubicBezTo>
                    <a:pt x="1382013" y="2613482"/>
                    <a:pt x="1351762" y="2608726"/>
                    <a:pt x="1322889" y="2599302"/>
                  </a:cubicBezTo>
                  <a:cubicBezTo>
                    <a:pt x="1294015" y="2608726"/>
                    <a:pt x="1263757" y="2613482"/>
                    <a:pt x="1232446" y="2613482"/>
                  </a:cubicBezTo>
                  <a:cubicBezTo>
                    <a:pt x="1201127" y="2613482"/>
                    <a:pt x="1170863" y="2608732"/>
                    <a:pt x="1141990" y="2599308"/>
                  </a:cubicBezTo>
                  <a:cubicBezTo>
                    <a:pt x="1113110" y="2608732"/>
                    <a:pt x="1082852" y="2613482"/>
                    <a:pt x="1051528" y="2613482"/>
                  </a:cubicBezTo>
                  <a:cubicBezTo>
                    <a:pt x="1020210" y="2613482"/>
                    <a:pt x="989952" y="2608732"/>
                    <a:pt x="961078" y="2599302"/>
                  </a:cubicBezTo>
                  <a:cubicBezTo>
                    <a:pt x="932211" y="2608726"/>
                    <a:pt x="901966" y="2613482"/>
                    <a:pt x="870661" y="2613482"/>
                  </a:cubicBezTo>
                  <a:cubicBezTo>
                    <a:pt x="839381" y="2613482"/>
                    <a:pt x="809155" y="2608732"/>
                    <a:pt x="780287" y="2599308"/>
                  </a:cubicBezTo>
                  <a:cubicBezTo>
                    <a:pt x="751420" y="2608732"/>
                    <a:pt x="721169" y="2613482"/>
                    <a:pt x="689870" y="2613482"/>
                  </a:cubicBezTo>
                  <a:cubicBezTo>
                    <a:pt x="658564" y="2613482"/>
                    <a:pt x="628300" y="2608726"/>
                    <a:pt x="599427" y="2599302"/>
                  </a:cubicBezTo>
                  <a:cubicBezTo>
                    <a:pt x="570560" y="2608726"/>
                    <a:pt x="540315" y="2613482"/>
                    <a:pt x="508996" y="2613482"/>
                  </a:cubicBezTo>
                  <a:cubicBezTo>
                    <a:pt x="477672" y="2613482"/>
                    <a:pt x="447421" y="2608732"/>
                    <a:pt x="418547" y="2599302"/>
                  </a:cubicBezTo>
                  <a:cubicBezTo>
                    <a:pt x="389674" y="2608732"/>
                    <a:pt x="359429" y="2613482"/>
                    <a:pt x="328123" y="2613482"/>
                  </a:cubicBezTo>
                  <a:cubicBezTo>
                    <a:pt x="285610" y="2613482"/>
                    <a:pt x="223983" y="2604154"/>
                    <a:pt x="162509" y="2562021"/>
                  </a:cubicBezTo>
                  <a:cubicBezTo>
                    <a:pt x="65684" y="2529097"/>
                    <a:pt x="0" y="2436545"/>
                    <a:pt x="0" y="2328849"/>
                  </a:cubicBezTo>
                  <a:cubicBezTo>
                    <a:pt x="0" y="2193385"/>
                    <a:pt x="106635" y="2083174"/>
                    <a:pt x="237705" y="2083174"/>
                  </a:cubicBezTo>
                  <a:cubicBezTo>
                    <a:pt x="265995" y="2083174"/>
                    <a:pt x="293427" y="2087054"/>
                    <a:pt x="319754" y="2094763"/>
                  </a:cubicBezTo>
                  <a:cubicBezTo>
                    <a:pt x="391394" y="2042102"/>
                    <a:pt x="493699" y="1978914"/>
                    <a:pt x="619766" y="1933225"/>
                  </a:cubicBezTo>
                  <a:cubicBezTo>
                    <a:pt x="622065" y="1927802"/>
                    <a:pt x="624255" y="1922557"/>
                    <a:pt x="626370" y="1917414"/>
                  </a:cubicBezTo>
                  <a:cubicBezTo>
                    <a:pt x="643089" y="1876691"/>
                    <a:pt x="658825" y="1834489"/>
                    <a:pt x="673093" y="1792084"/>
                  </a:cubicBezTo>
                  <a:cubicBezTo>
                    <a:pt x="682961" y="1762709"/>
                    <a:pt x="692238" y="1733092"/>
                    <a:pt x="700658" y="1704111"/>
                  </a:cubicBezTo>
                  <a:cubicBezTo>
                    <a:pt x="704329" y="1691443"/>
                    <a:pt x="707859" y="1678844"/>
                    <a:pt x="711263" y="1666271"/>
                  </a:cubicBezTo>
                  <a:cubicBezTo>
                    <a:pt x="722064" y="1626635"/>
                    <a:pt x="732078" y="1585626"/>
                    <a:pt x="741070" y="1544173"/>
                  </a:cubicBezTo>
                  <a:cubicBezTo>
                    <a:pt x="743940" y="1531023"/>
                    <a:pt x="746626" y="1518056"/>
                    <a:pt x="749217" y="1505159"/>
                  </a:cubicBezTo>
                  <a:cubicBezTo>
                    <a:pt x="755192" y="1475390"/>
                    <a:pt x="760615" y="1445863"/>
                    <a:pt x="765314" y="1417389"/>
                  </a:cubicBezTo>
                  <a:cubicBezTo>
                    <a:pt x="767511" y="1404150"/>
                    <a:pt x="769562" y="1391170"/>
                    <a:pt x="771493" y="1378343"/>
                  </a:cubicBezTo>
                  <a:cubicBezTo>
                    <a:pt x="776363" y="1345825"/>
                    <a:pt x="780637" y="1313199"/>
                    <a:pt x="784548" y="1278585"/>
                  </a:cubicBezTo>
                  <a:cubicBezTo>
                    <a:pt x="785190" y="1272920"/>
                    <a:pt x="785818" y="1267301"/>
                    <a:pt x="786409" y="1261719"/>
                  </a:cubicBezTo>
                  <a:cubicBezTo>
                    <a:pt x="760869" y="1271612"/>
                    <a:pt x="733742" y="1277581"/>
                    <a:pt x="706272" y="1279442"/>
                  </a:cubicBezTo>
                  <a:cubicBezTo>
                    <a:pt x="683075" y="1303712"/>
                    <a:pt x="655510" y="1323701"/>
                    <a:pt x="625221" y="1337881"/>
                  </a:cubicBezTo>
                  <a:cubicBezTo>
                    <a:pt x="588968" y="1354893"/>
                    <a:pt x="550202" y="1363535"/>
                    <a:pt x="510114" y="1363535"/>
                  </a:cubicBezTo>
                  <a:cubicBezTo>
                    <a:pt x="407250" y="1363535"/>
                    <a:pt x="311715" y="1304182"/>
                    <a:pt x="266185" y="1212164"/>
                  </a:cubicBezTo>
                  <a:cubicBezTo>
                    <a:pt x="245706" y="1172864"/>
                    <a:pt x="197681" y="1047807"/>
                    <a:pt x="297872" y="877366"/>
                  </a:cubicBezTo>
                  <a:cubicBezTo>
                    <a:pt x="275450" y="857440"/>
                    <a:pt x="256285" y="833685"/>
                    <a:pt x="241198" y="806754"/>
                  </a:cubicBezTo>
                  <a:cubicBezTo>
                    <a:pt x="206679" y="745210"/>
                    <a:pt x="197446" y="673862"/>
                    <a:pt x="215163" y="605669"/>
                  </a:cubicBezTo>
                  <a:cubicBezTo>
                    <a:pt x="226313" y="558558"/>
                    <a:pt x="279400" y="412953"/>
                    <a:pt x="512679" y="357473"/>
                  </a:cubicBezTo>
                  <a:cubicBezTo>
                    <a:pt x="617880" y="332441"/>
                    <a:pt x="731685" y="334333"/>
                    <a:pt x="841044" y="362115"/>
                  </a:cubicBezTo>
                  <a:cubicBezTo>
                    <a:pt x="900582" y="262794"/>
                    <a:pt x="982757" y="179527"/>
                    <a:pt x="1078693" y="122548"/>
                  </a:cubicBezTo>
                  <a:cubicBezTo>
                    <a:pt x="1284966" y="0"/>
                    <a:pt x="1424355" y="67722"/>
                    <a:pt x="1465122" y="93833"/>
                  </a:cubicBezTo>
                  <a:cubicBezTo>
                    <a:pt x="1525289" y="130549"/>
                    <a:pt x="1568278" y="188201"/>
                    <a:pt x="1586299" y="256381"/>
                  </a:cubicBezTo>
                  <a:cubicBezTo>
                    <a:pt x="1595253" y="290194"/>
                    <a:pt x="1597609" y="324707"/>
                    <a:pt x="1593557" y="358425"/>
                  </a:cubicBezTo>
                  <a:cubicBezTo>
                    <a:pt x="1823561" y="414553"/>
                    <a:pt x="1876113" y="558920"/>
                    <a:pt x="1887188" y="605701"/>
                  </a:cubicBezTo>
                  <a:cubicBezTo>
                    <a:pt x="1924024" y="747972"/>
                    <a:pt x="1839347" y="895680"/>
                    <a:pt x="1697672" y="935596"/>
                  </a:cubicBezTo>
                  <a:cubicBezTo>
                    <a:pt x="1694446" y="936504"/>
                    <a:pt x="1691201" y="937355"/>
                    <a:pt x="1687937" y="938136"/>
                  </a:cubicBezTo>
                  <a:cubicBezTo>
                    <a:pt x="1706911" y="972540"/>
                    <a:pt x="1722685" y="1008126"/>
                    <a:pt x="1734864" y="1044244"/>
                  </a:cubicBezTo>
                  <a:cubicBezTo>
                    <a:pt x="1811439" y="1271530"/>
                    <a:pt x="1716024" y="1393742"/>
                    <a:pt x="1682045" y="1428102"/>
                  </a:cubicBezTo>
                  <a:cubicBezTo>
                    <a:pt x="1651184" y="1460665"/>
                    <a:pt x="1613465" y="1484649"/>
                    <a:pt x="1571948" y="1498657"/>
                  </a:cubicBezTo>
                  <a:cubicBezTo>
                    <a:pt x="1651914" y="1528311"/>
                    <a:pt x="1709051" y="1605387"/>
                    <a:pt x="1709051" y="1695557"/>
                  </a:cubicBezTo>
                  <a:lnTo>
                    <a:pt x="1709051" y="1851190"/>
                  </a:lnTo>
                  <a:cubicBezTo>
                    <a:pt x="1709051" y="1949596"/>
                    <a:pt x="1640979" y="2032400"/>
                    <a:pt x="1549457" y="2054987"/>
                  </a:cubicBezTo>
                  <a:cubicBezTo>
                    <a:pt x="1568494" y="2067337"/>
                    <a:pt x="1587423" y="2080291"/>
                    <a:pt x="1606207" y="2093817"/>
                  </a:cubicBezTo>
                  <a:cubicBezTo>
                    <a:pt x="1631537" y="2086737"/>
                    <a:pt x="1657864" y="2083174"/>
                    <a:pt x="1684972" y="2083174"/>
                  </a:cubicBezTo>
                  <a:cubicBezTo>
                    <a:pt x="1816061" y="2083174"/>
                    <a:pt x="1922703" y="2193385"/>
                    <a:pt x="1922703" y="2328849"/>
                  </a:cubicBezTo>
                  <a:cubicBezTo>
                    <a:pt x="1922703" y="2436228"/>
                    <a:pt x="1857070" y="2528716"/>
                    <a:pt x="1760340" y="2561831"/>
                  </a:cubicBezTo>
                  <a:cubicBezTo>
                    <a:pt x="1698726" y="2604122"/>
                    <a:pt x="1636972" y="2613482"/>
                    <a:pt x="1594396" y="2613482"/>
                  </a:cubicBezTo>
                  <a:close/>
                  <a:moveTo>
                    <a:pt x="1038726" y="501116"/>
                  </a:moveTo>
                  <a:lnTo>
                    <a:pt x="1280991" y="1131296"/>
                  </a:lnTo>
                  <a:cubicBezTo>
                    <a:pt x="1284465" y="1140332"/>
                    <a:pt x="1290008" y="1148346"/>
                    <a:pt x="1297463" y="1155122"/>
                  </a:cubicBezTo>
                  <a:cubicBezTo>
                    <a:pt x="1306995" y="1163783"/>
                    <a:pt x="1319517" y="1169352"/>
                    <a:pt x="1332731" y="1170813"/>
                  </a:cubicBezTo>
                  <a:lnTo>
                    <a:pt x="1408226" y="1179169"/>
                  </a:lnTo>
                  <a:lnTo>
                    <a:pt x="1423771" y="1253521"/>
                  </a:lnTo>
                  <a:cubicBezTo>
                    <a:pt x="1426489" y="1266551"/>
                    <a:pt x="1433245" y="1278515"/>
                    <a:pt x="1442789" y="1287183"/>
                  </a:cubicBezTo>
                  <a:cubicBezTo>
                    <a:pt x="1454264" y="1297603"/>
                    <a:pt x="1469129" y="1303375"/>
                    <a:pt x="1484585" y="1303375"/>
                  </a:cubicBezTo>
                  <a:cubicBezTo>
                    <a:pt x="1485690" y="1303375"/>
                    <a:pt x="1486808" y="1303337"/>
                    <a:pt x="1488014" y="1303299"/>
                  </a:cubicBezTo>
                  <a:cubicBezTo>
                    <a:pt x="1504441" y="1302423"/>
                    <a:pt x="1519053" y="1295615"/>
                    <a:pt x="1530292" y="1283595"/>
                  </a:cubicBezTo>
                  <a:lnTo>
                    <a:pt x="1533207" y="1280591"/>
                  </a:lnTo>
                  <a:cubicBezTo>
                    <a:pt x="1534947" y="1278801"/>
                    <a:pt x="1577416" y="1233233"/>
                    <a:pt x="1536280" y="1111173"/>
                  </a:cubicBezTo>
                  <a:cubicBezTo>
                    <a:pt x="1516392" y="1052188"/>
                    <a:pt x="1481918" y="994587"/>
                    <a:pt x="1436573" y="944626"/>
                  </a:cubicBezTo>
                  <a:lnTo>
                    <a:pt x="1346815" y="845737"/>
                  </a:lnTo>
                  <a:lnTo>
                    <a:pt x="1464233" y="782097"/>
                  </a:lnTo>
                  <a:cubicBezTo>
                    <a:pt x="1471745" y="778027"/>
                    <a:pt x="1478546" y="772293"/>
                    <a:pt x="1483893" y="765530"/>
                  </a:cubicBezTo>
                  <a:lnTo>
                    <a:pt x="1530953" y="705986"/>
                  </a:lnTo>
                  <a:lnTo>
                    <a:pt x="1602200" y="732142"/>
                  </a:lnTo>
                  <a:cubicBezTo>
                    <a:pt x="1614766" y="736758"/>
                    <a:pt x="1628508" y="737368"/>
                    <a:pt x="1640890" y="733888"/>
                  </a:cubicBezTo>
                  <a:cubicBezTo>
                    <a:pt x="1673491" y="724700"/>
                    <a:pt x="1692941" y="690562"/>
                    <a:pt x="1684216" y="657796"/>
                  </a:cubicBezTo>
                  <a:lnTo>
                    <a:pt x="1683219" y="653732"/>
                  </a:lnTo>
                  <a:cubicBezTo>
                    <a:pt x="1682616" y="651294"/>
                    <a:pt x="1666532" y="591146"/>
                    <a:pt x="1541221" y="561359"/>
                  </a:cubicBezTo>
                  <a:cubicBezTo>
                    <a:pt x="1509407" y="553777"/>
                    <a:pt x="1475435" y="549859"/>
                    <a:pt x="1440205" y="549694"/>
                  </a:cubicBezTo>
                  <a:lnTo>
                    <a:pt x="1185545" y="548474"/>
                  </a:lnTo>
                  <a:lnTo>
                    <a:pt x="1367326" y="370122"/>
                  </a:lnTo>
                  <a:cubicBezTo>
                    <a:pt x="1371276" y="366255"/>
                    <a:pt x="1374648" y="361930"/>
                    <a:pt x="1377346" y="357295"/>
                  </a:cubicBezTo>
                  <a:cubicBezTo>
                    <a:pt x="1385849" y="342677"/>
                    <a:pt x="1388052" y="326326"/>
                    <a:pt x="1383722" y="309975"/>
                  </a:cubicBezTo>
                  <a:cubicBezTo>
                    <a:pt x="1379486" y="293935"/>
                    <a:pt x="1369745" y="280974"/>
                    <a:pt x="1355547" y="272453"/>
                  </a:cubicBezTo>
                  <a:lnTo>
                    <a:pt x="1351895" y="270154"/>
                  </a:lnTo>
                  <a:cubicBezTo>
                    <a:pt x="1349800" y="268846"/>
                    <a:pt x="1296428" y="236943"/>
                    <a:pt x="1185703" y="302717"/>
                  </a:cubicBezTo>
                  <a:cubicBezTo>
                    <a:pt x="1130090" y="335743"/>
                    <a:pt x="1080941" y="382015"/>
                    <a:pt x="1041927" y="437280"/>
                  </a:cubicBezTo>
                  <a:close/>
                  <a:moveTo>
                    <a:pt x="1503832" y="2365571"/>
                  </a:moveTo>
                  <a:lnTo>
                    <a:pt x="1554727" y="2393829"/>
                  </a:lnTo>
                  <a:cubicBezTo>
                    <a:pt x="1566964" y="2400623"/>
                    <a:pt x="1579937" y="2403932"/>
                    <a:pt x="1594396" y="2403932"/>
                  </a:cubicBezTo>
                  <a:cubicBezTo>
                    <a:pt x="1614277" y="2403932"/>
                    <a:pt x="1631251" y="2397785"/>
                    <a:pt x="1647799" y="2384583"/>
                  </a:cubicBezTo>
                  <a:lnTo>
                    <a:pt x="1666411" y="2369731"/>
                  </a:lnTo>
                  <a:lnTo>
                    <a:pt x="1689627" y="2364384"/>
                  </a:lnTo>
                  <a:cubicBezTo>
                    <a:pt x="1703038" y="2361298"/>
                    <a:pt x="1713153" y="2346026"/>
                    <a:pt x="1713153" y="2328849"/>
                  </a:cubicBezTo>
                  <a:cubicBezTo>
                    <a:pt x="1713153" y="2309266"/>
                    <a:pt x="1700250" y="2292724"/>
                    <a:pt x="1684972" y="2292724"/>
                  </a:cubicBezTo>
                  <a:cubicBezTo>
                    <a:pt x="1670507" y="2292724"/>
                    <a:pt x="1657521" y="2296026"/>
                    <a:pt x="1645278" y="2302840"/>
                  </a:cubicBezTo>
                  <a:lnTo>
                    <a:pt x="1594478" y="2331078"/>
                  </a:lnTo>
                  <a:lnTo>
                    <a:pt x="1543634" y="2302922"/>
                  </a:lnTo>
                  <a:cubicBezTo>
                    <a:pt x="1541094" y="2301525"/>
                    <a:pt x="1538560" y="2300274"/>
                    <a:pt x="1536084" y="2299207"/>
                  </a:cubicBezTo>
                  <a:lnTo>
                    <a:pt x="1524076" y="2294058"/>
                  </a:lnTo>
                  <a:lnTo>
                    <a:pt x="1513706" y="2286114"/>
                  </a:lnTo>
                  <a:cubicBezTo>
                    <a:pt x="1448803" y="2236412"/>
                    <a:pt x="1382160" y="2195118"/>
                    <a:pt x="1315612" y="2163381"/>
                  </a:cubicBezTo>
                  <a:lnTo>
                    <a:pt x="1255947" y="2134920"/>
                  </a:lnTo>
                  <a:lnTo>
                    <a:pt x="1255947" y="2127110"/>
                  </a:lnTo>
                  <a:lnTo>
                    <a:pt x="1131824" y="2099227"/>
                  </a:lnTo>
                  <a:cubicBezTo>
                    <a:pt x="1119822" y="2096535"/>
                    <a:pt x="1107528" y="2094090"/>
                    <a:pt x="1095267" y="2091950"/>
                  </a:cubicBezTo>
                  <a:lnTo>
                    <a:pt x="985881" y="2072893"/>
                  </a:lnTo>
                  <a:lnTo>
                    <a:pt x="1011250" y="1964785"/>
                  </a:lnTo>
                  <a:cubicBezTo>
                    <a:pt x="1013218" y="1956390"/>
                    <a:pt x="1015174" y="1947856"/>
                    <a:pt x="1017143" y="1939213"/>
                  </a:cubicBezTo>
                  <a:lnTo>
                    <a:pt x="1037342" y="1851520"/>
                  </a:lnTo>
                  <a:lnTo>
                    <a:pt x="1499177" y="1851520"/>
                  </a:lnTo>
                  <a:lnTo>
                    <a:pt x="1499501" y="1695557"/>
                  </a:lnTo>
                  <a:lnTo>
                    <a:pt x="1181138" y="1695195"/>
                  </a:lnTo>
                  <a:lnTo>
                    <a:pt x="1065339" y="1695195"/>
                  </a:lnTo>
                  <a:lnTo>
                    <a:pt x="1076883" y="1579981"/>
                  </a:lnTo>
                  <a:cubicBezTo>
                    <a:pt x="1080985" y="1539043"/>
                    <a:pt x="1084027" y="1498066"/>
                    <a:pt x="1085919" y="1458207"/>
                  </a:cubicBezTo>
                  <a:cubicBezTo>
                    <a:pt x="1086554" y="1444986"/>
                    <a:pt x="1087107" y="1431766"/>
                    <a:pt x="1087488" y="1418463"/>
                  </a:cubicBezTo>
                  <a:cubicBezTo>
                    <a:pt x="1089875" y="1335512"/>
                    <a:pt x="1087018" y="1255287"/>
                    <a:pt x="1079011" y="1179982"/>
                  </a:cubicBezTo>
                  <a:lnTo>
                    <a:pt x="1028496" y="705345"/>
                  </a:lnTo>
                  <a:lnTo>
                    <a:pt x="1008183" y="1110418"/>
                  </a:lnTo>
                  <a:lnTo>
                    <a:pt x="972400" y="1913388"/>
                  </a:lnTo>
                  <a:lnTo>
                    <a:pt x="923251" y="1684254"/>
                  </a:lnTo>
                  <a:cubicBezTo>
                    <a:pt x="920070" y="1696675"/>
                    <a:pt x="916819" y="1708981"/>
                    <a:pt x="913498" y="1721167"/>
                  </a:cubicBezTo>
                  <a:cubicBezTo>
                    <a:pt x="909821" y="1734769"/>
                    <a:pt x="905941" y="1748580"/>
                    <a:pt x="901909" y="1762493"/>
                  </a:cubicBezTo>
                  <a:cubicBezTo>
                    <a:pt x="892682" y="1794281"/>
                    <a:pt x="882523" y="1826698"/>
                    <a:pt x="871715" y="1858873"/>
                  </a:cubicBezTo>
                  <a:cubicBezTo>
                    <a:pt x="855986" y="1905603"/>
                    <a:pt x="838657" y="1952091"/>
                    <a:pt x="820178" y="1997106"/>
                  </a:cubicBezTo>
                  <a:cubicBezTo>
                    <a:pt x="814717" y="2010359"/>
                    <a:pt x="808907" y="2024030"/>
                    <a:pt x="802366" y="2039010"/>
                  </a:cubicBezTo>
                  <a:cubicBezTo>
                    <a:pt x="799261" y="2046147"/>
                    <a:pt x="796042" y="2053367"/>
                    <a:pt x="792797" y="2060575"/>
                  </a:cubicBezTo>
                  <a:lnTo>
                    <a:pt x="773468" y="2103596"/>
                  </a:lnTo>
                  <a:lnTo>
                    <a:pt x="728459" y="2117655"/>
                  </a:lnTo>
                  <a:cubicBezTo>
                    <a:pt x="593045" y="2159939"/>
                    <a:pt x="486460" y="2229827"/>
                    <a:pt x="420890" y="2281008"/>
                  </a:cubicBezTo>
                  <a:lnTo>
                    <a:pt x="407346" y="2291581"/>
                  </a:lnTo>
                  <a:lnTo>
                    <a:pt x="391128" y="2297277"/>
                  </a:lnTo>
                  <a:cubicBezTo>
                    <a:pt x="386924" y="2298750"/>
                    <a:pt x="382968" y="2300528"/>
                    <a:pt x="379031" y="2302725"/>
                  </a:cubicBezTo>
                  <a:lnTo>
                    <a:pt x="328136" y="2331053"/>
                  </a:lnTo>
                  <a:lnTo>
                    <a:pt x="277202" y="2302764"/>
                  </a:lnTo>
                  <a:cubicBezTo>
                    <a:pt x="265042" y="2296013"/>
                    <a:pt x="252120" y="2292724"/>
                    <a:pt x="237705" y="2292724"/>
                  </a:cubicBezTo>
                  <a:cubicBezTo>
                    <a:pt x="222446" y="2292724"/>
                    <a:pt x="209550" y="2309266"/>
                    <a:pt x="209550" y="2328849"/>
                  </a:cubicBezTo>
                  <a:cubicBezTo>
                    <a:pt x="209550" y="2346121"/>
                    <a:pt x="219538" y="2361406"/>
                    <a:pt x="232791" y="2364422"/>
                  </a:cubicBezTo>
                  <a:lnTo>
                    <a:pt x="256171" y="2369731"/>
                  </a:lnTo>
                  <a:lnTo>
                    <a:pt x="274910" y="2384679"/>
                  </a:lnTo>
                  <a:cubicBezTo>
                    <a:pt x="291376" y="2397817"/>
                    <a:pt x="308286" y="2403932"/>
                    <a:pt x="328123" y="2403932"/>
                  </a:cubicBezTo>
                  <a:cubicBezTo>
                    <a:pt x="342557" y="2403932"/>
                    <a:pt x="355479" y="2400642"/>
                    <a:pt x="367639" y="2393886"/>
                  </a:cubicBezTo>
                  <a:lnTo>
                    <a:pt x="418553" y="2365584"/>
                  </a:lnTo>
                  <a:lnTo>
                    <a:pt x="469461" y="2393892"/>
                  </a:lnTo>
                  <a:cubicBezTo>
                    <a:pt x="481609" y="2400642"/>
                    <a:pt x="494544" y="2403932"/>
                    <a:pt x="508996" y="2403932"/>
                  </a:cubicBezTo>
                  <a:cubicBezTo>
                    <a:pt x="523436" y="2403932"/>
                    <a:pt x="536359" y="2400649"/>
                    <a:pt x="548500" y="2393899"/>
                  </a:cubicBezTo>
                  <a:lnTo>
                    <a:pt x="599401" y="2365584"/>
                  </a:lnTo>
                  <a:lnTo>
                    <a:pt x="650322" y="2393886"/>
                  </a:lnTo>
                  <a:cubicBezTo>
                    <a:pt x="662489" y="2400642"/>
                    <a:pt x="675424" y="2403932"/>
                    <a:pt x="689870" y="2403932"/>
                  </a:cubicBezTo>
                  <a:cubicBezTo>
                    <a:pt x="704310" y="2403932"/>
                    <a:pt x="717238" y="2400642"/>
                    <a:pt x="729399" y="2393892"/>
                  </a:cubicBezTo>
                  <a:lnTo>
                    <a:pt x="780262" y="2365635"/>
                  </a:lnTo>
                  <a:lnTo>
                    <a:pt x="831126" y="2393873"/>
                  </a:lnTo>
                  <a:cubicBezTo>
                    <a:pt x="843318" y="2400642"/>
                    <a:pt x="856246" y="2403932"/>
                    <a:pt x="870661" y="2403932"/>
                  </a:cubicBezTo>
                  <a:cubicBezTo>
                    <a:pt x="885088" y="2403932"/>
                    <a:pt x="898023" y="2400642"/>
                    <a:pt x="910189" y="2393886"/>
                  </a:cubicBezTo>
                  <a:lnTo>
                    <a:pt x="961104" y="2365584"/>
                  </a:lnTo>
                  <a:lnTo>
                    <a:pt x="1012012" y="2393899"/>
                  </a:lnTo>
                  <a:cubicBezTo>
                    <a:pt x="1024153" y="2400649"/>
                    <a:pt x="1037075" y="2403932"/>
                    <a:pt x="1051528" y="2403932"/>
                  </a:cubicBezTo>
                  <a:cubicBezTo>
                    <a:pt x="1065999" y="2403932"/>
                    <a:pt x="1078941" y="2400642"/>
                    <a:pt x="1091101" y="2393892"/>
                  </a:cubicBezTo>
                  <a:lnTo>
                    <a:pt x="1141971" y="2365629"/>
                  </a:lnTo>
                  <a:lnTo>
                    <a:pt x="1192841" y="2393880"/>
                  </a:lnTo>
                  <a:cubicBezTo>
                    <a:pt x="1205020" y="2400642"/>
                    <a:pt x="1217974" y="2403932"/>
                    <a:pt x="1232446" y="2403932"/>
                  </a:cubicBezTo>
                  <a:cubicBezTo>
                    <a:pt x="1246885" y="2403932"/>
                    <a:pt x="1259820" y="2400642"/>
                    <a:pt x="1271987" y="2393886"/>
                  </a:cubicBezTo>
                  <a:lnTo>
                    <a:pt x="1322889" y="2365597"/>
                  </a:lnTo>
                  <a:lnTo>
                    <a:pt x="1373784" y="2393886"/>
                  </a:lnTo>
                  <a:cubicBezTo>
                    <a:pt x="1385951" y="2400642"/>
                    <a:pt x="1398892" y="2403932"/>
                    <a:pt x="1413332" y="2403932"/>
                  </a:cubicBezTo>
                  <a:cubicBezTo>
                    <a:pt x="1427797" y="2403932"/>
                    <a:pt x="1440757" y="2400636"/>
                    <a:pt x="1452949" y="2393861"/>
                  </a:cubicBezTo>
                  <a:close/>
                  <a:moveTo>
                    <a:pt x="1294345" y="1485645"/>
                  </a:moveTo>
                  <a:lnTo>
                    <a:pt x="1365923" y="1485645"/>
                  </a:lnTo>
                  <a:cubicBezTo>
                    <a:pt x="1342847" y="1474431"/>
                    <a:pt x="1321269" y="1459890"/>
                    <a:pt x="1301889" y="1442294"/>
                  </a:cubicBezTo>
                  <a:cubicBezTo>
                    <a:pt x="1300079" y="1440649"/>
                    <a:pt x="1298301" y="1438992"/>
                    <a:pt x="1296536" y="1437297"/>
                  </a:cubicBezTo>
                  <a:cubicBezTo>
                    <a:pt x="1296206" y="1446783"/>
                    <a:pt x="1295774" y="1456867"/>
                    <a:pt x="1295234" y="1468196"/>
                  </a:cubicBezTo>
                  <a:cubicBezTo>
                    <a:pt x="1294955" y="1473993"/>
                    <a:pt x="1294663" y="1479810"/>
                    <a:pt x="1294345" y="1485645"/>
                  </a:cubicBezTo>
                  <a:close/>
                  <a:moveTo>
                    <a:pt x="665352" y="549376"/>
                  </a:moveTo>
                  <a:cubicBezTo>
                    <a:pt x="629805" y="549376"/>
                    <a:pt x="594791" y="553332"/>
                    <a:pt x="561187" y="561339"/>
                  </a:cubicBezTo>
                  <a:cubicBezTo>
                    <a:pt x="435838" y="591140"/>
                    <a:pt x="419734" y="651268"/>
                    <a:pt x="419112" y="653815"/>
                  </a:cubicBezTo>
                  <a:lnTo>
                    <a:pt x="418103" y="657891"/>
                  </a:lnTo>
                  <a:cubicBezTo>
                    <a:pt x="413854" y="673804"/>
                    <a:pt x="415886" y="689851"/>
                    <a:pt x="423989" y="704291"/>
                  </a:cubicBezTo>
                  <a:cubicBezTo>
                    <a:pt x="432282" y="719105"/>
                    <a:pt x="445261" y="729329"/>
                    <a:pt x="461549" y="733920"/>
                  </a:cubicBezTo>
                  <a:cubicBezTo>
                    <a:pt x="464197" y="734663"/>
                    <a:pt x="467042" y="735241"/>
                    <a:pt x="469887" y="735609"/>
                  </a:cubicBezTo>
                  <a:lnTo>
                    <a:pt x="671556" y="761923"/>
                  </a:lnTo>
                  <a:lnTo>
                    <a:pt x="533057" y="910856"/>
                  </a:lnTo>
                  <a:cubicBezTo>
                    <a:pt x="520801" y="924026"/>
                    <a:pt x="509320" y="938015"/>
                    <a:pt x="498913" y="952430"/>
                  </a:cubicBezTo>
                  <a:cubicBezTo>
                    <a:pt x="423652" y="1056843"/>
                    <a:pt x="450773" y="1112901"/>
                    <a:pt x="451967" y="1115237"/>
                  </a:cubicBezTo>
                  <a:lnTo>
                    <a:pt x="453815" y="1118869"/>
                  </a:lnTo>
                  <a:cubicBezTo>
                    <a:pt x="464026" y="1139869"/>
                    <a:pt x="486644" y="1153985"/>
                    <a:pt x="510114" y="1153985"/>
                  </a:cubicBezTo>
                  <a:cubicBezTo>
                    <a:pt x="519341" y="1153985"/>
                    <a:pt x="527907" y="1152067"/>
                    <a:pt x="536321" y="1148124"/>
                  </a:cubicBezTo>
                  <a:cubicBezTo>
                    <a:pt x="548062" y="1142625"/>
                    <a:pt x="558031" y="1133214"/>
                    <a:pt x="564470" y="1121575"/>
                  </a:cubicBezTo>
                  <a:lnTo>
                    <a:pt x="601262" y="1055154"/>
                  </a:lnTo>
                  <a:lnTo>
                    <a:pt x="675830" y="1069428"/>
                  </a:lnTo>
                  <a:cubicBezTo>
                    <a:pt x="688917" y="1071930"/>
                    <a:pt x="702500" y="1070311"/>
                    <a:pt x="714108" y="1064863"/>
                  </a:cubicBezTo>
                  <a:cubicBezTo>
                    <a:pt x="726173" y="1059205"/>
                    <a:pt x="735818" y="1050372"/>
                    <a:pt x="742054" y="1039298"/>
                  </a:cubicBezTo>
                  <a:lnTo>
                    <a:pt x="778821" y="974001"/>
                  </a:lnTo>
                  <a:lnTo>
                    <a:pt x="834066" y="984269"/>
                  </a:lnTo>
                  <a:lnTo>
                    <a:pt x="948689" y="624027"/>
                  </a:lnTo>
                  <a:lnTo>
                    <a:pt x="854513" y="586378"/>
                  </a:lnTo>
                  <a:cubicBezTo>
                    <a:pt x="793165" y="561854"/>
                    <a:pt x="728433" y="549376"/>
                    <a:pt x="665352" y="549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28" name="Google Shape;1728;p85"/>
            <p:cNvSpPr/>
            <p:nvPr/>
          </p:nvSpPr>
          <p:spPr>
            <a:xfrm>
              <a:off x="8357861" y="2722528"/>
              <a:ext cx="671823" cy="1469898"/>
            </a:xfrm>
            <a:custGeom>
              <a:avLst/>
              <a:gdLst/>
              <a:ahLst/>
              <a:cxnLst/>
              <a:rect l="l" t="t" r="r" b="b"/>
              <a:pathLst>
                <a:path w="671823" h="1469898" extrusionOk="0">
                  <a:moveTo>
                    <a:pt x="332714" y="174231"/>
                  </a:moveTo>
                  <a:cubicBezTo>
                    <a:pt x="332714" y="411073"/>
                    <a:pt x="298151" y="969206"/>
                    <a:pt x="6908" y="1444047"/>
                  </a:cubicBezTo>
                  <a:cubicBezTo>
                    <a:pt x="0" y="1455312"/>
                    <a:pt x="7912" y="1469771"/>
                    <a:pt x="21126" y="1469771"/>
                  </a:cubicBezTo>
                  <a:lnTo>
                    <a:pt x="361600" y="1469898"/>
                  </a:lnTo>
                  <a:cubicBezTo>
                    <a:pt x="369398" y="1469898"/>
                    <a:pt x="376161" y="1464640"/>
                    <a:pt x="377971" y="1457051"/>
                  </a:cubicBezTo>
                  <a:cubicBezTo>
                    <a:pt x="405485" y="1341608"/>
                    <a:pt x="671823" y="573036"/>
                    <a:pt x="434968" y="12636"/>
                  </a:cubicBezTo>
                  <a:cubicBezTo>
                    <a:pt x="430910" y="3028"/>
                    <a:pt x="418668" y="0"/>
                    <a:pt x="410076" y="5905"/>
                  </a:cubicBezTo>
                  <a:cubicBezTo>
                    <a:pt x="410076" y="5905"/>
                    <a:pt x="332714" y="32562"/>
                    <a:pt x="332714" y="174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29" name="Google Shape;1729;p85"/>
            <p:cNvSpPr/>
            <p:nvPr/>
          </p:nvSpPr>
          <p:spPr>
            <a:xfrm>
              <a:off x="8684326" y="2988493"/>
              <a:ext cx="188372" cy="90804"/>
            </a:xfrm>
            <a:custGeom>
              <a:avLst/>
              <a:gdLst/>
              <a:ahLst/>
              <a:cxnLst/>
              <a:rect l="l" t="t" r="r" b="b"/>
              <a:pathLst>
                <a:path w="188372" h="90804" extrusionOk="0">
                  <a:moveTo>
                    <a:pt x="188372" y="41548"/>
                  </a:moveTo>
                  <a:cubicBezTo>
                    <a:pt x="186328" y="27654"/>
                    <a:pt x="184054" y="13817"/>
                    <a:pt x="181609" y="0"/>
                  </a:cubicBezTo>
                  <a:cubicBezTo>
                    <a:pt x="109499" y="45650"/>
                    <a:pt x="47320" y="54349"/>
                    <a:pt x="2330" y="51104"/>
                  </a:cubicBezTo>
                  <a:cubicBezTo>
                    <a:pt x="1670" y="63684"/>
                    <a:pt x="888" y="76644"/>
                    <a:pt x="0" y="89935"/>
                  </a:cubicBezTo>
                  <a:cubicBezTo>
                    <a:pt x="6432" y="90404"/>
                    <a:pt x="12966" y="90804"/>
                    <a:pt x="19938" y="90804"/>
                  </a:cubicBezTo>
                  <a:cubicBezTo>
                    <a:pt x="66071" y="90804"/>
                    <a:pt x="123812" y="79248"/>
                    <a:pt x="188372" y="4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0" name="Google Shape;1730;p85"/>
            <p:cNvSpPr/>
            <p:nvPr/>
          </p:nvSpPr>
          <p:spPr>
            <a:xfrm>
              <a:off x="8672302" y="3151713"/>
              <a:ext cx="215842" cy="70675"/>
            </a:xfrm>
            <a:custGeom>
              <a:avLst/>
              <a:gdLst/>
              <a:ahLst/>
              <a:cxnLst/>
              <a:rect l="l" t="t" r="r" b="b"/>
              <a:pathLst>
                <a:path w="215842" h="70675" extrusionOk="0">
                  <a:moveTo>
                    <a:pt x="215842" y="41338"/>
                  </a:moveTo>
                  <a:cubicBezTo>
                    <a:pt x="215226" y="27559"/>
                    <a:pt x="214356" y="13785"/>
                    <a:pt x="213404" y="0"/>
                  </a:cubicBezTo>
                  <a:cubicBezTo>
                    <a:pt x="121951" y="40030"/>
                    <a:pt x="51231" y="35426"/>
                    <a:pt x="4171" y="21520"/>
                  </a:cubicBezTo>
                  <a:cubicBezTo>
                    <a:pt x="2895" y="34385"/>
                    <a:pt x="1498" y="47485"/>
                    <a:pt x="0" y="60788"/>
                  </a:cubicBezTo>
                  <a:cubicBezTo>
                    <a:pt x="21577" y="66611"/>
                    <a:pt x="46723" y="70675"/>
                    <a:pt x="75488" y="70675"/>
                  </a:cubicBezTo>
                  <a:cubicBezTo>
                    <a:pt x="115677" y="70675"/>
                    <a:pt x="162674" y="62845"/>
                    <a:pt x="215842" y="41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1" name="Google Shape;1731;p85"/>
            <p:cNvSpPr/>
            <p:nvPr/>
          </p:nvSpPr>
          <p:spPr>
            <a:xfrm>
              <a:off x="8652028" y="3317577"/>
              <a:ext cx="237140" cy="74460"/>
            </a:xfrm>
            <a:custGeom>
              <a:avLst/>
              <a:gdLst/>
              <a:ahLst/>
              <a:cxnLst/>
              <a:rect l="l" t="t" r="r" b="b"/>
              <a:pathLst>
                <a:path w="237140" h="74460" extrusionOk="0">
                  <a:moveTo>
                    <a:pt x="235540" y="60826"/>
                  </a:moveTo>
                  <a:cubicBezTo>
                    <a:pt x="236188" y="47199"/>
                    <a:pt x="236740" y="33559"/>
                    <a:pt x="237140" y="19850"/>
                  </a:cubicBezTo>
                  <a:cubicBezTo>
                    <a:pt x="121183" y="54368"/>
                    <a:pt x="44430" y="23787"/>
                    <a:pt x="6515" y="0"/>
                  </a:cubicBezTo>
                  <a:cubicBezTo>
                    <a:pt x="4464" y="13588"/>
                    <a:pt x="2305" y="27336"/>
                    <a:pt x="0" y="41217"/>
                  </a:cubicBezTo>
                  <a:cubicBezTo>
                    <a:pt x="31216" y="58070"/>
                    <a:pt x="77031" y="74460"/>
                    <a:pt x="137185" y="74460"/>
                  </a:cubicBezTo>
                  <a:cubicBezTo>
                    <a:pt x="166554" y="74460"/>
                    <a:pt x="199370" y="70497"/>
                    <a:pt x="235540" y="608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2" name="Google Shape;1732;p85"/>
            <p:cNvSpPr/>
            <p:nvPr/>
          </p:nvSpPr>
          <p:spPr>
            <a:xfrm>
              <a:off x="8626381" y="3451325"/>
              <a:ext cx="252469" cy="92030"/>
            </a:xfrm>
            <a:custGeom>
              <a:avLst/>
              <a:gdLst/>
              <a:ahLst/>
              <a:cxnLst/>
              <a:rect l="l" t="t" r="r" b="b"/>
              <a:pathLst>
                <a:path w="252469" h="92030" extrusionOk="0">
                  <a:moveTo>
                    <a:pt x="248221" y="86442"/>
                  </a:moveTo>
                  <a:cubicBezTo>
                    <a:pt x="249739" y="73139"/>
                    <a:pt x="251148" y="59766"/>
                    <a:pt x="252469" y="46285"/>
                  </a:cubicBezTo>
                  <a:cubicBezTo>
                    <a:pt x="127222" y="67964"/>
                    <a:pt x="50203" y="32111"/>
                    <a:pt x="8680" y="0"/>
                  </a:cubicBezTo>
                  <a:cubicBezTo>
                    <a:pt x="5924" y="13760"/>
                    <a:pt x="3035" y="27603"/>
                    <a:pt x="0" y="41560"/>
                  </a:cubicBezTo>
                  <a:cubicBezTo>
                    <a:pt x="38881" y="67627"/>
                    <a:pt x="96869" y="92030"/>
                    <a:pt x="178625" y="92030"/>
                  </a:cubicBezTo>
                  <a:cubicBezTo>
                    <a:pt x="200139" y="92030"/>
                    <a:pt x="223367" y="90239"/>
                    <a:pt x="248221" y="86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3" name="Google Shape;1733;p85"/>
            <p:cNvSpPr/>
            <p:nvPr/>
          </p:nvSpPr>
          <p:spPr>
            <a:xfrm>
              <a:off x="8583463" y="3622240"/>
              <a:ext cx="273005" cy="96405"/>
            </a:xfrm>
            <a:custGeom>
              <a:avLst/>
              <a:gdLst/>
              <a:ahLst/>
              <a:cxnLst/>
              <a:rect l="l" t="t" r="r" b="b"/>
              <a:pathLst>
                <a:path w="273005" h="96405" extrusionOk="0">
                  <a:moveTo>
                    <a:pt x="11353" y="0"/>
                  </a:moveTo>
                  <a:cubicBezTo>
                    <a:pt x="7702" y="13430"/>
                    <a:pt x="3930" y="26904"/>
                    <a:pt x="0" y="40436"/>
                  </a:cubicBezTo>
                  <a:cubicBezTo>
                    <a:pt x="37071" y="67684"/>
                    <a:pt x="96513" y="96405"/>
                    <a:pt x="183197" y="96405"/>
                  </a:cubicBezTo>
                  <a:cubicBezTo>
                    <a:pt x="208445" y="96405"/>
                    <a:pt x="236061" y="93865"/>
                    <a:pt x="266014" y="88245"/>
                  </a:cubicBezTo>
                  <a:cubicBezTo>
                    <a:pt x="268395" y="74675"/>
                    <a:pt x="270751" y="61004"/>
                    <a:pt x="273005" y="47097"/>
                  </a:cubicBezTo>
                  <a:cubicBezTo>
                    <a:pt x="132511" y="77628"/>
                    <a:pt x="50241" y="32772"/>
                    <a:pt x="11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4" name="Google Shape;1734;p85"/>
            <p:cNvSpPr/>
            <p:nvPr/>
          </p:nvSpPr>
          <p:spPr>
            <a:xfrm>
              <a:off x="8540454" y="3755628"/>
              <a:ext cx="285597" cy="116192"/>
            </a:xfrm>
            <a:custGeom>
              <a:avLst/>
              <a:gdLst/>
              <a:ahLst/>
              <a:cxnLst/>
              <a:rect l="l" t="t" r="r" b="b"/>
              <a:pathLst>
                <a:path w="285597" h="116192" extrusionOk="0">
                  <a:moveTo>
                    <a:pt x="13919" y="0"/>
                  </a:moveTo>
                  <a:cubicBezTo>
                    <a:pt x="9442" y="13335"/>
                    <a:pt x="4768" y="26689"/>
                    <a:pt x="0" y="40062"/>
                  </a:cubicBezTo>
                  <a:cubicBezTo>
                    <a:pt x="45097" y="78505"/>
                    <a:pt x="118827" y="116192"/>
                    <a:pt x="234664" y="116192"/>
                  </a:cubicBezTo>
                  <a:cubicBezTo>
                    <a:pt x="248107" y="116192"/>
                    <a:pt x="262242" y="115570"/>
                    <a:pt x="276853" y="114496"/>
                  </a:cubicBezTo>
                  <a:cubicBezTo>
                    <a:pt x="279787" y="101549"/>
                    <a:pt x="282695" y="88264"/>
                    <a:pt x="285597" y="74758"/>
                  </a:cubicBezTo>
                  <a:cubicBezTo>
                    <a:pt x="138518" y="88487"/>
                    <a:pt x="56603" y="41363"/>
                    <a:pt x="13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5" name="Google Shape;1735;p85"/>
            <p:cNvSpPr/>
            <p:nvPr/>
          </p:nvSpPr>
          <p:spPr>
            <a:xfrm>
              <a:off x="8486630" y="3891105"/>
              <a:ext cx="300964" cy="141973"/>
            </a:xfrm>
            <a:custGeom>
              <a:avLst/>
              <a:gdLst/>
              <a:ahLst/>
              <a:cxnLst/>
              <a:rect l="l" t="t" r="r" b="b"/>
              <a:pathLst>
                <a:path w="300964" h="141973" extrusionOk="0">
                  <a:moveTo>
                    <a:pt x="17259" y="0"/>
                  </a:moveTo>
                  <a:cubicBezTo>
                    <a:pt x="11690" y="13550"/>
                    <a:pt x="5899" y="27082"/>
                    <a:pt x="0" y="40614"/>
                  </a:cubicBezTo>
                  <a:cubicBezTo>
                    <a:pt x="37611" y="83724"/>
                    <a:pt x="114090" y="141973"/>
                    <a:pt x="253739" y="141973"/>
                  </a:cubicBezTo>
                  <a:cubicBezTo>
                    <a:pt x="265449" y="141973"/>
                    <a:pt x="277742" y="141433"/>
                    <a:pt x="290347" y="140569"/>
                  </a:cubicBezTo>
                  <a:cubicBezTo>
                    <a:pt x="293795" y="127863"/>
                    <a:pt x="297326" y="114623"/>
                    <a:pt x="300964" y="100685"/>
                  </a:cubicBezTo>
                  <a:cubicBezTo>
                    <a:pt x="124110" y="117119"/>
                    <a:pt x="45097" y="38798"/>
                    <a:pt x="17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6" name="Google Shape;1736;p85"/>
            <p:cNvSpPr/>
            <p:nvPr/>
          </p:nvSpPr>
          <p:spPr>
            <a:xfrm>
              <a:off x="8341405" y="2704979"/>
              <a:ext cx="683539" cy="1506499"/>
            </a:xfrm>
            <a:custGeom>
              <a:avLst/>
              <a:gdLst/>
              <a:ahLst/>
              <a:cxnLst/>
              <a:rect l="l" t="t" r="r" b="b"/>
              <a:pathLst>
                <a:path w="683539" h="1506499" extrusionOk="0">
                  <a:moveTo>
                    <a:pt x="378053" y="1506499"/>
                  </a:moveTo>
                  <a:lnTo>
                    <a:pt x="37572" y="1506372"/>
                  </a:lnTo>
                  <a:cubicBezTo>
                    <a:pt x="24631" y="1506372"/>
                    <a:pt x="12668" y="1499362"/>
                    <a:pt x="6356" y="1488090"/>
                  </a:cubicBezTo>
                  <a:cubicBezTo>
                    <a:pt x="0" y="1476730"/>
                    <a:pt x="298" y="1462766"/>
                    <a:pt x="7131" y="1451629"/>
                  </a:cubicBezTo>
                  <a:cubicBezTo>
                    <a:pt x="298653" y="976337"/>
                    <a:pt x="330123" y="412242"/>
                    <a:pt x="330123" y="191782"/>
                  </a:cubicBezTo>
                  <a:cubicBezTo>
                    <a:pt x="330123" y="50958"/>
                    <a:pt x="402951" y="12757"/>
                    <a:pt x="417817" y="6426"/>
                  </a:cubicBezTo>
                  <a:cubicBezTo>
                    <a:pt x="426446" y="1314"/>
                    <a:pt x="436759" y="0"/>
                    <a:pt x="446474" y="2844"/>
                  </a:cubicBezTo>
                  <a:cubicBezTo>
                    <a:pt x="456685" y="5822"/>
                    <a:pt x="464883" y="13093"/>
                    <a:pt x="468972" y="22771"/>
                  </a:cubicBezTo>
                  <a:cubicBezTo>
                    <a:pt x="683539" y="530434"/>
                    <a:pt x="491566" y="1202048"/>
                    <a:pt x="428485" y="1422755"/>
                  </a:cubicBezTo>
                  <a:cubicBezTo>
                    <a:pt x="421373" y="1447634"/>
                    <a:pt x="415753" y="1467288"/>
                    <a:pt x="412953" y="1479010"/>
                  </a:cubicBezTo>
                  <a:cubicBezTo>
                    <a:pt x="409098" y="1495196"/>
                    <a:pt x="394741" y="1506499"/>
                    <a:pt x="378053" y="1506499"/>
                  </a:cubicBezTo>
                  <a:close/>
                  <a:moveTo>
                    <a:pt x="41611" y="1468272"/>
                  </a:moveTo>
                  <a:lnTo>
                    <a:pt x="376326" y="1468399"/>
                  </a:lnTo>
                  <a:cubicBezTo>
                    <a:pt x="379393" y="1455858"/>
                    <a:pt x="384670" y="1437392"/>
                    <a:pt x="391845" y="1412284"/>
                  </a:cubicBezTo>
                  <a:cubicBezTo>
                    <a:pt x="453898" y="1195216"/>
                    <a:pt x="642467" y="535584"/>
                    <a:pt x="435152" y="40633"/>
                  </a:cubicBezTo>
                  <a:lnTo>
                    <a:pt x="432739" y="41465"/>
                  </a:lnTo>
                  <a:cubicBezTo>
                    <a:pt x="430345" y="42373"/>
                    <a:pt x="368223" y="67227"/>
                    <a:pt x="368223" y="191782"/>
                  </a:cubicBezTo>
                  <a:cubicBezTo>
                    <a:pt x="368223" y="414972"/>
                    <a:pt x="336346" y="985399"/>
                    <a:pt x="41611" y="1468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7" name="Google Shape;1737;p85"/>
            <p:cNvSpPr/>
            <p:nvPr/>
          </p:nvSpPr>
          <p:spPr>
            <a:xfrm>
              <a:off x="8664058" y="2957210"/>
              <a:ext cx="229361" cy="141135"/>
            </a:xfrm>
            <a:custGeom>
              <a:avLst/>
              <a:gdLst/>
              <a:ahLst/>
              <a:cxnLst/>
              <a:rect l="l" t="t" r="r" b="b"/>
              <a:pathLst>
                <a:path w="229361" h="141135" extrusionOk="0">
                  <a:moveTo>
                    <a:pt x="40201" y="141135"/>
                  </a:moveTo>
                  <a:cubicBezTo>
                    <a:pt x="32486" y="141135"/>
                    <a:pt x="25387" y="140696"/>
                    <a:pt x="18872" y="140220"/>
                  </a:cubicBezTo>
                  <a:lnTo>
                    <a:pt x="0" y="138836"/>
                  </a:lnTo>
                  <a:lnTo>
                    <a:pt x="1263" y="119945"/>
                  </a:lnTo>
                  <a:cubicBezTo>
                    <a:pt x="2139" y="106749"/>
                    <a:pt x="2914" y="93878"/>
                    <a:pt x="3575" y="81381"/>
                  </a:cubicBezTo>
                  <a:lnTo>
                    <a:pt x="4597" y="61988"/>
                  </a:lnTo>
                  <a:lnTo>
                    <a:pt x="23971" y="63385"/>
                  </a:lnTo>
                  <a:cubicBezTo>
                    <a:pt x="78562" y="67348"/>
                    <a:pt x="134956" y="51098"/>
                    <a:pt x="191687" y="15182"/>
                  </a:cubicBezTo>
                  <a:lnTo>
                    <a:pt x="215671" y="0"/>
                  </a:lnTo>
                  <a:lnTo>
                    <a:pt x="220630" y="27959"/>
                  </a:lnTo>
                  <a:cubicBezTo>
                    <a:pt x="223196" y="42411"/>
                    <a:pt x="225501" y="56578"/>
                    <a:pt x="227488" y="70053"/>
                  </a:cubicBezTo>
                  <a:lnTo>
                    <a:pt x="229361" y="82791"/>
                  </a:lnTo>
                  <a:lnTo>
                    <a:pt x="218243" y="89280"/>
                  </a:lnTo>
                  <a:cubicBezTo>
                    <a:pt x="159327" y="123691"/>
                    <a:pt x="99428" y="141135"/>
                    <a:pt x="40201" y="141135"/>
                  </a:cubicBezTo>
                  <a:close/>
                  <a:moveTo>
                    <a:pt x="40570" y="102031"/>
                  </a:moveTo>
                  <a:lnTo>
                    <a:pt x="40512" y="103035"/>
                  </a:lnTo>
                  <a:cubicBezTo>
                    <a:pt x="89103" y="102977"/>
                    <a:pt x="138601" y="89420"/>
                    <a:pt x="187820" y="62699"/>
                  </a:cubicBezTo>
                  <a:cubicBezTo>
                    <a:pt x="187775" y="62356"/>
                    <a:pt x="187718" y="62020"/>
                    <a:pt x="187667" y="61683"/>
                  </a:cubicBezTo>
                  <a:cubicBezTo>
                    <a:pt x="138861" y="88049"/>
                    <a:pt x="88747" y="101809"/>
                    <a:pt x="40570" y="1020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8" name="Google Shape;1738;p85"/>
            <p:cNvSpPr/>
            <p:nvPr/>
          </p:nvSpPr>
          <p:spPr>
            <a:xfrm>
              <a:off x="8651540" y="3123410"/>
              <a:ext cx="256241" cy="118027"/>
            </a:xfrm>
            <a:custGeom>
              <a:avLst/>
              <a:gdLst/>
              <a:ahLst/>
              <a:cxnLst/>
              <a:rect l="l" t="t" r="r" b="b"/>
              <a:pathLst>
                <a:path w="256241" h="118027" extrusionOk="0">
                  <a:moveTo>
                    <a:pt x="96253" y="118027"/>
                  </a:moveTo>
                  <a:cubicBezTo>
                    <a:pt x="68783" y="118027"/>
                    <a:pt x="41706" y="114484"/>
                    <a:pt x="15792" y="107480"/>
                  </a:cubicBezTo>
                  <a:lnTo>
                    <a:pt x="0" y="103212"/>
                  </a:lnTo>
                  <a:lnTo>
                    <a:pt x="1828" y="86956"/>
                  </a:lnTo>
                  <a:cubicBezTo>
                    <a:pt x="3321" y="73736"/>
                    <a:pt x="4705" y="60725"/>
                    <a:pt x="5975" y="47942"/>
                  </a:cubicBezTo>
                  <a:lnTo>
                    <a:pt x="8254" y="25031"/>
                  </a:lnTo>
                  <a:lnTo>
                    <a:pt x="30333" y="31553"/>
                  </a:lnTo>
                  <a:cubicBezTo>
                    <a:pt x="70872" y="43535"/>
                    <a:pt x="137826" y="49676"/>
                    <a:pt x="226529" y="10852"/>
                  </a:cubicBezTo>
                  <a:lnTo>
                    <a:pt x="251313" y="0"/>
                  </a:lnTo>
                  <a:lnTo>
                    <a:pt x="253174" y="26993"/>
                  </a:lnTo>
                  <a:cubicBezTo>
                    <a:pt x="254019" y="39236"/>
                    <a:pt x="254965" y="53778"/>
                    <a:pt x="255638" y="68789"/>
                  </a:cubicBezTo>
                  <a:lnTo>
                    <a:pt x="256241" y="82251"/>
                  </a:lnTo>
                  <a:lnTo>
                    <a:pt x="243751" y="87299"/>
                  </a:lnTo>
                  <a:cubicBezTo>
                    <a:pt x="193338" y="107689"/>
                    <a:pt x="143719" y="118027"/>
                    <a:pt x="96253" y="118027"/>
                  </a:cubicBezTo>
                  <a:close/>
                  <a:moveTo>
                    <a:pt x="41541" y="74447"/>
                  </a:moveTo>
                  <a:cubicBezTo>
                    <a:pt x="96392" y="85667"/>
                    <a:pt x="155486" y="79533"/>
                    <a:pt x="216884" y="56851"/>
                  </a:cubicBezTo>
                  <a:cubicBezTo>
                    <a:pt x="216865" y="56508"/>
                    <a:pt x="216846" y="56165"/>
                    <a:pt x="216827" y="55816"/>
                  </a:cubicBezTo>
                  <a:cubicBezTo>
                    <a:pt x="143516" y="82804"/>
                    <a:pt x="84042" y="81978"/>
                    <a:pt x="41636" y="73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39" name="Google Shape;1739;p85"/>
            <p:cNvSpPr/>
            <p:nvPr/>
          </p:nvSpPr>
          <p:spPr>
            <a:xfrm>
              <a:off x="8631014" y="3285990"/>
              <a:ext cx="277958" cy="125101"/>
            </a:xfrm>
            <a:custGeom>
              <a:avLst/>
              <a:gdLst/>
              <a:ahLst/>
              <a:cxnLst/>
              <a:rect l="l" t="t" r="r" b="b"/>
              <a:pathLst>
                <a:path w="277958" h="125101" extrusionOk="0">
                  <a:moveTo>
                    <a:pt x="158197" y="125101"/>
                  </a:moveTo>
                  <a:cubicBezTo>
                    <a:pt x="104832" y="125101"/>
                    <a:pt x="55632" y="113144"/>
                    <a:pt x="11963" y="89566"/>
                  </a:cubicBezTo>
                  <a:lnTo>
                    <a:pt x="0" y="83108"/>
                  </a:lnTo>
                  <a:lnTo>
                    <a:pt x="2222" y="69691"/>
                  </a:lnTo>
                  <a:cubicBezTo>
                    <a:pt x="4508" y="55899"/>
                    <a:pt x="6654" y="42246"/>
                    <a:pt x="8686" y="28746"/>
                  </a:cubicBezTo>
                  <a:lnTo>
                    <a:pt x="13023" y="0"/>
                  </a:lnTo>
                  <a:lnTo>
                    <a:pt x="37649" y="15449"/>
                  </a:lnTo>
                  <a:cubicBezTo>
                    <a:pt x="70662" y="36156"/>
                    <a:pt x="142494" y="65989"/>
                    <a:pt x="252717" y="33178"/>
                  </a:cubicBezTo>
                  <a:lnTo>
                    <a:pt x="277958" y="25666"/>
                  </a:lnTo>
                  <a:lnTo>
                    <a:pt x="277196" y="51987"/>
                  </a:lnTo>
                  <a:cubicBezTo>
                    <a:pt x="276796" y="65817"/>
                    <a:pt x="276231" y="79578"/>
                    <a:pt x="275583" y="93313"/>
                  </a:cubicBezTo>
                  <a:lnTo>
                    <a:pt x="274923" y="107219"/>
                  </a:lnTo>
                  <a:lnTo>
                    <a:pt x="261480" y="110820"/>
                  </a:lnTo>
                  <a:cubicBezTo>
                    <a:pt x="226040" y="120294"/>
                    <a:pt x="191293" y="125101"/>
                    <a:pt x="158197" y="125101"/>
                  </a:cubicBezTo>
                  <a:close/>
                  <a:moveTo>
                    <a:pt x="42062" y="62102"/>
                  </a:moveTo>
                  <a:cubicBezTo>
                    <a:pt x="98405" y="88690"/>
                    <a:pt x="165398" y="94278"/>
                    <a:pt x="238163" y="77374"/>
                  </a:cubicBezTo>
                  <a:cubicBezTo>
                    <a:pt x="238175" y="77057"/>
                    <a:pt x="238188" y="76739"/>
                    <a:pt x="238201" y="76415"/>
                  </a:cubicBezTo>
                  <a:cubicBezTo>
                    <a:pt x="148818" y="97104"/>
                    <a:pt x="83045" y="80257"/>
                    <a:pt x="42208" y="61182"/>
                  </a:cubicBezTo>
                  <a:cubicBezTo>
                    <a:pt x="42164" y="61493"/>
                    <a:pt x="42113" y="61798"/>
                    <a:pt x="42062" y="62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0" name="Google Shape;1740;p85"/>
            <p:cNvSpPr/>
            <p:nvPr/>
          </p:nvSpPr>
          <p:spPr>
            <a:xfrm>
              <a:off x="8605020" y="3417464"/>
              <a:ext cx="295230" cy="144938"/>
            </a:xfrm>
            <a:custGeom>
              <a:avLst/>
              <a:gdLst/>
              <a:ahLst/>
              <a:cxnLst/>
              <a:rect l="l" t="t" r="r" b="b"/>
              <a:pathLst>
                <a:path w="295230" h="144938" extrusionOk="0">
                  <a:moveTo>
                    <a:pt x="199986" y="144938"/>
                  </a:moveTo>
                  <a:cubicBezTo>
                    <a:pt x="127565" y="144938"/>
                    <a:pt x="63893" y="126879"/>
                    <a:pt x="10750" y="91243"/>
                  </a:cubicBezTo>
                  <a:lnTo>
                    <a:pt x="0" y="84029"/>
                  </a:lnTo>
                  <a:lnTo>
                    <a:pt x="2743" y="71374"/>
                  </a:lnTo>
                  <a:cubicBezTo>
                    <a:pt x="5759" y="57524"/>
                    <a:pt x="8623" y="43776"/>
                    <a:pt x="11366" y="30111"/>
                  </a:cubicBezTo>
                  <a:lnTo>
                    <a:pt x="17405" y="0"/>
                  </a:lnTo>
                  <a:lnTo>
                    <a:pt x="41694" y="18789"/>
                  </a:lnTo>
                  <a:cubicBezTo>
                    <a:pt x="81318" y="49434"/>
                    <a:pt x="153206" y="81692"/>
                    <a:pt x="270579" y="61372"/>
                  </a:cubicBezTo>
                  <a:lnTo>
                    <a:pt x="295230" y="57105"/>
                  </a:lnTo>
                  <a:lnTo>
                    <a:pt x="292785" y="82003"/>
                  </a:lnTo>
                  <a:cubicBezTo>
                    <a:pt x="291458" y="95586"/>
                    <a:pt x="290036" y="109061"/>
                    <a:pt x="288505" y="122466"/>
                  </a:cubicBezTo>
                  <a:lnTo>
                    <a:pt x="286854" y="136937"/>
                  </a:lnTo>
                  <a:lnTo>
                    <a:pt x="272459" y="139134"/>
                  </a:lnTo>
                  <a:cubicBezTo>
                    <a:pt x="247224" y="142989"/>
                    <a:pt x="222840" y="144938"/>
                    <a:pt x="199986" y="144938"/>
                  </a:cubicBezTo>
                  <a:close/>
                  <a:moveTo>
                    <a:pt x="42767" y="66459"/>
                  </a:moveTo>
                  <a:cubicBezTo>
                    <a:pt x="87344" y="93262"/>
                    <a:pt x="140163" y="106838"/>
                    <a:pt x="199986" y="106838"/>
                  </a:cubicBezTo>
                  <a:cubicBezTo>
                    <a:pt x="216573" y="106838"/>
                    <a:pt x="234111" y="105708"/>
                    <a:pt x="252279" y="103466"/>
                  </a:cubicBezTo>
                  <a:cubicBezTo>
                    <a:pt x="252317" y="103162"/>
                    <a:pt x="252349" y="102863"/>
                    <a:pt x="252380" y="102571"/>
                  </a:cubicBezTo>
                  <a:cubicBezTo>
                    <a:pt x="155441" y="114376"/>
                    <a:pt x="87623" y="92386"/>
                    <a:pt x="42938" y="65659"/>
                  </a:cubicBezTo>
                  <a:cubicBezTo>
                    <a:pt x="42881" y="65925"/>
                    <a:pt x="42824" y="66192"/>
                    <a:pt x="42767" y="66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1" name="Google Shape;1741;p85"/>
            <p:cNvSpPr/>
            <p:nvPr/>
          </p:nvSpPr>
          <p:spPr>
            <a:xfrm>
              <a:off x="8561457" y="3588438"/>
              <a:ext cx="318300" cy="149256"/>
            </a:xfrm>
            <a:custGeom>
              <a:avLst/>
              <a:gdLst/>
              <a:ahLst/>
              <a:cxnLst/>
              <a:rect l="l" t="t" r="r" b="b"/>
              <a:pathLst>
                <a:path w="318300" h="149256" extrusionOk="0">
                  <a:moveTo>
                    <a:pt x="205206" y="149256"/>
                  </a:moveTo>
                  <a:cubicBezTo>
                    <a:pt x="111556" y="149256"/>
                    <a:pt x="47751" y="116808"/>
                    <a:pt x="10725" y="89585"/>
                  </a:cubicBezTo>
                  <a:lnTo>
                    <a:pt x="0" y="81705"/>
                  </a:lnTo>
                  <a:lnTo>
                    <a:pt x="3714" y="68922"/>
                  </a:lnTo>
                  <a:cubicBezTo>
                    <a:pt x="7613" y="55499"/>
                    <a:pt x="11353" y="42132"/>
                    <a:pt x="14979" y="28803"/>
                  </a:cubicBezTo>
                  <a:lnTo>
                    <a:pt x="22809" y="0"/>
                  </a:lnTo>
                  <a:lnTo>
                    <a:pt x="45637" y="19234"/>
                  </a:lnTo>
                  <a:cubicBezTo>
                    <a:pt x="79584" y="47840"/>
                    <a:pt x="156610" y="91465"/>
                    <a:pt x="290969" y="62280"/>
                  </a:cubicBezTo>
                  <a:lnTo>
                    <a:pt x="318300" y="56343"/>
                  </a:lnTo>
                  <a:lnTo>
                    <a:pt x="313817" y="83953"/>
                  </a:lnTo>
                  <a:cubicBezTo>
                    <a:pt x="311543" y="97948"/>
                    <a:pt x="309181" y="111696"/>
                    <a:pt x="306781" y="125349"/>
                  </a:cubicBezTo>
                  <a:lnTo>
                    <a:pt x="304495" y="138341"/>
                  </a:lnTo>
                  <a:lnTo>
                    <a:pt x="291528" y="140773"/>
                  </a:lnTo>
                  <a:cubicBezTo>
                    <a:pt x="261524" y="146405"/>
                    <a:pt x="232486" y="149256"/>
                    <a:pt x="205206" y="149256"/>
                  </a:cubicBezTo>
                  <a:close/>
                  <a:moveTo>
                    <a:pt x="44081" y="66376"/>
                  </a:moveTo>
                  <a:cubicBezTo>
                    <a:pt x="77597" y="88290"/>
                    <a:pt x="130473" y="111156"/>
                    <a:pt x="205206" y="111156"/>
                  </a:cubicBezTo>
                  <a:cubicBezTo>
                    <a:pt x="226225" y="111156"/>
                    <a:pt x="248481" y="109283"/>
                    <a:pt x="271551" y="105581"/>
                  </a:cubicBezTo>
                  <a:cubicBezTo>
                    <a:pt x="271602" y="105276"/>
                    <a:pt x="271659" y="104971"/>
                    <a:pt x="271710" y="104667"/>
                  </a:cubicBezTo>
                  <a:cubicBezTo>
                    <a:pt x="161220" y="122231"/>
                    <a:pt x="87420" y="93560"/>
                    <a:pt x="44316" y="65557"/>
                  </a:cubicBezTo>
                  <a:cubicBezTo>
                    <a:pt x="44234" y="65830"/>
                    <a:pt x="44164" y="66103"/>
                    <a:pt x="44081" y="66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2" name="Google Shape;1742;p85"/>
            <p:cNvSpPr/>
            <p:nvPr/>
          </p:nvSpPr>
          <p:spPr>
            <a:xfrm>
              <a:off x="8518095" y="3720922"/>
              <a:ext cx="332035" cy="169945"/>
            </a:xfrm>
            <a:custGeom>
              <a:avLst/>
              <a:gdLst/>
              <a:ahLst/>
              <a:cxnLst/>
              <a:rect l="l" t="t" r="r" b="b"/>
              <a:pathLst>
                <a:path w="332035" h="169945" extrusionOk="0">
                  <a:moveTo>
                    <a:pt x="257022" y="169945"/>
                  </a:moveTo>
                  <a:cubicBezTo>
                    <a:pt x="131083" y="169945"/>
                    <a:pt x="53174" y="126066"/>
                    <a:pt x="10001" y="89261"/>
                  </a:cubicBezTo>
                  <a:lnTo>
                    <a:pt x="0" y="80740"/>
                  </a:lnTo>
                  <a:lnTo>
                    <a:pt x="4419" y="68364"/>
                  </a:lnTo>
                  <a:cubicBezTo>
                    <a:pt x="9144" y="55105"/>
                    <a:pt x="13779" y="41865"/>
                    <a:pt x="18218" y="28638"/>
                  </a:cubicBezTo>
                  <a:lnTo>
                    <a:pt x="27838" y="0"/>
                  </a:lnTo>
                  <a:lnTo>
                    <a:pt x="49536" y="21024"/>
                  </a:lnTo>
                  <a:cubicBezTo>
                    <a:pt x="89649" y="59899"/>
                    <a:pt x="166687" y="103530"/>
                    <a:pt x="306190" y="90500"/>
                  </a:cubicBezTo>
                  <a:lnTo>
                    <a:pt x="332035" y="88087"/>
                  </a:lnTo>
                  <a:lnTo>
                    <a:pt x="326580" y="113468"/>
                  </a:lnTo>
                  <a:cubicBezTo>
                    <a:pt x="323665" y="127050"/>
                    <a:pt x="320744" y="140398"/>
                    <a:pt x="317792" y="153416"/>
                  </a:cubicBezTo>
                  <a:lnTo>
                    <a:pt x="314680" y="167170"/>
                  </a:lnTo>
                  <a:lnTo>
                    <a:pt x="300609" y="168205"/>
                  </a:lnTo>
                  <a:cubicBezTo>
                    <a:pt x="284632" y="169379"/>
                    <a:pt x="270363" y="169945"/>
                    <a:pt x="257022" y="169945"/>
                  </a:cubicBezTo>
                  <a:close/>
                  <a:moveTo>
                    <a:pt x="44805" y="68452"/>
                  </a:moveTo>
                  <a:cubicBezTo>
                    <a:pt x="99345" y="110534"/>
                    <a:pt x="170656" y="131845"/>
                    <a:pt x="257022" y="131845"/>
                  </a:cubicBezTo>
                  <a:cubicBezTo>
                    <a:pt x="265423" y="131845"/>
                    <a:pt x="274250" y="131597"/>
                    <a:pt x="283749" y="131095"/>
                  </a:cubicBezTo>
                  <a:cubicBezTo>
                    <a:pt x="283806" y="130829"/>
                    <a:pt x="283864" y="130555"/>
                    <a:pt x="283927" y="130282"/>
                  </a:cubicBezTo>
                  <a:cubicBezTo>
                    <a:pt x="166852" y="136086"/>
                    <a:pt x="91636" y="103181"/>
                    <a:pt x="45148" y="67475"/>
                  </a:cubicBezTo>
                  <a:cubicBezTo>
                    <a:pt x="45034" y="67798"/>
                    <a:pt x="44919" y="68122"/>
                    <a:pt x="44805" y="684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3" name="Google Shape;1743;p85"/>
            <p:cNvSpPr/>
            <p:nvPr/>
          </p:nvSpPr>
          <p:spPr>
            <a:xfrm>
              <a:off x="8464352" y="3852076"/>
              <a:ext cx="348532" cy="200056"/>
            </a:xfrm>
            <a:custGeom>
              <a:avLst/>
              <a:gdLst/>
              <a:ahLst/>
              <a:cxnLst/>
              <a:rect l="l" t="t" r="r" b="b"/>
              <a:pathLst>
                <a:path w="348532" h="200056" extrusionOk="0">
                  <a:moveTo>
                    <a:pt x="276021" y="200056"/>
                  </a:moveTo>
                  <a:cubicBezTo>
                    <a:pt x="132232" y="200056"/>
                    <a:pt x="50869" y="141382"/>
                    <a:pt x="7924" y="92163"/>
                  </a:cubicBezTo>
                  <a:lnTo>
                    <a:pt x="0" y="83083"/>
                  </a:lnTo>
                  <a:lnTo>
                    <a:pt x="4819" y="72034"/>
                  </a:lnTo>
                  <a:cubicBezTo>
                    <a:pt x="11544" y="56584"/>
                    <a:pt x="16986" y="43795"/>
                    <a:pt x="21920" y="31788"/>
                  </a:cubicBezTo>
                  <a:lnTo>
                    <a:pt x="34982" y="0"/>
                  </a:lnTo>
                  <a:lnTo>
                    <a:pt x="55016" y="27920"/>
                  </a:lnTo>
                  <a:cubicBezTo>
                    <a:pt x="126403" y="127419"/>
                    <a:pt x="265150" y="125990"/>
                    <a:pt x="321481" y="120745"/>
                  </a:cubicBezTo>
                  <a:lnTo>
                    <a:pt x="348532" y="118237"/>
                  </a:lnTo>
                  <a:lnTo>
                    <a:pt x="341674" y="144525"/>
                  </a:lnTo>
                  <a:cubicBezTo>
                    <a:pt x="338023" y="158521"/>
                    <a:pt x="334473" y="171818"/>
                    <a:pt x="331012" y="184588"/>
                  </a:cubicBezTo>
                  <a:lnTo>
                    <a:pt x="327456" y="197675"/>
                  </a:lnTo>
                  <a:lnTo>
                    <a:pt x="313931" y="198602"/>
                  </a:lnTo>
                  <a:cubicBezTo>
                    <a:pt x="299739" y="199574"/>
                    <a:pt x="287337" y="200056"/>
                    <a:pt x="276021" y="200056"/>
                  </a:cubicBezTo>
                  <a:close/>
                  <a:moveTo>
                    <a:pt x="44672" y="75882"/>
                  </a:moveTo>
                  <a:cubicBezTo>
                    <a:pt x="84277" y="117043"/>
                    <a:pt x="155200" y="161956"/>
                    <a:pt x="276021" y="161956"/>
                  </a:cubicBezTo>
                  <a:cubicBezTo>
                    <a:pt x="282759" y="161956"/>
                    <a:pt x="289960" y="161766"/>
                    <a:pt x="297802" y="161391"/>
                  </a:cubicBezTo>
                  <a:cubicBezTo>
                    <a:pt x="297891" y="161067"/>
                    <a:pt x="297980" y="160737"/>
                    <a:pt x="298062" y="160413"/>
                  </a:cubicBezTo>
                  <a:cubicBezTo>
                    <a:pt x="231730" y="162801"/>
                    <a:pt x="119405" y="153460"/>
                    <a:pt x="44913" y="75317"/>
                  </a:cubicBezTo>
                  <a:cubicBezTo>
                    <a:pt x="44831" y="75507"/>
                    <a:pt x="44754" y="75698"/>
                    <a:pt x="44672" y="75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4" name="Google Shape;1744;p85"/>
            <p:cNvSpPr/>
            <p:nvPr/>
          </p:nvSpPr>
          <p:spPr>
            <a:xfrm>
              <a:off x="8109367" y="2575968"/>
              <a:ext cx="789273" cy="551643"/>
            </a:xfrm>
            <a:custGeom>
              <a:avLst/>
              <a:gdLst/>
              <a:ahLst/>
              <a:cxnLst/>
              <a:rect l="l" t="t" r="r" b="b"/>
              <a:pathLst>
                <a:path w="789273" h="551643" extrusionOk="0">
                  <a:moveTo>
                    <a:pt x="679380" y="70288"/>
                  </a:moveTo>
                  <a:cubicBezTo>
                    <a:pt x="411613" y="0"/>
                    <a:pt x="192233" y="135864"/>
                    <a:pt x="96113" y="269201"/>
                  </a:cubicBezTo>
                  <a:cubicBezTo>
                    <a:pt x="0" y="402539"/>
                    <a:pt x="46608" y="477056"/>
                    <a:pt x="46608" y="477056"/>
                  </a:cubicBezTo>
                  <a:cubicBezTo>
                    <a:pt x="71018" y="529183"/>
                    <a:pt x="133064" y="551643"/>
                    <a:pt x="185191" y="527227"/>
                  </a:cubicBezTo>
                  <a:cubicBezTo>
                    <a:pt x="226263" y="507993"/>
                    <a:pt x="248793" y="465385"/>
                    <a:pt x="244608" y="422681"/>
                  </a:cubicBezTo>
                  <a:cubicBezTo>
                    <a:pt x="274732" y="453237"/>
                    <a:pt x="321894" y="463200"/>
                    <a:pt x="362966" y="443966"/>
                  </a:cubicBezTo>
                  <a:cubicBezTo>
                    <a:pt x="402913" y="425246"/>
                    <a:pt x="425342" y="384441"/>
                    <a:pt x="422694" y="342931"/>
                  </a:cubicBezTo>
                  <a:cubicBezTo>
                    <a:pt x="452894" y="371532"/>
                    <a:pt x="498601" y="380434"/>
                    <a:pt x="538549" y="361727"/>
                  </a:cubicBezTo>
                  <a:cubicBezTo>
                    <a:pt x="578777" y="342880"/>
                    <a:pt x="601224" y="301625"/>
                    <a:pt x="598208" y="259816"/>
                  </a:cubicBezTo>
                  <a:cubicBezTo>
                    <a:pt x="628389" y="288899"/>
                    <a:pt x="674458" y="298068"/>
                    <a:pt x="714686" y="279222"/>
                  </a:cubicBezTo>
                  <a:cubicBezTo>
                    <a:pt x="766806" y="254819"/>
                    <a:pt x="789273" y="192766"/>
                    <a:pt x="764857" y="140646"/>
                  </a:cubicBezTo>
                  <a:cubicBezTo>
                    <a:pt x="739736" y="84169"/>
                    <a:pt x="679380" y="70288"/>
                    <a:pt x="679380" y="70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5" name="Google Shape;1745;p85"/>
            <p:cNvSpPr/>
            <p:nvPr/>
          </p:nvSpPr>
          <p:spPr>
            <a:xfrm>
              <a:off x="8092736" y="2558044"/>
              <a:ext cx="814666" cy="574465"/>
            </a:xfrm>
            <a:custGeom>
              <a:avLst/>
              <a:gdLst/>
              <a:ahLst/>
              <a:cxnLst/>
              <a:rect l="l" t="t" r="r" b="b"/>
              <a:pathLst>
                <a:path w="814666" h="574465" extrusionOk="0">
                  <a:moveTo>
                    <a:pt x="157797" y="574465"/>
                  </a:moveTo>
                  <a:cubicBezTo>
                    <a:pt x="111525" y="574465"/>
                    <a:pt x="67100" y="548379"/>
                    <a:pt x="45961" y="503993"/>
                  </a:cubicBezTo>
                  <a:cubicBezTo>
                    <a:pt x="39452" y="492385"/>
                    <a:pt x="0" y="410216"/>
                    <a:pt x="96932" y="275723"/>
                  </a:cubicBezTo>
                  <a:cubicBezTo>
                    <a:pt x="207016" y="123037"/>
                    <a:pt x="436333" y="0"/>
                    <a:pt x="700735" y="69310"/>
                  </a:cubicBezTo>
                  <a:cubicBezTo>
                    <a:pt x="706786" y="70777"/>
                    <a:pt x="771321" y="87744"/>
                    <a:pt x="799293" y="150666"/>
                  </a:cubicBezTo>
                  <a:cubicBezTo>
                    <a:pt x="813142" y="180232"/>
                    <a:pt x="814666" y="213810"/>
                    <a:pt x="803421" y="244881"/>
                  </a:cubicBezTo>
                  <a:cubicBezTo>
                    <a:pt x="792175" y="275951"/>
                    <a:pt x="769493" y="300780"/>
                    <a:pt x="739565" y="314782"/>
                  </a:cubicBezTo>
                  <a:cubicBezTo>
                    <a:pt x="704900" y="331050"/>
                    <a:pt x="664762" y="329812"/>
                    <a:pt x="631367" y="313029"/>
                  </a:cubicBezTo>
                  <a:cubicBezTo>
                    <a:pt x="622884" y="349389"/>
                    <a:pt x="598170" y="381031"/>
                    <a:pt x="563448" y="397281"/>
                  </a:cubicBezTo>
                  <a:cubicBezTo>
                    <a:pt x="528421" y="413696"/>
                    <a:pt x="488994" y="412705"/>
                    <a:pt x="455777" y="396005"/>
                  </a:cubicBezTo>
                  <a:cubicBezTo>
                    <a:pt x="447351" y="432193"/>
                    <a:pt x="422884" y="463111"/>
                    <a:pt x="387877" y="479526"/>
                  </a:cubicBezTo>
                  <a:cubicBezTo>
                    <a:pt x="352469" y="496119"/>
                    <a:pt x="311931" y="494639"/>
                    <a:pt x="278358" y="477151"/>
                  </a:cubicBezTo>
                  <a:cubicBezTo>
                    <a:pt x="270275" y="514096"/>
                    <a:pt x="245484" y="546214"/>
                    <a:pt x="210083" y="562787"/>
                  </a:cubicBezTo>
                  <a:cubicBezTo>
                    <a:pt x="193160" y="570718"/>
                    <a:pt x="175361" y="574465"/>
                    <a:pt x="157797" y="574465"/>
                  </a:cubicBezTo>
                  <a:close/>
                  <a:moveTo>
                    <a:pt x="548360" y="88125"/>
                  </a:moveTo>
                  <a:cubicBezTo>
                    <a:pt x="340633" y="88125"/>
                    <a:pt x="191319" y="211435"/>
                    <a:pt x="128555" y="298519"/>
                  </a:cubicBezTo>
                  <a:cubicBezTo>
                    <a:pt x="42500" y="417906"/>
                    <a:pt x="79355" y="484022"/>
                    <a:pt x="79749" y="484644"/>
                  </a:cubicBezTo>
                  <a:cubicBezTo>
                    <a:pt x="80175" y="485311"/>
                    <a:pt x="80549" y="485997"/>
                    <a:pt x="80873" y="486721"/>
                  </a:cubicBezTo>
                  <a:cubicBezTo>
                    <a:pt x="100679" y="529018"/>
                    <a:pt x="151295" y="547300"/>
                    <a:pt x="193567" y="527507"/>
                  </a:cubicBezTo>
                  <a:cubicBezTo>
                    <a:pt x="225952" y="512349"/>
                    <a:pt x="245351" y="478180"/>
                    <a:pt x="241852" y="442506"/>
                  </a:cubicBezTo>
                  <a:cubicBezTo>
                    <a:pt x="241052" y="434282"/>
                    <a:pt x="245510" y="426459"/>
                    <a:pt x="252977" y="422960"/>
                  </a:cubicBezTo>
                  <a:cubicBezTo>
                    <a:pt x="260457" y="419481"/>
                    <a:pt x="269309" y="421024"/>
                    <a:pt x="275113" y="426923"/>
                  </a:cubicBezTo>
                  <a:cubicBezTo>
                    <a:pt x="300304" y="452450"/>
                    <a:pt x="338975" y="459378"/>
                    <a:pt x="371341" y="444252"/>
                  </a:cubicBezTo>
                  <a:cubicBezTo>
                    <a:pt x="403059" y="429374"/>
                    <a:pt x="422103" y="397122"/>
                    <a:pt x="419881" y="362083"/>
                  </a:cubicBezTo>
                  <a:cubicBezTo>
                    <a:pt x="419366" y="354088"/>
                    <a:pt x="423799" y="346595"/>
                    <a:pt x="431063" y="343204"/>
                  </a:cubicBezTo>
                  <a:cubicBezTo>
                    <a:pt x="438334" y="339801"/>
                    <a:pt x="446912" y="341204"/>
                    <a:pt x="452710" y="346710"/>
                  </a:cubicBezTo>
                  <a:cubicBezTo>
                    <a:pt x="478212" y="370846"/>
                    <a:pt x="515175" y="376885"/>
                    <a:pt x="546931" y="362007"/>
                  </a:cubicBezTo>
                  <a:cubicBezTo>
                    <a:pt x="578440" y="347243"/>
                    <a:pt x="597922" y="313950"/>
                    <a:pt x="595407" y="279146"/>
                  </a:cubicBezTo>
                  <a:cubicBezTo>
                    <a:pt x="594817" y="271094"/>
                    <a:pt x="599274" y="263525"/>
                    <a:pt x="606577" y="260102"/>
                  </a:cubicBezTo>
                  <a:cubicBezTo>
                    <a:pt x="613879" y="256679"/>
                    <a:pt x="622547" y="258121"/>
                    <a:pt x="628364" y="263715"/>
                  </a:cubicBezTo>
                  <a:cubicBezTo>
                    <a:pt x="653497" y="287959"/>
                    <a:pt x="691591" y="294271"/>
                    <a:pt x="723036" y="279507"/>
                  </a:cubicBezTo>
                  <a:cubicBezTo>
                    <a:pt x="743546" y="269900"/>
                    <a:pt x="759072" y="252888"/>
                    <a:pt x="766775" y="231622"/>
                  </a:cubicBezTo>
                  <a:cubicBezTo>
                    <a:pt x="774477" y="210350"/>
                    <a:pt x="773436" y="187325"/>
                    <a:pt x="763847" y="166839"/>
                  </a:cubicBezTo>
                  <a:cubicBezTo>
                    <a:pt x="742994" y="119976"/>
                    <a:pt x="692061" y="107289"/>
                    <a:pt x="691546" y="107168"/>
                  </a:cubicBezTo>
                  <a:cubicBezTo>
                    <a:pt x="691413" y="107130"/>
                    <a:pt x="691184" y="107073"/>
                    <a:pt x="691057" y="107041"/>
                  </a:cubicBezTo>
                  <a:cubicBezTo>
                    <a:pt x="640962" y="93891"/>
                    <a:pt x="593280" y="88125"/>
                    <a:pt x="548360" y="88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6" name="Google Shape;1746;p85"/>
            <p:cNvSpPr/>
            <p:nvPr/>
          </p:nvSpPr>
          <p:spPr>
            <a:xfrm>
              <a:off x="8102948" y="2399864"/>
              <a:ext cx="796937" cy="465670"/>
            </a:xfrm>
            <a:custGeom>
              <a:avLst/>
              <a:gdLst/>
              <a:ahLst/>
              <a:cxnLst/>
              <a:rect l="l" t="t" r="r" b="b"/>
              <a:pathLst>
                <a:path w="796937" h="465670" extrusionOk="0">
                  <a:moveTo>
                    <a:pt x="760342" y="268890"/>
                  </a:moveTo>
                  <a:cubicBezTo>
                    <a:pt x="603700" y="40633"/>
                    <a:pt x="348869" y="0"/>
                    <a:pt x="188969" y="38042"/>
                  </a:cubicBezTo>
                  <a:cubicBezTo>
                    <a:pt x="29057" y="76092"/>
                    <a:pt x="15608" y="162941"/>
                    <a:pt x="15608" y="162941"/>
                  </a:cubicBezTo>
                  <a:cubicBezTo>
                    <a:pt x="0" y="218344"/>
                    <a:pt x="32257" y="275907"/>
                    <a:pt x="87649" y="291515"/>
                  </a:cubicBezTo>
                  <a:cubicBezTo>
                    <a:pt x="131305" y="303815"/>
                    <a:pt x="176218" y="286308"/>
                    <a:pt x="200971" y="251263"/>
                  </a:cubicBezTo>
                  <a:cubicBezTo>
                    <a:pt x="203790" y="294081"/>
                    <a:pt x="232956" y="332454"/>
                    <a:pt x="276612" y="344747"/>
                  </a:cubicBezTo>
                  <a:cubicBezTo>
                    <a:pt x="319074" y="356711"/>
                    <a:pt x="362731" y="340493"/>
                    <a:pt x="387870" y="307359"/>
                  </a:cubicBezTo>
                  <a:cubicBezTo>
                    <a:pt x="392010" y="348742"/>
                    <a:pt x="420776" y="385368"/>
                    <a:pt x="463238" y="397325"/>
                  </a:cubicBezTo>
                  <a:cubicBezTo>
                    <a:pt x="505993" y="409371"/>
                    <a:pt x="549954" y="392830"/>
                    <a:pt x="575005" y="359219"/>
                  </a:cubicBezTo>
                  <a:cubicBezTo>
                    <a:pt x="578827" y="400964"/>
                    <a:pt x="607688" y="438023"/>
                    <a:pt x="650443" y="450062"/>
                  </a:cubicBezTo>
                  <a:cubicBezTo>
                    <a:pt x="705846" y="465670"/>
                    <a:pt x="763403" y="433412"/>
                    <a:pt x="779011" y="378021"/>
                  </a:cubicBezTo>
                  <a:cubicBezTo>
                    <a:pt x="796937" y="318858"/>
                    <a:pt x="760342" y="268890"/>
                    <a:pt x="760342" y="268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7" name="Google Shape;1747;p85"/>
            <p:cNvSpPr/>
            <p:nvPr/>
          </p:nvSpPr>
          <p:spPr>
            <a:xfrm>
              <a:off x="8090905" y="2375361"/>
              <a:ext cx="829659" cy="497979"/>
            </a:xfrm>
            <a:custGeom>
              <a:avLst/>
              <a:gdLst/>
              <a:ahLst/>
              <a:cxnLst/>
              <a:rect l="l" t="t" r="r" b="b"/>
              <a:pathLst>
                <a:path w="829659" h="497979" extrusionOk="0">
                  <a:moveTo>
                    <a:pt x="690714" y="497979"/>
                  </a:moveTo>
                  <a:cubicBezTo>
                    <a:pt x="679621" y="497979"/>
                    <a:pt x="668381" y="496474"/>
                    <a:pt x="657193" y="493337"/>
                  </a:cubicBezTo>
                  <a:cubicBezTo>
                    <a:pt x="620299" y="482930"/>
                    <a:pt x="590772" y="455720"/>
                    <a:pt x="576484" y="421233"/>
                  </a:cubicBezTo>
                  <a:cubicBezTo>
                    <a:pt x="546290" y="443204"/>
                    <a:pt x="506945" y="450964"/>
                    <a:pt x="469995" y="440594"/>
                  </a:cubicBezTo>
                  <a:cubicBezTo>
                    <a:pt x="432765" y="430098"/>
                    <a:pt x="403593" y="403574"/>
                    <a:pt x="389382" y="369208"/>
                  </a:cubicBezTo>
                  <a:cubicBezTo>
                    <a:pt x="359327" y="391109"/>
                    <a:pt x="320586" y="398494"/>
                    <a:pt x="283375" y="388010"/>
                  </a:cubicBezTo>
                  <a:cubicBezTo>
                    <a:pt x="245738" y="377412"/>
                    <a:pt x="216058" y="349770"/>
                    <a:pt x="202076" y="314629"/>
                  </a:cubicBezTo>
                  <a:cubicBezTo>
                    <a:pt x="171780" y="337286"/>
                    <a:pt x="132022" y="345332"/>
                    <a:pt x="94405" y="334771"/>
                  </a:cubicBezTo>
                  <a:cubicBezTo>
                    <a:pt x="62611" y="325812"/>
                    <a:pt x="36207" y="305003"/>
                    <a:pt x="20053" y="276174"/>
                  </a:cubicBezTo>
                  <a:cubicBezTo>
                    <a:pt x="4032" y="247599"/>
                    <a:pt x="0" y="214534"/>
                    <a:pt x="8674" y="182987"/>
                  </a:cubicBezTo>
                  <a:cubicBezTo>
                    <a:pt x="11341" y="169951"/>
                    <a:pt x="35242" y="81959"/>
                    <a:pt x="196500" y="43605"/>
                  </a:cubicBezTo>
                  <a:cubicBezTo>
                    <a:pt x="379622" y="0"/>
                    <a:pt x="633615" y="56908"/>
                    <a:pt x="788333" y="282187"/>
                  </a:cubicBezTo>
                  <a:cubicBezTo>
                    <a:pt x="791991" y="287305"/>
                    <a:pt x="829659" y="342309"/>
                    <a:pt x="809701" y="408177"/>
                  </a:cubicBezTo>
                  <a:cubicBezTo>
                    <a:pt x="794442" y="462343"/>
                    <a:pt x="744708" y="497979"/>
                    <a:pt x="690714" y="497979"/>
                  </a:cubicBezTo>
                  <a:close/>
                  <a:moveTo>
                    <a:pt x="587044" y="364248"/>
                  </a:moveTo>
                  <a:cubicBezTo>
                    <a:pt x="588791" y="364248"/>
                    <a:pt x="590588" y="364477"/>
                    <a:pt x="592334" y="364966"/>
                  </a:cubicBezTo>
                  <a:cubicBezTo>
                    <a:pt x="600100" y="367156"/>
                    <a:pt x="605707" y="373907"/>
                    <a:pt x="606450" y="381958"/>
                  </a:cubicBezTo>
                  <a:cubicBezTo>
                    <a:pt x="609631" y="416687"/>
                    <a:pt x="634269" y="446385"/>
                    <a:pt x="667772" y="455822"/>
                  </a:cubicBezTo>
                  <a:cubicBezTo>
                    <a:pt x="712692" y="468604"/>
                    <a:pt x="759650" y="442233"/>
                    <a:pt x="772299" y="397236"/>
                  </a:cubicBezTo>
                  <a:cubicBezTo>
                    <a:pt x="787349" y="347579"/>
                    <a:pt x="756983" y="305327"/>
                    <a:pt x="756678" y="304901"/>
                  </a:cubicBezTo>
                  <a:cubicBezTo>
                    <a:pt x="756564" y="304755"/>
                    <a:pt x="756450" y="304584"/>
                    <a:pt x="756335" y="304406"/>
                  </a:cubicBezTo>
                  <a:cubicBezTo>
                    <a:pt x="591477" y="64230"/>
                    <a:pt x="332536" y="51288"/>
                    <a:pt x="205517" y="81502"/>
                  </a:cubicBezTo>
                  <a:cubicBezTo>
                    <a:pt x="62407" y="115538"/>
                    <a:pt x="47415" y="187667"/>
                    <a:pt x="46843" y="190734"/>
                  </a:cubicBezTo>
                  <a:cubicBezTo>
                    <a:pt x="46748" y="191306"/>
                    <a:pt x="46558" y="192176"/>
                    <a:pt x="46399" y="192747"/>
                  </a:cubicBezTo>
                  <a:cubicBezTo>
                    <a:pt x="40259" y="214515"/>
                    <a:pt x="42976" y="237382"/>
                    <a:pt x="54038" y="257130"/>
                  </a:cubicBezTo>
                  <a:cubicBezTo>
                    <a:pt x="65106" y="276879"/>
                    <a:pt x="83197" y="291128"/>
                    <a:pt x="104984" y="297256"/>
                  </a:cubicBezTo>
                  <a:cubicBezTo>
                    <a:pt x="139268" y="306965"/>
                    <a:pt x="176409" y="293833"/>
                    <a:pt x="197110" y="264534"/>
                  </a:cubicBezTo>
                  <a:cubicBezTo>
                    <a:pt x="201866" y="257797"/>
                    <a:pt x="210350" y="254793"/>
                    <a:pt x="218306" y="257016"/>
                  </a:cubicBezTo>
                  <a:cubicBezTo>
                    <a:pt x="226237" y="259264"/>
                    <a:pt x="231908" y="266261"/>
                    <a:pt x="232454" y="274497"/>
                  </a:cubicBezTo>
                  <a:cubicBezTo>
                    <a:pt x="234797" y="310273"/>
                    <a:pt x="259511" y="340810"/>
                    <a:pt x="293935" y="350494"/>
                  </a:cubicBezTo>
                  <a:cubicBezTo>
                    <a:pt x="327717" y="360025"/>
                    <a:pt x="363162" y="348075"/>
                    <a:pt x="384378" y="320090"/>
                  </a:cubicBezTo>
                  <a:cubicBezTo>
                    <a:pt x="389235" y="313734"/>
                    <a:pt x="397471" y="310934"/>
                    <a:pt x="405193" y="313105"/>
                  </a:cubicBezTo>
                  <a:cubicBezTo>
                    <a:pt x="412896" y="315290"/>
                    <a:pt x="418490" y="321951"/>
                    <a:pt x="419290" y="329926"/>
                  </a:cubicBezTo>
                  <a:cubicBezTo>
                    <a:pt x="422795" y="364858"/>
                    <a:pt x="446843" y="393585"/>
                    <a:pt x="480574" y="403078"/>
                  </a:cubicBezTo>
                  <a:cubicBezTo>
                    <a:pt x="514064" y="412553"/>
                    <a:pt x="550551" y="400075"/>
                    <a:pt x="571423" y="372084"/>
                  </a:cubicBezTo>
                  <a:cubicBezTo>
                    <a:pt x="575151" y="367080"/>
                    <a:pt x="580993" y="364248"/>
                    <a:pt x="587044" y="3642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8" name="Google Shape;1748;p85"/>
            <p:cNvSpPr/>
            <p:nvPr/>
          </p:nvSpPr>
          <p:spPr>
            <a:xfrm>
              <a:off x="8683306" y="2399864"/>
              <a:ext cx="796944" cy="465670"/>
            </a:xfrm>
            <a:custGeom>
              <a:avLst/>
              <a:gdLst/>
              <a:ahLst/>
              <a:cxnLst/>
              <a:rect l="l" t="t" r="r" b="b"/>
              <a:pathLst>
                <a:path w="796944" h="465670" extrusionOk="0">
                  <a:moveTo>
                    <a:pt x="36595" y="268890"/>
                  </a:moveTo>
                  <a:cubicBezTo>
                    <a:pt x="193243" y="40633"/>
                    <a:pt x="448068" y="0"/>
                    <a:pt x="607974" y="38042"/>
                  </a:cubicBezTo>
                  <a:cubicBezTo>
                    <a:pt x="767880" y="76092"/>
                    <a:pt x="781335" y="162941"/>
                    <a:pt x="781335" y="162941"/>
                  </a:cubicBezTo>
                  <a:cubicBezTo>
                    <a:pt x="796944" y="218344"/>
                    <a:pt x="764686" y="275907"/>
                    <a:pt x="709288" y="291515"/>
                  </a:cubicBezTo>
                  <a:cubicBezTo>
                    <a:pt x="665632" y="303815"/>
                    <a:pt x="620718" y="286308"/>
                    <a:pt x="595966" y="251263"/>
                  </a:cubicBezTo>
                  <a:cubicBezTo>
                    <a:pt x="593147" y="294081"/>
                    <a:pt x="563987" y="332454"/>
                    <a:pt x="520331" y="344747"/>
                  </a:cubicBezTo>
                  <a:cubicBezTo>
                    <a:pt x="477869" y="356711"/>
                    <a:pt x="434212" y="340493"/>
                    <a:pt x="409073" y="307359"/>
                  </a:cubicBezTo>
                  <a:cubicBezTo>
                    <a:pt x="404933" y="348742"/>
                    <a:pt x="376161" y="385368"/>
                    <a:pt x="333705" y="397325"/>
                  </a:cubicBezTo>
                  <a:cubicBezTo>
                    <a:pt x="290950" y="409371"/>
                    <a:pt x="246989" y="392830"/>
                    <a:pt x="221932" y="359219"/>
                  </a:cubicBezTo>
                  <a:cubicBezTo>
                    <a:pt x="218116" y="400964"/>
                    <a:pt x="189255" y="438023"/>
                    <a:pt x="146500" y="450062"/>
                  </a:cubicBezTo>
                  <a:cubicBezTo>
                    <a:pt x="91097" y="465670"/>
                    <a:pt x="33540" y="433412"/>
                    <a:pt x="17926" y="378021"/>
                  </a:cubicBezTo>
                  <a:cubicBezTo>
                    <a:pt x="0" y="318858"/>
                    <a:pt x="36595" y="268890"/>
                    <a:pt x="36595" y="268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49" name="Google Shape;1749;p85"/>
            <p:cNvSpPr/>
            <p:nvPr/>
          </p:nvSpPr>
          <p:spPr>
            <a:xfrm>
              <a:off x="8662631" y="2375359"/>
              <a:ext cx="838949" cy="498024"/>
            </a:xfrm>
            <a:custGeom>
              <a:avLst/>
              <a:gdLst/>
              <a:ahLst/>
              <a:cxnLst/>
              <a:rect l="l" t="t" r="r" b="b"/>
              <a:pathLst>
                <a:path w="838949" h="498024" extrusionOk="0">
                  <a:moveTo>
                    <a:pt x="138741" y="498024"/>
                  </a:moveTo>
                  <a:cubicBezTo>
                    <a:pt x="117830" y="498024"/>
                    <a:pt x="97167" y="492671"/>
                    <a:pt x="78447" y="482174"/>
                  </a:cubicBezTo>
                  <a:cubicBezTo>
                    <a:pt x="49625" y="466020"/>
                    <a:pt x="28809" y="439610"/>
                    <a:pt x="19843" y="407822"/>
                  </a:cubicBezTo>
                  <a:cubicBezTo>
                    <a:pt x="0" y="342309"/>
                    <a:pt x="37674" y="287305"/>
                    <a:pt x="41325" y="282187"/>
                  </a:cubicBezTo>
                  <a:cubicBezTo>
                    <a:pt x="196043" y="56908"/>
                    <a:pt x="450005" y="0"/>
                    <a:pt x="633164" y="43605"/>
                  </a:cubicBezTo>
                  <a:cubicBezTo>
                    <a:pt x="794429" y="81959"/>
                    <a:pt x="818330" y="169957"/>
                    <a:pt x="820991" y="182987"/>
                  </a:cubicBezTo>
                  <a:cubicBezTo>
                    <a:pt x="838949" y="248380"/>
                    <a:pt x="800627" y="316356"/>
                    <a:pt x="735260" y="334778"/>
                  </a:cubicBezTo>
                  <a:cubicBezTo>
                    <a:pt x="697649" y="345338"/>
                    <a:pt x="657879" y="337286"/>
                    <a:pt x="627589" y="314629"/>
                  </a:cubicBezTo>
                  <a:cubicBezTo>
                    <a:pt x="613587" y="349770"/>
                    <a:pt x="583907" y="377412"/>
                    <a:pt x="546296" y="388010"/>
                  </a:cubicBezTo>
                  <a:cubicBezTo>
                    <a:pt x="509098" y="398437"/>
                    <a:pt x="470344" y="391115"/>
                    <a:pt x="440277" y="369208"/>
                  </a:cubicBezTo>
                  <a:cubicBezTo>
                    <a:pt x="426065" y="403580"/>
                    <a:pt x="396900" y="430098"/>
                    <a:pt x="359670" y="440601"/>
                  </a:cubicBezTo>
                  <a:cubicBezTo>
                    <a:pt x="322757" y="450964"/>
                    <a:pt x="283375" y="443204"/>
                    <a:pt x="253180" y="421233"/>
                  </a:cubicBezTo>
                  <a:cubicBezTo>
                    <a:pt x="238893" y="455720"/>
                    <a:pt x="209359" y="482936"/>
                    <a:pt x="172453" y="493337"/>
                  </a:cubicBezTo>
                  <a:cubicBezTo>
                    <a:pt x="161321" y="496462"/>
                    <a:pt x="149987" y="498024"/>
                    <a:pt x="138741" y="498024"/>
                  </a:cubicBezTo>
                  <a:close/>
                  <a:moveTo>
                    <a:pt x="73044" y="304831"/>
                  </a:moveTo>
                  <a:cubicBezTo>
                    <a:pt x="72739" y="305269"/>
                    <a:pt x="42487" y="348151"/>
                    <a:pt x="57251" y="396881"/>
                  </a:cubicBezTo>
                  <a:cubicBezTo>
                    <a:pt x="70021" y="442220"/>
                    <a:pt x="116840" y="468585"/>
                    <a:pt x="161874" y="455822"/>
                  </a:cubicBezTo>
                  <a:cubicBezTo>
                    <a:pt x="195402" y="446385"/>
                    <a:pt x="220040" y="416687"/>
                    <a:pt x="223196" y="381958"/>
                  </a:cubicBezTo>
                  <a:cubicBezTo>
                    <a:pt x="223939" y="373932"/>
                    <a:pt x="229552" y="367176"/>
                    <a:pt x="237318" y="364966"/>
                  </a:cubicBezTo>
                  <a:cubicBezTo>
                    <a:pt x="245052" y="362877"/>
                    <a:pt x="253371" y="365601"/>
                    <a:pt x="258222" y="372090"/>
                  </a:cubicBezTo>
                  <a:cubicBezTo>
                    <a:pt x="279076" y="400075"/>
                    <a:pt x="315626" y="412591"/>
                    <a:pt x="349091" y="403078"/>
                  </a:cubicBezTo>
                  <a:cubicBezTo>
                    <a:pt x="382822" y="393585"/>
                    <a:pt x="406869" y="364858"/>
                    <a:pt x="410368" y="329926"/>
                  </a:cubicBezTo>
                  <a:cubicBezTo>
                    <a:pt x="411168" y="321951"/>
                    <a:pt x="416763" y="315290"/>
                    <a:pt x="424472" y="313105"/>
                  </a:cubicBezTo>
                  <a:cubicBezTo>
                    <a:pt x="432212" y="310940"/>
                    <a:pt x="440435" y="313734"/>
                    <a:pt x="445281" y="320090"/>
                  </a:cubicBezTo>
                  <a:cubicBezTo>
                    <a:pt x="466496" y="348056"/>
                    <a:pt x="502018" y="360006"/>
                    <a:pt x="535717" y="350494"/>
                  </a:cubicBezTo>
                  <a:cubicBezTo>
                    <a:pt x="570134" y="340810"/>
                    <a:pt x="594842" y="310273"/>
                    <a:pt x="597204" y="274478"/>
                  </a:cubicBezTo>
                  <a:cubicBezTo>
                    <a:pt x="597757" y="266268"/>
                    <a:pt x="603427" y="259264"/>
                    <a:pt x="611384" y="257016"/>
                  </a:cubicBezTo>
                  <a:cubicBezTo>
                    <a:pt x="619239" y="254774"/>
                    <a:pt x="627805" y="257803"/>
                    <a:pt x="632561" y="264534"/>
                  </a:cubicBezTo>
                  <a:cubicBezTo>
                    <a:pt x="653256" y="293833"/>
                    <a:pt x="690245" y="306965"/>
                    <a:pt x="724681" y="297256"/>
                  </a:cubicBezTo>
                  <a:cubicBezTo>
                    <a:pt x="746461" y="291134"/>
                    <a:pt x="764559" y="276879"/>
                    <a:pt x="775614" y="257130"/>
                  </a:cubicBezTo>
                  <a:cubicBezTo>
                    <a:pt x="786682" y="237388"/>
                    <a:pt x="789406" y="214515"/>
                    <a:pt x="783259" y="192747"/>
                  </a:cubicBezTo>
                  <a:cubicBezTo>
                    <a:pt x="783050" y="191985"/>
                    <a:pt x="782885" y="191223"/>
                    <a:pt x="782764" y="190442"/>
                  </a:cubicBezTo>
                  <a:cubicBezTo>
                    <a:pt x="782250" y="187674"/>
                    <a:pt x="767245" y="115538"/>
                    <a:pt x="624141" y="81502"/>
                  </a:cubicBezTo>
                  <a:cubicBezTo>
                    <a:pt x="497135" y="51288"/>
                    <a:pt x="238188" y="64192"/>
                    <a:pt x="73323" y="304406"/>
                  </a:cubicBezTo>
                  <a:cubicBezTo>
                    <a:pt x="73234" y="304565"/>
                    <a:pt x="73139" y="304692"/>
                    <a:pt x="73044" y="304831"/>
                  </a:cubicBezTo>
                  <a:close/>
                  <a:moveTo>
                    <a:pt x="57270" y="293395"/>
                  </a:moveTo>
                  <a:lnTo>
                    <a:pt x="57461" y="2933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0" name="Google Shape;1750;p85"/>
            <p:cNvSpPr/>
            <p:nvPr/>
          </p:nvSpPr>
          <p:spPr>
            <a:xfrm>
              <a:off x="8608708" y="2100066"/>
              <a:ext cx="574128" cy="767607"/>
            </a:xfrm>
            <a:custGeom>
              <a:avLst/>
              <a:gdLst/>
              <a:ahLst/>
              <a:cxnLst/>
              <a:rect l="l" t="t" r="r" b="b"/>
              <a:pathLst>
                <a:path w="574128" h="767607" extrusionOk="0">
                  <a:moveTo>
                    <a:pt x="46323" y="647319"/>
                  </a:moveTo>
                  <a:cubicBezTo>
                    <a:pt x="0" y="374383"/>
                    <a:pt x="154749" y="167887"/>
                    <a:pt x="296068" y="83940"/>
                  </a:cubicBezTo>
                  <a:cubicBezTo>
                    <a:pt x="437388" y="0"/>
                    <a:pt x="507485" y="53022"/>
                    <a:pt x="507485" y="53022"/>
                  </a:cubicBezTo>
                  <a:cubicBezTo>
                    <a:pt x="557244" y="81953"/>
                    <a:pt x="574128" y="145738"/>
                    <a:pt x="545198" y="195497"/>
                  </a:cubicBezTo>
                  <a:cubicBezTo>
                    <a:pt x="522408" y="234702"/>
                    <a:pt x="477977" y="253384"/>
                    <a:pt x="435806" y="245433"/>
                  </a:cubicBezTo>
                  <a:cubicBezTo>
                    <a:pt x="463575" y="278142"/>
                    <a:pt x="469322" y="325996"/>
                    <a:pt x="446525" y="365207"/>
                  </a:cubicBezTo>
                  <a:cubicBezTo>
                    <a:pt x="424357" y="403345"/>
                    <a:pt x="381717" y="422071"/>
                    <a:pt x="340614" y="415766"/>
                  </a:cubicBezTo>
                  <a:cubicBezTo>
                    <a:pt x="366426" y="448373"/>
                    <a:pt x="371246" y="494696"/>
                    <a:pt x="349078" y="532828"/>
                  </a:cubicBezTo>
                  <a:cubicBezTo>
                    <a:pt x="326745" y="571233"/>
                    <a:pt x="283667" y="589940"/>
                    <a:pt x="242284" y="583228"/>
                  </a:cubicBezTo>
                  <a:cubicBezTo>
                    <a:pt x="268592" y="615873"/>
                    <a:pt x="273646" y="662565"/>
                    <a:pt x="251320" y="700970"/>
                  </a:cubicBezTo>
                  <a:cubicBezTo>
                    <a:pt x="222396" y="750722"/>
                    <a:pt x="158603" y="767607"/>
                    <a:pt x="108845" y="738682"/>
                  </a:cubicBezTo>
                  <a:cubicBezTo>
                    <a:pt x="54806" y="708666"/>
                    <a:pt x="46323" y="647319"/>
                    <a:pt x="46323" y="647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1" name="Google Shape;1751;p85"/>
            <p:cNvSpPr/>
            <p:nvPr/>
          </p:nvSpPr>
          <p:spPr>
            <a:xfrm>
              <a:off x="8590141" y="2082626"/>
              <a:ext cx="601700" cy="789686"/>
            </a:xfrm>
            <a:custGeom>
              <a:avLst/>
              <a:gdLst/>
              <a:ahLst/>
              <a:cxnLst/>
              <a:rect l="l" t="t" r="r" b="b"/>
              <a:pathLst>
                <a:path w="601700" h="789686" extrusionOk="0">
                  <a:moveTo>
                    <a:pt x="179565" y="789686"/>
                  </a:moveTo>
                  <a:cubicBezTo>
                    <a:pt x="158489" y="789686"/>
                    <a:pt x="137147" y="784307"/>
                    <a:pt x="117627" y="772966"/>
                  </a:cubicBezTo>
                  <a:cubicBezTo>
                    <a:pt x="57746" y="739724"/>
                    <a:pt x="46558" y="673957"/>
                    <a:pt x="45631" y="667804"/>
                  </a:cubicBezTo>
                  <a:cubicBezTo>
                    <a:pt x="0" y="398348"/>
                    <a:pt x="142849" y="180765"/>
                    <a:pt x="304685" y="84645"/>
                  </a:cubicBezTo>
                  <a:cubicBezTo>
                    <a:pt x="447230" y="0"/>
                    <a:pt x="525614" y="46551"/>
                    <a:pt x="536568" y="54051"/>
                  </a:cubicBezTo>
                  <a:cubicBezTo>
                    <a:pt x="564749" y="70681"/>
                    <a:pt x="584860" y="97243"/>
                    <a:pt x="593248" y="128898"/>
                  </a:cubicBezTo>
                  <a:cubicBezTo>
                    <a:pt x="601700" y="160845"/>
                    <a:pt x="597204" y="194176"/>
                    <a:pt x="580599" y="222732"/>
                  </a:cubicBezTo>
                  <a:cubicBezTo>
                    <a:pt x="560965" y="256527"/>
                    <a:pt x="526770" y="278390"/>
                    <a:pt x="489273" y="283184"/>
                  </a:cubicBezTo>
                  <a:cubicBezTo>
                    <a:pt x="503662" y="318135"/>
                    <a:pt x="501580" y="358641"/>
                    <a:pt x="481933" y="392449"/>
                  </a:cubicBezTo>
                  <a:cubicBezTo>
                    <a:pt x="462483" y="425894"/>
                    <a:pt x="429533" y="447509"/>
                    <a:pt x="392715" y="452723"/>
                  </a:cubicBezTo>
                  <a:cubicBezTo>
                    <a:pt x="406412" y="487267"/>
                    <a:pt x="403923" y="526618"/>
                    <a:pt x="384479" y="560063"/>
                  </a:cubicBezTo>
                  <a:cubicBezTo>
                    <a:pt x="365226" y="593204"/>
                    <a:pt x="331508" y="615035"/>
                    <a:pt x="294544" y="620261"/>
                  </a:cubicBezTo>
                  <a:cubicBezTo>
                    <a:pt x="308298" y="654989"/>
                    <a:pt x="306000" y="695071"/>
                    <a:pt x="286721" y="728218"/>
                  </a:cubicBezTo>
                  <a:cubicBezTo>
                    <a:pt x="263779" y="767657"/>
                    <a:pt x="222224" y="789686"/>
                    <a:pt x="179565" y="789686"/>
                  </a:cubicBezTo>
                  <a:close/>
                  <a:moveTo>
                    <a:pt x="84175" y="662006"/>
                  </a:moveTo>
                  <a:cubicBezTo>
                    <a:pt x="84251" y="662539"/>
                    <a:pt x="92354" y="714362"/>
                    <a:pt x="136874" y="739101"/>
                  </a:cubicBezTo>
                  <a:cubicBezTo>
                    <a:pt x="177666" y="762781"/>
                    <a:pt x="229565" y="748988"/>
                    <a:pt x="253047" y="708621"/>
                  </a:cubicBezTo>
                  <a:cubicBezTo>
                    <a:pt x="270535" y="678541"/>
                    <a:pt x="267582" y="640067"/>
                    <a:pt x="245687" y="612902"/>
                  </a:cubicBezTo>
                  <a:cubicBezTo>
                    <a:pt x="240626" y="606596"/>
                    <a:pt x="239960" y="597846"/>
                    <a:pt x="244011" y="590867"/>
                  </a:cubicBezTo>
                  <a:cubicBezTo>
                    <a:pt x="248069" y="583901"/>
                    <a:pt x="255879" y="580097"/>
                    <a:pt x="263969" y="581431"/>
                  </a:cubicBezTo>
                  <a:cubicBezTo>
                    <a:pt x="298424" y="587000"/>
                    <a:pt x="333298" y="570566"/>
                    <a:pt x="350799" y="540486"/>
                  </a:cubicBezTo>
                  <a:cubicBezTo>
                    <a:pt x="368401" y="510178"/>
                    <a:pt x="365702" y="472833"/>
                    <a:pt x="343896" y="445300"/>
                  </a:cubicBezTo>
                  <a:cubicBezTo>
                    <a:pt x="338931" y="439026"/>
                    <a:pt x="338302" y="430326"/>
                    <a:pt x="342334" y="423398"/>
                  </a:cubicBezTo>
                  <a:cubicBezTo>
                    <a:pt x="346354" y="416496"/>
                    <a:pt x="354152" y="412724"/>
                    <a:pt x="362121" y="413950"/>
                  </a:cubicBezTo>
                  <a:cubicBezTo>
                    <a:pt x="396963" y="419201"/>
                    <a:pt x="430637" y="403117"/>
                    <a:pt x="448252" y="372852"/>
                  </a:cubicBezTo>
                  <a:cubicBezTo>
                    <a:pt x="466217" y="341934"/>
                    <a:pt x="462711" y="302818"/>
                    <a:pt x="439521" y="275494"/>
                  </a:cubicBezTo>
                  <a:cubicBezTo>
                    <a:pt x="434193" y="269201"/>
                    <a:pt x="433393" y="260216"/>
                    <a:pt x="437540" y="253085"/>
                  </a:cubicBezTo>
                  <a:cubicBezTo>
                    <a:pt x="441674" y="245948"/>
                    <a:pt x="449795" y="242201"/>
                    <a:pt x="457993" y="243738"/>
                  </a:cubicBezTo>
                  <a:cubicBezTo>
                    <a:pt x="493268" y="250418"/>
                    <a:pt x="528942" y="234054"/>
                    <a:pt x="546919" y="203136"/>
                  </a:cubicBezTo>
                  <a:cubicBezTo>
                    <a:pt x="558298" y="183578"/>
                    <a:pt x="561378" y="160750"/>
                    <a:pt x="555574" y="138868"/>
                  </a:cubicBezTo>
                  <a:cubicBezTo>
                    <a:pt x="549795" y="116986"/>
                    <a:pt x="535832" y="98685"/>
                    <a:pt x="516255" y="87306"/>
                  </a:cubicBezTo>
                  <a:cubicBezTo>
                    <a:pt x="515581" y="86931"/>
                    <a:pt x="514921" y="86487"/>
                    <a:pt x="514292" y="86017"/>
                  </a:cubicBezTo>
                  <a:cubicBezTo>
                    <a:pt x="511968" y="84359"/>
                    <a:pt x="451027" y="43014"/>
                    <a:pt x="324586" y="118135"/>
                  </a:cubicBezTo>
                  <a:cubicBezTo>
                    <a:pt x="212337" y="184816"/>
                    <a:pt x="35356" y="374275"/>
                    <a:pt x="84099" y="661511"/>
                  </a:cubicBezTo>
                  <a:cubicBezTo>
                    <a:pt x="84118" y="661682"/>
                    <a:pt x="84137" y="661835"/>
                    <a:pt x="84175" y="66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2" name="Google Shape;1752;p85"/>
            <p:cNvSpPr/>
            <p:nvPr/>
          </p:nvSpPr>
          <p:spPr>
            <a:xfrm>
              <a:off x="8676596" y="2648345"/>
              <a:ext cx="692213" cy="625690"/>
            </a:xfrm>
            <a:custGeom>
              <a:avLst/>
              <a:gdLst/>
              <a:ahLst/>
              <a:cxnLst/>
              <a:rect l="l" t="t" r="r" b="b"/>
              <a:pathLst>
                <a:path w="692213" h="625690" extrusionOk="0">
                  <a:moveTo>
                    <a:pt x="141141" y="4552"/>
                  </a:moveTo>
                  <a:cubicBezTo>
                    <a:pt x="417728" y="16414"/>
                    <a:pt x="587235" y="210978"/>
                    <a:pt x="639724" y="366737"/>
                  </a:cubicBezTo>
                  <a:cubicBezTo>
                    <a:pt x="692213" y="522503"/>
                    <a:pt x="625690" y="579945"/>
                    <a:pt x="625690" y="579945"/>
                  </a:cubicBezTo>
                  <a:cubicBezTo>
                    <a:pt x="586981" y="622541"/>
                    <a:pt x="521068" y="625690"/>
                    <a:pt x="478472" y="586987"/>
                  </a:cubicBezTo>
                  <a:cubicBezTo>
                    <a:pt x="444906" y="556488"/>
                    <a:pt x="435946" y="509123"/>
                    <a:pt x="452551" y="469557"/>
                  </a:cubicBezTo>
                  <a:cubicBezTo>
                    <a:pt x="414750" y="489864"/>
                    <a:pt x="366750" y="485463"/>
                    <a:pt x="333184" y="454964"/>
                  </a:cubicBezTo>
                  <a:cubicBezTo>
                    <a:pt x="300545" y="425297"/>
                    <a:pt x="291153" y="379679"/>
                    <a:pt x="305930" y="340798"/>
                  </a:cubicBezTo>
                  <a:cubicBezTo>
                    <a:pt x="268636" y="359225"/>
                    <a:pt x="222338" y="354234"/>
                    <a:pt x="189693" y="324567"/>
                  </a:cubicBezTo>
                  <a:cubicBezTo>
                    <a:pt x="156819" y="294690"/>
                    <a:pt x="147548" y="248646"/>
                    <a:pt x="162769" y="209594"/>
                  </a:cubicBezTo>
                  <a:cubicBezTo>
                    <a:pt x="125349" y="228479"/>
                    <a:pt x="78625" y="223640"/>
                    <a:pt x="45751" y="193770"/>
                  </a:cubicBezTo>
                  <a:cubicBezTo>
                    <a:pt x="3155" y="155060"/>
                    <a:pt x="0" y="89147"/>
                    <a:pt x="38709" y="46551"/>
                  </a:cubicBezTo>
                  <a:cubicBezTo>
                    <a:pt x="79375" y="0"/>
                    <a:pt x="141141" y="4552"/>
                    <a:pt x="141141" y="45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3" name="Google Shape;1753;p85"/>
            <p:cNvSpPr/>
            <p:nvPr/>
          </p:nvSpPr>
          <p:spPr>
            <a:xfrm>
              <a:off x="8655025" y="2630243"/>
              <a:ext cx="732688" cy="651662"/>
            </a:xfrm>
            <a:custGeom>
              <a:avLst/>
              <a:gdLst/>
              <a:ahLst/>
              <a:cxnLst/>
              <a:rect l="l" t="t" r="r" b="b"/>
              <a:pathLst>
                <a:path w="732688" h="651662" extrusionOk="0">
                  <a:moveTo>
                    <a:pt x="569976" y="651662"/>
                  </a:moveTo>
                  <a:cubicBezTo>
                    <a:pt x="539172" y="651662"/>
                    <a:pt x="509892" y="640359"/>
                    <a:pt x="486930" y="619505"/>
                  </a:cubicBezTo>
                  <a:cubicBezTo>
                    <a:pt x="457987" y="593210"/>
                    <a:pt x="443801" y="555218"/>
                    <a:pt x="446976" y="517525"/>
                  </a:cubicBezTo>
                  <a:cubicBezTo>
                    <a:pt x="409816" y="524281"/>
                    <a:pt x="370579" y="513784"/>
                    <a:pt x="341649" y="487483"/>
                  </a:cubicBezTo>
                  <a:cubicBezTo>
                    <a:pt x="313010" y="461454"/>
                    <a:pt x="298780" y="424719"/>
                    <a:pt x="301409" y="387635"/>
                  </a:cubicBezTo>
                  <a:cubicBezTo>
                    <a:pt x="264763" y="393763"/>
                    <a:pt x="226809" y="383095"/>
                    <a:pt x="198151" y="357104"/>
                  </a:cubicBezTo>
                  <a:cubicBezTo>
                    <a:pt x="169786" y="331298"/>
                    <a:pt x="155517" y="293782"/>
                    <a:pt x="158140" y="256533"/>
                  </a:cubicBezTo>
                  <a:cubicBezTo>
                    <a:pt x="121272" y="262699"/>
                    <a:pt x="82588" y="252082"/>
                    <a:pt x="54222" y="226294"/>
                  </a:cubicBezTo>
                  <a:cubicBezTo>
                    <a:pt x="3746" y="180428"/>
                    <a:pt x="0" y="102038"/>
                    <a:pt x="45853" y="51549"/>
                  </a:cubicBezTo>
                  <a:cubicBezTo>
                    <a:pt x="90881" y="0"/>
                    <a:pt x="157537" y="2901"/>
                    <a:pt x="163753" y="3175"/>
                  </a:cubicBezTo>
                  <a:cubicBezTo>
                    <a:pt x="436797" y="14998"/>
                    <a:pt x="619652" y="200234"/>
                    <a:pt x="679754" y="378618"/>
                  </a:cubicBezTo>
                  <a:cubicBezTo>
                    <a:pt x="732688" y="535717"/>
                    <a:pt x="670737" y="602589"/>
                    <a:pt x="661111" y="611758"/>
                  </a:cubicBezTo>
                  <a:cubicBezTo>
                    <a:pt x="638924" y="635844"/>
                    <a:pt x="608749" y="649947"/>
                    <a:pt x="576027" y="651529"/>
                  </a:cubicBezTo>
                  <a:cubicBezTo>
                    <a:pt x="574008" y="651624"/>
                    <a:pt x="571995" y="651662"/>
                    <a:pt x="569976" y="651662"/>
                  </a:cubicBezTo>
                  <a:close/>
                  <a:moveTo>
                    <a:pt x="474122" y="468172"/>
                  </a:moveTo>
                  <a:cubicBezTo>
                    <a:pt x="478859" y="468172"/>
                    <a:pt x="483558" y="469906"/>
                    <a:pt x="487229" y="473233"/>
                  </a:cubicBezTo>
                  <a:cubicBezTo>
                    <a:pt x="493337" y="478789"/>
                    <a:pt x="495280" y="487584"/>
                    <a:pt x="492086" y="495192"/>
                  </a:cubicBezTo>
                  <a:cubicBezTo>
                    <a:pt x="478218" y="528256"/>
                    <a:pt x="486683" y="566616"/>
                    <a:pt x="513149" y="590664"/>
                  </a:cubicBezTo>
                  <a:cubicBezTo>
                    <a:pt x="529869" y="605885"/>
                    <a:pt x="551218" y="613435"/>
                    <a:pt x="574179" y="612597"/>
                  </a:cubicBezTo>
                  <a:cubicBezTo>
                    <a:pt x="596779" y="611511"/>
                    <a:pt x="617620" y="601694"/>
                    <a:pt x="632834" y="584936"/>
                  </a:cubicBezTo>
                  <a:cubicBezTo>
                    <a:pt x="633368" y="584365"/>
                    <a:pt x="633939" y="583812"/>
                    <a:pt x="634530" y="583298"/>
                  </a:cubicBezTo>
                  <a:cubicBezTo>
                    <a:pt x="636606" y="581399"/>
                    <a:pt x="689800" y="530466"/>
                    <a:pt x="642842" y="391058"/>
                  </a:cubicBezTo>
                  <a:cubicBezTo>
                    <a:pt x="601141" y="267334"/>
                    <a:pt x="452926" y="54609"/>
                    <a:pt x="161867" y="42106"/>
                  </a:cubicBezTo>
                  <a:cubicBezTo>
                    <a:pt x="161563" y="42106"/>
                    <a:pt x="162686" y="42017"/>
                    <a:pt x="158426" y="42017"/>
                  </a:cubicBezTo>
                  <a:cubicBezTo>
                    <a:pt x="146900" y="42017"/>
                    <a:pt x="103879" y="44354"/>
                    <a:pt x="74942" y="77482"/>
                  </a:cubicBezTo>
                  <a:cubicBezTo>
                    <a:pt x="43281" y="112331"/>
                    <a:pt x="45853" y="166027"/>
                    <a:pt x="80441" y="197453"/>
                  </a:cubicBezTo>
                  <a:cubicBezTo>
                    <a:pt x="106184" y="220878"/>
                    <a:pt x="144424" y="226028"/>
                    <a:pt x="175564" y="210299"/>
                  </a:cubicBezTo>
                  <a:cubicBezTo>
                    <a:pt x="182759" y="206641"/>
                    <a:pt x="191471" y="207841"/>
                    <a:pt x="197453" y="213264"/>
                  </a:cubicBezTo>
                  <a:cubicBezTo>
                    <a:pt x="203422" y="218687"/>
                    <a:pt x="205422" y="227253"/>
                    <a:pt x="202495" y="234765"/>
                  </a:cubicBezTo>
                  <a:cubicBezTo>
                    <a:pt x="189820" y="267277"/>
                    <a:pt x="198608" y="304857"/>
                    <a:pt x="224370" y="328256"/>
                  </a:cubicBezTo>
                  <a:cubicBezTo>
                    <a:pt x="250304" y="351815"/>
                    <a:pt x="287426" y="356965"/>
                    <a:pt x="318890" y="341445"/>
                  </a:cubicBezTo>
                  <a:cubicBezTo>
                    <a:pt x="326066" y="337921"/>
                    <a:pt x="334702" y="339102"/>
                    <a:pt x="340620" y="344487"/>
                  </a:cubicBezTo>
                  <a:cubicBezTo>
                    <a:pt x="346532" y="349872"/>
                    <a:pt x="348576" y="358336"/>
                    <a:pt x="345713" y="365836"/>
                  </a:cubicBezTo>
                  <a:cubicBezTo>
                    <a:pt x="333235" y="398659"/>
                    <a:pt x="341934" y="435089"/>
                    <a:pt x="367868" y="458641"/>
                  </a:cubicBezTo>
                  <a:cubicBezTo>
                    <a:pt x="394290" y="482669"/>
                    <a:pt x="433292" y="487464"/>
                    <a:pt x="464915" y="470496"/>
                  </a:cubicBezTo>
                  <a:cubicBezTo>
                    <a:pt x="467804" y="468934"/>
                    <a:pt x="470966" y="468172"/>
                    <a:pt x="474122" y="4681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4" name="Google Shape;1754;p85"/>
            <p:cNvSpPr/>
            <p:nvPr/>
          </p:nvSpPr>
          <p:spPr>
            <a:xfrm>
              <a:off x="8733000" y="2589300"/>
              <a:ext cx="145453" cy="145453"/>
            </a:xfrm>
            <a:custGeom>
              <a:avLst/>
              <a:gdLst/>
              <a:ahLst/>
              <a:cxnLst/>
              <a:rect l="l" t="t" r="r" b="b"/>
              <a:pathLst>
                <a:path w="145453" h="145453" extrusionOk="0">
                  <a:moveTo>
                    <a:pt x="145453" y="72726"/>
                  </a:moveTo>
                  <a:cubicBezTo>
                    <a:pt x="145453" y="112890"/>
                    <a:pt x="112890" y="145453"/>
                    <a:pt x="72726" y="145453"/>
                  </a:cubicBezTo>
                  <a:cubicBezTo>
                    <a:pt x="32562" y="145453"/>
                    <a:pt x="0" y="112890"/>
                    <a:pt x="0" y="72726"/>
                  </a:cubicBezTo>
                  <a:cubicBezTo>
                    <a:pt x="0" y="32562"/>
                    <a:pt x="32562" y="0"/>
                    <a:pt x="72726" y="0"/>
                  </a:cubicBezTo>
                  <a:cubicBezTo>
                    <a:pt x="112890" y="0"/>
                    <a:pt x="145453" y="32562"/>
                    <a:pt x="145453" y="72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5" name="Google Shape;1755;p85"/>
            <p:cNvSpPr/>
            <p:nvPr/>
          </p:nvSpPr>
          <p:spPr>
            <a:xfrm>
              <a:off x="8721205" y="2782907"/>
              <a:ext cx="145453" cy="145453"/>
            </a:xfrm>
            <a:custGeom>
              <a:avLst/>
              <a:gdLst/>
              <a:ahLst/>
              <a:cxnLst/>
              <a:rect l="l" t="t" r="r" b="b"/>
              <a:pathLst>
                <a:path w="145453" h="145453" extrusionOk="0">
                  <a:moveTo>
                    <a:pt x="145453" y="72726"/>
                  </a:moveTo>
                  <a:cubicBezTo>
                    <a:pt x="145453" y="112890"/>
                    <a:pt x="112890" y="145453"/>
                    <a:pt x="72726" y="145453"/>
                  </a:cubicBezTo>
                  <a:cubicBezTo>
                    <a:pt x="32556" y="145453"/>
                    <a:pt x="0" y="112890"/>
                    <a:pt x="0" y="72726"/>
                  </a:cubicBezTo>
                  <a:cubicBezTo>
                    <a:pt x="0" y="32562"/>
                    <a:pt x="32556" y="0"/>
                    <a:pt x="72726" y="0"/>
                  </a:cubicBezTo>
                  <a:cubicBezTo>
                    <a:pt x="112890" y="0"/>
                    <a:pt x="145453" y="32562"/>
                    <a:pt x="145453" y="72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6" name="Google Shape;1756;p85"/>
            <p:cNvSpPr/>
            <p:nvPr/>
          </p:nvSpPr>
          <p:spPr>
            <a:xfrm>
              <a:off x="8057722" y="3605897"/>
              <a:ext cx="1299057" cy="627722"/>
            </a:xfrm>
            <a:custGeom>
              <a:avLst/>
              <a:gdLst/>
              <a:ahLst/>
              <a:cxnLst/>
              <a:rect l="l" t="t" r="r" b="b"/>
              <a:pathLst>
                <a:path w="1299057" h="627722" extrusionOk="0">
                  <a:moveTo>
                    <a:pt x="0" y="627722"/>
                  </a:moveTo>
                  <a:cubicBezTo>
                    <a:pt x="0" y="627722"/>
                    <a:pt x="586511" y="0"/>
                    <a:pt x="1299057" y="627722"/>
                  </a:cubicBezTo>
                  <a:cubicBezTo>
                    <a:pt x="1299057" y="627722"/>
                    <a:pt x="14541" y="613181"/>
                    <a:pt x="0" y="627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7" name="Google Shape;1757;p85"/>
            <p:cNvSpPr/>
            <p:nvPr/>
          </p:nvSpPr>
          <p:spPr>
            <a:xfrm>
              <a:off x="8036227" y="3586067"/>
              <a:ext cx="1341647" cy="667029"/>
            </a:xfrm>
            <a:custGeom>
              <a:avLst/>
              <a:gdLst/>
              <a:ahLst/>
              <a:cxnLst/>
              <a:rect l="l" t="t" r="r" b="b"/>
              <a:pathLst>
                <a:path w="1341647" h="667029" extrusionOk="0">
                  <a:moveTo>
                    <a:pt x="21494" y="667029"/>
                  </a:moveTo>
                  <a:cubicBezTo>
                    <a:pt x="16624" y="667029"/>
                    <a:pt x="11734" y="665200"/>
                    <a:pt x="7950" y="661549"/>
                  </a:cubicBezTo>
                  <a:cubicBezTo>
                    <a:pt x="323" y="654170"/>
                    <a:pt x="0" y="642016"/>
                    <a:pt x="7264" y="634250"/>
                  </a:cubicBezTo>
                  <a:cubicBezTo>
                    <a:pt x="13239" y="627837"/>
                    <a:pt x="614972" y="0"/>
                    <a:pt x="1333430" y="632936"/>
                  </a:cubicBezTo>
                  <a:cubicBezTo>
                    <a:pt x="1339532" y="638321"/>
                    <a:pt x="1341647" y="646938"/>
                    <a:pt x="1338738" y="654532"/>
                  </a:cubicBezTo>
                  <a:cubicBezTo>
                    <a:pt x="1335843" y="662063"/>
                    <a:pt x="1328597" y="667029"/>
                    <a:pt x="1320546" y="667029"/>
                  </a:cubicBezTo>
                  <a:lnTo>
                    <a:pt x="1320317" y="667029"/>
                  </a:lnTo>
                  <a:cubicBezTo>
                    <a:pt x="827474" y="661435"/>
                    <a:pt x="81032" y="656488"/>
                    <a:pt x="28879" y="665587"/>
                  </a:cubicBezTo>
                  <a:cubicBezTo>
                    <a:pt x="26523" y="666553"/>
                    <a:pt x="24009" y="667029"/>
                    <a:pt x="21494" y="667029"/>
                  </a:cubicBezTo>
                  <a:close/>
                  <a:moveTo>
                    <a:pt x="407536" y="621347"/>
                  </a:moveTo>
                  <a:cubicBezTo>
                    <a:pt x="593013" y="621347"/>
                    <a:pt x="865581" y="623042"/>
                    <a:pt x="1266875" y="627456"/>
                  </a:cubicBezTo>
                  <a:cubicBezTo>
                    <a:pt x="989463" y="399846"/>
                    <a:pt x="701421" y="333622"/>
                    <a:pt x="409968" y="430637"/>
                  </a:cubicBezTo>
                  <a:cubicBezTo>
                    <a:pt x="249675" y="484003"/>
                    <a:pt x="130721" y="575138"/>
                    <a:pt x="73552" y="625246"/>
                  </a:cubicBezTo>
                  <a:cubicBezTo>
                    <a:pt x="126841" y="622985"/>
                    <a:pt x="225018" y="621347"/>
                    <a:pt x="407536" y="621347"/>
                  </a:cubicBezTo>
                  <a:close/>
                  <a:moveTo>
                    <a:pt x="35274" y="661327"/>
                  </a:moveTo>
                  <a:cubicBezTo>
                    <a:pt x="35255" y="661346"/>
                    <a:pt x="35255" y="661365"/>
                    <a:pt x="35236" y="661365"/>
                  </a:cubicBezTo>
                  <a:cubicBezTo>
                    <a:pt x="35255" y="661365"/>
                    <a:pt x="35255" y="661346"/>
                    <a:pt x="35274" y="661327"/>
                  </a:cubicBezTo>
                  <a:close/>
                  <a:moveTo>
                    <a:pt x="35217" y="661384"/>
                  </a:moveTo>
                  <a:cubicBezTo>
                    <a:pt x="35217" y="661384"/>
                    <a:pt x="35217" y="661403"/>
                    <a:pt x="35191" y="661403"/>
                  </a:cubicBezTo>
                  <a:cubicBezTo>
                    <a:pt x="35217" y="661403"/>
                    <a:pt x="35217" y="661384"/>
                    <a:pt x="35217" y="661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8" name="Google Shape;1758;p85"/>
            <p:cNvSpPr/>
            <p:nvPr/>
          </p:nvSpPr>
          <p:spPr>
            <a:xfrm>
              <a:off x="8958186" y="3690607"/>
              <a:ext cx="80100" cy="389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59" name="Google Shape;1759;p85"/>
            <p:cNvSpPr/>
            <p:nvPr/>
          </p:nvSpPr>
          <p:spPr>
            <a:xfrm>
              <a:off x="8938698" y="3671138"/>
              <a:ext cx="118948" cy="427945"/>
            </a:xfrm>
            <a:custGeom>
              <a:avLst/>
              <a:gdLst/>
              <a:ahLst/>
              <a:cxnLst/>
              <a:rect l="l" t="t" r="r" b="b"/>
              <a:pathLst>
                <a:path w="118948" h="427945" extrusionOk="0">
                  <a:moveTo>
                    <a:pt x="99466" y="427945"/>
                  </a:moveTo>
                  <a:lnTo>
                    <a:pt x="19481" y="427945"/>
                  </a:lnTo>
                  <a:cubicBezTo>
                    <a:pt x="8718" y="427945"/>
                    <a:pt x="0" y="419233"/>
                    <a:pt x="0" y="408463"/>
                  </a:cubicBezTo>
                  <a:lnTo>
                    <a:pt x="0" y="19475"/>
                  </a:lnTo>
                  <a:cubicBezTo>
                    <a:pt x="0" y="8712"/>
                    <a:pt x="8718" y="0"/>
                    <a:pt x="19481" y="0"/>
                  </a:cubicBezTo>
                  <a:lnTo>
                    <a:pt x="99466" y="0"/>
                  </a:lnTo>
                  <a:cubicBezTo>
                    <a:pt x="110235" y="0"/>
                    <a:pt x="118948" y="8712"/>
                    <a:pt x="118948" y="19475"/>
                  </a:cubicBezTo>
                  <a:lnTo>
                    <a:pt x="118948" y="408463"/>
                  </a:lnTo>
                  <a:cubicBezTo>
                    <a:pt x="118948" y="419233"/>
                    <a:pt x="110235" y="427945"/>
                    <a:pt x="99466" y="427945"/>
                  </a:cubicBezTo>
                  <a:close/>
                  <a:moveTo>
                    <a:pt x="38969" y="388981"/>
                  </a:moveTo>
                  <a:lnTo>
                    <a:pt x="79990" y="388981"/>
                  </a:lnTo>
                  <a:lnTo>
                    <a:pt x="79990" y="38963"/>
                  </a:lnTo>
                  <a:lnTo>
                    <a:pt x="38969" y="3896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0" name="Google Shape;1760;p85"/>
            <p:cNvSpPr/>
            <p:nvPr/>
          </p:nvSpPr>
          <p:spPr>
            <a:xfrm>
              <a:off x="8750971" y="3570641"/>
              <a:ext cx="530771" cy="239941"/>
            </a:xfrm>
            <a:custGeom>
              <a:avLst/>
              <a:gdLst/>
              <a:ahLst/>
              <a:cxnLst/>
              <a:rect l="l" t="t" r="r" b="b"/>
              <a:pathLst>
                <a:path w="530771" h="239941" extrusionOk="0">
                  <a:moveTo>
                    <a:pt x="515861" y="239941"/>
                  </a:moveTo>
                  <a:lnTo>
                    <a:pt x="14903" y="239941"/>
                  </a:lnTo>
                  <a:cubicBezTo>
                    <a:pt x="6705" y="239941"/>
                    <a:pt x="0" y="233229"/>
                    <a:pt x="0" y="225031"/>
                  </a:cubicBezTo>
                  <a:lnTo>
                    <a:pt x="0" y="14909"/>
                  </a:lnTo>
                  <a:cubicBezTo>
                    <a:pt x="0" y="6711"/>
                    <a:pt x="6705" y="0"/>
                    <a:pt x="14903" y="0"/>
                  </a:cubicBezTo>
                  <a:lnTo>
                    <a:pt x="515861" y="0"/>
                  </a:lnTo>
                  <a:cubicBezTo>
                    <a:pt x="524059" y="0"/>
                    <a:pt x="530771" y="6711"/>
                    <a:pt x="530771" y="14909"/>
                  </a:cubicBezTo>
                  <a:lnTo>
                    <a:pt x="530771" y="225031"/>
                  </a:lnTo>
                  <a:cubicBezTo>
                    <a:pt x="530771" y="233229"/>
                    <a:pt x="524059" y="239941"/>
                    <a:pt x="515861" y="239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1" name="Google Shape;1761;p85"/>
            <p:cNvSpPr/>
            <p:nvPr/>
          </p:nvSpPr>
          <p:spPr>
            <a:xfrm>
              <a:off x="8731485" y="3551154"/>
              <a:ext cx="569734" cy="278904"/>
            </a:xfrm>
            <a:custGeom>
              <a:avLst/>
              <a:gdLst/>
              <a:ahLst/>
              <a:cxnLst/>
              <a:rect l="l" t="t" r="r" b="b"/>
              <a:pathLst>
                <a:path w="569734" h="278904" extrusionOk="0">
                  <a:moveTo>
                    <a:pt x="508114" y="278904"/>
                  </a:moveTo>
                  <a:lnTo>
                    <a:pt x="61645" y="278904"/>
                  </a:lnTo>
                  <a:cubicBezTo>
                    <a:pt x="27647" y="278904"/>
                    <a:pt x="0" y="251263"/>
                    <a:pt x="0" y="217277"/>
                  </a:cubicBezTo>
                  <a:lnTo>
                    <a:pt x="0" y="61645"/>
                  </a:lnTo>
                  <a:cubicBezTo>
                    <a:pt x="0" y="27647"/>
                    <a:pt x="27647" y="0"/>
                    <a:pt x="61645" y="0"/>
                  </a:cubicBezTo>
                  <a:lnTo>
                    <a:pt x="508114" y="0"/>
                  </a:lnTo>
                  <a:cubicBezTo>
                    <a:pt x="542086" y="0"/>
                    <a:pt x="569734" y="27647"/>
                    <a:pt x="569734" y="61645"/>
                  </a:cubicBezTo>
                  <a:lnTo>
                    <a:pt x="569734" y="217277"/>
                  </a:lnTo>
                  <a:cubicBezTo>
                    <a:pt x="569734" y="251263"/>
                    <a:pt x="542086" y="278904"/>
                    <a:pt x="508114" y="278904"/>
                  </a:cubicBezTo>
                  <a:close/>
                  <a:moveTo>
                    <a:pt x="61645" y="38969"/>
                  </a:moveTo>
                  <a:cubicBezTo>
                    <a:pt x="49142" y="38969"/>
                    <a:pt x="38969" y="49148"/>
                    <a:pt x="38969" y="61645"/>
                  </a:cubicBezTo>
                  <a:lnTo>
                    <a:pt x="38969" y="217277"/>
                  </a:lnTo>
                  <a:cubicBezTo>
                    <a:pt x="38969" y="229781"/>
                    <a:pt x="49142" y="239934"/>
                    <a:pt x="61645" y="239934"/>
                  </a:cubicBezTo>
                  <a:lnTo>
                    <a:pt x="508114" y="239934"/>
                  </a:lnTo>
                  <a:cubicBezTo>
                    <a:pt x="520604" y="239934"/>
                    <a:pt x="530771" y="229781"/>
                    <a:pt x="530771" y="217277"/>
                  </a:cubicBezTo>
                  <a:lnTo>
                    <a:pt x="530771" y="61645"/>
                  </a:lnTo>
                  <a:cubicBezTo>
                    <a:pt x="530771" y="49148"/>
                    <a:pt x="520604" y="38969"/>
                    <a:pt x="508114" y="389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2" name="Google Shape;1762;p85"/>
            <p:cNvSpPr/>
            <p:nvPr/>
          </p:nvSpPr>
          <p:spPr>
            <a:xfrm>
              <a:off x="8555218" y="2689144"/>
              <a:ext cx="145459" cy="145459"/>
            </a:xfrm>
            <a:custGeom>
              <a:avLst/>
              <a:gdLst/>
              <a:ahLst/>
              <a:cxnLst/>
              <a:rect l="l" t="t" r="r" b="b"/>
              <a:pathLst>
                <a:path w="145459" h="145459" extrusionOk="0">
                  <a:moveTo>
                    <a:pt x="145459" y="72732"/>
                  </a:moveTo>
                  <a:cubicBezTo>
                    <a:pt x="145459" y="112896"/>
                    <a:pt x="112896" y="145459"/>
                    <a:pt x="72732" y="145459"/>
                  </a:cubicBezTo>
                  <a:cubicBezTo>
                    <a:pt x="32562" y="145459"/>
                    <a:pt x="0" y="112896"/>
                    <a:pt x="0" y="72732"/>
                  </a:cubicBezTo>
                  <a:cubicBezTo>
                    <a:pt x="0" y="32562"/>
                    <a:pt x="32562" y="0"/>
                    <a:pt x="72732" y="0"/>
                  </a:cubicBezTo>
                  <a:cubicBezTo>
                    <a:pt x="112896" y="0"/>
                    <a:pt x="145459" y="32562"/>
                    <a:pt x="145459" y="727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3" name="Google Shape;1763;p85"/>
            <p:cNvSpPr/>
            <p:nvPr/>
          </p:nvSpPr>
          <p:spPr>
            <a:xfrm>
              <a:off x="8600702" y="3019400"/>
              <a:ext cx="9874" cy="16840"/>
            </a:xfrm>
            <a:custGeom>
              <a:avLst/>
              <a:gdLst/>
              <a:ahLst/>
              <a:cxnLst/>
              <a:rect l="l" t="t" r="r" b="b"/>
              <a:pathLst>
                <a:path w="9874" h="16840" extrusionOk="0">
                  <a:moveTo>
                    <a:pt x="9798" y="0"/>
                  </a:moveTo>
                  <a:lnTo>
                    <a:pt x="0" y="16840"/>
                  </a:lnTo>
                  <a:lnTo>
                    <a:pt x="9874" y="44"/>
                  </a:lnTo>
                  <a:cubicBezTo>
                    <a:pt x="9861" y="38"/>
                    <a:pt x="9817" y="12"/>
                    <a:pt x="9798" y="0"/>
                  </a:cubicBezTo>
                  <a:close/>
                </a:path>
              </a:pathLst>
            </a:custGeom>
            <a:solidFill>
              <a:srgbClr val="C2E0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4" name="Google Shape;1764;p85"/>
            <p:cNvSpPr/>
            <p:nvPr/>
          </p:nvSpPr>
          <p:spPr>
            <a:xfrm>
              <a:off x="7908161" y="4168165"/>
              <a:ext cx="1587195" cy="194824"/>
            </a:xfrm>
            <a:custGeom>
              <a:avLst/>
              <a:gdLst/>
              <a:ahLst/>
              <a:cxnLst/>
              <a:rect l="l" t="t" r="r" b="b"/>
              <a:pathLst>
                <a:path w="1587195" h="194824" extrusionOk="0">
                  <a:moveTo>
                    <a:pt x="1426654" y="194824"/>
                  </a:moveTo>
                  <a:cubicBezTo>
                    <a:pt x="1380159" y="194824"/>
                    <a:pt x="1353140" y="171615"/>
                    <a:pt x="1338643" y="159156"/>
                  </a:cubicBezTo>
                  <a:cubicBezTo>
                    <a:pt x="1337671" y="158318"/>
                    <a:pt x="1336833" y="157594"/>
                    <a:pt x="1336109" y="156965"/>
                  </a:cubicBezTo>
                  <a:cubicBezTo>
                    <a:pt x="1335430" y="157575"/>
                    <a:pt x="1334630" y="158254"/>
                    <a:pt x="1333715" y="159035"/>
                  </a:cubicBezTo>
                  <a:cubicBezTo>
                    <a:pt x="1319180" y="171576"/>
                    <a:pt x="1292180" y="194824"/>
                    <a:pt x="1245584" y="194824"/>
                  </a:cubicBezTo>
                  <a:cubicBezTo>
                    <a:pt x="1198987" y="194824"/>
                    <a:pt x="1172013" y="171557"/>
                    <a:pt x="1157516" y="159035"/>
                  </a:cubicBezTo>
                  <a:cubicBezTo>
                    <a:pt x="1156627" y="158280"/>
                    <a:pt x="1155846" y="157594"/>
                    <a:pt x="1155160" y="157003"/>
                  </a:cubicBezTo>
                  <a:cubicBezTo>
                    <a:pt x="1154474" y="157613"/>
                    <a:pt x="1153693" y="158299"/>
                    <a:pt x="1152798" y="159054"/>
                  </a:cubicBezTo>
                  <a:cubicBezTo>
                    <a:pt x="1138281" y="171576"/>
                    <a:pt x="1111281" y="194824"/>
                    <a:pt x="1064691" y="194824"/>
                  </a:cubicBezTo>
                  <a:cubicBezTo>
                    <a:pt x="1018057" y="194824"/>
                    <a:pt x="991095" y="171557"/>
                    <a:pt x="976598" y="159035"/>
                  </a:cubicBezTo>
                  <a:cubicBezTo>
                    <a:pt x="975702" y="158280"/>
                    <a:pt x="974921" y="157594"/>
                    <a:pt x="974242" y="157003"/>
                  </a:cubicBezTo>
                  <a:cubicBezTo>
                    <a:pt x="973556" y="157594"/>
                    <a:pt x="972769" y="158280"/>
                    <a:pt x="971861" y="159054"/>
                  </a:cubicBezTo>
                  <a:cubicBezTo>
                    <a:pt x="957383" y="171557"/>
                    <a:pt x="930427" y="194824"/>
                    <a:pt x="883793" y="194824"/>
                  </a:cubicBezTo>
                  <a:cubicBezTo>
                    <a:pt x="837158" y="194824"/>
                    <a:pt x="810196" y="171557"/>
                    <a:pt x="795705" y="159035"/>
                  </a:cubicBezTo>
                  <a:cubicBezTo>
                    <a:pt x="794804" y="158280"/>
                    <a:pt x="794023" y="157613"/>
                    <a:pt x="793343" y="157003"/>
                  </a:cubicBezTo>
                  <a:cubicBezTo>
                    <a:pt x="792657" y="157613"/>
                    <a:pt x="791876" y="158280"/>
                    <a:pt x="790987" y="159054"/>
                  </a:cubicBezTo>
                  <a:cubicBezTo>
                    <a:pt x="776465" y="171576"/>
                    <a:pt x="749465" y="194824"/>
                    <a:pt x="702932" y="194824"/>
                  </a:cubicBezTo>
                  <a:cubicBezTo>
                    <a:pt x="656431" y="194824"/>
                    <a:pt x="629431" y="171596"/>
                    <a:pt x="614914" y="159111"/>
                  </a:cubicBezTo>
                  <a:cubicBezTo>
                    <a:pt x="614000" y="158337"/>
                    <a:pt x="613219" y="157632"/>
                    <a:pt x="612540" y="157041"/>
                  </a:cubicBezTo>
                  <a:cubicBezTo>
                    <a:pt x="611860" y="157632"/>
                    <a:pt x="611079" y="158299"/>
                    <a:pt x="610203" y="159054"/>
                  </a:cubicBezTo>
                  <a:cubicBezTo>
                    <a:pt x="595699" y="171557"/>
                    <a:pt x="568686" y="194824"/>
                    <a:pt x="522128" y="194824"/>
                  </a:cubicBezTo>
                  <a:cubicBezTo>
                    <a:pt x="475570" y="194824"/>
                    <a:pt x="448576" y="171576"/>
                    <a:pt x="434073" y="159073"/>
                  </a:cubicBezTo>
                  <a:cubicBezTo>
                    <a:pt x="433165" y="158299"/>
                    <a:pt x="432384" y="157613"/>
                    <a:pt x="431679" y="157003"/>
                  </a:cubicBezTo>
                  <a:cubicBezTo>
                    <a:pt x="430993" y="157613"/>
                    <a:pt x="430212" y="158280"/>
                    <a:pt x="429317" y="159054"/>
                  </a:cubicBezTo>
                  <a:cubicBezTo>
                    <a:pt x="414839" y="171557"/>
                    <a:pt x="387883" y="194824"/>
                    <a:pt x="341249" y="194824"/>
                  </a:cubicBezTo>
                  <a:cubicBezTo>
                    <a:pt x="294620" y="194824"/>
                    <a:pt x="267652" y="171557"/>
                    <a:pt x="253155" y="159035"/>
                  </a:cubicBezTo>
                  <a:cubicBezTo>
                    <a:pt x="252266" y="158280"/>
                    <a:pt x="251485" y="157594"/>
                    <a:pt x="250818" y="157003"/>
                  </a:cubicBezTo>
                  <a:cubicBezTo>
                    <a:pt x="250113" y="157613"/>
                    <a:pt x="249339" y="158280"/>
                    <a:pt x="248437" y="159054"/>
                  </a:cubicBezTo>
                  <a:cubicBezTo>
                    <a:pt x="233965" y="171557"/>
                    <a:pt x="206984" y="194824"/>
                    <a:pt x="160388" y="194824"/>
                  </a:cubicBezTo>
                  <a:cubicBezTo>
                    <a:pt x="113874" y="194824"/>
                    <a:pt x="86874" y="171596"/>
                    <a:pt x="72358" y="159111"/>
                  </a:cubicBezTo>
                  <a:cubicBezTo>
                    <a:pt x="70758" y="157727"/>
                    <a:pt x="69538" y="156660"/>
                    <a:pt x="68548" y="155822"/>
                  </a:cubicBezTo>
                  <a:cubicBezTo>
                    <a:pt x="29946" y="154241"/>
                    <a:pt x="0" y="119900"/>
                    <a:pt x="0" y="77933"/>
                  </a:cubicBezTo>
                  <a:cubicBezTo>
                    <a:pt x="0" y="34950"/>
                    <a:pt x="31388" y="0"/>
                    <a:pt x="69983" y="0"/>
                  </a:cubicBezTo>
                  <a:cubicBezTo>
                    <a:pt x="116516" y="0"/>
                    <a:pt x="143516" y="23247"/>
                    <a:pt x="158013" y="35750"/>
                  </a:cubicBezTo>
                  <a:cubicBezTo>
                    <a:pt x="158921" y="36531"/>
                    <a:pt x="159702" y="37217"/>
                    <a:pt x="160388" y="37801"/>
                  </a:cubicBezTo>
                  <a:cubicBezTo>
                    <a:pt x="161074" y="37217"/>
                    <a:pt x="161848" y="36531"/>
                    <a:pt x="162769" y="35750"/>
                  </a:cubicBezTo>
                  <a:cubicBezTo>
                    <a:pt x="177228" y="23266"/>
                    <a:pt x="204203" y="0"/>
                    <a:pt x="250799" y="0"/>
                  </a:cubicBezTo>
                  <a:cubicBezTo>
                    <a:pt x="297395" y="0"/>
                    <a:pt x="324389" y="23266"/>
                    <a:pt x="338886" y="35769"/>
                  </a:cubicBezTo>
                  <a:cubicBezTo>
                    <a:pt x="339782" y="36550"/>
                    <a:pt x="340563" y="37217"/>
                    <a:pt x="341249" y="37820"/>
                  </a:cubicBezTo>
                  <a:cubicBezTo>
                    <a:pt x="341953" y="37217"/>
                    <a:pt x="342734" y="36531"/>
                    <a:pt x="343642" y="35750"/>
                  </a:cubicBezTo>
                  <a:cubicBezTo>
                    <a:pt x="358140" y="23247"/>
                    <a:pt x="385140" y="0"/>
                    <a:pt x="431698" y="0"/>
                  </a:cubicBezTo>
                  <a:cubicBezTo>
                    <a:pt x="478307" y="0"/>
                    <a:pt x="505269" y="23266"/>
                    <a:pt x="519772" y="35788"/>
                  </a:cubicBezTo>
                  <a:cubicBezTo>
                    <a:pt x="520661" y="36550"/>
                    <a:pt x="521442" y="37217"/>
                    <a:pt x="522128" y="37820"/>
                  </a:cubicBezTo>
                  <a:cubicBezTo>
                    <a:pt x="522814" y="37217"/>
                    <a:pt x="523595" y="36550"/>
                    <a:pt x="524490" y="35769"/>
                  </a:cubicBezTo>
                  <a:cubicBezTo>
                    <a:pt x="538988" y="23266"/>
                    <a:pt x="566000" y="0"/>
                    <a:pt x="612559" y="0"/>
                  </a:cubicBezTo>
                  <a:cubicBezTo>
                    <a:pt x="659034" y="0"/>
                    <a:pt x="686034" y="23234"/>
                    <a:pt x="700532" y="35693"/>
                  </a:cubicBezTo>
                  <a:cubicBezTo>
                    <a:pt x="701446" y="36493"/>
                    <a:pt x="702246" y="37179"/>
                    <a:pt x="702932" y="37788"/>
                  </a:cubicBezTo>
                  <a:cubicBezTo>
                    <a:pt x="703599" y="37198"/>
                    <a:pt x="704354" y="36531"/>
                    <a:pt x="705237" y="35788"/>
                  </a:cubicBezTo>
                  <a:cubicBezTo>
                    <a:pt x="719823" y="23234"/>
                    <a:pt x="746823" y="0"/>
                    <a:pt x="793343" y="0"/>
                  </a:cubicBezTo>
                  <a:cubicBezTo>
                    <a:pt x="839971" y="0"/>
                    <a:pt x="866927" y="23266"/>
                    <a:pt x="881437" y="35788"/>
                  </a:cubicBezTo>
                  <a:cubicBezTo>
                    <a:pt x="882326" y="36550"/>
                    <a:pt x="883100" y="37236"/>
                    <a:pt x="883793" y="37820"/>
                  </a:cubicBezTo>
                  <a:cubicBezTo>
                    <a:pt x="884472" y="37236"/>
                    <a:pt x="885253" y="36550"/>
                    <a:pt x="886167" y="35769"/>
                  </a:cubicBezTo>
                  <a:cubicBezTo>
                    <a:pt x="900645" y="23266"/>
                    <a:pt x="927608" y="0"/>
                    <a:pt x="974242" y="0"/>
                  </a:cubicBezTo>
                  <a:cubicBezTo>
                    <a:pt x="1020838" y="0"/>
                    <a:pt x="1047832" y="23266"/>
                    <a:pt x="1062329" y="35769"/>
                  </a:cubicBezTo>
                  <a:cubicBezTo>
                    <a:pt x="1063244" y="36550"/>
                    <a:pt x="1064006" y="37217"/>
                    <a:pt x="1064710" y="37820"/>
                  </a:cubicBezTo>
                  <a:cubicBezTo>
                    <a:pt x="1065390" y="37217"/>
                    <a:pt x="1066171" y="36550"/>
                    <a:pt x="1067066" y="35769"/>
                  </a:cubicBezTo>
                  <a:cubicBezTo>
                    <a:pt x="1081563" y="23266"/>
                    <a:pt x="1108563" y="0"/>
                    <a:pt x="1155172" y="0"/>
                  </a:cubicBezTo>
                  <a:cubicBezTo>
                    <a:pt x="1201769" y="0"/>
                    <a:pt x="1228750" y="23266"/>
                    <a:pt x="1243247" y="35788"/>
                  </a:cubicBezTo>
                  <a:cubicBezTo>
                    <a:pt x="1244142" y="36550"/>
                    <a:pt x="1244923" y="37236"/>
                    <a:pt x="1245603" y="37820"/>
                  </a:cubicBezTo>
                  <a:cubicBezTo>
                    <a:pt x="1246314" y="37236"/>
                    <a:pt x="1247095" y="36550"/>
                    <a:pt x="1247984" y="35788"/>
                  </a:cubicBezTo>
                  <a:cubicBezTo>
                    <a:pt x="1262519" y="23247"/>
                    <a:pt x="1289513" y="0"/>
                    <a:pt x="1336090" y="0"/>
                  </a:cubicBezTo>
                  <a:cubicBezTo>
                    <a:pt x="1382668" y="0"/>
                    <a:pt x="1409687" y="23247"/>
                    <a:pt x="1424203" y="35731"/>
                  </a:cubicBezTo>
                  <a:cubicBezTo>
                    <a:pt x="1425155" y="36550"/>
                    <a:pt x="1425956" y="37255"/>
                    <a:pt x="1426679" y="37877"/>
                  </a:cubicBezTo>
                  <a:cubicBezTo>
                    <a:pt x="1427378" y="37255"/>
                    <a:pt x="1428178" y="36569"/>
                    <a:pt x="1429111" y="35769"/>
                  </a:cubicBezTo>
                  <a:cubicBezTo>
                    <a:pt x="1443685" y="23234"/>
                    <a:pt x="1470685" y="0"/>
                    <a:pt x="1517243" y="0"/>
                  </a:cubicBezTo>
                  <a:cubicBezTo>
                    <a:pt x="1555826" y="0"/>
                    <a:pt x="1587195" y="34950"/>
                    <a:pt x="1587195" y="77933"/>
                  </a:cubicBezTo>
                  <a:cubicBezTo>
                    <a:pt x="1587195" y="120415"/>
                    <a:pt x="1556505" y="155079"/>
                    <a:pt x="1518532" y="155841"/>
                  </a:cubicBezTo>
                  <a:cubicBezTo>
                    <a:pt x="1517542" y="156679"/>
                    <a:pt x="1516360" y="157727"/>
                    <a:pt x="1514824" y="159035"/>
                  </a:cubicBezTo>
                  <a:cubicBezTo>
                    <a:pt x="1500251" y="171576"/>
                    <a:pt x="1473231" y="194824"/>
                    <a:pt x="1426654" y="194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5" name="Google Shape;1765;p85"/>
            <p:cNvSpPr/>
            <p:nvPr/>
          </p:nvSpPr>
          <p:spPr>
            <a:xfrm>
              <a:off x="7888684" y="4148677"/>
              <a:ext cx="1626165" cy="233787"/>
            </a:xfrm>
            <a:custGeom>
              <a:avLst/>
              <a:gdLst/>
              <a:ahLst/>
              <a:cxnLst/>
              <a:rect l="l" t="t" r="r" b="b"/>
              <a:pathLst>
                <a:path w="1626165" h="233787" extrusionOk="0">
                  <a:moveTo>
                    <a:pt x="1536712" y="0"/>
                  </a:moveTo>
                  <a:cubicBezTo>
                    <a:pt x="1492897" y="0"/>
                    <a:pt x="1463706" y="18122"/>
                    <a:pt x="1446149" y="31934"/>
                  </a:cubicBezTo>
                  <a:cubicBezTo>
                    <a:pt x="1428553" y="18103"/>
                    <a:pt x="1399362" y="0"/>
                    <a:pt x="1355572" y="0"/>
                  </a:cubicBezTo>
                  <a:cubicBezTo>
                    <a:pt x="1311821" y="0"/>
                    <a:pt x="1282661" y="18072"/>
                    <a:pt x="1265097" y="31883"/>
                  </a:cubicBezTo>
                  <a:cubicBezTo>
                    <a:pt x="1247546" y="18078"/>
                    <a:pt x="1218393" y="0"/>
                    <a:pt x="1174642" y="0"/>
                  </a:cubicBezTo>
                  <a:cubicBezTo>
                    <a:pt x="1130890" y="0"/>
                    <a:pt x="1101744" y="18053"/>
                    <a:pt x="1084173" y="31883"/>
                  </a:cubicBezTo>
                  <a:cubicBezTo>
                    <a:pt x="1066634" y="18072"/>
                    <a:pt x="1037488" y="0"/>
                    <a:pt x="993717" y="0"/>
                  </a:cubicBezTo>
                  <a:cubicBezTo>
                    <a:pt x="949972" y="0"/>
                    <a:pt x="920832" y="18053"/>
                    <a:pt x="903268" y="31883"/>
                  </a:cubicBezTo>
                  <a:cubicBezTo>
                    <a:pt x="885723" y="18072"/>
                    <a:pt x="856583" y="0"/>
                    <a:pt x="812812" y="0"/>
                  </a:cubicBezTo>
                  <a:cubicBezTo>
                    <a:pt x="769118" y="0"/>
                    <a:pt x="739978" y="18040"/>
                    <a:pt x="722407" y="31851"/>
                  </a:cubicBezTo>
                  <a:cubicBezTo>
                    <a:pt x="704805" y="18021"/>
                    <a:pt x="675684" y="0"/>
                    <a:pt x="632028" y="0"/>
                  </a:cubicBezTo>
                  <a:cubicBezTo>
                    <a:pt x="588314" y="0"/>
                    <a:pt x="559180" y="18053"/>
                    <a:pt x="541604" y="31876"/>
                  </a:cubicBezTo>
                  <a:cubicBezTo>
                    <a:pt x="524059" y="18065"/>
                    <a:pt x="494919" y="0"/>
                    <a:pt x="451173" y="0"/>
                  </a:cubicBezTo>
                  <a:cubicBezTo>
                    <a:pt x="407454" y="0"/>
                    <a:pt x="378301" y="18065"/>
                    <a:pt x="360737" y="31876"/>
                  </a:cubicBezTo>
                  <a:cubicBezTo>
                    <a:pt x="343192" y="18065"/>
                    <a:pt x="314045" y="0"/>
                    <a:pt x="270281" y="0"/>
                  </a:cubicBezTo>
                  <a:cubicBezTo>
                    <a:pt x="226574" y="0"/>
                    <a:pt x="197434" y="18046"/>
                    <a:pt x="179863" y="31870"/>
                  </a:cubicBezTo>
                  <a:cubicBezTo>
                    <a:pt x="162267" y="18033"/>
                    <a:pt x="133127" y="0"/>
                    <a:pt x="89452" y="0"/>
                  </a:cubicBezTo>
                  <a:cubicBezTo>
                    <a:pt x="40125" y="0"/>
                    <a:pt x="0" y="43700"/>
                    <a:pt x="0" y="97415"/>
                  </a:cubicBezTo>
                  <a:cubicBezTo>
                    <a:pt x="0" y="147745"/>
                    <a:pt x="35229" y="189280"/>
                    <a:pt x="80244" y="194316"/>
                  </a:cubicBezTo>
                  <a:cubicBezTo>
                    <a:pt x="95961" y="207822"/>
                    <a:pt x="127438" y="233787"/>
                    <a:pt x="179857" y="233787"/>
                  </a:cubicBezTo>
                  <a:cubicBezTo>
                    <a:pt x="223570" y="233787"/>
                    <a:pt x="252710" y="215747"/>
                    <a:pt x="270287" y="201923"/>
                  </a:cubicBezTo>
                  <a:cubicBezTo>
                    <a:pt x="287832" y="215728"/>
                    <a:pt x="316972" y="233787"/>
                    <a:pt x="360737" y="233787"/>
                  </a:cubicBezTo>
                  <a:cubicBezTo>
                    <a:pt x="404463" y="233787"/>
                    <a:pt x="433603" y="215741"/>
                    <a:pt x="451173" y="201917"/>
                  </a:cubicBezTo>
                  <a:cubicBezTo>
                    <a:pt x="468744" y="215734"/>
                    <a:pt x="497897" y="233787"/>
                    <a:pt x="541610" y="233787"/>
                  </a:cubicBezTo>
                  <a:cubicBezTo>
                    <a:pt x="585311" y="233787"/>
                    <a:pt x="614438" y="215760"/>
                    <a:pt x="632015" y="201942"/>
                  </a:cubicBezTo>
                  <a:cubicBezTo>
                    <a:pt x="649617" y="215766"/>
                    <a:pt x="678751" y="233787"/>
                    <a:pt x="722407" y="233787"/>
                  </a:cubicBezTo>
                  <a:cubicBezTo>
                    <a:pt x="766108" y="233787"/>
                    <a:pt x="795248" y="215734"/>
                    <a:pt x="812819" y="201923"/>
                  </a:cubicBezTo>
                  <a:cubicBezTo>
                    <a:pt x="830376" y="215734"/>
                    <a:pt x="859510" y="233787"/>
                    <a:pt x="903268" y="233787"/>
                  </a:cubicBezTo>
                  <a:cubicBezTo>
                    <a:pt x="947013" y="233787"/>
                    <a:pt x="976153" y="215741"/>
                    <a:pt x="993717" y="201910"/>
                  </a:cubicBezTo>
                  <a:cubicBezTo>
                    <a:pt x="1011269" y="215722"/>
                    <a:pt x="1040415" y="233787"/>
                    <a:pt x="1084173" y="233787"/>
                  </a:cubicBezTo>
                  <a:cubicBezTo>
                    <a:pt x="1127906" y="233787"/>
                    <a:pt x="1157065" y="215734"/>
                    <a:pt x="1174635" y="201917"/>
                  </a:cubicBezTo>
                  <a:cubicBezTo>
                    <a:pt x="1192187" y="215728"/>
                    <a:pt x="1221333" y="233787"/>
                    <a:pt x="1265072" y="233787"/>
                  </a:cubicBezTo>
                  <a:cubicBezTo>
                    <a:pt x="1308855" y="233787"/>
                    <a:pt x="1338033" y="215696"/>
                    <a:pt x="1355604" y="201872"/>
                  </a:cubicBezTo>
                  <a:cubicBezTo>
                    <a:pt x="1373206" y="215709"/>
                    <a:pt x="1402384" y="233787"/>
                    <a:pt x="1446142" y="233787"/>
                  </a:cubicBezTo>
                  <a:cubicBezTo>
                    <a:pt x="1498727" y="233787"/>
                    <a:pt x="1530242" y="207695"/>
                    <a:pt x="1545888" y="194265"/>
                  </a:cubicBezTo>
                  <a:cubicBezTo>
                    <a:pt x="1591176" y="188988"/>
                    <a:pt x="1626165" y="147567"/>
                    <a:pt x="1626165" y="97415"/>
                  </a:cubicBezTo>
                  <a:cubicBezTo>
                    <a:pt x="1626165" y="43700"/>
                    <a:pt x="1586039" y="0"/>
                    <a:pt x="1536712" y="0"/>
                  </a:cubicBezTo>
                  <a:close/>
                  <a:moveTo>
                    <a:pt x="1536712" y="38969"/>
                  </a:moveTo>
                  <a:cubicBezTo>
                    <a:pt x="1564608" y="38969"/>
                    <a:pt x="1587201" y="65125"/>
                    <a:pt x="1587201" y="97415"/>
                  </a:cubicBezTo>
                  <a:cubicBezTo>
                    <a:pt x="1587201" y="129705"/>
                    <a:pt x="1564608" y="155860"/>
                    <a:pt x="1536712" y="155860"/>
                  </a:cubicBezTo>
                  <a:cubicBezTo>
                    <a:pt x="1530775" y="155860"/>
                    <a:pt x="1530432" y="156165"/>
                    <a:pt x="1521561" y="163798"/>
                  </a:cubicBezTo>
                  <a:cubicBezTo>
                    <a:pt x="1508067" y="175399"/>
                    <a:pt x="1485506" y="194830"/>
                    <a:pt x="1446142" y="194830"/>
                  </a:cubicBezTo>
                  <a:cubicBezTo>
                    <a:pt x="1406798" y="194830"/>
                    <a:pt x="1384230" y="175399"/>
                    <a:pt x="1370755" y="163817"/>
                  </a:cubicBezTo>
                  <a:cubicBezTo>
                    <a:pt x="1361865" y="156165"/>
                    <a:pt x="1361522" y="155860"/>
                    <a:pt x="1355572" y="155860"/>
                  </a:cubicBezTo>
                  <a:cubicBezTo>
                    <a:pt x="1349673" y="155860"/>
                    <a:pt x="1349324" y="156165"/>
                    <a:pt x="1340453" y="163798"/>
                  </a:cubicBezTo>
                  <a:cubicBezTo>
                    <a:pt x="1326978" y="175399"/>
                    <a:pt x="1304416" y="194830"/>
                    <a:pt x="1265072" y="194830"/>
                  </a:cubicBezTo>
                  <a:cubicBezTo>
                    <a:pt x="1225740" y="194830"/>
                    <a:pt x="1203178" y="175380"/>
                    <a:pt x="1189716" y="163772"/>
                  </a:cubicBezTo>
                  <a:cubicBezTo>
                    <a:pt x="1180699" y="156013"/>
                    <a:pt x="1180420" y="155860"/>
                    <a:pt x="1174642" y="155860"/>
                  </a:cubicBezTo>
                  <a:cubicBezTo>
                    <a:pt x="1168749" y="155860"/>
                    <a:pt x="1168400" y="156165"/>
                    <a:pt x="1159548" y="163798"/>
                  </a:cubicBezTo>
                  <a:cubicBezTo>
                    <a:pt x="1146067" y="175399"/>
                    <a:pt x="1123505" y="194830"/>
                    <a:pt x="1084173" y="194830"/>
                  </a:cubicBezTo>
                  <a:cubicBezTo>
                    <a:pt x="1044828" y="194830"/>
                    <a:pt x="1022286" y="175399"/>
                    <a:pt x="1008805" y="163772"/>
                  </a:cubicBezTo>
                  <a:cubicBezTo>
                    <a:pt x="999782" y="156013"/>
                    <a:pt x="999502" y="155860"/>
                    <a:pt x="993717" y="155860"/>
                  </a:cubicBezTo>
                  <a:cubicBezTo>
                    <a:pt x="987932" y="155860"/>
                    <a:pt x="987653" y="156013"/>
                    <a:pt x="978630" y="163772"/>
                  </a:cubicBezTo>
                  <a:cubicBezTo>
                    <a:pt x="965155" y="175399"/>
                    <a:pt x="942606" y="194830"/>
                    <a:pt x="903268" y="194830"/>
                  </a:cubicBezTo>
                  <a:cubicBezTo>
                    <a:pt x="863923" y="194830"/>
                    <a:pt x="841375" y="175399"/>
                    <a:pt x="827900" y="163772"/>
                  </a:cubicBezTo>
                  <a:cubicBezTo>
                    <a:pt x="818876" y="156013"/>
                    <a:pt x="818597" y="155860"/>
                    <a:pt x="812812" y="155860"/>
                  </a:cubicBezTo>
                  <a:cubicBezTo>
                    <a:pt x="807046" y="155860"/>
                    <a:pt x="806767" y="156013"/>
                    <a:pt x="797756" y="163772"/>
                  </a:cubicBezTo>
                  <a:cubicBezTo>
                    <a:pt x="784282" y="175380"/>
                    <a:pt x="761733" y="194830"/>
                    <a:pt x="722407" y="194830"/>
                  </a:cubicBezTo>
                  <a:cubicBezTo>
                    <a:pt x="683075" y="194830"/>
                    <a:pt x="660533" y="175380"/>
                    <a:pt x="647052" y="163772"/>
                  </a:cubicBezTo>
                  <a:cubicBezTo>
                    <a:pt x="638048" y="156013"/>
                    <a:pt x="637774" y="155860"/>
                    <a:pt x="632028" y="155860"/>
                  </a:cubicBezTo>
                  <a:cubicBezTo>
                    <a:pt x="626262" y="155860"/>
                    <a:pt x="625982" y="156013"/>
                    <a:pt x="616959" y="163772"/>
                  </a:cubicBezTo>
                  <a:cubicBezTo>
                    <a:pt x="603503" y="175380"/>
                    <a:pt x="580936" y="194830"/>
                    <a:pt x="541610" y="194830"/>
                  </a:cubicBezTo>
                  <a:cubicBezTo>
                    <a:pt x="502265" y="194830"/>
                    <a:pt x="479717" y="175380"/>
                    <a:pt x="466248" y="163772"/>
                  </a:cubicBezTo>
                  <a:cubicBezTo>
                    <a:pt x="457219" y="156013"/>
                    <a:pt x="456946" y="155860"/>
                    <a:pt x="451173" y="155860"/>
                  </a:cubicBezTo>
                  <a:cubicBezTo>
                    <a:pt x="445388" y="155860"/>
                    <a:pt x="445109" y="156013"/>
                    <a:pt x="436086" y="163772"/>
                  </a:cubicBezTo>
                  <a:cubicBezTo>
                    <a:pt x="422611" y="175399"/>
                    <a:pt x="400062" y="194830"/>
                    <a:pt x="360737" y="194830"/>
                  </a:cubicBezTo>
                  <a:cubicBezTo>
                    <a:pt x="321386" y="194830"/>
                    <a:pt x="298843" y="175399"/>
                    <a:pt x="285369" y="163772"/>
                  </a:cubicBezTo>
                  <a:cubicBezTo>
                    <a:pt x="276345" y="156013"/>
                    <a:pt x="276066" y="155860"/>
                    <a:pt x="270281" y="155860"/>
                  </a:cubicBezTo>
                  <a:cubicBezTo>
                    <a:pt x="264509" y="155860"/>
                    <a:pt x="264229" y="156013"/>
                    <a:pt x="255206" y="163772"/>
                  </a:cubicBezTo>
                  <a:cubicBezTo>
                    <a:pt x="241750" y="175380"/>
                    <a:pt x="219189" y="194830"/>
                    <a:pt x="179857" y="194830"/>
                  </a:cubicBezTo>
                  <a:cubicBezTo>
                    <a:pt x="140519" y="194830"/>
                    <a:pt x="117970" y="175380"/>
                    <a:pt x="104489" y="163772"/>
                  </a:cubicBezTo>
                  <a:cubicBezTo>
                    <a:pt x="95484" y="156013"/>
                    <a:pt x="95205" y="155860"/>
                    <a:pt x="89452" y="155860"/>
                  </a:cubicBezTo>
                  <a:cubicBezTo>
                    <a:pt x="61563" y="155860"/>
                    <a:pt x="38969" y="129705"/>
                    <a:pt x="38969" y="97415"/>
                  </a:cubicBezTo>
                  <a:cubicBezTo>
                    <a:pt x="38969" y="65125"/>
                    <a:pt x="61563" y="38969"/>
                    <a:pt x="89452" y="38969"/>
                  </a:cubicBezTo>
                  <a:cubicBezTo>
                    <a:pt x="128777" y="38969"/>
                    <a:pt x="151326" y="58407"/>
                    <a:pt x="164801" y="70015"/>
                  </a:cubicBezTo>
                  <a:cubicBezTo>
                    <a:pt x="173812" y="77781"/>
                    <a:pt x="174091" y="77927"/>
                    <a:pt x="179857" y="77927"/>
                  </a:cubicBezTo>
                  <a:cubicBezTo>
                    <a:pt x="185623" y="77927"/>
                    <a:pt x="185902" y="77781"/>
                    <a:pt x="194925" y="70015"/>
                  </a:cubicBezTo>
                  <a:cubicBezTo>
                    <a:pt x="208387" y="58407"/>
                    <a:pt x="230949" y="38969"/>
                    <a:pt x="270281" y="38969"/>
                  </a:cubicBezTo>
                  <a:cubicBezTo>
                    <a:pt x="309625" y="38969"/>
                    <a:pt x="332174" y="58388"/>
                    <a:pt x="345649" y="70015"/>
                  </a:cubicBezTo>
                  <a:cubicBezTo>
                    <a:pt x="354672" y="77781"/>
                    <a:pt x="354952" y="77927"/>
                    <a:pt x="360737" y="77927"/>
                  </a:cubicBezTo>
                  <a:cubicBezTo>
                    <a:pt x="366502" y="77927"/>
                    <a:pt x="366788" y="77781"/>
                    <a:pt x="375805" y="70015"/>
                  </a:cubicBezTo>
                  <a:cubicBezTo>
                    <a:pt x="389286" y="58407"/>
                    <a:pt x="411835" y="38969"/>
                    <a:pt x="451173" y="38969"/>
                  </a:cubicBezTo>
                  <a:cubicBezTo>
                    <a:pt x="490499" y="38969"/>
                    <a:pt x="513048" y="58388"/>
                    <a:pt x="526522" y="70015"/>
                  </a:cubicBezTo>
                  <a:cubicBezTo>
                    <a:pt x="535546" y="77781"/>
                    <a:pt x="535825" y="77927"/>
                    <a:pt x="541610" y="77927"/>
                  </a:cubicBezTo>
                  <a:cubicBezTo>
                    <a:pt x="547382" y="77927"/>
                    <a:pt x="547662" y="77781"/>
                    <a:pt x="556679" y="70015"/>
                  </a:cubicBezTo>
                  <a:cubicBezTo>
                    <a:pt x="570141" y="58407"/>
                    <a:pt x="592708" y="38969"/>
                    <a:pt x="632028" y="38969"/>
                  </a:cubicBezTo>
                  <a:cubicBezTo>
                    <a:pt x="671366" y="38969"/>
                    <a:pt x="693889" y="58407"/>
                    <a:pt x="707370" y="70015"/>
                  </a:cubicBezTo>
                  <a:cubicBezTo>
                    <a:pt x="716375" y="77781"/>
                    <a:pt x="716648" y="77927"/>
                    <a:pt x="722407" y="77927"/>
                  </a:cubicBezTo>
                  <a:cubicBezTo>
                    <a:pt x="728160" y="77927"/>
                    <a:pt x="728440" y="77781"/>
                    <a:pt x="737444" y="70015"/>
                  </a:cubicBezTo>
                  <a:cubicBezTo>
                    <a:pt x="750919" y="58407"/>
                    <a:pt x="773468" y="38969"/>
                    <a:pt x="812812" y="38969"/>
                  </a:cubicBezTo>
                  <a:cubicBezTo>
                    <a:pt x="852150" y="38969"/>
                    <a:pt x="874706" y="58388"/>
                    <a:pt x="888180" y="70015"/>
                  </a:cubicBezTo>
                  <a:cubicBezTo>
                    <a:pt x="897204" y="77781"/>
                    <a:pt x="897483" y="77927"/>
                    <a:pt x="903268" y="77927"/>
                  </a:cubicBezTo>
                  <a:cubicBezTo>
                    <a:pt x="909046" y="77927"/>
                    <a:pt x="909332" y="77781"/>
                    <a:pt x="918356" y="70015"/>
                  </a:cubicBezTo>
                  <a:cubicBezTo>
                    <a:pt x="931830" y="58388"/>
                    <a:pt x="954379" y="38969"/>
                    <a:pt x="993717" y="38969"/>
                  </a:cubicBezTo>
                  <a:cubicBezTo>
                    <a:pt x="1033068" y="38969"/>
                    <a:pt x="1055611" y="58388"/>
                    <a:pt x="1069085" y="70015"/>
                  </a:cubicBezTo>
                  <a:cubicBezTo>
                    <a:pt x="1078109" y="77781"/>
                    <a:pt x="1078388" y="77927"/>
                    <a:pt x="1084173" y="77927"/>
                  </a:cubicBezTo>
                  <a:cubicBezTo>
                    <a:pt x="1089964" y="77927"/>
                    <a:pt x="1090237" y="77781"/>
                    <a:pt x="1099261" y="70015"/>
                  </a:cubicBezTo>
                  <a:cubicBezTo>
                    <a:pt x="1112735" y="58388"/>
                    <a:pt x="1135303" y="38969"/>
                    <a:pt x="1174642" y="38969"/>
                  </a:cubicBezTo>
                  <a:cubicBezTo>
                    <a:pt x="1213973" y="38969"/>
                    <a:pt x="1236541" y="58407"/>
                    <a:pt x="1250003" y="70015"/>
                  </a:cubicBezTo>
                  <a:cubicBezTo>
                    <a:pt x="1259027" y="77781"/>
                    <a:pt x="1259300" y="77927"/>
                    <a:pt x="1265072" y="77927"/>
                  </a:cubicBezTo>
                  <a:cubicBezTo>
                    <a:pt x="1270984" y="77927"/>
                    <a:pt x="1271327" y="77628"/>
                    <a:pt x="1280198" y="69996"/>
                  </a:cubicBezTo>
                  <a:cubicBezTo>
                    <a:pt x="1293685" y="58388"/>
                    <a:pt x="1316227" y="38969"/>
                    <a:pt x="1355572" y="38969"/>
                  </a:cubicBezTo>
                  <a:cubicBezTo>
                    <a:pt x="1394936" y="38969"/>
                    <a:pt x="1417504" y="58388"/>
                    <a:pt x="1430991" y="69996"/>
                  </a:cubicBezTo>
                  <a:cubicBezTo>
                    <a:pt x="1439868" y="77628"/>
                    <a:pt x="1440211" y="77927"/>
                    <a:pt x="1446142" y="77927"/>
                  </a:cubicBezTo>
                  <a:cubicBezTo>
                    <a:pt x="1452092" y="77927"/>
                    <a:pt x="1452441" y="77628"/>
                    <a:pt x="1461331" y="69983"/>
                  </a:cubicBezTo>
                  <a:cubicBezTo>
                    <a:pt x="1474806" y="58388"/>
                    <a:pt x="1497368" y="38969"/>
                    <a:pt x="1536712" y="389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  <p:grpSp>
        <p:nvGrpSpPr>
          <p:cNvPr id="1766" name="Google Shape;1766;p85"/>
          <p:cNvGrpSpPr/>
          <p:nvPr/>
        </p:nvGrpSpPr>
        <p:grpSpPr>
          <a:xfrm rot="647176">
            <a:off x="4571748" y="2407730"/>
            <a:ext cx="886202" cy="769336"/>
            <a:chOff x="1174151" y="2373534"/>
            <a:chExt cx="2162307" cy="1877156"/>
          </a:xfrm>
        </p:grpSpPr>
        <p:sp>
          <p:nvSpPr>
            <p:cNvPr id="1767" name="Google Shape;1767;p85"/>
            <p:cNvSpPr/>
            <p:nvPr/>
          </p:nvSpPr>
          <p:spPr>
            <a:xfrm>
              <a:off x="1255976" y="2455355"/>
              <a:ext cx="2080482" cy="1795335"/>
            </a:xfrm>
            <a:custGeom>
              <a:avLst/>
              <a:gdLst/>
              <a:ahLst/>
              <a:cxnLst/>
              <a:rect l="l" t="t" r="r" b="b"/>
              <a:pathLst>
                <a:path w="2080482" h="1795335" extrusionOk="0">
                  <a:moveTo>
                    <a:pt x="1955203" y="1346892"/>
                  </a:moveTo>
                  <a:cubicBezTo>
                    <a:pt x="1876234" y="1147940"/>
                    <a:pt x="1797278" y="948975"/>
                    <a:pt x="1718310" y="750023"/>
                  </a:cubicBezTo>
                  <a:cubicBezTo>
                    <a:pt x="1741487" y="684561"/>
                    <a:pt x="1723186" y="605955"/>
                    <a:pt x="1671135" y="556113"/>
                  </a:cubicBezTo>
                  <a:cubicBezTo>
                    <a:pt x="1659045" y="544537"/>
                    <a:pt x="1633277" y="516591"/>
                    <a:pt x="1624761" y="514267"/>
                  </a:cubicBezTo>
                  <a:cubicBezTo>
                    <a:pt x="1583277" y="409676"/>
                    <a:pt x="1542129" y="304939"/>
                    <a:pt x="1500212" y="200520"/>
                  </a:cubicBezTo>
                  <a:cubicBezTo>
                    <a:pt x="1475219" y="138252"/>
                    <a:pt x="1445304" y="84531"/>
                    <a:pt x="1383379" y="51809"/>
                  </a:cubicBezTo>
                  <a:cubicBezTo>
                    <a:pt x="1285335" y="0"/>
                    <a:pt x="1153991" y="36233"/>
                    <a:pt x="1097089" y="131679"/>
                  </a:cubicBezTo>
                  <a:cubicBezTo>
                    <a:pt x="1081106" y="158489"/>
                    <a:pt x="1067555" y="187432"/>
                    <a:pt x="1055141" y="217220"/>
                  </a:cubicBezTo>
                  <a:cubicBezTo>
                    <a:pt x="1035532" y="208597"/>
                    <a:pt x="1014869" y="202272"/>
                    <a:pt x="993419" y="198570"/>
                  </a:cubicBezTo>
                  <a:cubicBezTo>
                    <a:pt x="917911" y="100685"/>
                    <a:pt x="792327" y="47536"/>
                    <a:pt x="667454" y="69710"/>
                  </a:cubicBezTo>
                  <a:cubicBezTo>
                    <a:pt x="543229" y="91776"/>
                    <a:pt x="456679" y="176517"/>
                    <a:pt x="414051" y="285013"/>
                  </a:cubicBezTo>
                  <a:cubicBezTo>
                    <a:pt x="314032" y="323316"/>
                    <a:pt x="244462" y="425107"/>
                    <a:pt x="263766" y="539622"/>
                  </a:cubicBezTo>
                  <a:cubicBezTo>
                    <a:pt x="272713" y="592677"/>
                    <a:pt x="296024" y="635596"/>
                    <a:pt x="328974" y="668045"/>
                  </a:cubicBezTo>
                  <a:cubicBezTo>
                    <a:pt x="307771" y="682961"/>
                    <a:pt x="288207" y="701287"/>
                    <a:pt x="270744" y="722871"/>
                  </a:cubicBezTo>
                  <a:cubicBezTo>
                    <a:pt x="81127" y="776827"/>
                    <a:pt x="0" y="1043870"/>
                    <a:pt x="196583" y="1164621"/>
                  </a:cubicBezTo>
                  <a:cubicBezTo>
                    <a:pt x="280720" y="1216317"/>
                    <a:pt x="397300" y="1206417"/>
                    <a:pt x="497719" y="1203039"/>
                  </a:cubicBezTo>
                  <a:cubicBezTo>
                    <a:pt x="530491" y="1231201"/>
                    <a:pt x="563949" y="1259846"/>
                    <a:pt x="600132" y="1280750"/>
                  </a:cubicBezTo>
                  <a:cubicBezTo>
                    <a:pt x="610457" y="1286719"/>
                    <a:pt x="621372" y="1291259"/>
                    <a:pt x="632650" y="1294847"/>
                  </a:cubicBezTo>
                  <a:cubicBezTo>
                    <a:pt x="615308" y="1338541"/>
                    <a:pt x="597966" y="1382236"/>
                    <a:pt x="580624" y="1425930"/>
                  </a:cubicBezTo>
                  <a:cubicBezTo>
                    <a:pt x="534460" y="1542243"/>
                    <a:pt x="453085" y="1716633"/>
                    <a:pt x="629704" y="1775815"/>
                  </a:cubicBezTo>
                  <a:cubicBezTo>
                    <a:pt x="687978" y="1795335"/>
                    <a:pt x="761834" y="1785327"/>
                    <a:pt x="821766" y="1785327"/>
                  </a:cubicBezTo>
                  <a:lnTo>
                    <a:pt x="1178572" y="1785327"/>
                  </a:lnTo>
                  <a:lnTo>
                    <a:pt x="1848135" y="1785327"/>
                  </a:lnTo>
                  <a:cubicBezTo>
                    <a:pt x="1970214" y="1785327"/>
                    <a:pt x="2080482" y="1702485"/>
                    <a:pt x="2042350" y="1566468"/>
                  </a:cubicBezTo>
                  <a:cubicBezTo>
                    <a:pt x="2021484" y="1492034"/>
                    <a:pt x="1983689" y="1418672"/>
                    <a:pt x="1955203" y="1346892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33" y="750639"/>
                    <a:pt x="766032" y="755427"/>
                  </a:cubicBezTo>
                  <a:cubicBezTo>
                    <a:pt x="761142" y="755453"/>
                    <a:pt x="756246" y="755453"/>
                    <a:pt x="751363" y="755535"/>
                  </a:cubicBezTo>
                  <a:cubicBezTo>
                    <a:pt x="748328" y="750671"/>
                    <a:pt x="745248" y="745858"/>
                    <a:pt x="741978" y="741235"/>
                  </a:cubicBezTo>
                  <a:cubicBezTo>
                    <a:pt x="749757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8" name="Google Shape;1768;p85"/>
            <p:cNvSpPr/>
            <p:nvPr/>
          </p:nvSpPr>
          <p:spPr>
            <a:xfrm>
              <a:off x="1174151" y="2373534"/>
              <a:ext cx="2080488" cy="1795341"/>
            </a:xfrm>
            <a:custGeom>
              <a:avLst/>
              <a:gdLst/>
              <a:ahLst/>
              <a:cxnLst/>
              <a:rect l="l" t="t" r="r" b="b"/>
              <a:pathLst>
                <a:path w="2080488" h="1795341" extrusionOk="0">
                  <a:moveTo>
                    <a:pt x="1955209" y="1346898"/>
                  </a:moveTo>
                  <a:cubicBezTo>
                    <a:pt x="1876240" y="1147940"/>
                    <a:pt x="1797284" y="948982"/>
                    <a:pt x="1718316" y="750023"/>
                  </a:cubicBezTo>
                  <a:cubicBezTo>
                    <a:pt x="1741493" y="684561"/>
                    <a:pt x="1723193" y="605955"/>
                    <a:pt x="1671142" y="556113"/>
                  </a:cubicBezTo>
                  <a:cubicBezTo>
                    <a:pt x="1659045" y="544537"/>
                    <a:pt x="1633283" y="516591"/>
                    <a:pt x="1624761" y="514273"/>
                  </a:cubicBezTo>
                  <a:cubicBezTo>
                    <a:pt x="1583283" y="409676"/>
                    <a:pt x="1542135" y="304939"/>
                    <a:pt x="1500212" y="200520"/>
                  </a:cubicBezTo>
                  <a:cubicBezTo>
                    <a:pt x="1475219" y="138258"/>
                    <a:pt x="1445310" y="84531"/>
                    <a:pt x="1383385" y="51809"/>
                  </a:cubicBezTo>
                  <a:cubicBezTo>
                    <a:pt x="1285341" y="0"/>
                    <a:pt x="1153998" y="36233"/>
                    <a:pt x="1097095" y="131679"/>
                  </a:cubicBezTo>
                  <a:cubicBezTo>
                    <a:pt x="1081112" y="158489"/>
                    <a:pt x="1067562" y="187432"/>
                    <a:pt x="1055141" y="217220"/>
                  </a:cubicBezTo>
                  <a:cubicBezTo>
                    <a:pt x="1035532" y="208597"/>
                    <a:pt x="1014876" y="202272"/>
                    <a:pt x="993425" y="198570"/>
                  </a:cubicBezTo>
                  <a:cubicBezTo>
                    <a:pt x="917917" y="100691"/>
                    <a:pt x="792333" y="47536"/>
                    <a:pt x="667461" y="69710"/>
                  </a:cubicBezTo>
                  <a:cubicBezTo>
                    <a:pt x="543229" y="91776"/>
                    <a:pt x="456679" y="176517"/>
                    <a:pt x="414058" y="285019"/>
                  </a:cubicBezTo>
                  <a:cubicBezTo>
                    <a:pt x="314039" y="323316"/>
                    <a:pt x="244462" y="425107"/>
                    <a:pt x="263772" y="539622"/>
                  </a:cubicBezTo>
                  <a:cubicBezTo>
                    <a:pt x="272719" y="592677"/>
                    <a:pt x="296024" y="635596"/>
                    <a:pt x="328980" y="668051"/>
                  </a:cubicBezTo>
                  <a:cubicBezTo>
                    <a:pt x="307778" y="682961"/>
                    <a:pt x="288213" y="701293"/>
                    <a:pt x="270744" y="722877"/>
                  </a:cubicBezTo>
                  <a:cubicBezTo>
                    <a:pt x="81133" y="776827"/>
                    <a:pt x="0" y="1043876"/>
                    <a:pt x="196583" y="1164621"/>
                  </a:cubicBezTo>
                  <a:cubicBezTo>
                    <a:pt x="280727" y="1216310"/>
                    <a:pt x="397300" y="1206417"/>
                    <a:pt x="497725" y="1203039"/>
                  </a:cubicBezTo>
                  <a:cubicBezTo>
                    <a:pt x="530498" y="1231207"/>
                    <a:pt x="563956" y="1259846"/>
                    <a:pt x="600132" y="1280756"/>
                  </a:cubicBezTo>
                  <a:cubicBezTo>
                    <a:pt x="610463" y="1286719"/>
                    <a:pt x="621379" y="1291266"/>
                    <a:pt x="632656" y="1294841"/>
                  </a:cubicBezTo>
                  <a:cubicBezTo>
                    <a:pt x="615315" y="1338541"/>
                    <a:pt x="597966" y="1382242"/>
                    <a:pt x="580631" y="1425936"/>
                  </a:cubicBezTo>
                  <a:cubicBezTo>
                    <a:pt x="534460" y="1542243"/>
                    <a:pt x="453091" y="1716627"/>
                    <a:pt x="629710" y="1775809"/>
                  </a:cubicBezTo>
                  <a:cubicBezTo>
                    <a:pt x="687978" y="1795341"/>
                    <a:pt x="761841" y="1785321"/>
                    <a:pt x="821766" y="1785321"/>
                  </a:cubicBezTo>
                  <a:lnTo>
                    <a:pt x="1178579" y="1785321"/>
                  </a:lnTo>
                  <a:lnTo>
                    <a:pt x="1848142" y="1785321"/>
                  </a:lnTo>
                  <a:cubicBezTo>
                    <a:pt x="1970220" y="1785321"/>
                    <a:pt x="2080488" y="1702485"/>
                    <a:pt x="2042356" y="1566475"/>
                  </a:cubicBezTo>
                  <a:cubicBezTo>
                    <a:pt x="2021484" y="1492034"/>
                    <a:pt x="1983695" y="1418666"/>
                    <a:pt x="1955209" y="1346898"/>
                  </a:cubicBezTo>
                  <a:close/>
                  <a:moveTo>
                    <a:pt x="765308" y="741013"/>
                  </a:moveTo>
                  <a:cubicBezTo>
                    <a:pt x="765498" y="745832"/>
                    <a:pt x="765740" y="750639"/>
                    <a:pt x="766038" y="755427"/>
                  </a:cubicBezTo>
                  <a:cubicBezTo>
                    <a:pt x="761149" y="755459"/>
                    <a:pt x="756246" y="755453"/>
                    <a:pt x="751363" y="755535"/>
                  </a:cubicBezTo>
                  <a:cubicBezTo>
                    <a:pt x="748334" y="750671"/>
                    <a:pt x="745255" y="745858"/>
                    <a:pt x="741978" y="741235"/>
                  </a:cubicBezTo>
                  <a:cubicBezTo>
                    <a:pt x="749763" y="741159"/>
                    <a:pt x="757529" y="741095"/>
                    <a:pt x="765308" y="74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69" name="Google Shape;1769;p85"/>
            <p:cNvSpPr/>
            <p:nvPr/>
          </p:nvSpPr>
          <p:spPr>
            <a:xfrm>
              <a:off x="1569679" y="2582411"/>
              <a:ext cx="681278" cy="385654"/>
            </a:xfrm>
            <a:custGeom>
              <a:avLst/>
              <a:gdLst/>
              <a:ahLst/>
              <a:cxnLst/>
              <a:rect l="l" t="t" r="r" b="b"/>
              <a:pathLst>
                <a:path w="681278" h="385654" extrusionOk="0">
                  <a:moveTo>
                    <a:pt x="567207" y="131305"/>
                  </a:moveTo>
                  <a:cubicBezTo>
                    <a:pt x="553358" y="129743"/>
                    <a:pt x="539940" y="130479"/>
                    <a:pt x="527196" y="133108"/>
                  </a:cubicBezTo>
                  <a:cubicBezTo>
                    <a:pt x="519607" y="134670"/>
                    <a:pt x="511898" y="130613"/>
                    <a:pt x="509092" y="123386"/>
                  </a:cubicBezTo>
                  <a:cubicBezTo>
                    <a:pt x="481012" y="51123"/>
                    <a:pt x="410597" y="0"/>
                    <a:pt x="328282" y="546"/>
                  </a:cubicBezTo>
                  <a:cubicBezTo>
                    <a:pt x="255308" y="1028"/>
                    <a:pt x="189763" y="45796"/>
                    <a:pt x="156940" y="110966"/>
                  </a:cubicBezTo>
                  <a:cubicBezTo>
                    <a:pt x="143052" y="138544"/>
                    <a:pt x="137433" y="165036"/>
                    <a:pt x="137052" y="190309"/>
                  </a:cubicBezTo>
                  <a:cubicBezTo>
                    <a:pt x="136893" y="200793"/>
                    <a:pt x="127635" y="208470"/>
                    <a:pt x="117348" y="206425"/>
                  </a:cubicBezTo>
                  <a:cubicBezTo>
                    <a:pt x="105149" y="203993"/>
                    <a:pt x="92062" y="204031"/>
                    <a:pt x="78543" y="207238"/>
                  </a:cubicBezTo>
                  <a:cubicBezTo>
                    <a:pt x="44767" y="215226"/>
                    <a:pt x="17799" y="243020"/>
                    <a:pt x="11201" y="277094"/>
                  </a:cubicBezTo>
                  <a:cubicBezTo>
                    <a:pt x="0" y="334994"/>
                    <a:pt x="44043" y="385654"/>
                    <a:pt x="99923" y="385654"/>
                  </a:cubicBezTo>
                  <a:lnTo>
                    <a:pt x="329584" y="385654"/>
                  </a:lnTo>
                  <a:lnTo>
                    <a:pt x="552811" y="385654"/>
                  </a:lnTo>
                  <a:cubicBezTo>
                    <a:pt x="623817" y="385654"/>
                    <a:pt x="681278" y="327640"/>
                    <a:pt x="680377" y="256425"/>
                  </a:cubicBezTo>
                  <a:cubicBezTo>
                    <a:pt x="679583" y="193122"/>
                    <a:pt x="630116" y="138391"/>
                    <a:pt x="567207" y="131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0" name="Google Shape;1770;p85"/>
            <p:cNvSpPr/>
            <p:nvPr/>
          </p:nvSpPr>
          <p:spPr>
            <a:xfrm>
              <a:off x="1551817" y="2559881"/>
              <a:ext cx="721690" cy="431120"/>
            </a:xfrm>
            <a:custGeom>
              <a:avLst/>
              <a:gdLst/>
              <a:ahLst/>
              <a:cxnLst/>
              <a:rect l="l" t="t" r="r" b="b"/>
              <a:pathLst>
                <a:path w="721690" h="431120" extrusionOk="0">
                  <a:moveTo>
                    <a:pt x="570668" y="431120"/>
                  </a:moveTo>
                  <a:lnTo>
                    <a:pt x="117786" y="431120"/>
                  </a:lnTo>
                  <a:cubicBezTo>
                    <a:pt x="83800" y="431120"/>
                    <a:pt x="51911" y="416077"/>
                    <a:pt x="30264" y="389845"/>
                  </a:cubicBezTo>
                  <a:cubicBezTo>
                    <a:pt x="8629" y="363620"/>
                    <a:pt x="0" y="329145"/>
                    <a:pt x="6553" y="295268"/>
                  </a:cubicBezTo>
                  <a:cubicBezTo>
                    <a:pt x="14763" y="252780"/>
                    <a:pt x="48748" y="217481"/>
                    <a:pt x="91116" y="207448"/>
                  </a:cubicBezTo>
                  <a:cubicBezTo>
                    <a:pt x="104838" y="204203"/>
                    <a:pt x="118649" y="203473"/>
                    <a:pt x="132219" y="205231"/>
                  </a:cubicBezTo>
                  <a:cubicBezTo>
                    <a:pt x="133667" y="177037"/>
                    <a:pt x="141090" y="149466"/>
                    <a:pt x="154317" y="123177"/>
                  </a:cubicBezTo>
                  <a:cubicBezTo>
                    <a:pt x="191687" y="48958"/>
                    <a:pt x="266928" y="660"/>
                    <a:pt x="345992" y="146"/>
                  </a:cubicBezTo>
                  <a:cubicBezTo>
                    <a:pt x="432479" y="0"/>
                    <a:pt x="512514" y="52381"/>
                    <a:pt x="546112" y="132124"/>
                  </a:cubicBezTo>
                  <a:cubicBezTo>
                    <a:pt x="559771" y="129838"/>
                    <a:pt x="573716" y="129482"/>
                    <a:pt x="587648" y="131044"/>
                  </a:cubicBezTo>
                  <a:cubicBezTo>
                    <a:pt x="661581" y="139376"/>
                    <a:pt x="720223" y="204222"/>
                    <a:pt x="721175" y="278669"/>
                  </a:cubicBezTo>
                  <a:cubicBezTo>
                    <a:pt x="721690" y="319246"/>
                    <a:pt x="706278" y="357492"/>
                    <a:pt x="677779" y="386359"/>
                  </a:cubicBezTo>
                  <a:cubicBezTo>
                    <a:pt x="649262" y="415220"/>
                    <a:pt x="611238" y="431120"/>
                    <a:pt x="570668" y="431120"/>
                  </a:cubicBezTo>
                  <a:close/>
                  <a:moveTo>
                    <a:pt x="117786" y="250164"/>
                  </a:moveTo>
                  <a:cubicBezTo>
                    <a:pt x="112452" y="250164"/>
                    <a:pt x="107067" y="250812"/>
                    <a:pt x="101688" y="252075"/>
                  </a:cubicBezTo>
                  <a:cubicBezTo>
                    <a:pt x="76561" y="258025"/>
                    <a:pt x="56432" y="278885"/>
                    <a:pt x="51581" y="303980"/>
                  </a:cubicBezTo>
                  <a:cubicBezTo>
                    <a:pt x="47580" y="324681"/>
                    <a:pt x="52565" y="344804"/>
                    <a:pt x="65646" y="360654"/>
                  </a:cubicBezTo>
                  <a:cubicBezTo>
                    <a:pt x="78543" y="376288"/>
                    <a:pt x="97548" y="385254"/>
                    <a:pt x="117786" y="385254"/>
                  </a:cubicBezTo>
                  <a:lnTo>
                    <a:pt x="570668" y="385254"/>
                  </a:lnTo>
                  <a:cubicBezTo>
                    <a:pt x="598874" y="385254"/>
                    <a:pt x="625316" y="374199"/>
                    <a:pt x="645140" y="354133"/>
                  </a:cubicBezTo>
                  <a:cubicBezTo>
                    <a:pt x="664952" y="334054"/>
                    <a:pt x="675671" y="307466"/>
                    <a:pt x="675316" y="279253"/>
                  </a:cubicBezTo>
                  <a:cubicBezTo>
                    <a:pt x="674655" y="227488"/>
                    <a:pt x="633895" y="182416"/>
                    <a:pt x="582510" y="176625"/>
                  </a:cubicBezTo>
                  <a:cubicBezTo>
                    <a:pt x="571519" y="175380"/>
                    <a:pt x="560444" y="175875"/>
                    <a:pt x="549694" y="178098"/>
                  </a:cubicBezTo>
                  <a:cubicBezTo>
                    <a:pt x="530999" y="181933"/>
                    <a:pt x="512438" y="171894"/>
                    <a:pt x="505574" y="154216"/>
                  </a:cubicBezTo>
                  <a:cubicBezTo>
                    <a:pt x="480377" y="89388"/>
                    <a:pt x="416902" y="46005"/>
                    <a:pt x="347389" y="46005"/>
                  </a:cubicBezTo>
                  <a:cubicBezTo>
                    <a:pt x="347021" y="46005"/>
                    <a:pt x="346659" y="46012"/>
                    <a:pt x="346284" y="46012"/>
                  </a:cubicBezTo>
                  <a:cubicBezTo>
                    <a:pt x="284270" y="46418"/>
                    <a:pt x="224999" y="84804"/>
                    <a:pt x="195281" y="143808"/>
                  </a:cubicBezTo>
                  <a:cubicBezTo>
                    <a:pt x="183908" y="166408"/>
                    <a:pt x="178206" y="189102"/>
                    <a:pt x="177844" y="213175"/>
                  </a:cubicBezTo>
                  <a:cubicBezTo>
                    <a:pt x="177653" y="225082"/>
                    <a:pt x="172307" y="236143"/>
                    <a:pt x="163156" y="243522"/>
                  </a:cubicBezTo>
                  <a:cubicBezTo>
                    <a:pt x="154095" y="250863"/>
                    <a:pt x="142328" y="253733"/>
                    <a:pt x="130740" y="251440"/>
                  </a:cubicBezTo>
                  <a:cubicBezTo>
                    <a:pt x="126472" y="250590"/>
                    <a:pt x="122148" y="250164"/>
                    <a:pt x="117786" y="250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1" name="Google Shape;1771;p85"/>
            <p:cNvSpPr/>
            <p:nvPr/>
          </p:nvSpPr>
          <p:spPr>
            <a:xfrm>
              <a:off x="1400888" y="3129544"/>
              <a:ext cx="530879" cy="300513"/>
            </a:xfrm>
            <a:custGeom>
              <a:avLst/>
              <a:gdLst/>
              <a:ahLst/>
              <a:cxnLst/>
              <a:rect l="l" t="t" r="r" b="b"/>
              <a:pathLst>
                <a:path w="530879" h="300513" extrusionOk="0">
                  <a:moveTo>
                    <a:pt x="88887" y="102317"/>
                  </a:moveTo>
                  <a:cubicBezTo>
                    <a:pt x="99675" y="101104"/>
                    <a:pt x="110140" y="101676"/>
                    <a:pt x="120059" y="103720"/>
                  </a:cubicBezTo>
                  <a:cubicBezTo>
                    <a:pt x="125984" y="104940"/>
                    <a:pt x="131984" y="101777"/>
                    <a:pt x="134175" y="96145"/>
                  </a:cubicBezTo>
                  <a:cubicBezTo>
                    <a:pt x="156057" y="39839"/>
                    <a:pt x="210927" y="0"/>
                    <a:pt x="275062" y="425"/>
                  </a:cubicBezTo>
                  <a:cubicBezTo>
                    <a:pt x="331927" y="806"/>
                    <a:pt x="383006" y="35680"/>
                    <a:pt x="408584" y="86467"/>
                  </a:cubicBezTo>
                  <a:cubicBezTo>
                    <a:pt x="419404" y="107956"/>
                    <a:pt x="423779" y="128600"/>
                    <a:pt x="424078" y="148291"/>
                  </a:cubicBezTo>
                  <a:cubicBezTo>
                    <a:pt x="424205" y="156464"/>
                    <a:pt x="431412" y="162445"/>
                    <a:pt x="439432" y="160851"/>
                  </a:cubicBezTo>
                  <a:cubicBezTo>
                    <a:pt x="448938" y="158953"/>
                    <a:pt x="459136" y="158991"/>
                    <a:pt x="469671" y="161480"/>
                  </a:cubicBezTo>
                  <a:cubicBezTo>
                    <a:pt x="495985" y="167709"/>
                    <a:pt x="517010" y="189369"/>
                    <a:pt x="522141" y="215925"/>
                  </a:cubicBezTo>
                  <a:cubicBezTo>
                    <a:pt x="530879" y="261042"/>
                    <a:pt x="496550" y="300513"/>
                    <a:pt x="453015" y="300513"/>
                  </a:cubicBezTo>
                  <a:lnTo>
                    <a:pt x="274053" y="300513"/>
                  </a:lnTo>
                  <a:lnTo>
                    <a:pt x="100107" y="300513"/>
                  </a:lnTo>
                  <a:cubicBezTo>
                    <a:pt x="44773" y="300513"/>
                    <a:pt x="0" y="255308"/>
                    <a:pt x="698" y="199815"/>
                  </a:cubicBezTo>
                  <a:cubicBezTo>
                    <a:pt x="1320" y="150488"/>
                    <a:pt x="39858" y="107842"/>
                    <a:pt x="88887" y="102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2" name="Google Shape;1772;p85"/>
            <p:cNvSpPr/>
            <p:nvPr/>
          </p:nvSpPr>
          <p:spPr>
            <a:xfrm>
              <a:off x="1378240" y="3107035"/>
              <a:ext cx="572719" cy="345948"/>
            </a:xfrm>
            <a:custGeom>
              <a:avLst/>
              <a:gdLst/>
              <a:ahLst/>
              <a:cxnLst/>
              <a:rect l="l" t="t" r="r" b="b"/>
              <a:pathLst>
                <a:path w="572719" h="345948" extrusionOk="0">
                  <a:moveTo>
                    <a:pt x="475653" y="345948"/>
                  </a:moveTo>
                  <a:lnTo>
                    <a:pt x="122751" y="345948"/>
                  </a:lnTo>
                  <a:cubicBezTo>
                    <a:pt x="89776" y="345948"/>
                    <a:pt x="58870" y="333025"/>
                    <a:pt x="35693" y="309568"/>
                  </a:cubicBezTo>
                  <a:cubicBezTo>
                    <a:pt x="12528" y="286105"/>
                    <a:pt x="0" y="255022"/>
                    <a:pt x="419" y="222034"/>
                  </a:cubicBezTo>
                  <a:cubicBezTo>
                    <a:pt x="1168" y="161518"/>
                    <a:pt x="48856" y="108813"/>
                    <a:pt x="108959" y="102031"/>
                  </a:cubicBezTo>
                  <a:lnTo>
                    <a:pt x="108972" y="102031"/>
                  </a:lnTo>
                  <a:cubicBezTo>
                    <a:pt x="118979" y="100907"/>
                    <a:pt x="128968" y="101009"/>
                    <a:pt x="138804" y="102323"/>
                  </a:cubicBezTo>
                  <a:cubicBezTo>
                    <a:pt x="166439" y="40684"/>
                    <a:pt x="228758" y="0"/>
                    <a:pt x="296735" y="0"/>
                  </a:cubicBezTo>
                  <a:lnTo>
                    <a:pt x="297865" y="0"/>
                  </a:lnTo>
                  <a:cubicBezTo>
                    <a:pt x="361353" y="425"/>
                    <a:pt x="421728" y="39147"/>
                    <a:pt x="451726" y="98659"/>
                  </a:cubicBezTo>
                  <a:cubicBezTo>
                    <a:pt x="461518" y="118129"/>
                    <a:pt x="467340" y="138493"/>
                    <a:pt x="469112" y="159315"/>
                  </a:cubicBezTo>
                  <a:cubicBezTo>
                    <a:pt x="478555" y="158629"/>
                    <a:pt x="488105" y="159429"/>
                    <a:pt x="497605" y="161677"/>
                  </a:cubicBezTo>
                  <a:cubicBezTo>
                    <a:pt x="532511" y="169932"/>
                    <a:pt x="560533" y="199034"/>
                    <a:pt x="567308" y="234080"/>
                  </a:cubicBezTo>
                  <a:cubicBezTo>
                    <a:pt x="572719" y="261962"/>
                    <a:pt x="565581" y="290347"/>
                    <a:pt x="547770" y="311937"/>
                  </a:cubicBezTo>
                  <a:cubicBezTo>
                    <a:pt x="529939" y="333559"/>
                    <a:pt x="503650" y="345948"/>
                    <a:pt x="475653" y="345948"/>
                  </a:cubicBezTo>
                  <a:close/>
                  <a:moveTo>
                    <a:pt x="114096" y="147612"/>
                  </a:moveTo>
                  <a:cubicBezTo>
                    <a:pt x="76530" y="151847"/>
                    <a:pt x="46748" y="184785"/>
                    <a:pt x="46285" y="222605"/>
                  </a:cubicBezTo>
                  <a:cubicBezTo>
                    <a:pt x="46012" y="243243"/>
                    <a:pt x="53854" y="262680"/>
                    <a:pt x="68332" y="277342"/>
                  </a:cubicBezTo>
                  <a:cubicBezTo>
                    <a:pt x="82816" y="292011"/>
                    <a:pt x="102133" y="300088"/>
                    <a:pt x="122751" y="300088"/>
                  </a:cubicBezTo>
                  <a:lnTo>
                    <a:pt x="475653" y="300088"/>
                  </a:lnTo>
                  <a:cubicBezTo>
                    <a:pt x="489915" y="300088"/>
                    <a:pt x="503307" y="293770"/>
                    <a:pt x="512387" y="282759"/>
                  </a:cubicBezTo>
                  <a:cubicBezTo>
                    <a:pt x="521595" y="271589"/>
                    <a:pt x="525106" y="257403"/>
                    <a:pt x="522281" y="242792"/>
                  </a:cubicBezTo>
                  <a:cubicBezTo>
                    <a:pt x="518864" y="225145"/>
                    <a:pt x="504710" y="210483"/>
                    <a:pt x="487032" y="206311"/>
                  </a:cubicBezTo>
                  <a:cubicBezTo>
                    <a:pt x="480136" y="204692"/>
                    <a:pt x="473227" y="204520"/>
                    <a:pt x="466566" y="205847"/>
                  </a:cubicBezTo>
                  <a:cubicBezTo>
                    <a:pt x="456056" y="207937"/>
                    <a:pt x="445363" y="205308"/>
                    <a:pt x="437108" y="198647"/>
                  </a:cubicBezTo>
                  <a:cubicBezTo>
                    <a:pt x="428821" y="191935"/>
                    <a:pt x="423970" y="181908"/>
                    <a:pt x="423799" y="171138"/>
                  </a:cubicBezTo>
                  <a:cubicBezTo>
                    <a:pt x="423532" y="153168"/>
                    <a:pt x="419265" y="136201"/>
                    <a:pt x="410756" y="119278"/>
                  </a:cubicBezTo>
                  <a:cubicBezTo>
                    <a:pt x="388435" y="74999"/>
                    <a:pt x="344004" y="46177"/>
                    <a:pt x="297573" y="45866"/>
                  </a:cubicBezTo>
                  <a:lnTo>
                    <a:pt x="296735" y="45866"/>
                  </a:lnTo>
                  <a:cubicBezTo>
                    <a:pt x="244646" y="45866"/>
                    <a:pt x="197072" y="78359"/>
                    <a:pt x="178206" y="126961"/>
                  </a:cubicBezTo>
                  <a:cubicBezTo>
                    <a:pt x="171907" y="143065"/>
                    <a:pt x="155016" y="152196"/>
                    <a:pt x="138068" y="148678"/>
                  </a:cubicBezTo>
                  <a:cubicBezTo>
                    <a:pt x="130251" y="147072"/>
                    <a:pt x="122167" y="146685"/>
                    <a:pt x="114096" y="1476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3" name="Google Shape;1773;p85"/>
            <p:cNvSpPr/>
            <p:nvPr/>
          </p:nvSpPr>
          <p:spPr>
            <a:xfrm>
              <a:off x="1831916" y="2531383"/>
              <a:ext cx="1251680" cy="1481816"/>
            </a:xfrm>
            <a:custGeom>
              <a:avLst/>
              <a:gdLst/>
              <a:ahLst/>
              <a:cxnLst/>
              <a:rect l="l" t="t" r="r" b="b"/>
              <a:pathLst>
                <a:path w="1251680" h="1481816" extrusionOk="0">
                  <a:moveTo>
                    <a:pt x="1226451" y="1481816"/>
                  </a:moveTo>
                  <a:lnTo>
                    <a:pt x="25228" y="1481816"/>
                  </a:lnTo>
                  <a:cubicBezTo>
                    <a:pt x="10255" y="1481816"/>
                    <a:pt x="0" y="1466716"/>
                    <a:pt x="5530" y="1452803"/>
                  </a:cubicBezTo>
                  <a:lnTo>
                    <a:pt x="557625" y="61760"/>
                  </a:lnTo>
                  <a:cubicBezTo>
                    <a:pt x="582136" y="0"/>
                    <a:pt x="669544" y="0"/>
                    <a:pt x="694055" y="61760"/>
                  </a:cubicBezTo>
                  <a:lnTo>
                    <a:pt x="1246155" y="1452803"/>
                  </a:lnTo>
                  <a:cubicBezTo>
                    <a:pt x="1251680" y="1466716"/>
                    <a:pt x="1241425" y="1481816"/>
                    <a:pt x="1226451" y="1481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4" name="Google Shape;1774;p85"/>
            <p:cNvSpPr/>
            <p:nvPr/>
          </p:nvSpPr>
          <p:spPr>
            <a:xfrm>
              <a:off x="1810735" y="2523894"/>
              <a:ext cx="1294041" cy="1512239"/>
            </a:xfrm>
            <a:custGeom>
              <a:avLst/>
              <a:gdLst/>
              <a:ahLst/>
              <a:cxnLst/>
              <a:rect l="l" t="t" r="r" b="b"/>
              <a:pathLst>
                <a:path w="1294041" h="1512239" extrusionOk="0">
                  <a:moveTo>
                    <a:pt x="1247628" y="1512239"/>
                  </a:moveTo>
                  <a:lnTo>
                    <a:pt x="46418" y="1512239"/>
                  </a:lnTo>
                  <a:cubicBezTo>
                    <a:pt x="31769" y="1512239"/>
                    <a:pt x="18129" y="1505007"/>
                    <a:pt x="9899" y="1492897"/>
                  </a:cubicBezTo>
                  <a:cubicBezTo>
                    <a:pt x="1670" y="1480781"/>
                    <a:pt x="0" y="1465433"/>
                    <a:pt x="5391" y="1451819"/>
                  </a:cubicBezTo>
                  <a:lnTo>
                    <a:pt x="557485" y="60788"/>
                  </a:lnTo>
                  <a:cubicBezTo>
                    <a:pt x="572369" y="23298"/>
                    <a:pt x="606678" y="0"/>
                    <a:pt x="647020" y="0"/>
                  </a:cubicBezTo>
                  <a:cubicBezTo>
                    <a:pt x="687362" y="0"/>
                    <a:pt x="721671" y="23298"/>
                    <a:pt x="736555" y="60788"/>
                  </a:cubicBezTo>
                  <a:lnTo>
                    <a:pt x="1288656" y="1451832"/>
                  </a:lnTo>
                  <a:cubicBezTo>
                    <a:pt x="1294041" y="1465433"/>
                    <a:pt x="1292377" y="1480781"/>
                    <a:pt x="1284147" y="1492897"/>
                  </a:cubicBezTo>
                  <a:cubicBezTo>
                    <a:pt x="1275918" y="1505007"/>
                    <a:pt x="1262272" y="1512239"/>
                    <a:pt x="1247628" y="1512239"/>
                  </a:cubicBezTo>
                  <a:close/>
                  <a:moveTo>
                    <a:pt x="48971" y="1466373"/>
                  </a:moveTo>
                  <a:lnTo>
                    <a:pt x="1245069" y="1466373"/>
                  </a:lnTo>
                  <a:lnTo>
                    <a:pt x="693915" y="77711"/>
                  </a:lnTo>
                  <a:cubicBezTo>
                    <a:pt x="684599" y="54228"/>
                    <a:pt x="663575" y="45859"/>
                    <a:pt x="647020" y="45859"/>
                  </a:cubicBezTo>
                  <a:cubicBezTo>
                    <a:pt x="630459" y="45859"/>
                    <a:pt x="609447" y="54228"/>
                    <a:pt x="600125" y="77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5" name="Google Shape;1775;p85"/>
            <p:cNvSpPr/>
            <p:nvPr/>
          </p:nvSpPr>
          <p:spPr>
            <a:xfrm>
              <a:off x="2190915" y="2531387"/>
              <a:ext cx="719537" cy="1200175"/>
            </a:xfrm>
            <a:custGeom>
              <a:avLst/>
              <a:gdLst/>
              <a:ahLst/>
              <a:cxnLst/>
              <a:rect l="l" t="t" r="r" b="b"/>
              <a:pathLst>
                <a:path w="719537" h="1200175" extrusionOk="0">
                  <a:moveTo>
                    <a:pt x="335057" y="61753"/>
                  </a:moveTo>
                  <a:cubicBezTo>
                    <a:pt x="310546" y="0"/>
                    <a:pt x="223138" y="0"/>
                    <a:pt x="198634" y="61753"/>
                  </a:cubicBezTo>
                  <a:lnTo>
                    <a:pt x="0" y="562203"/>
                  </a:lnTo>
                  <a:lnTo>
                    <a:pt x="147440" y="892054"/>
                  </a:lnTo>
                  <a:cubicBezTo>
                    <a:pt x="156800" y="912983"/>
                    <a:pt x="186321" y="913485"/>
                    <a:pt x="196386" y="892886"/>
                  </a:cubicBezTo>
                  <a:lnTo>
                    <a:pt x="247357" y="788511"/>
                  </a:lnTo>
                  <a:cubicBezTo>
                    <a:pt x="256247" y="770312"/>
                    <a:pt x="281241" y="768000"/>
                    <a:pt x="293325" y="784244"/>
                  </a:cubicBezTo>
                  <a:lnTo>
                    <a:pt x="590835" y="1184402"/>
                  </a:lnTo>
                  <a:cubicBezTo>
                    <a:pt x="602564" y="1200175"/>
                    <a:pt x="626668" y="1198549"/>
                    <a:pt x="636168" y="1181354"/>
                  </a:cubicBezTo>
                  <a:lnTo>
                    <a:pt x="719537" y="10304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6" name="Google Shape;1776;p85"/>
            <p:cNvSpPr/>
            <p:nvPr/>
          </p:nvSpPr>
          <p:spPr>
            <a:xfrm>
              <a:off x="2166025" y="2523892"/>
              <a:ext cx="769734" cy="1225734"/>
            </a:xfrm>
            <a:custGeom>
              <a:avLst/>
              <a:gdLst/>
              <a:ahLst/>
              <a:cxnLst/>
              <a:rect l="l" t="t" r="r" b="b"/>
              <a:pathLst>
                <a:path w="769734" h="1225734" extrusionOk="0">
                  <a:moveTo>
                    <a:pt x="637362" y="1225734"/>
                  </a:moveTo>
                  <a:cubicBezTo>
                    <a:pt x="621595" y="1225734"/>
                    <a:pt x="606818" y="1218355"/>
                    <a:pt x="597319" y="1205585"/>
                  </a:cubicBezTo>
                  <a:lnTo>
                    <a:pt x="299808" y="805421"/>
                  </a:lnTo>
                  <a:cubicBezTo>
                    <a:pt x="298913" y="804202"/>
                    <a:pt x="297611" y="803656"/>
                    <a:pt x="296151" y="803795"/>
                  </a:cubicBezTo>
                  <a:cubicBezTo>
                    <a:pt x="294627" y="803929"/>
                    <a:pt x="293522" y="804697"/>
                    <a:pt x="292849" y="806062"/>
                  </a:cubicBezTo>
                  <a:lnTo>
                    <a:pt x="241877" y="910437"/>
                  </a:lnTo>
                  <a:cubicBezTo>
                    <a:pt x="233267" y="928065"/>
                    <a:pt x="215436" y="938180"/>
                    <a:pt x="196132" y="938472"/>
                  </a:cubicBezTo>
                  <a:cubicBezTo>
                    <a:pt x="176530" y="938129"/>
                    <a:pt x="159391" y="926807"/>
                    <a:pt x="151390" y="908894"/>
                  </a:cubicBezTo>
                  <a:lnTo>
                    <a:pt x="0" y="570223"/>
                  </a:lnTo>
                  <a:lnTo>
                    <a:pt x="202196" y="60794"/>
                  </a:lnTo>
                  <a:cubicBezTo>
                    <a:pt x="217081" y="23298"/>
                    <a:pt x="251390" y="0"/>
                    <a:pt x="291731" y="0"/>
                  </a:cubicBezTo>
                  <a:cubicBezTo>
                    <a:pt x="332073" y="0"/>
                    <a:pt x="366375" y="23298"/>
                    <a:pt x="381266" y="60794"/>
                  </a:cubicBezTo>
                  <a:lnTo>
                    <a:pt x="769734" y="1039583"/>
                  </a:lnTo>
                  <a:lnTo>
                    <a:pt x="681126" y="1199940"/>
                  </a:lnTo>
                  <a:cubicBezTo>
                    <a:pt x="672877" y="1214862"/>
                    <a:pt x="657802" y="1224470"/>
                    <a:pt x="640778" y="1225613"/>
                  </a:cubicBezTo>
                  <a:cubicBezTo>
                    <a:pt x="639635" y="1225696"/>
                    <a:pt x="638498" y="1225734"/>
                    <a:pt x="637362" y="1225734"/>
                  </a:cubicBezTo>
                  <a:close/>
                  <a:moveTo>
                    <a:pt x="296646" y="757897"/>
                  </a:moveTo>
                  <a:cubicBezTo>
                    <a:pt x="312394" y="757897"/>
                    <a:pt x="327088" y="765219"/>
                    <a:pt x="336626" y="778052"/>
                  </a:cubicBezTo>
                  <a:lnTo>
                    <a:pt x="634136" y="1178217"/>
                  </a:lnTo>
                  <a:cubicBezTo>
                    <a:pt x="635019" y="1179410"/>
                    <a:pt x="636231" y="1179918"/>
                    <a:pt x="637692" y="1179849"/>
                  </a:cubicBezTo>
                  <a:cubicBezTo>
                    <a:pt x="639152" y="1179760"/>
                    <a:pt x="640270" y="1179048"/>
                    <a:pt x="640975" y="1177759"/>
                  </a:cubicBezTo>
                  <a:lnTo>
                    <a:pt x="719118" y="1036364"/>
                  </a:lnTo>
                  <a:lnTo>
                    <a:pt x="338626" y="77711"/>
                  </a:lnTo>
                  <a:cubicBezTo>
                    <a:pt x="329311" y="54235"/>
                    <a:pt x="308286" y="45866"/>
                    <a:pt x="291731" y="45866"/>
                  </a:cubicBezTo>
                  <a:cubicBezTo>
                    <a:pt x="275170" y="45866"/>
                    <a:pt x="254158" y="54235"/>
                    <a:pt x="244836" y="77711"/>
                  </a:cubicBezTo>
                  <a:lnTo>
                    <a:pt x="49777" y="569163"/>
                  </a:lnTo>
                  <a:lnTo>
                    <a:pt x="193268" y="890187"/>
                  </a:lnTo>
                  <a:cubicBezTo>
                    <a:pt x="193541" y="890784"/>
                    <a:pt x="194329" y="892562"/>
                    <a:pt x="196926" y="892606"/>
                  </a:cubicBezTo>
                  <a:cubicBezTo>
                    <a:pt x="196957" y="892613"/>
                    <a:pt x="196989" y="892613"/>
                    <a:pt x="197021" y="892613"/>
                  </a:cubicBezTo>
                  <a:cubicBezTo>
                    <a:pt x="199555" y="892613"/>
                    <a:pt x="200393" y="890879"/>
                    <a:pt x="200672" y="890314"/>
                  </a:cubicBezTo>
                  <a:lnTo>
                    <a:pt x="251644" y="785939"/>
                  </a:lnTo>
                  <a:cubicBezTo>
                    <a:pt x="259346" y="770140"/>
                    <a:pt x="274415" y="759745"/>
                    <a:pt x="291909" y="758126"/>
                  </a:cubicBezTo>
                  <a:cubicBezTo>
                    <a:pt x="293497" y="757974"/>
                    <a:pt x="295078" y="757897"/>
                    <a:pt x="296646" y="7578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7" name="Google Shape;1777;p85"/>
            <p:cNvSpPr/>
            <p:nvPr/>
          </p:nvSpPr>
          <p:spPr>
            <a:xfrm>
              <a:off x="2140029" y="2844808"/>
              <a:ext cx="188709" cy="1160881"/>
            </a:xfrm>
            <a:custGeom>
              <a:avLst/>
              <a:gdLst/>
              <a:ahLst/>
              <a:cxnLst/>
              <a:rect l="l" t="t" r="r" b="b"/>
              <a:pathLst>
                <a:path w="188709" h="1160881" extrusionOk="0">
                  <a:moveTo>
                    <a:pt x="178657" y="1160881"/>
                  </a:moveTo>
                  <a:lnTo>
                    <a:pt x="10052" y="1160881"/>
                  </a:lnTo>
                  <a:cubicBezTo>
                    <a:pt x="4502" y="1160881"/>
                    <a:pt x="0" y="1156385"/>
                    <a:pt x="0" y="1150835"/>
                  </a:cubicBezTo>
                  <a:lnTo>
                    <a:pt x="0" y="10052"/>
                  </a:lnTo>
                  <a:cubicBezTo>
                    <a:pt x="0" y="4502"/>
                    <a:pt x="4502" y="0"/>
                    <a:pt x="10052" y="0"/>
                  </a:cubicBezTo>
                  <a:lnTo>
                    <a:pt x="178657" y="0"/>
                  </a:lnTo>
                  <a:cubicBezTo>
                    <a:pt x="184207" y="0"/>
                    <a:pt x="188709" y="4502"/>
                    <a:pt x="188709" y="10052"/>
                  </a:cubicBezTo>
                  <a:lnTo>
                    <a:pt x="188709" y="1150835"/>
                  </a:lnTo>
                  <a:cubicBezTo>
                    <a:pt x="188709" y="1156385"/>
                    <a:pt x="184207" y="1160881"/>
                    <a:pt x="178657" y="1160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8" name="Google Shape;1778;p85"/>
            <p:cNvSpPr/>
            <p:nvPr/>
          </p:nvSpPr>
          <p:spPr>
            <a:xfrm>
              <a:off x="2117101" y="2821878"/>
              <a:ext cx="234562" cy="1206741"/>
            </a:xfrm>
            <a:custGeom>
              <a:avLst/>
              <a:gdLst/>
              <a:ahLst/>
              <a:cxnLst/>
              <a:rect l="l" t="t" r="r" b="b"/>
              <a:pathLst>
                <a:path w="234562" h="1206741" extrusionOk="0">
                  <a:moveTo>
                    <a:pt x="185743" y="1206741"/>
                  </a:moveTo>
                  <a:lnTo>
                    <a:pt x="48831" y="1206741"/>
                  </a:lnTo>
                  <a:cubicBezTo>
                    <a:pt x="21901" y="1206741"/>
                    <a:pt x="0" y="1184840"/>
                    <a:pt x="0" y="1157916"/>
                  </a:cubicBezTo>
                  <a:lnTo>
                    <a:pt x="0" y="48831"/>
                  </a:lnTo>
                  <a:cubicBezTo>
                    <a:pt x="0" y="21901"/>
                    <a:pt x="21901" y="0"/>
                    <a:pt x="48831" y="0"/>
                  </a:cubicBezTo>
                  <a:lnTo>
                    <a:pt x="185743" y="0"/>
                  </a:lnTo>
                  <a:cubicBezTo>
                    <a:pt x="212661" y="0"/>
                    <a:pt x="234562" y="21901"/>
                    <a:pt x="234562" y="48831"/>
                  </a:cubicBezTo>
                  <a:lnTo>
                    <a:pt x="234562" y="1157916"/>
                  </a:lnTo>
                  <a:cubicBezTo>
                    <a:pt x="234562" y="1184840"/>
                    <a:pt x="212661" y="1206741"/>
                    <a:pt x="185743" y="1206741"/>
                  </a:cubicBezTo>
                  <a:close/>
                  <a:moveTo>
                    <a:pt x="48831" y="45866"/>
                  </a:moveTo>
                  <a:cubicBezTo>
                    <a:pt x="47186" y="45866"/>
                    <a:pt x="45859" y="47193"/>
                    <a:pt x="45859" y="48831"/>
                  </a:cubicBezTo>
                  <a:lnTo>
                    <a:pt x="45859" y="1157916"/>
                  </a:lnTo>
                  <a:cubicBezTo>
                    <a:pt x="45859" y="1159548"/>
                    <a:pt x="47186" y="1160881"/>
                    <a:pt x="48831" y="1160881"/>
                  </a:cubicBezTo>
                  <a:lnTo>
                    <a:pt x="185743" y="1160881"/>
                  </a:lnTo>
                  <a:cubicBezTo>
                    <a:pt x="187363" y="1160881"/>
                    <a:pt x="188696" y="1159548"/>
                    <a:pt x="188696" y="1157916"/>
                  </a:cubicBezTo>
                  <a:lnTo>
                    <a:pt x="188696" y="48831"/>
                  </a:lnTo>
                  <a:cubicBezTo>
                    <a:pt x="188696" y="47193"/>
                    <a:pt x="187363" y="45866"/>
                    <a:pt x="185743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79" name="Google Shape;1779;p85"/>
            <p:cNvSpPr/>
            <p:nvPr/>
          </p:nvSpPr>
          <p:spPr>
            <a:xfrm>
              <a:off x="2085462" y="2933075"/>
              <a:ext cx="677094" cy="255911"/>
            </a:xfrm>
            <a:custGeom>
              <a:avLst/>
              <a:gdLst/>
              <a:ahLst/>
              <a:cxnLst/>
              <a:rect l="l" t="t" r="r" b="b"/>
              <a:pathLst>
                <a:path w="677094" h="255911" extrusionOk="0">
                  <a:moveTo>
                    <a:pt x="521931" y="255911"/>
                  </a:moveTo>
                  <a:lnTo>
                    <a:pt x="32645" y="255911"/>
                  </a:lnTo>
                  <a:cubicBezTo>
                    <a:pt x="14611" y="255911"/>
                    <a:pt x="0" y="241293"/>
                    <a:pt x="0" y="223266"/>
                  </a:cubicBezTo>
                  <a:lnTo>
                    <a:pt x="0" y="32645"/>
                  </a:lnTo>
                  <a:cubicBezTo>
                    <a:pt x="0" y="14611"/>
                    <a:pt x="14611" y="0"/>
                    <a:pt x="32645" y="0"/>
                  </a:cubicBezTo>
                  <a:lnTo>
                    <a:pt x="521931" y="0"/>
                  </a:lnTo>
                  <a:cubicBezTo>
                    <a:pt x="528675" y="0"/>
                    <a:pt x="535209" y="2292"/>
                    <a:pt x="540467" y="6508"/>
                  </a:cubicBezTo>
                  <a:lnTo>
                    <a:pt x="661339" y="103358"/>
                  </a:lnTo>
                  <a:cubicBezTo>
                    <a:pt x="677094" y="115970"/>
                    <a:pt x="677094" y="139934"/>
                    <a:pt x="661339" y="152552"/>
                  </a:cubicBezTo>
                  <a:lnTo>
                    <a:pt x="540467" y="249402"/>
                  </a:lnTo>
                  <a:cubicBezTo>
                    <a:pt x="535209" y="253612"/>
                    <a:pt x="528675" y="255911"/>
                    <a:pt x="521931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0" name="Google Shape;1780;p85"/>
            <p:cNvSpPr/>
            <p:nvPr/>
          </p:nvSpPr>
          <p:spPr>
            <a:xfrm>
              <a:off x="2062527" y="2910136"/>
              <a:ext cx="719016" cy="301783"/>
            </a:xfrm>
            <a:custGeom>
              <a:avLst/>
              <a:gdLst/>
              <a:ahLst/>
              <a:cxnLst/>
              <a:rect l="l" t="t" r="r" b="b"/>
              <a:pathLst>
                <a:path w="719016" h="301783" extrusionOk="0">
                  <a:moveTo>
                    <a:pt x="544874" y="301783"/>
                  </a:moveTo>
                  <a:lnTo>
                    <a:pt x="55587" y="301783"/>
                  </a:lnTo>
                  <a:cubicBezTo>
                    <a:pt x="24936" y="301783"/>
                    <a:pt x="0" y="276847"/>
                    <a:pt x="0" y="246202"/>
                  </a:cubicBezTo>
                  <a:lnTo>
                    <a:pt x="0" y="55587"/>
                  </a:lnTo>
                  <a:cubicBezTo>
                    <a:pt x="0" y="24936"/>
                    <a:pt x="24936" y="0"/>
                    <a:pt x="55587" y="0"/>
                  </a:cubicBezTo>
                  <a:lnTo>
                    <a:pt x="544874" y="0"/>
                  </a:lnTo>
                  <a:cubicBezTo>
                    <a:pt x="556774" y="0"/>
                    <a:pt x="568452" y="4102"/>
                    <a:pt x="577735" y="11550"/>
                  </a:cubicBezTo>
                  <a:lnTo>
                    <a:pt x="698607" y="108400"/>
                  </a:lnTo>
                  <a:cubicBezTo>
                    <a:pt x="711587" y="118783"/>
                    <a:pt x="719016" y="134277"/>
                    <a:pt x="719016" y="150895"/>
                  </a:cubicBezTo>
                  <a:cubicBezTo>
                    <a:pt x="719016" y="167506"/>
                    <a:pt x="711587" y="183000"/>
                    <a:pt x="698607" y="193389"/>
                  </a:cubicBezTo>
                  <a:lnTo>
                    <a:pt x="577735" y="290233"/>
                  </a:lnTo>
                  <a:cubicBezTo>
                    <a:pt x="568452" y="297688"/>
                    <a:pt x="556774" y="301783"/>
                    <a:pt x="544874" y="301783"/>
                  </a:cubicBezTo>
                  <a:close/>
                  <a:moveTo>
                    <a:pt x="55587" y="45866"/>
                  </a:moveTo>
                  <a:cubicBezTo>
                    <a:pt x="50222" y="45866"/>
                    <a:pt x="45866" y="50228"/>
                    <a:pt x="45866" y="55587"/>
                  </a:cubicBezTo>
                  <a:lnTo>
                    <a:pt x="45866" y="246202"/>
                  </a:lnTo>
                  <a:cubicBezTo>
                    <a:pt x="45866" y="251561"/>
                    <a:pt x="50222" y="255917"/>
                    <a:pt x="55587" y="255917"/>
                  </a:cubicBezTo>
                  <a:lnTo>
                    <a:pt x="544874" y="255917"/>
                  </a:lnTo>
                  <a:cubicBezTo>
                    <a:pt x="546379" y="255917"/>
                    <a:pt x="547871" y="255396"/>
                    <a:pt x="549065" y="254438"/>
                  </a:cubicBezTo>
                  <a:lnTo>
                    <a:pt x="669944" y="157594"/>
                  </a:lnTo>
                  <a:cubicBezTo>
                    <a:pt x="672731" y="155346"/>
                    <a:pt x="673150" y="152431"/>
                    <a:pt x="673150" y="150895"/>
                  </a:cubicBezTo>
                  <a:cubicBezTo>
                    <a:pt x="673150" y="149351"/>
                    <a:pt x="672731" y="146430"/>
                    <a:pt x="669944" y="144195"/>
                  </a:cubicBezTo>
                  <a:lnTo>
                    <a:pt x="549065" y="47339"/>
                  </a:lnTo>
                  <a:cubicBezTo>
                    <a:pt x="547871" y="46393"/>
                    <a:pt x="546379" y="45866"/>
                    <a:pt x="544874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1" name="Google Shape;1781;p85"/>
            <p:cNvSpPr/>
            <p:nvPr/>
          </p:nvSpPr>
          <p:spPr>
            <a:xfrm>
              <a:off x="1706218" y="3276728"/>
              <a:ext cx="677087" cy="255911"/>
            </a:xfrm>
            <a:custGeom>
              <a:avLst/>
              <a:gdLst/>
              <a:ahLst/>
              <a:cxnLst/>
              <a:rect l="l" t="t" r="r" b="b"/>
              <a:pathLst>
                <a:path w="677087" h="255911" extrusionOk="0">
                  <a:moveTo>
                    <a:pt x="155155" y="255911"/>
                  </a:moveTo>
                  <a:lnTo>
                    <a:pt x="644442" y="255911"/>
                  </a:lnTo>
                  <a:cubicBezTo>
                    <a:pt x="662476" y="255911"/>
                    <a:pt x="677087" y="241293"/>
                    <a:pt x="677087" y="223266"/>
                  </a:cubicBezTo>
                  <a:lnTo>
                    <a:pt x="677087" y="32645"/>
                  </a:lnTo>
                  <a:cubicBezTo>
                    <a:pt x="677087" y="14617"/>
                    <a:pt x="662476" y="0"/>
                    <a:pt x="644442" y="0"/>
                  </a:cubicBezTo>
                  <a:lnTo>
                    <a:pt x="155155" y="0"/>
                  </a:lnTo>
                  <a:cubicBezTo>
                    <a:pt x="148412" y="0"/>
                    <a:pt x="141878" y="2298"/>
                    <a:pt x="136620" y="6508"/>
                  </a:cubicBezTo>
                  <a:lnTo>
                    <a:pt x="15748" y="103358"/>
                  </a:lnTo>
                  <a:cubicBezTo>
                    <a:pt x="0" y="115976"/>
                    <a:pt x="0" y="139934"/>
                    <a:pt x="15748" y="152558"/>
                  </a:cubicBezTo>
                  <a:lnTo>
                    <a:pt x="136620" y="249402"/>
                  </a:lnTo>
                  <a:cubicBezTo>
                    <a:pt x="141878" y="253619"/>
                    <a:pt x="148412" y="255911"/>
                    <a:pt x="155155" y="255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2" name="Google Shape;1782;p85"/>
            <p:cNvSpPr/>
            <p:nvPr/>
          </p:nvSpPr>
          <p:spPr>
            <a:xfrm>
              <a:off x="1687219" y="3253795"/>
              <a:ext cx="719029" cy="301777"/>
            </a:xfrm>
            <a:custGeom>
              <a:avLst/>
              <a:gdLst/>
              <a:ahLst/>
              <a:cxnLst/>
              <a:rect l="l" t="t" r="r" b="b"/>
              <a:pathLst>
                <a:path w="719029" h="301777" extrusionOk="0">
                  <a:moveTo>
                    <a:pt x="663447" y="301777"/>
                  </a:moveTo>
                  <a:lnTo>
                    <a:pt x="174155" y="301777"/>
                  </a:lnTo>
                  <a:cubicBezTo>
                    <a:pt x="162255" y="301777"/>
                    <a:pt x="150583" y="297675"/>
                    <a:pt x="141281" y="290233"/>
                  </a:cubicBezTo>
                  <a:lnTo>
                    <a:pt x="20408" y="193376"/>
                  </a:lnTo>
                  <a:cubicBezTo>
                    <a:pt x="7429" y="182994"/>
                    <a:pt x="12" y="167506"/>
                    <a:pt x="0" y="150901"/>
                  </a:cubicBezTo>
                  <a:cubicBezTo>
                    <a:pt x="0" y="134283"/>
                    <a:pt x="7429" y="118795"/>
                    <a:pt x="20389" y="108400"/>
                  </a:cubicBezTo>
                  <a:lnTo>
                    <a:pt x="141281" y="11550"/>
                  </a:lnTo>
                  <a:cubicBezTo>
                    <a:pt x="150583" y="4102"/>
                    <a:pt x="162255" y="0"/>
                    <a:pt x="174155" y="0"/>
                  </a:cubicBezTo>
                  <a:lnTo>
                    <a:pt x="663447" y="0"/>
                  </a:lnTo>
                  <a:cubicBezTo>
                    <a:pt x="694093" y="0"/>
                    <a:pt x="719029" y="24936"/>
                    <a:pt x="719029" y="55581"/>
                  </a:cubicBezTo>
                  <a:lnTo>
                    <a:pt x="719029" y="246195"/>
                  </a:lnTo>
                  <a:cubicBezTo>
                    <a:pt x="719029" y="276840"/>
                    <a:pt x="694093" y="301777"/>
                    <a:pt x="663447" y="301777"/>
                  </a:cubicBezTo>
                  <a:close/>
                  <a:moveTo>
                    <a:pt x="174155" y="45866"/>
                  </a:moveTo>
                  <a:cubicBezTo>
                    <a:pt x="172605" y="45866"/>
                    <a:pt x="171151" y="46386"/>
                    <a:pt x="169945" y="47345"/>
                  </a:cubicBezTo>
                  <a:lnTo>
                    <a:pt x="49072" y="144176"/>
                  </a:lnTo>
                  <a:cubicBezTo>
                    <a:pt x="46278" y="146418"/>
                    <a:pt x="45859" y="149345"/>
                    <a:pt x="45859" y="150895"/>
                  </a:cubicBezTo>
                  <a:cubicBezTo>
                    <a:pt x="45878" y="152438"/>
                    <a:pt x="46291" y="155359"/>
                    <a:pt x="49091" y="157594"/>
                  </a:cubicBezTo>
                  <a:lnTo>
                    <a:pt x="169945" y="254444"/>
                  </a:lnTo>
                  <a:cubicBezTo>
                    <a:pt x="171151" y="255396"/>
                    <a:pt x="172605" y="255911"/>
                    <a:pt x="174155" y="255911"/>
                  </a:cubicBezTo>
                  <a:lnTo>
                    <a:pt x="663447" y="255911"/>
                  </a:lnTo>
                  <a:cubicBezTo>
                    <a:pt x="668801" y="255911"/>
                    <a:pt x="673163" y="251555"/>
                    <a:pt x="673163" y="246195"/>
                  </a:cubicBezTo>
                  <a:lnTo>
                    <a:pt x="673163" y="55581"/>
                  </a:lnTo>
                  <a:cubicBezTo>
                    <a:pt x="673163" y="50228"/>
                    <a:pt x="668801" y="45866"/>
                    <a:pt x="663447" y="458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3" name="Google Shape;1783;p85"/>
            <p:cNvSpPr/>
            <p:nvPr/>
          </p:nvSpPr>
          <p:spPr>
            <a:xfrm>
              <a:off x="2419176" y="2984865"/>
              <a:ext cx="136448" cy="45859"/>
            </a:xfrm>
            <a:custGeom>
              <a:avLst/>
              <a:gdLst/>
              <a:ahLst/>
              <a:cxnLst/>
              <a:rect l="l" t="t" r="r" b="b"/>
              <a:pathLst>
                <a:path w="136448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13518" y="0"/>
                  </a:lnTo>
                  <a:cubicBezTo>
                    <a:pt x="126180" y="0"/>
                    <a:pt x="136448" y="10267"/>
                    <a:pt x="136448" y="22929"/>
                  </a:cubicBezTo>
                  <a:cubicBezTo>
                    <a:pt x="136448" y="35598"/>
                    <a:pt x="126180" y="45859"/>
                    <a:pt x="113518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4" name="Google Shape;1784;p85"/>
            <p:cNvSpPr/>
            <p:nvPr/>
          </p:nvSpPr>
          <p:spPr>
            <a:xfrm>
              <a:off x="2165139" y="2984865"/>
              <a:ext cx="211169" cy="45859"/>
            </a:xfrm>
            <a:custGeom>
              <a:avLst/>
              <a:gdLst/>
              <a:ahLst/>
              <a:cxnLst/>
              <a:rect l="l" t="t" r="r" b="b"/>
              <a:pathLst>
                <a:path w="211169" h="45859" extrusionOk="0">
                  <a:moveTo>
                    <a:pt x="0" y="22929"/>
                  </a:moveTo>
                  <a:lnTo>
                    <a:pt x="0" y="22929"/>
                  </a:lnTo>
                  <a:cubicBezTo>
                    <a:pt x="0" y="10267"/>
                    <a:pt x="10267" y="0"/>
                    <a:pt x="22929" y="0"/>
                  </a:cubicBezTo>
                  <a:lnTo>
                    <a:pt x="188239" y="0"/>
                  </a:lnTo>
                  <a:cubicBezTo>
                    <a:pt x="200901" y="0"/>
                    <a:pt x="211169" y="10267"/>
                    <a:pt x="211169" y="22929"/>
                  </a:cubicBezTo>
                  <a:cubicBezTo>
                    <a:pt x="211169" y="35598"/>
                    <a:pt x="200901" y="45859"/>
                    <a:pt x="188239" y="45859"/>
                  </a:cubicBezTo>
                  <a:lnTo>
                    <a:pt x="22929" y="45859"/>
                  </a:lnTo>
                  <a:cubicBezTo>
                    <a:pt x="10267" y="45859"/>
                    <a:pt x="0" y="35598"/>
                    <a:pt x="0" y="229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5" name="Google Shape;1785;p85"/>
            <p:cNvSpPr/>
            <p:nvPr/>
          </p:nvSpPr>
          <p:spPr>
            <a:xfrm>
              <a:off x="1921856" y="3328505"/>
              <a:ext cx="136448" cy="45866"/>
            </a:xfrm>
            <a:custGeom>
              <a:avLst/>
              <a:gdLst/>
              <a:ahLst/>
              <a:cxnLst/>
              <a:rect l="l" t="t" r="r" b="b"/>
              <a:pathLst>
                <a:path w="136448" h="45866" extrusionOk="0">
                  <a:moveTo>
                    <a:pt x="136448" y="22936"/>
                  </a:moveTo>
                  <a:lnTo>
                    <a:pt x="136448" y="22936"/>
                  </a:lnTo>
                  <a:cubicBezTo>
                    <a:pt x="136448" y="10267"/>
                    <a:pt x="126180" y="0"/>
                    <a:pt x="113512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13512" y="45866"/>
                  </a:lnTo>
                  <a:cubicBezTo>
                    <a:pt x="126180" y="45866"/>
                    <a:pt x="136448" y="35604"/>
                    <a:pt x="136448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  <p:sp>
          <p:nvSpPr>
            <p:cNvPr id="1786" name="Google Shape;1786;p85"/>
            <p:cNvSpPr/>
            <p:nvPr/>
          </p:nvSpPr>
          <p:spPr>
            <a:xfrm>
              <a:off x="2101173" y="3328505"/>
              <a:ext cx="211169" cy="45866"/>
            </a:xfrm>
            <a:custGeom>
              <a:avLst/>
              <a:gdLst/>
              <a:ahLst/>
              <a:cxnLst/>
              <a:rect l="l" t="t" r="r" b="b"/>
              <a:pathLst>
                <a:path w="211169" h="45866" extrusionOk="0">
                  <a:moveTo>
                    <a:pt x="211169" y="22936"/>
                  </a:moveTo>
                  <a:lnTo>
                    <a:pt x="211169" y="22936"/>
                  </a:lnTo>
                  <a:cubicBezTo>
                    <a:pt x="211169" y="10267"/>
                    <a:pt x="200901" y="0"/>
                    <a:pt x="188239" y="0"/>
                  </a:cubicBezTo>
                  <a:lnTo>
                    <a:pt x="22929" y="0"/>
                  </a:lnTo>
                  <a:cubicBezTo>
                    <a:pt x="10267" y="0"/>
                    <a:pt x="0" y="10267"/>
                    <a:pt x="0" y="22936"/>
                  </a:cubicBezTo>
                  <a:cubicBezTo>
                    <a:pt x="0" y="35604"/>
                    <a:pt x="10267" y="45866"/>
                    <a:pt x="22929" y="45866"/>
                  </a:cubicBezTo>
                  <a:lnTo>
                    <a:pt x="188239" y="45866"/>
                  </a:lnTo>
                  <a:cubicBezTo>
                    <a:pt x="200901" y="45866"/>
                    <a:pt x="211169" y="35604"/>
                    <a:pt x="211169" y="22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86"/>
          <p:cNvSpPr txBox="1">
            <a:spLocks noGrp="1"/>
          </p:cNvSpPr>
          <p:nvPr>
            <p:ph type="title"/>
          </p:nvPr>
        </p:nvSpPr>
        <p:spPr>
          <a:xfrm>
            <a:off x="578475" y="1601500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SCREEN</a:t>
            </a:r>
            <a:endParaRPr/>
          </a:p>
        </p:txBody>
      </p:sp>
      <p:sp>
        <p:nvSpPr>
          <p:cNvPr id="1792" name="Google Shape;1792;p86"/>
          <p:cNvSpPr txBox="1">
            <a:spLocks noGrp="1"/>
          </p:cNvSpPr>
          <p:nvPr>
            <p:ph type="body" idx="1"/>
          </p:nvPr>
        </p:nvSpPr>
        <p:spPr>
          <a:xfrm>
            <a:off x="578475" y="2007200"/>
            <a:ext cx="27117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/>
              <a:t>Make more obvious the order of the most recently received tokens. </a:t>
            </a:r>
            <a:endParaRPr sz="1900"/>
          </a:p>
        </p:txBody>
      </p:sp>
      <p:pic>
        <p:nvPicPr>
          <p:cNvPr id="1793" name="Google Shape;179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450" y="529700"/>
            <a:ext cx="2064250" cy="40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974" y="511138"/>
            <a:ext cx="2064250" cy="41212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5" name="Google Shape;1795;p86"/>
          <p:cNvCxnSpPr>
            <a:endCxn id="1794" idx="1"/>
          </p:cNvCxnSpPr>
          <p:nvPr/>
        </p:nvCxnSpPr>
        <p:spPr>
          <a:xfrm>
            <a:off x="5996674" y="2571746"/>
            <a:ext cx="642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6" name="Google Shape;1796;p86"/>
          <p:cNvSpPr/>
          <p:nvPr/>
        </p:nvSpPr>
        <p:spPr>
          <a:xfrm>
            <a:off x="6900925" y="2274975"/>
            <a:ext cx="478200" cy="1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/>
              <a:t>2:00 PM</a:t>
            </a:r>
            <a:endParaRPr sz="600" b="1"/>
          </a:p>
        </p:txBody>
      </p:sp>
      <p:sp>
        <p:nvSpPr>
          <p:cNvPr id="1797" name="Google Shape;1797;p86"/>
          <p:cNvSpPr/>
          <p:nvPr/>
        </p:nvSpPr>
        <p:spPr>
          <a:xfrm>
            <a:off x="8029200" y="2856750"/>
            <a:ext cx="478200" cy="17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/>
              <a:t>9:00 AM</a:t>
            </a:r>
            <a:endParaRPr sz="600" b="1"/>
          </a:p>
        </p:txBody>
      </p:sp>
      <p:sp>
        <p:nvSpPr>
          <p:cNvPr id="1798" name="Google Shape;1798;p86"/>
          <p:cNvSpPr/>
          <p:nvPr/>
        </p:nvSpPr>
        <p:spPr>
          <a:xfrm>
            <a:off x="7020300" y="3366200"/>
            <a:ext cx="478200" cy="17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/>
              <a:t>7:30 AM</a:t>
            </a:r>
            <a:endParaRPr sz="6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87"/>
          <p:cNvSpPr txBox="1">
            <a:spLocks noGrp="1"/>
          </p:cNvSpPr>
          <p:nvPr>
            <p:ph type="title"/>
          </p:nvPr>
        </p:nvSpPr>
        <p:spPr>
          <a:xfrm>
            <a:off x="578475" y="1601500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SCREEN</a:t>
            </a:r>
            <a:endParaRPr/>
          </a:p>
        </p:txBody>
      </p:sp>
      <p:sp>
        <p:nvSpPr>
          <p:cNvPr id="1804" name="Google Shape;1804;p87"/>
          <p:cNvSpPr txBox="1">
            <a:spLocks noGrp="1"/>
          </p:cNvSpPr>
          <p:nvPr>
            <p:ph type="body" idx="1"/>
          </p:nvPr>
        </p:nvSpPr>
        <p:spPr>
          <a:xfrm>
            <a:off x="578475" y="2007200"/>
            <a:ext cx="31119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/>
              <a:t>Change paper airplane and “share a moment” icons to make their functionalities more obvious.</a:t>
            </a:r>
            <a:endParaRPr sz="1900"/>
          </a:p>
        </p:txBody>
      </p:sp>
      <p:pic>
        <p:nvPicPr>
          <p:cNvPr id="1805" name="Google Shape;180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750" y="529700"/>
            <a:ext cx="2064250" cy="40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597" y="545300"/>
            <a:ext cx="1754600" cy="168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7" name="Google Shape;1807;p87"/>
          <p:cNvCxnSpPr/>
          <p:nvPr/>
        </p:nvCxnSpPr>
        <p:spPr>
          <a:xfrm rot="10800000">
            <a:off x="5261550" y="1464850"/>
            <a:ext cx="2420100" cy="2000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8" name="Google Shape;180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5788" y="2571750"/>
            <a:ext cx="1736228" cy="168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9" name="Google Shape;1809;p87"/>
          <p:cNvCxnSpPr/>
          <p:nvPr/>
        </p:nvCxnSpPr>
        <p:spPr>
          <a:xfrm rot="10800000">
            <a:off x="5202875" y="3406900"/>
            <a:ext cx="1454100" cy="73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0" name="Google Shape;1810;p87"/>
          <p:cNvSpPr txBox="1"/>
          <p:nvPr/>
        </p:nvSpPr>
        <p:spPr>
          <a:xfrm>
            <a:off x="4291175" y="1884200"/>
            <a:ext cx="145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"/>
                <a:ea typeface="Poppins"/>
                <a:cs typeface="Poppins"/>
                <a:sym typeface="Poppins"/>
              </a:rPr>
              <a:t>One way to send a token is through this paper airplane.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1" name="Google Shape;1811;p87"/>
          <p:cNvSpPr txBox="1"/>
          <p:nvPr/>
        </p:nvSpPr>
        <p:spPr>
          <a:xfrm>
            <a:off x="4335800" y="4008350"/>
            <a:ext cx="1454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oppins"/>
                <a:ea typeface="Poppins"/>
                <a:cs typeface="Poppins"/>
                <a:sym typeface="Poppins"/>
              </a:rPr>
              <a:t>“Share a moment” icon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2"/>
          <p:cNvSpPr txBox="1">
            <a:spLocks noGrp="1"/>
          </p:cNvSpPr>
          <p:nvPr>
            <p:ph type="title"/>
          </p:nvPr>
        </p:nvSpPr>
        <p:spPr>
          <a:xfrm>
            <a:off x="3538425" y="859600"/>
            <a:ext cx="4045200" cy="831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abby</a:t>
            </a:r>
            <a:endParaRPr/>
          </a:p>
        </p:txBody>
      </p:sp>
      <p:sp>
        <p:nvSpPr>
          <p:cNvPr id="893" name="Google Shape;893;p52"/>
          <p:cNvSpPr txBox="1">
            <a:spLocks noGrp="1"/>
          </p:cNvSpPr>
          <p:nvPr>
            <p:ph type="subTitle" idx="1"/>
          </p:nvPr>
        </p:nvSpPr>
        <p:spPr>
          <a:xfrm>
            <a:off x="3550050" y="1813175"/>
            <a:ext cx="40452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Worried that her friends might not communicate with her as much after moving, losing their level of closeness</a:t>
            </a:r>
            <a:br>
              <a:rPr lang="en" sz="1700">
                <a:solidFill>
                  <a:schemeClr val="dk1"/>
                </a:solidFill>
              </a:rPr>
            </a:b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HMW</a:t>
            </a:r>
            <a:r>
              <a:rPr lang="en" sz="1700">
                <a:solidFill>
                  <a:schemeClr val="dk1"/>
                </a:solidFill>
              </a:rPr>
              <a:t> help loved ones show they are thinking of each other conveniently yet still meaningfully?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894" name="Google Shape;894;p5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725" y="859612"/>
            <a:ext cx="1771500" cy="180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5" name="Google Shape;895;p52"/>
          <p:cNvSpPr/>
          <p:nvPr/>
        </p:nvSpPr>
        <p:spPr>
          <a:xfrm>
            <a:off x="2018525" y="1057100"/>
            <a:ext cx="831900" cy="831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88"/>
          <p:cNvSpPr txBox="1">
            <a:spLocks noGrp="1"/>
          </p:cNvSpPr>
          <p:nvPr>
            <p:ph type="title"/>
          </p:nvPr>
        </p:nvSpPr>
        <p:spPr>
          <a:xfrm>
            <a:off x="549200" y="1936688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 list</a:t>
            </a:r>
            <a:endParaRPr/>
          </a:p>
        </p:txBody>
      </p:sp>
      <p:sp>
        <p:nvSpPr>
          <p:cNvPr id="1817" name="Google Shape;1817;p88"/>
          <p:cNvSpPr txBox="1">
            <a:spLocks noGrp="1"/>
          </p:cNvSpPr>
          <p:nvPr>
            <p:ph type="body" idx="1"/>
          </p:nvPr>
        </p:nvSpPr>
        <p:spPr>
          <a:xfrm>
            <a:off x="549200" y="2342388"/>
            <a:ext cx="27117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/>
              <a:t>Add more functionality to friend list.</a:t>
            </a:r>
            <a:endParaRPr sz="1900"/>
          </a:p>
        </p:txBody>
      </p:sp>
      <p:sp>
        <p:nvSpPr>
          <p:cNvPr id="1818" name="Google Shape;1818;p88"/>
          <p:cNvSpPr/>
          <p:nvPr/>
        </p:nvSpPr>
        <p:spPr>
          <a:xfrm>
            <a:off x="8597400" y="1320450"/>
            <a:ext cx="224400" cy="22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</p:txBody>
      </p:sp>
      <p:sp>
        <p:nvSpPr>
          <p:cNvPr id="1819" name="Google Shape;1819;p88"/>
          <p:cNvSpPr txBox="1"/>
          <p:nvPr/>
        </p:nvSpPr>
        <p:spPr>
          <a:xfrm>
            <a:off x="8568150" y="1232550"/>
            <a:ext cx="2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+</a:t>
            </a:r>
            <a:endParaRPr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0" name="Google Shape;1820;p88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2" r="2683"/>
          <a:stretch/>
        </p:blipFill>
        <p:spPr>
          <a:xfrm>
            <a:off x="3395675" y="550088"/>
            <a:ext cx="2071300" cy="40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Google Shape;1821;p88"/>
          <p:cNvSpPr/>
          <p:nvPr/>
        </p:nvSpPr>
        <p:spPr>
          <a:xfrm>
            <a:off x="6276375" y="550100"/>
            <a:ext cx="1824900" cy="3959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88"/>
          <p:cNvSpPr/>
          <p:nvPr/>
        </p:nvSpPr>
        <p:spPr>
          <a:xfrm>
            <a:off x="6559375" y="2314000"/>
            <a:ext cx="1210200" cy="25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Send token</a:t>
            </a:r>
            <a:endParaRPr sz="1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23" name="Google Shape;1823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550" y="1133125"/>
            <a:ext cx="754550" cy="8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88"/>
          <p:cNvSpPr/>
          <p:nvPr/>
        </p:nvSpPr>
        <p:spPr>
          <a:xfrm>
            <a:off x="6559375" y="2642050"/>
            <a:ext cx="1210200" cy="25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Share a moment</a:t>
            </a:r>
            <a:endParaRPr sz="1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5" name="Google Shape;1825;p88"/>
          <p:cNvSpPr/>
          <p:nvPr/>
        </p:nvSpPr>
        <p:spPr>
          <a:xfrm>
            <a:off x="6559375" y="2970100"/>
            <a:ext cx="1210200" cy="25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View goals</a:t>
            </a:r>
            <a:endParaRPr sz="1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6" name="Google Shape;1826;p88"/>
          <p:cNvSpPr/>
          <p:nvPr/>
        </p:nvSpPr>
        <p:spPr>
          <a:xfrm>
            <a:off x="6559375" y="3298150"/>
            <a:ext cx="1210200" cy="25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View statistics</a:t>
            </a:r>
            <a:endParaRPr sz="10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27" name="Google Shape;1827;p88"/>
          <p:cNvCxnSpPr/>
          <p:nvPr/>
        </p:nvCxnSpPr>
        <p:spPr>
          <a:xfrm rot="10800000" flipH="1">
            <a:off x="4773525" y="1972600"/>
            <a:ext cx="1512600" cy="9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89"/>
          <p:cNvSpPr txBox="1">
            <a:spLocks noGrp="1"/>
          </p:cNvSpPr>
          <p:nvPr>
            <p:ph type="title"/>
          </p:nvPr>
        </p:nvSpPr>
        <p:spPr>
          <a:xfrm>
            <a:off x="549200" y="1936688"/>
            <a:ext cx="42225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Garden of goals</a:t>
            </a:r>
            <a:endParaRPr/>
          </a:p>
        </p:txBody>
      </p:sp>
      <p:sp>
        <p:nvSpPr>
          <p:cNvPr id="1833" name="Google Shape;1833;p89"/>
          <p:cNvSpPr txBox="1">
            <a:spLocks noGrp="1"/>
          </p:cNvSpPr>
          <p:nvPr>
            <p:ph type="body" idx="1"/>
          </p:nvPr>
        </p:nvSpPr>
        <p:spPr>
          <a:xfrm>
            <a:off x="549200" y="2342388"/>
            <a:ext cx="27117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/>
              <a:t>Make it easier to view current goals and make new ones</a:t>
            </a:r>
            <a:endParaRPr sz="1900"/>
          </a:p>
        </p:txBody>
      </p:sp>
      <p:pic>
        <p:nvPicPr>
          <p:cNvPr id="1834" name="Google Shape;183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224" y="1052338"/>
            <a:ext cx="1448230" cy="28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426" y="1052338"/>
            <a:ext cx="1460573" cy="282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6" name="Google Shape;183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99" y="1052338"/>
            <a:ext cx="1448230" cy="282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7" name="Google Shape;1837;p89"/>
          <p:cNvSpPr/>
          <p:nvPr/>
        </p:nvSpPr>
        <p:spPr>
          <a:xfrm>
            <a:off x="8597400" y="1320450"/>
            <a:ext cx="224400" cy="22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6"/>
              </a:solidFill>
            </a:endParaRPr>
          </a:p>
        </p:txBody>
      </p:sp>
      <p:sp>
        <p:nvSpPr>
          <p:cNvPr id="1838" name="Google Shape;1838;p89"/>
          <p:cNvSpPr txBox="1"/>
          <p:nvPr/>
        </p:nvSpPr>
        <p:spPr>
          <a:xfrm>
            <a:off x="8568150" y="1232550"/>
            <a:ext cx="2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+</a:t>
            </a:r>
            <a:endParaRPr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39" name="Google Shape;1839;p89"/>
          <p:cNvCxnSpPr>
            <a:stCxn id="1835" idx="3"/>
            <a:endCxn id="1836" idx="1"/>
          </p:cNvCxnSpPr>
          <p:nvPr/>
        </p:nvCxnSpPr>
        <p:spPr>
          <a:xfrm>
            <a:off x="6939999" y="2464762"/>
            <a:ext cx="57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90"/>
          <p:cNvSpPr txBox="1">
            <a:spLocks noGrp="1"/>
          </p:cNvSpPr>
          <p:nvPr>
            <p:ph type="title"/>
          </p:nvPr>
        </p:nvSpPr>
        <p:spPr>
          <a:xfrm>
            <a:off x="549200" y="1936700"/>
            <a:ext cx="3024000" cy="62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 moment</a:t>
            </a:r>
            <a:endParaRPr/>
          </a:p>
        </p:txBody>
      </p:sp>
      <p:sp>
        <p:nvSpPr>
          <p:cNvPr id="1845" name="Google Shape;1845;p90"/>
          <p:cNvSpPr txBox="1">
            <a:spLocks noGrp="1"/>
          </p:cNvSpPr>
          <p:nvPr>
            <p:ph type="body" idx="1"/>
          </p:nvPr>
        </p:nvSpPr>
        <p:spPr>
          <a:xfrm>
            <a:off x="549200" y="2342388"/>
            <a:ext cx="27117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900"/>
              <a:t>Make the screen more visually appealing to signal that its functionality was achieved </a:t>
            </a:r>
            <a:endParaRPr sz="1900"/>
          </a:p>
        </p:txBody>
      </p:sp>
      <p:pic>
        <p:nvPicPr>
          <p:cNvPr id="1846" name="Google Shape;184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988" y="152400"/>
            <a:ext cx="244014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91"/>
          <p:cNvSpPr txBox="1">
            <a:spLocks noGrp="1"/>
          </p:cNvSpPr>
          <p:nvPr>
            <p:ph type="title"/>
          </p:nvPr>
        </p:nvSpPr>
        <p:spPr>
          <a:xfrm>
            <a:off x="2460750" y="1372900"/>
            <a:ext cx="4222500" cy="711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SUMMARY</a:t>
            </a:r>
            <a:endParaRPr sz="4800"/>
          </a:p>
        </p:txBody>
      </p:sp>
      <p:sp>
        <p:nvSpPr>
          <p:cNvPr id="1852" name="Google Shape;1852;p91"/>
          <p:cNvSpPr txBox="1">
            <a:spLocks noGrp="1"/>
          </p:cNvSpPr>
          <p:nvPr>
            <p:ph type="body" idx="1"/>
          </p:nvPr>
        </p:nvSpPr>
        <p:spPr>
          <a:xfrm>
            <a:off x="2460750" y="2083400"/>
            <a:ext cx="42225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Poppins"/>
              <a:buChar char="●"/>
            </a:pPr>
            <a:r>
              <a:rPr lang="en" sz="1900"/>
              <a:t>Maintain app’s simplistic appeal—interface, functionality, aesthetic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Poppins"/>
              <a:buChar char="●"/>
            </a:pPr>
            <a:r>
              <a:rPr lang="en" sz="1900"/>
              <a:t>Tighten task flows while adding clarity to unclear UI</a:t>
            </a:r>
            <a:endParaRPr sz="19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92"/>
          <p:cNvSpPr txBox="1">
            <a:spLocks noGrp="1"/>
          </p:cNvSpPr>
          <p:nvPr>
            <p:ph type="subTitle" idx="2"/>
          </p:nvPr>
        </p:nvSpPr>
        <p:spPr>
          <a:xfrm>
            <a:off x="941825" y="4266075"/>
            <a:ext cx="4084500" cy="272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keep this slide for attribution</a:t>
            </a:r>
            <a:endParaRPr/>
          </a:p>
        </p:txBody>
      </p:sp>
      <p:sp>
        <p:nvSpPr>
          <p:cNvPr id="1858" name="Google Shape;1858;p92"/>
          <p:cNvSpPr txBox="1">
            <a:spLocks noGrp="1"/>
          </p:cNvSpPr>
          <p:nvPr>
            <p:ph type="title"/>
          </p:nvPr>
        </p:nvSpPr>
        <p:spPr>
          <a:xfrm>
            <a:off x="941825" y="2321225"/>
            <a:ext cx="4084500" cy="1120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3"/>
          <p:cNvSpPr/>
          <p:nvPr/>
        </p:nvSpPr>
        <p:spPr>
          <a:xfrm>
            <a:off x="4238650" y="4275525"/>
            <a:ext cx="214800" cy="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3"/>
          <p:cNvSpPr txBox="1">
            <a:spLocks noGrp="1"/>
          </p:cNvSpPr>
          <p:nvPr>
            <p:ph type="title"/>
          </p:nvPr>
        </p:nvSpPr>
        <p:spPr>
          <a:xfrm>
            <a:off x="1031763" y="1279250"/>
            <a:ext cx="5294700" cy="831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MISSION </a:t>
            </a:r>
            <a:endParaRPr sz="5200"/>
          </a:p>
        </p:txBody>
      </p:sp>
      <p:sp>
        <p:nvSpPr>
          <p:cNvPr id="902" name="Google Shape;902;p53"/>
          <p:cNvSpPr txBox="1">
            <a:spLocks noGrp="1"/>
          </p:cNvSpPr>
          <p:nvPr>
            <p:ph type="subTitle" idx="1"/>
          </p:nvPr>
        </p:nvSpPr>
        <p:spPr>
          <a:xfrm>
            <a:off x="1043388" y="2232825"/>
            <a:ext cx="40452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A way to show your friends you are thinking of them through low-stakes yet meaningful tokens – even when you’re far apart.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03" name="Google Shape;903;p53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938" y="1526550"/>
            <a:ext cx="2151300" cy="2090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4"/>
          <p:cNvSpPr txBox="1">
            <a:spLocks noGrp="1"/>
          </p:cNvSpPr>
          <p:nvPr>
            <p:ph type="title"/>
          </p:nvPr>
        </p:nvSpPr>
        <p:spPr>
          <a:xfrm>
            <a:off x="1651950" y="1596750"/>
            <a:ext cx="5840100" cy="2389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So that your ldr doesn’t become tl;dr</a:t>
            </a:r>
            <a:endParaRPr sz="6000"/>
          </a:p>
        </p:txBody>
      </p:sp>
      <p:sp>
        <p:nvSpPr>
          <p:cNvPr id="909" name="Google Shape;909;p54"/>
          <p:cNvSpPr txBox="1">
            <a:spLocks noGrp="1"/>
          </p:cNvSpPr>
          <p:nvPr>
            <p:ph type="title"/>
          </p:nvPr>
        </p:nvSpPr>
        <p:spPr>
          <a:xfrm>
            <a:off x="1924650" y="1157250"/>
            <a:ext cx="5294700" cy="439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</a:rPr>
              <a:t>VALUE PROPOSITION</a:t>
            </a:r>
            <a:endParaRPr sz="24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5"/>
          <p:cNvSpPr/>
          <p:nvPr/>
        </p:nvSpPr>
        <p:spPr>
          <a:xfrm>
            <a:off x="3812025" y="4425750"/>
            <a:ext cx="235500" cy="3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5"/>
          <p:cNvSpPr/>
          <p:nvPr/>
        </p:nvSpPr>
        <p:spPr>
          <a:xfrm>
            <a:off x="4456300" y="2680025"/>
            <a:ext cx="235500" cy="3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5"/>
          <p:cNvSpPr/>
          <p:nvPr/>
        </p:nvSpPr>
        <p:spPr>
          <a:xfrm>
            <a:off x="1207775" y="913650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taatliches"/>
                <a:ea typeface="Staatliches"/>
                <a:cs typeface="Staatliches"/>
                <a:sym typeface="Staatliches"/>
              </a:rPr>
              <a:t>AUGMENTED REALITY PHONE FEATURE</a:t>
            </a:r>
            <a:endParaRPr sz="22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17" name="Google Shape;917;p55"/>
          <p:cNvSpPr/>
          <p:nvPr/>
        </p:nvSpPr>
        <p:spPr>
          <a:xfrm>
            <a:off x="3576600" y="913650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taatliches"/>
                <a:ea typeface="Staatliches"/>
                <a:cs typeface="Staatliches"/>
                <a:sym typeface="Staatliches"/>
              </a:rPr>
              <a:t>SMART WATCH</a:t>
            </a:r>
            <a:endParaRPr sz="22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18" name="Google Shape;918;p55"/>
          <p:cNvSpPr/>
          <p:nvPr/>
        </p:nvSpPr>
        <p:spPr>
          <a:xfrm>
            <a:off x="5945425" y="913650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taatliches"/>
                <a:ea typeface="Staatliches"/>
                <a:cs typeface="Staatliches"/>
                <a:sym typeface="Staatliches"/>
              </a:rPr>
              <a:t>MOBILE APP</a:t>
            </a:r>
            <a:endParaRPr sz="22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19" name="Google Shape;919;p55"/>
          <p:cNvSpPr/>
          <p:nvPr/>
        </p:nvSpPr>
        <p:spPr>
          <a:xfrm>
            <a:off x="2392188" y="2680025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taatliches"/>
                <a:ea typeface="Staatliches"/>
                <a:cs typeface="Staatliches"/>
                <a:sym typeface="Staatliches"/>
              </a:rPr>
              <a:t>SMART HOME PRODUCT</a:t>
            </a:r>
            <a:endParaRPr sz="22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20" name="Google Shape;920;p55"/>
          <p:cNvSpPr/>
          <p:nvPr/>
        </p:nvSpPr>
        <p:spPr>
          <a:xfrm>
            <a:off x="4761013" y="2680025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AR SMART GLASSES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6"/>
          <p:cNvSpPr/>
          <p:nvPr/>
        </p:nvSpPr>
        <p:spPr>
          <a:xfrm>
            <a:off x="3812025" y="4425750"/>
            <a:ext cx="235500" cy="3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6"/>
          <p:cNvSpPr/>
          <p:nvPr/>
        </p:nvSpPr>
        <p:spPr>
          <a:xfrm>
            <a:off x="4456300" y="2680025"/>
            <a:ext cx="235500" cy="3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6"/>
          <p:cNvSpPr/>
          <p:nvPr/>
        </p:nvSpPr>
        <p:spPr>
          <a:xfrm>
            <a:off x="1207775" y="913650"/>
            <a:ext cx="1990800" cy="1990800"/>
          </a:xfrm>
          <a:prstGeom prst="ellipse">
            <a:avLst/>
          </a:prstGeom>
          <a:solidFill>
            <a:srgbClr val="BAC3D3">
              <a:alpha val="37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rPr>
              <a:t>AUGMENTED REALITY PHONE FEATURE</a:t>
            </a:r>
            <a:endParaRPr sz="2200">
              <a:solidFill>
                <a:srgbClr val="F3F3F3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28" name="Google Shape;928;p56"/>
          <p:cNvSpPr/>
          <p:nvPr/>
        </p:nvSpPr>
        <p:spPr>
          <a:xfrm>
            <a:off x="3576600" y="913650"/>
            <a:ext cx="1990800" cy="1990800"/>
          </a:xfrm>
          <a:prstGeom prst="ellipse">
            <a:avLst/>
          </a:prstGeom>
          <a:solidFill>
            <a:srgbClr val="BAC3D3">
              <a:alpha val="37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rPr>
              <a:t>SMART WATCH</a:t>
            </a:r>
            <a:endParaRPr sz="2200">
              <a:solidFill>
                <a:schemeClr val="accent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29" name="Google Shape;929;p56"/>
          <p:cNvSpPr/>
          <p:nvPr/>
        </p:nvSpPr>
        <p:spPr>
          <a:xfrm>
            <a:off x="5945425" y="913650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taatliches"/>
                <a:ea typeface="Staatliches"/>
                <a:cs typeface="Staatliches"/>
                <a:sym typeface="Staatliches"/>
              </a:rPr>
              <a:t>MOBILE APP</a:t>
            </a:r>
            <a:endParaRPr sz="2200"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30" name="Google Shape;930;p56"/>
          <p:cNvSpPr/>
          <p:nvPr/>
        </p:nvSpPr>
        <p:spPr>
          <a:xfrm>
            <a:off x="2392188" y="2680025"/>
            <a:ext cx="1990800" cy="1990800"/>
          </a:xfrm>
          <a:prstGeom prst="ellipse">
            <a:avLst/>
          </a:prstGeom>
          <a:solidFill>
            <a:srgbClr val="BAC3D3">
              <a:alpha val="37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rPr>
              <a:t>SMART HOME PRODUCT</a:t>
            </a:r>
            <a:endParaRPr sz="2200">
              <a:solidFill>
                <a:schemeClr val="accent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931" name="Google Shape;931;p56"/>
          <p:cNvSpPr/>
          <p:nvPr/>
        </p:nvSpPr>
        <p:spPr>
          <a:xfrm>
            <a:off x="4761013" y="2680025"/>
            <a:ext cx="1990800" cy="1990800"/>
          </a:xfrm>
          <a:prstGeom prst="ellipse">
            <a:avLst/>
          </a:prstGeom>
          <a:solidFill>
            <a:srgbClr val="72CEDF">
              <a:alpha val="4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rPr>
              <a:t>AR SMART GLASSES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57"/>
          <p:cNvGrpSpPr/>
          <p:nvPr/>
        </p:nvGrpSpPr>
        <p:grpSpPr>
          <a:xfrm>
            <a:off x="4290331" y="273404"/>
            <a:ext cx="4094988" cy="4685365"/>
            <a:chOff x="4290331" y="273404"/>
            <a:chExt cx="4094988" cy="4685365"/>
          </a:xfrm>
        </p:grpSpPr>
        <p:sp>
          <p:nvSpPr>
            <p:cNvPr id="937" name="Google Shape;937;p57"/>
            <p:cNvSpPr/>
            <p:nvPr/>
          </p:nvSpPr>
          <p:spPr>
            <a:xfrm rot="-1342514">
              <a:off x="4927572" y="663210"/>
              <a:ext cx="2820507" cy="3905754"/>
            </a:xfrm>
            <a:custGeom>
              <a:avLst/>
              <a:gdLst/>
              <a:ahLst/>
              <a:cxnLst/>
              <a:rect l="l" t="t" r="r" b="b"/>
              <a:pathLst>
                <a:path w="2407" h="3333" extrusionOk="0">
                  <a:moveTo>
                    <a:pt x="1165" y="1"/>
                  </a:moveTo>
                  <a:cubicBezTo>
                    <a:pt x="1101" y="1"/>
                    <a:pt x="1038" y="13"/>
                    <a:pt x="976" y="39"/>
                  </a:cubicBezTo>
                  <a:cubicBezTo>
                    <a:pt x="808" y="113"/>
                    <a:pt x="697" y="280"/>
                    <a:pt x="613" y="438"/>
                  </a:cubicBezTo>
                  <a:cubicBezTo>
                    <a:pt x="279" y="1089"/>
                    <a:pt x="0" y="2510"/>
                    <a:pt x="623" y="3105"/>
                  </a:cubicBezTo>
                  <a:cubicBezTo>
                    <a:pt x="788" y="3266"/>
                    <a:pt x="966" y="3333"/>
                    <a:pt x="1143" y="3333"/>
                  </a:cubicBezTo>
                  <a:cubicBezTo>
                    <a:pt x="1670" y="3333"/>
                    <a:pt x="2181" y="2733"/>
                    <a:pt x="2286" y="2231"/>
                  </a:cubicBezTo>
                  <a:cubicBezTo>
                    <a:pt x="2406" y="1600"/>
                    <a:pt x="2239" y="903"/>
                    <a:pt x="1840" y="401"/>
                  </a:cubicBezTo>
                  <a:cubicBezTo>
                    <a:pt x="1669" y="186"/>
                    <a:pt x="1416" y="1"/>
                    <a:pt x="1165" y="1"/>
                  </a:cubicBezTo>
                  <a:close/>
                </a:path>
              </a:pathLst>
            </a:custGeom>
            <a:solidFill>
              <a:srgbClr val="72CEDF">
                <a:alpha val="43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7"/>
            <p:cNvSpPr/>
            <p:nvPr/>
          </p:nvSpPr>
          <p:spPr>
            <a:xfrm>
              <a:off x="5425775" y="1060650"/>
              <a:ext cx="1824900" cy="3022200"/>
            </a:xfrm>
            <a:prstGeom prst="roundRect">
              <a:avLst>
                <a:gd name="adj" fmla="val 9109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7"/>
            <p:cNvSpPr/>
            <p:nvPr/>
          </p:nvSpPr>
          <p:spPr>
            <a:xfrm>
              <a:off x="6234575" y="3767447"/>
              <a:ext cx="207300" cy="20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0" name="Google Shape;940;p57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601" y="1300925"/>
            <a:ext cx="1366450" cy="233422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1" name="Google Shape;941;p57"/>
          <p:cNvSpPr txBox="1">
            <a:spLocks noGrp="1"/>
          </p:cNvSpPr>
          <p:nvPr>
            <p:ph type="title"/>
          </p:nvPr>
        </p:nvSpPr>
        <p:spPr>
          <a:xfrm>
            <a:off x="625400" y="1004025"/>
            <a:ext cx="3714900" cy="680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WHY MOBILE?</a:t>
            </a:r>
            <a:endParaRPr sz="4100"/>
          </a:p>
        </p:txBody>
      </p:sp>
      <p:sp>
        <p:nvSpPr>
          <p:cNvPr id="942" name="Google Shape;942;p57"/>
          <p:cNvSpPr txBox="1">
            <a:spLocks noGrp="1"/>
          </p:cNvSpPr>
          <p:nvPr>
            <p:ph type="subTitle" idx="1"/>
          </p:nvPr>
        </p:nvSpPr>
        <p:spPr>
          <a:xfrm>
            <a:off x="1171875" y="1610950"/>
            <a:ext cx="3776100" cy="27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More familiar interface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Many existing tools and resources for making mobile apps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Many people own smartphones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Allows for familiar visual, audio and haptic feedback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Can incorporate AR-inspired features </a:t>
            </a:r>
            <a:endParaRPr sz="1500"/>
          </a:p>
        </p:txBody>
      </p:sp>
      <p:sp>
        <p:nvSpPr>
          <p:cNvPr id="943" name="Google Shape;943;p57"/>
          <p:cNvSpPr/>
          <p:nvPr/>
        </p:nvSpPr>
        <p:spPr>
          <a:xfrm>
            <a:off x="5739625" y="1679675"/>
            <a:ext cx="1229700" cy="15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4" name="Google Shape;944;p57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875" y="1912775"/>
            <a:ext cx="1117200" cy="1085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ero Discrimination Day by Slidesgo">
  <a:themeElements>
    <a:clrScheme name="Simple Light">
      <a:dk1>
        <a:srgbClr val="000000"/>
      </a:dk1>
      <a:lt1>
        <a:srgbClr val="F6EEEA"/>
      </a:lt1>
      <a:dk2>
        <a:srgbClr val="79363A"/>
      </a:dk2>
      <a:lt2>
        <a:srgbClr val="F04640"/>
      </a:lt2>
      <a:accent1>
        <a:srgbClr val="FFCD37"/>
      </a:accent1>
      <a:accent2>
        <a:srgbClr val="FD91A5"/>
      </a:accent2>
      <a:accent3>
        <a:srgbClr val="76CEE1"/>
      </a:accent3>
      <a:accent4>
        <a:srgbClr val="0EA175"/>
      </a:accent4>
      <a:accent5>
        <a:srgbClr val="434343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Macintosh PowerPoint</Application>
  <PresentationFormat>On-screen Show (16:9)</PresentationFormat>
  <Paragraphs>153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Roboto</vt:lpstr>
      <vt:lpstr>Barlow</vt:lpstr>
      <vt:lpstr>Poppins</vt:lpstr>
      <vt:lpstr>Barlow Medium</vt:lpstr>
      <vt:lpstr>Staatliches</vt:lpstr>
      <vt:lpstr>Arial</vt:lpstr>
      <vt:lpstr>Poppins SemiBold</vt:lpstr>
      <vt:lpstr>Proxima Nova</vt:lpstr>
      <vt:lpstr>Simple Light</vt:lpstr>
      <vt:lpstr>Zero Discrimination Day by Slidesgo</vt:lpstr>
      <vt:lpstr>PING!</vt:lpstr>
      <vt:lpstr>OVERVIEW</vt:lpstr>
      <vt:lpstr>PROJECT DIRECTION</vt:lpstr>
      <vt:lpstr>abby</vt:lpstr>
      <vt:lpstr>MISSION </vt:lpstr>
      <vt:lpstr>So that your ldr doesn’t become tl;dr</vt:lpstr>
      <vt:lpstr>PowerPoint Presentation</vt:lpstr>
      <vt:lpstr>PowerPoint Presentation</vt:lpstr>
      <vt:lpstr>WHY MOBILE?</vt:lpstr>
      <vt:lpstr>Low-fidelity PROTOTYPE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tasks + 2 subtasks</vt:lpstr>
      <vt:lpstr>[SIMPLE TASK]</vt:lpstr>
      <vt:lpstr>PowerPoint Presentation</vt:lpstr>
      <vt:lpstr>[SIMPLE TASK]</vt:lpstr>
      <vt:lpstr>PowerPoint Presentation</vt:lpstr>
      <vt:lpstr>[MODERATE TASK]</vt:lpstr>
      <vt:lpstr>PowerPoint Presentation</vt:lpstr>
      <vt:lpstr>[MODERATE TASK]</vt:lpstr>
      <vt:lpstr>PowerPoint Presentation</vt:lpstr>
      <vt:lpstr>[COMPLEX TASK]</vt:lpstr>
      <vt:lpstr>PowerPoint Presentation</vt:lpstr>
      <vt:lpstr>[COMPLEX TASK]</vt:lpstr>
      <vt:lpstr>PowerPoint Presentation</vt:lpstr>
      <vt:lpstr>TESTING &amp; RESULTS</vt:lpstr>
      <vt:lpstr>TESTING METHODS</vt:lpstr>
      <vt:lpstr>participants</vt:lpstr>
      <vt:lpstr>RESULTS: POSITIVE</vt:lpstr>
      <vt:lpstr>RESULTS: NEGATIVE</vt:lpstr>
      <vt:lpstr>RESULTS: NEGATIVE</vt:lpstr>
      <vt:lpstr>RESULTS: NEGATIVE</vt:lpstr>
      <vt:lpstr>NEXT STEPS</vt:lpstr>
      <vt:lpstr>HOME SCREEN</vt:lpstr>
      <vt:lpstr>HOME SCREEN</vt:lpstr>
      <vt:lpstr>Friend list</vt:lpstr>
      <vt:lpstr>Garden of goals</vt:lpstr>
      <vt:lpstr>Share a moment</vt:lpstr>
      <vt:lpstr>SUMMARY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PING!</dc:title>
  <cp:lastModifiedBy>Mhar Eisen Santos Tenorio</cp:lastModifiedBy>
  <cp:revision>1</cp:revision>
  <dcterms:modified xsi:type="dcterms:W3CDTF">2022-02-10T09:05:17Z</dcterms:modified>
</cp:coreProperties>
</file>