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</p:sldIdLst>
  <p:sldSz cy="5143500" cx="9144000"/>
  <p:notesSz cx="6858000" cy="9144000"/>
  <p:embeddedFontLst>
    <p:embeddedFont>
      <p:font typeface="Amatic SC"/>
      <p:regular r:id="rId45"/>
      <p:bold r:id="rId46"/>
    </p:embeddedFont>
    <p:embeddedFont>
      <p:font typeface="Montserrat"/>
      <p:regular r:id="rId47"/>
      <p:bold r:id="rId48"/>
      <p:italic r:id="rId49"/>
      <p:boldItalic r:id="rId50"/>
    </p:embeddedFont>
    <p:embeddedFont>
      <p:font typeface="Merriweather"/>
      <p:regular r:id="rId51"/>
      <p:bold r:id="rId52"/>
      <p:italic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font" Target="fonts/AmaticSC-bold.fntdata"/><Relationship Id="rId45" Type="http://schemas.openxmlformats.org/officeDocument/2006/relationships/font" Target="fonts/AmaticSC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Montserrat-bold.fntdata"/><Relationship Id="rId47" Type="http://schemas.openxmlformats.org/officeDocument/2006/relationships/font" Target="fonts/Montserrat-regular.fntdata"/><Relationship Id="rId49" Type="http://schemas.openxmlformats.org/officeDocument/2006/relationships/font" Target="fonts/Montserra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Merriweather-regular.fntdata"/><Relationship Id="rId50" Type="http://schemas.openxmlformats.org/officeDocument/2006/relationships/font" Target="fonts/Montserrat-boldItalic.fntdata"/><Relationship Id="rId53" Type="http://schemas.openxmlformats.org/officeDocument/2006/relationships/font" Target="fonts/Merriweather-italic.fntdata"/><Relationship Id="rId52" Type="http://schemas.openxmlformats.org/officeDocument/2006/relationships/font" Target="fonts/Merriweather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54" Type="http://schemas.openxmlformats.org/officeDocument/2006/relationships/font" Target="fonts/Merriweather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7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9" name="Google Shape;188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9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0" name="Google Shape;1970;g109233f58b5_0_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1" name="Google Shape;1971;g109233f58b5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Found her on LinkedIn,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8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10916bf0781_0_1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0" name="Google Shape;1980;g10916bf0781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4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Google Shape;1985;g109233f58b5_0_9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6" name="Google Shape;1986;g109233f58b5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HMW introduce him to random people to interact with?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HMW make it easier to develop a connection with a total stranger?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HMW help humans become more sociable creatures?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HMW leverage common spaces to increase the chance of meeting people?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HMW encourage people to engage with their community?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HMW remove the stigma of talking to unacquainted others in a shared setting?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HMW create an environment that induces conversation?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HMW make it safer to approach strangers?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HMW find people nearby that have similar interests?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HMW simplify the process of reaching out to strangers?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HMW remove the sense of awkwardness that comes with being in the same environment with strangers without something to be occupied with?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HMW increase urges to strike up conversation?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HMW give people something to talk about?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HMW leverage awkward silences to increase social interaction?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HMW introduce people to strangers that they vibe with?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HMW help people discover if they vibe with another person?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HMW help people quickly develop meaningful conversations?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Google Shape;1992;g109233f58b5_0_9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3" name="Google Shape;1993;g109233f58b5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HMW increase the number of study groups people are involved with?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HMW induce more meaningful shared experiences between people?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HMW divvy the burden of struggles between friends?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HMW make studying more personal?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HMW make it more likely that you’ll run into the same people (your friends) by chance?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HMW make common struggles the best part of friends’ lives?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HMW make common struggles refreshing instead of painful?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HMW help friends sustain and create shared experiences?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HMW remove the need to have shared experiences to build a deeper connection?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HMW artificially create non-artificial experiences?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HMW make it easier to share real experiences online instead of in person?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8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g10f3048ee85_0_18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0" name="Google Shape;2000;g10f3048ee85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0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Google Shape;2011;g10916bf0781_0_1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2" name="Google Shape;2012;g10916bf0781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9" name="Shape 2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0" name="Google Shape;2020;g109233f58b5_0_1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1" name="Google Shape;2021;g109233f58b5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5" name="Shape 2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6" name="Google Shape;2026;g10f3048ee85_0_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7" name="Google Shape;2027;g10f3048ee85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9" name="Shape 2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0" name="Google Shape;2040;g10922733eb9_0_15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1" name="Google Shape;2041;g10922733eb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3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g10922733eb9_0_16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5" name="Google Shape;2055;g10922733eb9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2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10e81c2c5b0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10e81c2c5b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6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10f3048ee85_0_1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8" name="Google Shape;2068;g10f3048ee85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6" name="Shape 2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Google Shape;2077;g109233f58b5_0_1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8" name="Google Shape;2078;g109233f58b5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5" name="Shape 2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Google Shape;2086;g109233f58b5_0_1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7" name="Google Shape;2087;g109233f58b5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1" name="Shape 2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2" name="Google Shape;2092;g10f3048ee85_0_1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3" name="Google Shape;2093;g10f3048ee85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9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" name="Google Shape;2100;g109233f58b5_0_14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1" name="Google Shape;2101;g109233f58b5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3" name="Shape 2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4" name="Google Shape;2114;g109233f58b5_0_2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5" name="Google Shape;2115;g109233f58b5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5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6" name="Google Shape;2126;g10f3048ee85_0_1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7" name="Google Shape;2127;g10f3048ee85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4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5" name="Google Shape;2135;g109233f58b5_0_1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6" name="Google Shape;2136;g109233f58b5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3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" name="Google Shape;2144;g109233f58b5_0_15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5" name="Google Shape;2145;g109233f58b5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9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g109233f58b5_0_1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1" name="Google Shape;2151;g109233f58b5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8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Google Shape;1909;g10e95cd0419_0_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0" name="Google Shape;1910;g10e95cd041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8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109233f58b5_0_16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109233f58b5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4" name="Shape 2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5" name="Google Shape;2175;g10f3048ee85_0_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6" name="Google Shape;2176;g10f3048ee85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g10f3048ee85_0_1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3" name="Google Shape;2183;g10f3048ee85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0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" name="Google Shape;2191;g10f42b23e96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2" name="Google Shape;2192;g10f42b23e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7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Google Shape;2198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9" name="Google Shape;2199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4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5" name="Google Shape;2205;g10f3048ee85_0_19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6" name="Google Shape;2206;g10f3048ee85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Google Shape;2212;g10f3048ee85_0_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3" name="Google Shape;2213;g10f3048ee85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8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g10f3048ee85_0_1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0" name="Google Shape;2220;g10f3048ee85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6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0f42b23e96_6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0f42b23e96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3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" name="Google Shape;2234;g10f42b23e96_6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5" name="Google Shape;2235;g10f42b23e96_6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5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Google Shape;1916;g109233f58b5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7" name="Google Shape;1917;g109233f58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0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1" name="Google Shape;2241;g10f42b23e96_6_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2" name="Google Shape;2242;g10f42b23e96_6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g10ea32eb4f7_1_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3" name="Google Shape;1923;g10ea32eb4f7_1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Found her on LinkedIn,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g109233f58b5_0_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3" name="Google Shape;1933;g109233f58b5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Found her on LinkedIn,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0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Google Shape;1941;g109233f58b5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2" name="Google Shape;1942;g109233f58b5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Found her on LinkedIn,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0" name="Shape 1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" name="Google Shape;1951;g109233f58b5_0_4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2" name="Google Shape;1952;g109233f58b5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Found her on LinkedIn,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9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109233f58b5_0_6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109233f58b5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Found her on LinkedIn,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1907265" y="-6002"/>
            <a:ext cx="5329471" cy="1572280"/>
            <a:chOff x="1045264" y="-6007"/>
            <a:chExt cx="7118300" cy="2100014"/>
          </a:xfrm>
        </p:grpSpPr>
        <p:sp>
          <p:nvSpPr>
            <p:cNvPr id="11" name="Google Shape;11;p2"/>
            <p:cNvSpPr/>
            <p:nvPr/>
          </p:nvSpPr>
          <p:spPr>
            <a:xfrm>
              <a:off x="1803411" y="-6007"/>
              <a:ext cx="5944150" cy="724669"/>
            </a:xfrm>
            <a:custGeom>
              <a:rect b="b" l="l" r="r" t="t"/>
              <a:pathLst>
                <a:path extrusionOk="0" h="10910" w="8949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045264" y="-6007"/>
              <a:ext cx="7118300" cy="2100014"/>
            </a:xfrm>
            <a:custGeom>
              <a:rect b="b" l="l" r="r" t="t"/>
              <a:pathLst>
                <a:path extrusionOk="0" h="31616" w="107167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324836" y="-6007"/>
              <a:ext cx="487541" cy="711252"/>
            </a:xfrm>
            <a:custGeom>
              <a:rect b="b" l="l" r="r" t="t"/>
              <a:pathLst>
                <a:path extrusionOk="0" h="10708" w="734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-7999" y="2430147"/>
            <a:ext cx="1642550" cy="1505293"/>
            <a:chOff x="-7997" y="3247832"/>
            <a:chExt cx="2193869" cy="2010543"/>
          </a:xfrm>
        </p:grpSpPr>
        <p:sp>
          <p:nvSpPr>
            <p:cNvPr id="15" name="Google Shape;15;p2"/>
            <p:cNvSpPr/>
            <p:nvPr/>
          </p:nvSpPr>
          <p:spPr>
            <a:xfrm>
              <a:off x="-7997" y="4475586"/>
              <a:ext cx="315374" cy="89538"/>
            </a:xfrm>
            <a:custGeom>
              <a:rect b="b" l="l" r="r" t="t"/>
              <a:pathLst>
                <a:path extrusionOk="0" h="1348" w="4748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7997" y="4374956"/>
              <a:ext cx="310857" cy="96246"/>
            </a:xfrm>
            <a:custGeom>
              <a:rect b="b" l="l" r="r" t="t"/>
              <a:pathLst>
                <a:path extrusionOk="0" h="1449" w="468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7997" y="4187113"/>
              <a:ext cx="257188" cy="62703"/>
            </a:xfrm>
            <a:custGeom>
              <a:rect b="b" l="l" r="r" t="t"/>
              <a:pathLst>
                <a:path extrusionOk="0" h="944" w="3872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7997" y="4238524"/>
              <a:ext cx="261705" cy="85087"/>
            </a:xfrm>
            <a:custGeom>
              <a:rect b="b" l="l" r="r" t="t"/>
              <a:pathLst>
                <a:path extrusionOk="0" h="1281" w="394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7997" y="4634336"/>
              <a:ext cx="373494" cy="98505"/>
            </a:xfrm>
            <a:custGeom>
              <a:rect b="b" l="l" r="r" t="t"/>
              <a:pathLst>
                <a:path extrusionOk="0" h="1483" w="5623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7997" y="4558348"/>
              <a:ext cx="225903" cy="69345"/>
            </a:xfrm>
            <a:custGeom>
              <a:rect b="b" l="l" r="r" t="t"/>
              <a:pathLst>
                <a:path extrusionOk="0" h="1044" w="3401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7997" y="4685813"/>
              <a:ext cx="382461" cy="93988"/>
            </a:xfrm>
            <a:custGeom>
              <a:rect b="b" l="l" r="r" t="t"/>
              <a:pathLst>
                <a:path extrusionOk="0" h="1415" w="5758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58012" y="4408499"/>
              <a:ext cx="382461" cy="335500"/>
            </a:xfrm>
            <a:custGeom>
              <a:rect b="b" l="l" r="r" t="t"/>
              <a:pathLst>
                <a:path extrusionOk="0" h="5051" w="5758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7997" y="4735032"/>
              <a:ext cx="375752" cy="102888"/>
            </a:xfrm>
            <a:custGeom>
              <a:rect b="b" l="l" r="r" t="t"/>
              <a:pathLst>
                <a:path extrusionOk="0" h="1549" w="5657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7997" y="3985853"/>
              <a:ext cx="216936" cy="73862"/>
            </a:xfrm>
            <a:custGeom>
              <a:rect b="b" l="l" r="r" t="t"/>
              <a:pathLst>
                <a:path extrusionOk="0" h="1112" w="3266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7997" y="4424175"/>
              <a:ext cx="324275" cy="93988"/>
            </a:xfrm>
            <a:custGeom>
              <a:rect b="b" l="l" r="r" t="t"/>
              <a:pathLst>
                <a:path extrusionOk="0" h="1415" w="4882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7997" y="4030555"/>
              <a:ext cx="216936" cy="67153"/>
            </a:xfrm>
            <a:custGeom>
              <a:rect b="b" l="l" r="r" t="t"/>
              <a:pathLst>
                <a:path extrusionOk="0" h="1011" w="3266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7997" y="4126735"/>
              <a:ext cx="239320" cy="73862"/>
            </a:xfrm>
            <a:custGeom>
              <a:rect b="b" l="l" r="r" t="t"/>
              <a:pathLst>
                <a:path extrusionOk="0" h="1112" w="3603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7997" y="4310127"/>
              <a:ext cx="143140" cy="53736"/>
            </a:xfrm>
            <a:custGeom>
              <a:rect b="b" l="l" r="r" t="t"/>
              <a:pathLst>
                <a:path extrusionOk="0" h="809" w="2155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7997" y="4075257"/>
              <a:ext cx="248287" cy="91796"/>
            </a:xfrm>
            <a:custGeom>
              <a:rect b="b" l="l" r="r" t="t"/>
              <a:pathLst>
                <a:path extrusionOk="0" h="1382" w="3738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1106" y="3464768"/>
              <a:ext cx="715702" cy="201327"/>
            </a:xfrm>
            <a:custGeom>
              <a:rect b="b" l="l" r="r" t="t"/>
              <a:pathLst>
                <a:path extrusionOk="0" h="3031" w="10775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67649" y="4327995"/>
              <a:ext cx="51477" cy="26901"/>
            </a:xfrm>
            <a:custGeom>
              <a:rect b="b" l="l" r="r" t="t"/>
              <a:pathLst>
                <a:path extrusionOk="0" h="405" w="775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042664" y="4482294"/>
              <a:ext cx="64895" cy="24643"/>
            </a:xfrm>
            <a:custGeom>
              <a:rect b="b" l="l" r="r" t="t"/>
              <a:pathLst>
                <a:path extrusionOk="0" h="371" w="977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7997" y="3247832"/>
              <a:ext cx="2193869" cy="2010543"/>
            </a:xfrm>
            <a:custGeom>
              <a:rect b="b" l="l" r="r" t="t"/>
              <a:pathLst>
                <a:path extrusionOk="0" h="30269" w="33029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7997" y="4793152"/>
              <a:ext cx="360076" cy="109664"/>
            </a:xfrm>
            <a:custGeom>
              <a:rect b="b" l="l" r="r" t="t"/>
              <a:pathLst>
                <a:path extrusionOk="0" h="1651" w="5421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420990" y="2153894"/>
            <a:ext cx="515755" cy="910864"/>
            <a:chOff x="8443004" y="2878855"/>
            <a:chExt cx="688868" cy="1216595"/>
          </a:xfrm>
        </p:grpSpPr>
        <p:sp>
          <p:nvSpPr>
            <p:cNvPr id="36" name="Google Shape;36;p2"/>
            <p:cNvSpPr/>
            <p:nvPr/>
          </p:nvSpPr>
          <p:spPr>
            <a:xfrm>
              <a:off x="8758311" y="2981744"/>
              <a:ext cx="26901" cy="33610"/>
            </a:xfrm>
            <a:custGeom>
              <a:rect b="b" l="l" r="r" t="t"/>
              <a:pathLst>
                <a:path extrusionOk="0" h="506" w="405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682257" y="3929925"/>
              <a:ext cx="102955" cy="118564"/>
            </a:xfrm>
            <a:custGeom>
              <a:rect b="b" l="l" r="r" t="t"/>
              <a:pathLst>
                <a:path extrusionOk="0" h="1785" w="155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805272" y="2999611"/>
              <a:ext cx="107405" cy="26901"/>
            </a:xfrm>
            <a:custGeom>
              <a:rect b="b" l="l" r="r" t="t"/>
              <a:pathLst>
                <a:path extrusionOk="0" h="405" w="1617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43004" y="2878855"/>
              <a:ext cx="688868" cy="1216595"/>
            </a:xfrm>
            <a:custGeom>
              <a:rect b="b" l="l" r="r" t="t"/>
              <a:pathLst>
                <a:path extrusionOk="0" h="18316" w="10371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498931" y="3035413"/>
              <a:ext cx="583721" cy="914704"/>
            </a:xfrm>
            <a:custGeom>
              <a:rect b="b" l="l" r="r" t="t"/>
              <a:pathLst>
                <a:path extrusionOk="0" h="13771" w="8788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845524" y="2961618"/>
              <a:ext cx="20192" cy="20192"/>
            </a:xfrm>
            <a:custGeom>
              <a:rect b="b" l="l" r="r" t="t"/>
              <a:pathLst>
                <a:path extrusionOk="0" h="304" w="304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7117967" y="3590460"/>
            <a:ext cx="2026022" cy="1547117"/>
            <a:chOff x="6445945" y="4797602"/>
            <a:chExt cx="2706053" cy="2066404"/>
          </a:xfrm>
        </p:grpSpPr>
        <p:sp>
          <p:nvSpPr>
            <p:cNvPr id="43" name="Google Shape;43;p2"/>
            <p:cNvSpPr/>
            <p:nvPr/>
          </p:nvSpPr>
          <p:spPr>
            <a:xfrm>
              <a:off x="6700941" y="5054790"/>
              <a:ext cx="111855" cy="1511843"/>
            </a:xfrm>
            <a:custGeom>
              <a:rect b="b" l="l" r="r" t="t"/>
              <a:pathLst>
                <a:path extrusionOk="0" h="22761" w="1684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457170" y="4802119"/>
              <a:ext cx="333242" cy="1894170"/>
            </a:xfrm>
            <a:custGeom>
              <a:rect b="b" l="l" r="r" t="t"/>
              <a:pathLst>
                <a:path extrusionOk="0" h="28517" w="5017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109762" y="4967577"/>
              <a:ext cx="60511" cy="60444"/>
            </a:xfrm>
            <a:custGeom>
              <a:rect b="b" l="l" r="r" t="t"/>
              <a:pathLst>
                <a:path extrusionOk="0" h="910" w="911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797054" y="5021247"/>
              <a:ext cx="2354943" cy="156624"/>
            </a:xfrm>
            <a:custGeom>
              <a:rect b="b" l="l" r="r" t="t"/>
              <a:pathLst>
                <a:path extrusionOk="0" h="2358" w="35454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785895" y="4797602"/>
              <a:ext cx="2366102" cy="170042"/>
            </a:xfrm>
            <a:custGeom>
              <a:rect b="b" l="l" r="r" t="t"/>
              <a:pathLst>
                <a:path extrusionOk="0" h="2560" w="35622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024808" y="4983253"/>
              <a:ext cx="31351" cy="31351"/>
            </a:xfrm>
            <a:custGeom>
              <a:rect b="b" l="l" r="r" t="t"/>
              <a:pathLst>
                <a:path extrusionOk="0" h="472" w="472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239485" y="6776727"/>
              <a:ext cx="93988" cy="67153"/>
            </a:xfrm>
            <a:custGeom>
              <a:rect b="b" l="l" r="r" t="t"/>
              <a:pathLst>
                <a:path extrusionOk="0" h="1011" w="1415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863799" y="6727574"/>
              <a:ext cx="290798" cy="96180"/>
            </a:xfrm>
            <a:custGeom>
              <a:rect b="b" l="l" r="r" t="t"/>
              <a:pathLst>
                <a:path extrusionOk="0" h="1448" w="4378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705391" y="6564308"/>
              <a:ext cx="2446606" cy="190168"/>
            </a:xfrm>
            <a:custGeom>
              <a:rect b="b" l="l" r="r" t="t"/>
              <a:pathLst>
                <a:path extrusionOk="0" h="2863" w="36834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671506" y="6765568"/>
              <a:ext cx="85021" cy="22451"/>
            </a:xfrm>
            <a:custGeom>
              <a:rect b="b" l="l" r="r" t="t"/>
              <a:pathLst>
                <a:path extrusionOk="0" h="338" w="128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678215" y="6696223"/>
              <a:ext cx="87279" cy="20192"/>
            </a:xfrm>
            <a:custGeom>
              <a:rect b="b" l="l" r="r" t="t"/>
              <a:pathLst>
                <a:path extrusionOk="0" h="304" w="1314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687116" y="6729766"/>
              <a:ext cx="91796" cy="29159"/>
            </a:xfrm>
            <a:custGeom>
              <a:rect b="b" l="l" r="r" t="t"/>
              <a:pathLst>
                <a:path extrusionOk="0" h="439" w="1382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445945" y="6685064"/>
              <a:ext cx="1552095" cy="178942"/>
            </a:xfrm>
            <a:custGeom>
              <a:rect b="b" l="l" r="r" t="t"/>
              <a:pathLst>
                <a:path extrusionOk="0" h="2694" w="23367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226381" y="790954"/>
            <a:ext cx="1165385" cy="815431"/>
            <a:chOff x="305052" y="1261999"/>
            <a:chExt cx="1556545" cy="1089130"/>
          </a:xfrm>
        </p:grpSpPr>
        <p:sp>
          <p:nvSpPr>
            <p:cNvPr id="57" name="Google Shape;57;p2"/>
            <p:cNvSpPr/>
            <p:nvPr/>
          </p:nvSpPr>
          <p:spPr>
            <a:xfrm>
              <a:off x="1342704" y="2046980"/>
              <a:ext cx="118564" cy="107405"/>
            </a:xfrm>
            <a:custGeom>
              <a:rect b="b" l="l" r="r" t="t"/>
              <a:pathLst>
                <a:path extrusionOk="0" h="1617" w="1785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409791" y="2120775"/>
              <a:ext cx="35868" cy="35802"/>
            </a:xfrm>
            <a:custGeom>
              <a:rect b="b" l="l" r="r" t="t"/>
              <a:pathLst>
                <a:path extrusionOk="0" h="539" w="54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92593" y="1261999"/>
              <a:ext cx="619523" cy="565853"/>
            </a:xfrm>
            <a:custGeom>
              <a:rect b="b" l="l" r="r" t="t"/>
              <a:pathLst>
                <a:path extrusionOk="0" h="8519" w="9327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69210" y="1727156"/>
              <a:ext cx="210294" cy="53736"/>
            </a:xfrm>
            <a:custGeom>
              <a:rect b="b" l="l" r="r" t="t"/>
              <a:pathLst>
                <a:path extrusionOk="0" h="809" w="3166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798894" y="1999953"/>
              <a:ext cx="62703" cy="134306"/>
            </a:xfrm>
            <a:custGeom>
              <a:rect b="b" l="l" r="r" t="t"/>
              <a:pathLst>
                <a:path extrusionOk="0" h="2022" w="944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197372" y="1776375"/>
              <a:ext cx="73862" cy="31351"/>
            </a:xfrm>
            <a:custGeom>
              <a:rect b="b" l="l" r="r" t="t"/>
              <a:pathLst>
                <a:path extrusionOk="0" h="472" w="1112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99302" y="1767408"/>
              <a:ext cx="64895" cy="33610"/>
            </a:xfrm>
            <a:custGeom>
              <a:rect b="b" l="l" r="r" t="t"/>
              <a:pathLst>
                <a:path extrusionOk="0" h="506" w="977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322578" y="1836753"/>
              <a:ext cx="143207" cy="51477"/>
            </a:xfrm>
            <a:custGeom>
              <a:rect b="b" l="l" r="r" t="t"/>
              <a:pathLst>
                <a:path extrusionOk="0" h="775" w="2156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684846" y="2181153"/>
              <a:ext cx="66" cy="66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660270" y="2158769"/>
              <a:ext cx="26901" cy="26901"/>
            </a:xfrm>
            <a:custGeom>
              <a:rect b="b" l="l" r="r" t="t"/>
              <a:pathLst>
                <a:path extrusionOk="0" h="405" w="405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50083" y="1865779"/>
              <a:ext cx="304215" cy="250546"/>
            </a:xfrm>
            <a:custGeom>
              <a:rect b="b" l="l" r="r" t="t"/>
              <a:pathLst>
                <a:path extrusionOk="0" h="3772" w="458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635694" y="2129676"/>
              <a:ext cx="89471" cy="100697"/>
            </a:xfrm>
            <a:custGeom>
              <a:rect b="b" l="l" r="r" t="t"/>
              <a:pathLst>
                <a:path extrusionOk="0" h="1516" w="1347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70839" y="1984344"/>
              <a:ext cx="38060" cy="35802"/>
            </a:xfrm>
            <a:custGeom>
              <a:rect b="b" l="l" r="r" t="t"/>
              <a:pathLst>
                <a:path extrusionOk="0" h="539" w="573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69880" y="1765149"/>
              <a:ext cx="266221" cy="257254"/>
            </a:xfrm>
            <a:custGeom>
              <a:rect b="b" l="l" r="r" t="t"/>
              <a:pathLst>
                <a:path extrusionOk="0" h="3873" w="4008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05052" y="1677937"/>
              <a:ext cx="1538677" cy="673192"/>
            </a:xfrm>
            <a:custGeom>
              <a:rect b="b" l="l" r="r" t="t"/>
              <a:pathLst>
                <a:path extrusionOk="0" h="10135" w="23165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28066" y="1821077"/>
              <a:ext cx="143207" cy="156624"/>
            </a:xfrm>
            <a:custGeom>
              <a:rect b="b" l="l" r="r" t="t"/>
              <a:pathLst>
                <a:path extrusionOk="0" h="2358" w="2156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586475" y="2076007"/>
              <a:ext cx="190168" cy="201327"/>
            </a:xfrm>
            <a:custGeom>
              <a:rect b="b" l="l" r="r" t="t"/>
              <a:pathLst>
                <a:path extrusionOk="0" h="3031" w="2863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" name="Google Shape;74;p2"/>
          <p:cNvGrpSpPr/>
          <p:nvPr/>
        </p:nvGrpSpPr>
        <p:grpSpPr>
          <a:xfrm>
            <a:off x="2444861" y="3871736"/>
            <a:ext cx="2459622" cy="1079998"/>
            <a:chOff x="1573057" y="5173288"/>
            <a:chExt cx="3285190" cy="1442497"/>
          </a:xfrm>
        </p:grpSpPr>
        <p:sp>
          <p:nvSpPr>
            <p:cNvPr id="75" name="Google Shape;75;p2"/>
            <p:cNvSpPr/>
            <p:nvPr/>
          </p:nvSpPr>
          <p:spPr>
            <a:xfrm>
              <a:off x="3688614" y="5616127"/>
              <a:ext cx="154366" cy="147657"/>
            </a:xfrm>
            <a:custGeom>
              <a:rect b="b" l="l" r="r" t="t"/>
              <a:pathLst>
                <a:path extrusionOk="0" h="2223" w="2324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581275" y="5472986"/>
              <a:ext cx="154366" cy="152108"/>
            </a:xfrm>
            <a:custGeom>
              <a:rect b="b" l="l" r="r" t="t"/>
              <a:pathLst>
                <a:path extrusionOk="0" h="2290" w="2324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18009" y="6016389"/>
              <a:ext cx="40318" cy="38127"/>
            </a:xfrm>
            <a:custGeom>
              <a:rect b="b" l="l" r="r" t="t"/>
              <a:pathLst>
                <a:path extrusionOk="0" h="574" w="607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44475" y="5765909"/>
              <a:ext cx="147724" cy="152174"/>
            </a:xfrm>
            <a:custGeom>
              <a:rect b="b" l="l" r="r" t="t"/>
              <a:pathLst>
                <a:path extrusionOk="0" h="2291" w="2224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579017" y="5790552"/>
              <a:ext cx="158816" cy="149916"/>
            </a:xfrm>
            <a:custGeom>
              <a:rect b="b" l="l" r="r" t="t"/>
              <a:pathLst>
                <a:path extrusionOk="0" h="2257" w="2391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527606" y="5636253"/>
              <a:ext cx="154366" cy="167783"/>
            </a:xfrm>
            <a:custGeom>
              <a:rect b="b" l="l" r="r" t="t"/>
              <a:pathLst>
                <a:path extrusionOk="0" h="2526" w="2324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326346" y="5604901"/>
              <a:ext cx="33610" cy="44835"/>
            </a:xfrm>
            <a:custGeom>
              <a:rect b="b" l="l" r="r" t="t"/>
              <a:pathLst>
                <a:path extrusionOk="0" h="675" w="506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259259" y="5517688"/>
              <a:ext cx="152108" cy="167783"/>
            </a:xfrm>
            <a:custGeom>
              <a:rect b="b" l="l" r="r" t="t"/>
              <a:pathLst>
                <a:path extrusionOk="0" h="2526" w="229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621869" y="5935884"/>
              <a:ext cx="138757" cy="152174"/>
            </a:xfrm>
            <a:custGeom>
              <a:rect b="b" l="l" r="r" t="t"/>
              <a:pathLst>
                <a:path extrusionOk="0" h="2291" w="2089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626319" y="6152820"/>
              <a:ext cx="44835" cy="35868"/>
            </a:xfrm>
            <a:custGeom>
              <a:rect b="b" l="l" r="r" t="t"/>
              <a:pathLst>
                <a:path extrusionOk="0" h="540" w="675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469827" y="6177397"/>
              <a:ext cx="35802" cy="35868"/>
            </a:xfrm>
            <a:custGeom>
              <a:rect b="b" l="l" r="r" t="t"/>
              <a:pathLst>
                <a:path extrusionOk="0" h="540" w="539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568199" y="6101409"/>
              <a:ext cx="158883" cy="147657"/>
            </a:xfrm>
            <a:custGeom>
              <a:rect b="b" l="l" r="r" t="t"/>
              <a:pathLst>
                <a:path extrusionOk="0" h="2223" w="2392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418350" y="6125986"/>
              <a:ext cx="145465" cy="147657"/>
            </a:xfrm>
            <a:custGeom>
              <a:rect b="b" l="l" r="r" t="t"/>
              <a:pathLst>
                <a:path extrusionOk="0" h="2223" w="219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409449" y="6143853"/>
              <a:ext cx="31351" cy="134240"/>
            </a:xfrm>
            <a:custGeom>
              <a:rect b="b" l="l" r="r" t="t"/>
              <a:pathLst>
                <a:path extrusionOk="0" h="2021" w="472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518980" y="6011938"/>
              <a:ext cx="42577" cy="62703"/>
            </a:xfrm>
            <a:custGeom>
              <a:rect b="b" l="l" r="r" t="t"/>
              <a:pathLst>
                <a:path extrusionOk="0" h="944" w="641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458602" y="5953819"/>
              <a:ext cx="156624" cy="156558"/>
            </a:xfrm>
            <a:custGeom>
              <a:rect b="b" l="l" r="r" t="t"/>
              <a:pathLst>
                <a:path extrusionOk="0" h="2357" w="2358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051224" y="6025356"/>
              <a:ext cx="156624" cy="154366"/>
            </a:xfrm>
            <a:custGeom>
              <a:rect b="b" l="l" r="r" t="t"/>
              <a:pathLst>
                <a:path extrusionOk="0" h="2324" w="2358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368790" y="5982845"/>
              <a:ext cx="158883" cy="145465"/>
            </a:xfrm>
            <a:custGeom>
              <a:rect b="b" l="l" r="r" t="t"/>
              <a:pathLst>
                <a:path extrusionOk="0" h="2190" w="2392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729207" y="6072316"/>
              <a:ext cx="152174" cy="167783"/>
            </a:xfrm>
            <a:custGeom>
              <a:rect b="b" l="l" r="r" t="t"/>
              <a:pathLst>
                <a:path extrusionOk="0" h="2526" w="2291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782877" y="6125986"/>
              <a:ext cx="42577" cy="51477"/>
            </a:xfrm>
            <a:custGeom>
              <a:rect b="b" l="l" r="r" t="t"/>
              <a:pathLst>
                <a:path extrusionOk="0" h="775" w="641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418009" y="5499821"/>
              <a:ext cx="154366" cy="145399"/>
            </a:xfrm>
            <a:custGeom>
              <a:rect b="b" l="l" r="r" t="t"/>
              <a:pathLst>
                <a:path extrusionOk="0" h="2189" w="2324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82286" y="5929176"/>
              <a:ext cx="49285" cy="55994"/>
            </a:xfrm>
            <a:custGeom>
              <a:rect b="b" l="l" r="r" t="t"/>
              <a:pathLst>
                <a:path extrusionOk="0" h="843" w="742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906233" y="6354081"/>
              <a:ext cx="156624" cy="187909"/>
            </a:xfrm>
            <a:custGeom>
              <a:rect b="b" l="l" r="r" t="t"/>
              <a:pathLst>
                <a:path extrusionOk="0" h="2829" w="2358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977836" y="6029806"/>
              <a:ext cx="158816" cy="149916"/>
            </a:xfrm>
            <a:custGeom>
              <a:rect b="b" l="l" r="r" t="t"/>
              <a:pathLst>
                <a:path extrusionOk="0" h="2257" w="2391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926359" y="5875506"/>
              <a:ext cx="152174" cy="167783"/>
            </a:xfrm>
            <a:custGeom>
              <a:rect b="b" l="l" r="r" t="t"/>
              <a:pathLst>
                <a:path extrusionOk="0" h="2526" w="2291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946143" y="5571358"/>
              <a:ext cx="147657" cy="147657"/>
            </a:xfrm>
            <a:custGeom>
              <a:rect b="b" l="l" r="r" t="t"/>
              <a:pathLst>
                <a:path extrusionOk="0" h="2223" w="2223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45224" y="6383174"/>
              <a:ext cx="161075" cy="170042"/>
            </a:xfrm>
            <a:custGeom>
              <a:rect b="b" l="l" r="r" t="t"/>
              <a:pathLst>
                <a:path extrusionOk="0" h="2560" w="2425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267818" y="5524397"/>
              <a:ext cx="590430" cy="979599"/>
            </a:xfrm>
            <a:custGeom>
              <a:rect b="b" l="l" r="r" t="t"/>
              <a:pathLst>
                <a:path extrusionOk="0" h="14748" w="8889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458602" y="5638445"/>
              <a:ext cx="152174" cy="165591"/>
            </a:xfrm>
            <a:custGeom>
              <a:rect b="b" l="l" r="r" t="t"/>
              <a:pathLst>
                <a:path extrusionOk="0" h="2493" w="2291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617418" y="5618318"/>
              <a:ext cx="154366" cy="147657"/>
            </a:xfrm>
            <a:custGeom>
              <a:rect b="b" l="l" r="r" t="t"/>
              <a:pathLst>
                <a:path extrusionOk="0" h="2223" w="2324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143294" y="5913567"/>
              <a:ext cx="51544" cy="42510"/>
            </a:xfrm>
            <a:custGeom>
              <a:rect b="b" l="l" r="r" t="t"/>
              <a:pathLst>
                <a:path extrusionOk="0" h="640" w="776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780685" y="5591484"/>
              <a:ext cx="154366" cy="152174"/>
            </a:xfrm>
            <a:custGeom>
              <a:rect b="b" l="l" r="r" t="t"/>
              <a:pathLst>
                <a:path extrusionOk="0" h="2291" w="2324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845513" y="5676505"/>
              <a:ext cx="26901" cy="40318"/>
            </a:xfrm>
            <a:custGeom>
              <a:rect b="b" l="l" r="r" t="t"/>
              <a:pathLst>
                <a:path extrusionOk="0" h="607" w="405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686697" y="5701081"/>
              <a:ext cx="33676" cy="40318"/>
            </a:xfrm>
            <a:custGeom>
              <a:rect b="b" l="l" r="r" t="t"/>
              <a:pathLst>
                <a:path extrusionOk="0" h="607" w="507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087367" y="5855380"/>
              <a:ext cx="154432" cy="147657"/>
            </a:xfrm>
            <a:custGeom>
              <a:rect b="b" l="l" r="r" t="t"/>
              <a:pathLst>
                <a:path extrusionOk="0" h="2223" w="2325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523497" y="5721207"/>
              <a:ext cx="40318" cy="58186"/>
            </a:xfrm>
            <a:custGeom>
              <a:rect b="b" l="l" r="r" t="t"/>
              <a:pathLst>
                <a:path extrusionOk="0" h="876" w="607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145553" y="5692114"/>
              <a:ext cx="147657" cy="145465"/>
            </a:xfrm>
            <a:custGeom>
              <a:rect b="b" l="l" r="r" t="t"/>
              <a:pathLst>
                <a:path extrusionOk="0" h="2190" w="2223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725098" y="5989554"/>
              <a:ext cx="64961" cy="53736"/>
            </a:xfrm>
            <a:custGeom>
              <a:rect b="b" l="l" r="r" t="t"/>
              <a:pathLst>
                <a:path extrusionOk="0" h="809" w="978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639736" y="5506529"/>
              <a:ext cx="161141" cy="111855"/>
            </a:xfrm>
            <a:custGeom>
              <a:rect b="b" l="l" r="r" t="t"/>
              <a:pathLst>
                <a:path extrusionOk="0" h="1684" w="2426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798552" y="5484145"/>
              <a:ext cx="161075" cy="111922"/>
            </a:xfrm>
            <a:custGeom>
              <a:rect b="b" l="l" r="r" t="t"/>
              <a:pathLst>
                <a:path extrusionOk="0" h="1685" w="2425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462711" y="5390224"/>
              <a:ext cx="152174" cy="100697"/>
            </a:xfrm>
            <a:custGeom>
              <a:rect b="b" l="l" r="r" t="t"/>
              <a:pathLst>
                <a:path extrusionOk="0" h="1516" w="2291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979687" y="5457310"/>
              <a:ext cx="145399" cy="111922"/>
            </a:xfrm>
            <a:custGeom>
              <a:rect b="b" l="l" r="r" t="t"/>
              <a:pathLst>
                <a:path extrusionOk="0" h="1685" w="2189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304303" y="5557940"/>
              <a:ext cx="163333" cy="105213"/>
            </a:xfrm>
            <a:custGeom>
              <a:rect b="b" l="l" r="r" t="t"/>
              <a:pathLst>
                <a:path extrusionOk="0" h="1584" w="2459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299511" y="5412608"/>
              <a:ext cx="156558" cy="102955"/>
            </a:xfrm>
            <a:custGeom>
              <a:rect b="b" l="l" r="r" t="t"/>
              <a:pathLst>
                <a:path extrusionOk="0" h="1550" w="2357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136244" y="5437184"/>
              <a:ext cx="156624" cy="102955"/>
            </a:xfrm>
            <a:custGeom>
              <a:rect b="b" l="l" r="r" t="t"/>
              <a:pathLst>
                <a:path extrusionOk="0" h="1550" w="2358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807861" y="5638445"/>
              <a:ext cx="152108" cy="100697"/>
            </a:xfrm>
            <a:custGeom>
              <a:rect b="b" l="l" r="r" t="t"/>
              <a:pathLst>
                <a:path extrusionOk="0" h="1516" w="229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971127" y="5607160"/>
              <a:ext cx="163267" cy="107405"/>
            </a:xfrm>
            <a:custGeom>
              <a:rect b="b" l="l" r="r" t="t"/>
              <a:pathLst>
                <a:path extrusionOk="0" h="1617" w="2458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816828" y="5739075"/>
              <a:ext cx="154366" cy="147724"/>
            </a:xfrm>
            <a:custGeom>
              <a:rect b="b" l="l" r="r" t="t"/>
              <a:pathLst>
                <a:path extrusionOk="0" h="2224" w="2324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047115" y="5783843"/>
              <a:ext cx="42577" cy="51477"/>
            </a:xfrm>
            <a:custGeom>
              <a:rect b="b" l="l" r="r" t="t"/>
              <a:pathLst>
                <a:path extrusionOk="0" h="775" w="641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136586" y="5584775"/>
              <a:ext cx="158883" cy="107405"/>
            </a:xfrm>
            <a:custGeom>
              <a:rect b="b" l="l" r="r" t="t"/>
              <a:pathLst>
                <a:path extrusionOk="0" h="1617" w="2392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980028" y="5712240"/>
              <a:ext cx="154366" cy="152174"/>
            </a:xfrm>
            <a:custGeom>
              <a:rect b="b" l="l" r="r" t="t"/>
              <a:pathLst>
                <a:path extrusionOk="0" h="2291" w="2324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357972" y="5739075"/>
              <a:ext cx="44835" cy="49285"/>
            </a:xfrm>
            <a:custGeom>
              <a:rect b="b" l="l" r="r" t="t"/>
              <a:pathLst>
                <a:path extrusionOk="0" h="742" w="675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297594" y="5667538"/>
              <a:ext cx="156624" cy="147657"/>
            </a:xfrm>
            <a:custGeom>
              <a:rect b="b" l="l" r="r" t="t"/>
              <a:pathLst>
                <a:path extrusionOk="0" h="2223" w="2358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472019" y="5535622"/>
              <a:ext cx="158883" cy="105147"/>
            </a:xfrm>
            <a:custGeom>
              <a:rect b="b" l="l" r="r" t="t"/>
              <a:pathLst>
                <a:path extrusionOk="0" h="1583" w="2392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81537" y="6166238"/>
              <a:ext cx="29159" cy="42577"/>
            </a:xfrm>
            <a:custGeom>
              <a:rect b="b" l="l" r="r" t="t"/>
              <a:pathLst>
                <a:path extrusionOk="0" h="641" w="439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921159" y="6163979"/>
              <a:ext cx="18000" cy="78379"/>
            </a:xfrm>
            <a:custGeom>
              <a:rect b="b" l="l" r="r" t="t"/>
              <a:pathLst>
                <a:path extrusionOk="0" h="1180" w="271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921159" y="6132694"/>
              <a:ext cx="154366" cy="102955"/>
            </a:xfrm>
            <a:custGeom>
              <a:rect b="b" l="l" r="r" t="t"/>
              <a:pathLst>
                <a:path extrusionOk="0" h="1550" w="2324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804920" y="6112568"/>
              <a:ext cx="49219" cy="31351"/>
            </a:xfrm>
            <a:custGeom>
              <a:rect b="b" l="l" r="r" t="t"/>
              <a:pathLst>
                <a:path extrusionOk="0" h="472" w="741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623719" y="5358939"/>
              <a:ext cx="165591" cy="109664"/>
            </a:xfrm>
            <a:custGeom>
              <a:rect b="b" l="l" r="r" t="t"/>
              <a:pathLst>
                <a:path extrusionOk="0" h="1651" w="2493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753442" y="6081283"/>
              <a:ext cx="154366" cy="181201"/>
            </a:xfrm>
            <a:custGeom>
              <a:rect b="b" l="l" r="r" t="t"/>
              <a:pathLst>
                <a:path extrusionOk="0" h="2728" w="2324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818337" y="6190814"/>
              <a:ext cx="47027" cy="31418"/>
            </a:xfrm>
            <a:custGeom>
              <a:rect b="b" l="l" r="r" t="t"/>
              <a:pathLst>
                <a:path extrusionOk="0" h="473" w="708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605851" y="6172946"/>
              <a:ext cx="154366" cy="107405"/>
            </a:xfrm>
            <a:custGeom>
              <a:rect b="b" l="l" r="r" t="t"/>
              <a:pathLst>
                <a:path extrusionOk="0" h="1617" w="2324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735575" y="5441701"/>
              <a:ext cx="239320" cy="154366"/>
            </a:xfrm>
            <a:custGeom>
              <a:rect b="b" l="l" r="r" t="t"/>
              <a:pathLst>
                <a:path extrusionOk="0" h="2324" w="3603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874198" y="5517688"/>
              <a:ext cx="62703" cy="42577"/>
            </a:xfrm>
            <a:custGeom>
              <a:rect b="b" l="l" r="r" t="t"/>
              <a:pathLst>
                <a:path extrusionOk="0" h="641" w="944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791436" y="5336554"/>
              <a:ext cx="156624" cy="109664"/>
            </a:xfrm>
            <a:custGeom>
              <a:rect b="b" l="l" r="r" t="t"/>
              <a:pathLst>
                <a:path extrusionOk="0" h="1651" w="2358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912258" y="5671988"/>
              <a:ext cx="60444" cy="55994"/>
            </a:xfrm>
            <a:custGeom>
              <a:rect b="b" l="l" r="r" t="t"/>
              <a:pathLst>
                <a:path extrusionOk="0" h="843" w="91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686356" y="5895632"/>
              <a:ext cx="355626" cy="192426"/>
            </a:xfrm>
            <a:custGeom>
              <a:rect b="b" l="l" r="r" t="t"/>
              <a:pathLst>
                <a:path extrusionOk="0" h="2897" w="5354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842913" y="5591484"/>
              <a:ext cx="185651" cy="297506"/>
            </a:xfrm>
            <a:custGeom>
              <a:rect b="b" l="l" r="r" t="t"/>
              <a:pathLst>
                <a:path extrusionOk="0" h="4479" w="2795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725098" y="6217649"/>
              <a:ext cx="199135" cy="161141"/>
            </a:xfrm>
            <a:custGeom>
              <a:rect b="b" l="l" r="r" t="t"/>
              <a:pathLst>
                <a:path extrusionOk="0" h="2426" w="2998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644594" y="5658571"/>
              <a:ext cx="156624" cy="102955"/>
            </a:xfrm>
            <a:custGeom>
              <a:rect b="b" l="l" r="r" t="t"/>
              <a:pathLst>
                <a:path extrusionOk="0" h="1550" w="2358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666230" y="6210940"/>
              <a:ext cx="26901" cy="40318"/>
            </a:xfrm>
            <a:custGeom>
              <a:rect b="b" l="l" r="r" t="t"/>
              <a:pathLst>
                <a:path extrusionOk="0" h="607" w="405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573057" y="5173288"/>
              <a:ext cx="2549428" cy="1442497"/>
            </a:xfrm>
            <a:custGeom>
              <a:rect b="b" l="l" r="r" t="t"/>
              <a:pathLst>
                <a:path extrusionOk="0" h="21717" w="38382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655820" y="5757009"/>
              <a:ext cx="154366" cy="167783"/>
            </a:xfrm>
            <a:custGeom>
              <a:rect b="b" l="l" r="r" t="t"/>
              <a:pathLst>
                <a:path extrusionOk="0" h="2526" w="2324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704972" y="6058899"/>
              <a:ext cx="275122" cy="167783"/>
            </a:xfrm>
            <a:custGeom>
              <a:rect b="b" l="l" r="r" t="t"/>
              <a:pathLst>
                <a:path extrusionOk="0" h="2526" w="4142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678138" y="5897891"/>
              <a:ext cx="239387" cy="167783"/>
            </a:xfrm>
            <a:custGeom>
              <a:rect b="b" l="l" r="r" t="t"/>
              <a:pathLst>
                <a:path extrusionOk="0" h="2526" w="3604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749333" y="5935884"/>
              <a:ext cx="22451" cy="134240"/>
            </a:xfrm>
            <a:custGeom>
              <a:rect b="b" l="l" r="r" t="t"/>
              <a:pathLst>
                <a:path extrusionOk="0" h="2021" w="338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216748" y="5689922"/>
              <a:ext cx="147657" cy="147657"/>
            </a:xfrm>
            <a:custGeom>
              <a:rect b="b" l="l" r="r" t="t"/>
              <a:pathLst>
                <a:path extrusionOk="0" h="2223" w="2223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418009" y="5721207"/>
              <a:ext cx="49285" cy="42577"/>
            </a:xfrm>
            <a:custGeom>
              <a:rect b="b" l="l" r="r" t="t"/>
              <a:pathLst>
                <a:path extrusionOk="0" h="641" w="742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49924" y="5815128"/>
              <a:ext cx="24709" cy="134240"/>
            </a:xfrm>
            <a:custGeom>
              <a:rect b="b" l="l" r="r" t="t"/>
              <a:pathLst>
                <a:path extrusionOk="0" h="2021" w="372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368790" y="5665279"/>
              <a:ext cx="156624" cy="147724"/>
            </a:xfrm>
            <a:custGeom>
              <a:rect b="b" l="l" r="r" t="t"/>
              <a:pathLst>
                <a:path extrusionOk="0" h="2224" w="2358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422459" y="5815128"/>
              <a:ext cx="138757" cy="154366"/>
            </a:xfrm>
            <a:custGeom>
              <a:rect b="b" l="l" r="r" t="t"/>
              <a:pathLst>
                <a:path extrusionOk="0" h="2324" w="2089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212232" y="6025356"/>
              <a:ext cx="29159" cy="131982"/>
            </a:xfrm>
            <a:custGeom>
              <a:rect b="b" l="l" r="r" t="t"/>
              <a:pathLst>
                <a:path extrusionOk="0" h="1987" w="439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236875" y="6161787"/>
              <a:ext cx="156624" cy="26901"/>
            </a:xfrm>
            <a:custGeom>
              <a:rect b="b" l="l" r="r" t="t"/>
              <a:pathLst>
                <a:path extrusionOk="0" h="405" w="2358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010972" y="5651862"/>
              <a:ext cx="29159" cy="44835"/>
            </a:xfrm>
            <a:custGeom>
              <a:rect b="b" l="l" r="r" t="t"/>
              <a:pathLst>
                <a:path extrusionOk="0" h="675" w="439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257001" y="6038773"/>
              <a:ext cx="51477" cy="29159"/>
            </a:xfrm>
            <a:custGeom>
              <a:rect b="b" l="l" r="r" t="t"/>
              <a:pathLst>
                <a:path extrusionOk="0" h="439" w="775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939435" y="5591484"/>
              <a:ext cx="31351" cy="132048"/>
            </a:xfrm>
            <a:custGeom>
              <a:rect b="b" l="l" r="r" t="t"/>
              <a:pathLst>
                <a:path extrusionOk="0" h="1988" w="472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111602" y="5772618"/>
              <a:ext cx="13484" cy="40385"/>
            </a:xfrm>
            <a:custGeom>
              <a:rect b="b" l="l" r="r" t="t"/>
              <a:pathLst>
                <a:path extrusionOk="0" h="608" w="203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098184" y="5549040"/>
              <a:ext cx="156624" cy="145399"/>
            </a:xfrm>
            <a:custGeom>
              <a:rect b="b" l="l" r="r" t="t"/>
              <a:pathLst>
                <a:path extrusionOk="0" h="2189" w="2358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263709" y="5748042"/>
              <a:ext cx="42577" cy="44769"/>
            </a:xfrm>
            <a:custGeom>
              <a:rect b="b" l="l" r="r" t="t"/>
              <a:pathLst>
                <a:path extrusionOk="0" h="674" w="641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169788" y="5627286"/>
              <a:ext cx="35802" cy="38060"/>
            </a:xfrm>
            <a:custGeom>
              <a:rect b="b" l="l" r="r" t="t"/>
              <a:pathLst>
                <a:path extrusionOk="0" h="573" w="539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941693" y="5795002"/>
              <a:ext cx="47027" cy="40318"/>
            </a:xfrm>
            <a:custGeom>
              <a:rect b="b" l="l" r="r" t="t"/>
              <a:pathLst>
                <a:path extrusionOk="0" h="607" w="708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051224" y="5710048"/>
              <a:ext cx="154366" cy="152108"/>
            </a:xfrm>
            <a:custGeom>
              <a:rect b="b" l="l" r="r" t="t"/>
              <a:pathLst>
                <a:path extrusionOk="0" h="2290" w="2324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2946143" y="6110310"/>
              <a:ext cx="47027" cy="38127"/>
            </a:xfrm>
            <a:custGeom>
              <a:rect b="b" l="l" r="r" t="t"/>
              <a:pathLst>
                <a:path extrusionOk="0" h="574" w="708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943885" y="5886732"/>
              <a:ext cx="147657" cy="149849"/>
            </a:xfrm>
            <a:custGeom>
              <a:rect b="b" l="l" r="r" t="t"/>
              <a:pathLst>
                <a:path extrusionOk="0" h="2256" w="2223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2999813" y="5942593"/>
              <a:ext cx="31351" cy="44835"/>
            </a:xfrm>
            <a:custGeom>
              <a:rect b="b" l="l" r="r" t="t"/>
              <a:pathLst>
                <a:path extrusionOk="0" h="675" w="472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890215" y="6052190"/>
              <a:ext cx="152174" cy="147657"/>
            </a:xfrm>
            <a:custGeom>
              <a:rect b="b" l="l" r="r" t="t"/>
              <a:pathLst>
                <a:path extrusionOk="0" h="2223" w="2291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677796" y="5989554"/>
              <a:ext cx="58186" cy="51544"/>
            </a:xfrm>
            <a:custGeom>
              <a:rect b="b" l="l" r="r" t="t"/>
              <a:pathLst>
                <a:path extrusionOk="0" h="776" w="876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778426" y="5911308"/>
              <a:ext cx="158816" cy="149916"/>
            </a:xfrm>
            <a:custGeom>
              <a:rect b="b" l="l" r="r" t="t"/>
              <a:pathLst>
                <a:path extrusionOk="0" h="2257" w="2391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847772" y="5969428"/>
              <a:ext cx="42510" cy="42577"/>
            </a:xfrm>
            <a:custGeom>
              <a:rect b="b" l="l" r="r" t="t"/>
              <a:pathLst>
                <a:path extrusionOk="0" h="641" w="64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218940" y="6005230"/>
              <a:ext cx="145465" cy="147657"/>
            </a:xfrm>
            <a:custGeom>
              <a:rect b="b" l="l" r="r" t="t"/>
              <a:pathLst>
                <a:path extrusionOk="0" h="2223" w="219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261451" y="5835254"/>
              <a:ext cx="154366" cy="156624"/>
            </a:xfrm>
            <a:custGeom>
              <a:rect b="b" l="l" r="r" t="t"/>
              <a:pathLst>
                <a:path extrusionOk="0" h="2358" w="2324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328538" y="5895632"/>
              <a:ext cx="42577" cy="49285"/>
            </a:xfrm>
            <a:custGeom>
              <a:rect b="b" l="l" r="r" t="t"/>
              <a:pathLst>
                <a:path extrusionOk="0" h="742" w="641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210040" y="5707790"/>
              <a:ext cx="29093" cy="134240"/>
            </a:xfrm>
            <a:custGeom>
              <a:rect b="b" l="l" r="r" t="t"/>
              <a:pathLst>
                <a:path extrusionOk="0" h="2021" w="438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160821" y="5922467"/>
              <a:ext cx="47027" cy="44835"/>
            </a:xfrm>
            <a:custGeom>
              <a:rect b="b" l="l" r="r" t="t"/>
              <a:pathLst>
                <a:path extrusionOk="0" h="675" w="708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093734" y="6081283"/>
              <a:ext cx="58186" cy="44769"/>
            </a:xfrm>
            <a:custGeom>
              <a:rect b="b" l="l" r="r" t="t"/>
              <a:pathLst>
                <a:path extrusionOk="0" h="674" w="876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100443" y="5859897"/>
              <a:ext cx="154366" cy="158816"/>
            </a:xfrm>
            <a:custGeom>
              <a:rect b="b" l="l" r="r" t="t"/>
              <a:pathLst>
                <a:path extrusionOk="0" h="2391" w="2324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420267" y="6161787"/>
              <a:ext cx="24643" cy="149849"/>
            </a:xfrm>
            <a:custGeom>
              <a:rect b="b" l="l" r="r" t="t"/>
              <a:pathLst>
                <a:path extrusionOk="0" h="2256" w="371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2138844" y="5710048"/>
              <a:ext cx="31351" cy="134240"/>
            </a:xfrm>
            <a:custGeom>
              <a:rect b="b" l="l" r="r" t="t"/>
              <a:pathLst>
                <a:path extrusionOk="0" h="2021" w="472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201481" y="5759201"/>
              <a:ext cx="44769" cy="60511"/>
            </a:xfrm>
            <a:custGeom>
              <a:rect b="b" l="l" r="r" t="t"/>
              <a:pathLst>
                <a:path extrusionOk="0" h="911" w="674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051631" y="6079025"/>
              <a:ext cx="33610" cy="49285"/>
            </a:xfrm>
            <a:custGeom>
              <a:rect b="b" l="l" r="r" t="t"/>
              <a:pathLst>
                <a:path extrusionOk="0" h="742" w="506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928617" y="6190814"/>
              <a:ext cx="152108" cy="167850"/>
            </a:xfrm>
            <a:custGeom>
              <a:rect b="b" l="l" r="r" t="t"/>
              <a:pathLst>
                <a:path extrusionOk="0" h="2527" w="229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2317720" y="5886732"/>
              <a:ext cx="31418" cy="13484"/>
            </a:xfrm>
            <a:custGeom>
              <a:rect b="b" l="l" r="r" t="t"/>
              <a:pathLst>
                <a:path extrusionOk="0" h="203" w="473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2250633" y="5830804"/>
              <a:ext cx="154366" cy="152108"/>
            </a:xfrm>
            <a:custGeom>
              <a:rect b="b" l="l" r="r" t="t"/>
              <a:pathLst>
                <a:path extrusionOk="0" h="2290" w="2324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2313270" y="5895632"/>
              <a:ext cx="35868" cy="42577"/>
            </a:xfrm>
            <a:custGeom>
              <a:rect b="b" l="l" r="r" t="t"/>
              <a:pathLst>
                <a:path extrusionOk="0" h="641" w="54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2067241" y="6333955"/>
              <a:ext cx="156624" cy="170042"/>
            </a:xfrm>
            <a:custGeom>
              <a:rect b="b" l="l" r="r" t="t"/>
              <a:pathLst>
                <a:path extrusionOk="0" h="2560" w="2358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529798" y="5951560"/>
              <a:ext cx="152174" cy="167783"/>
            </a:xfrm>
            <a:custGeom>
              <a:rect b="b" l="l" r="r" t="t"/>
              <a:pathLst>
                <a:path extrusionOk="0" h="2526" w="2291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24717" y="6125986"/>
              <a:ext cx="161075" cy="185651"/>
            </a:xfrm>
            <a:custGeom>
              <a:rect b="b" l="l" r="r" t="t"/>
              <a:pathLst>
                <a:path extrusionOk="0" h="2795" w="2425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2311011" y="6199781"/>
              <a:ext cx="42577" cy="47027"/>
            </a:xfrm>
            <a:custGeom>
              <a:rect b="b" l="l" r="r" t="t"/>
              <a:pathLst>
                <a:path extrusionOk="0" h="708" w="641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227907" y="6150562"/>
              <a:ext cx="194618" cy="179009"/>
            </a:xfrm>
            <a:custGeom>
              <a:rect b="b" l="l" r="r" t="t"/>
              <a:pathLst>
                <a:path extrusionOk="0" h="2695" w="293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429575" y="6190814"/>
              <a:ext cx="798398" cy="270672"/>
            </a:xfrm>
            <a:custGeom>
              <a:rect b="b" l="l" r="r" t="t"/>
              <a:pathLst>
                <a:path extrusionOk="0" h="4075" w="1202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2226057" y="6302670"/>
              <a:ext cx="212486" cy="185651"/>
            </a:xfrm>
            <a:custGeom>
              <a:rect b="b" l="l" r="r" t="t"/>
              <a:pathLst>
                <a:path extrusionOk="0" h="2795" w="3199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2888024" y="5736883"/>
              <a:ext cx="154366" cy="147657"/>
            </a:xfrm>
            <a:custGeom>
              <a:rect b="b" l="l" r="r" t="t"/>
              <a:pathLst>
                <a:path extrusionOk="0" h="2223" w="2324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416158" y="5808420"/>
              <a:ext cx="147657" cy="147657"/>
            </a:xfrm>
            <a:custGeom>
              <a:rect b="b" l="l" r="r" t="t"/>
              <a:pathLst>
                <a:path extrusionOk="0" h="2223" w="2223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2621869" y="5841963"/>
              <a:ext cx="49285" cy="42577"/>
            </a:xfrm>
            <a:custGeom>
              <a:rect b="b" l="l" r="r" t="t"/>
              <a:pathLst>
                <a:path extrusionOk="0" h="641" w="742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2143294" y="6005230"/>
              <a:ext cx="147657" cy="152108"/>
            </a:xfrm>
            <a:custGeom>
              <a:rect b="b" l="l" r="r" t="t"/>
              <a:pathLst>
                <a:path extrusionOk="0" h="2290" w="2223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2409449" y="5828546"/>
              <a:ext cx="29093" cy="132048"/>
            </a:xfrm>
            <a:custGeom>
              <a:rect b="b" l="l" r="r" t="t"/>
              <a:pathLst>
                <a:path extrusionOk="0" h="1988" w="438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2791844" y="5817387"/>
              <a:ext cx="33610" cy="42577"/>
            </a:xfrm>
            <a:custGeom>
              <a:rect b="b" l="l" r="r" t="t"/>
              <a:pathLst>
                <a:path extrusionOk="0" h="641" w="506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2568199" y="5786102"/>
              <a:ext cx="156624" cy="147657"/>
            </a:xfrm>
            <a:custGeom>
              <a:rect b="b" l="l" r="r" t="t"/>
              <a:pathLst>
                <a:path extrusionOk="0" h="2223" w="2358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2727015" y="5754750"/>
              <a:ext cx="154366" cy="167783"/>
            </a:xfrm>
            <a:custGeom>
              <a:rect b="b" l="l" r="r" t="t"/>
              <a:pathLst>
                <a:path extrusionOk="0" h="2526" w="2324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472019" y="5864347"/>
              <a:ext cx="35868" cy="47027"/>
            </a:xfrm>
            <a:custGeom>
              <a:rect b="b" l="l" r="r" t="t"/>
              <a:pathLst>
                <a:path extrusionOk="0" h="708" w="54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89625" y="6172946"/>
              <a:ext cx="152174" cy="147657"/>
            </a:xfrm>
            <a:custGeom>
              <a:rect b="b" l="l" r="r" t="t"/>
              <a:pathLst>
                <a:path extrusionOk="0" h="2223" w="2291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205931" y="6065608"/>
              <a:ext cx="33610" cy="49285"/>
            </a:xfrm>
            <a:custGeom>
              <a:rect b="b" l="l" r="r" t="t"/>
              <a:pathLst>
                <a:path extrusionOk="0" h="742" w="506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357972" y="6034323"/>
              <a:ext cx="42577" cy="60444"/>
            </a:xfrm>
            <a:custGeom>
              <a:rect b="b" l="l" r="r" t="t"/>
              <a:pathLst>
                <a:path extrusionOk="0" h="910" w="641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147745" y="6226616"/>
              <a:ext cx="44835" cy="49285"/>
            </a:xfrm>
            <a:custGeom>
              <a:rect b="b" l="l" r="r" t="t"/>
              <a:pathLst>
                <a:path extrusionOk="0" h="742" w="675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299852" y="5978395"/>
              <a:ext cx="154366" cy="161075"/>
            </a:xfrm>
            <a:custGeom>
              <a:rect b="b" l="l" r="r" t="t"/>
              <a:pathLst>
                <a:path extrusionOk="0" h="2425" w="2324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250633" y="6146112"/>
              <a:ext cx="156624" cy="152108"/>
            </a:xfrm>
            <a:custGeom>
              <a:rect b="b" l="l" r="r" t="t"/>
              <a:pathLst>
                <a:path extrusionOk="0" h="2290" w="2358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1" name="Google Shape;211;p2"/>
          <p:cNvSpPr txBox="1"/>
          <p:nvPr>
            <p:ph type="ctrTitle"/>
          </p:nvPr>
        </p:nvSpPr>
        <p:spPr>
          <a:xfrm>
            <a:off x="1574375" y="1820375"/>
            <a:ext cx="59952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dark">
  <p:cSld name="BLANK_1">
    <p:bg>
      <p:bgPr>
        <a:solidFill>
          <a:schemeClr val="accent5"/>
        </a:solidFill>
      </p:bgPr>
    </p:bg>
    <p:spTree>
      <p:nvGrpSpPr>
        <p:cNvPr id="1663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4" name="Google Shape;1664;p11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665" name="Google Shape;1665;p11"/>
            <p:cNvSpPr/>
            <p:nvPr/>
          </p:nvSpPr>
          <p:spPr>
            <a:xfrm>
              <a:off x="3" y="1598235"/>
              <a:ext cx="698630" cy="1537982"/>
            </a:xfrm>
            <a:custGeom>
              <a:rect b="b" l="l" r="r" t="t"/>
              <a:pathLst>
                <a:path extrusionOk="0" h="30908" w="1404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11"/>
            <p:cNvSpPr/>
            <p:nvPr/>
          </p:nvSpPr>
          <p:spPr>
            <a:xfrm>
              <a:off x="211084" y="1586492"/>
              <a:ext cx="20153" cy="23536"/>
            </a:xfrm>
            <a:custGeom>
              <a:rect b="b" l="l" r="r" t="t"/>
              <a:pathLst>
                <a:path extrusionOk="0" h="473" w="405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11"/>
            <p:cNvSpPr/>
            <p:nvPr/>
          </p:nvSpPr>
          <p:spPr>
            <a:xfrm>
              <a:off x="3" y="1439053"/>
              <a:ext cx="830992" cy="1847937"/>
            </a:xfrm>
            <a:custGeom>
              <a:rect b="b" l="l" r="r" t="t"/>
              <a:pathLst>
                <a:path extrusionOk="0" h="37137" w="1670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8" name="Google Shape;1668;p11"/>
          <p:cNvSpPr/>
          <p:nvPr/>
        </p:nvSpPr>
        <p:spPr>
          <a:xfrm>
            <a:off x="7570249" y="187589"/>
            <a:ext cx="830992" cy="847761"/>
          </a:xfrm>
          <a:custGeom>
            <a:rect b="b" l="l" r="r" t="t"/>
            <a:pathLst>
              <a:path extrusionOk="0" h="17037" w="1670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17025" lIns="117025" spcFirstLastPara="1" rIns="117025" wrap="square" tIns="117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69" name="Google Shape;1669;p11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670" name="Google Shape;1670;p11"/>
            <p:cNvSpPr/>
            <p:nvPr/>
          </p:nvSpPr>
          <p:spPr>
            <a:xfrm>
              <a:off x="495861" y="65329"/>
              <a:ext cx="387083" cy="314981"/>
            </a:xfrm>
            <a:custGeom>
              <a:rect b="b" l="l" r="r" t="t"/>
              <a:pathLst>
                <a:path extrusionOk="0" h="6330" w="7779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11"/>
            <p:cNvSpPr/>
            <p:nvPr/>
          </p:nvSpPr>
          <p:spPr>
            <a:xfrm>
              <a:off x="448987" y="-6"/>
              <a:ext cx="954944" cy="405444"/>
            </a:xfrm>
            <a:custGeom>
              <a:rect b="b" l="l" r="r" t="t"/>
              <a:pathLst>
                <a:path extrusionOk="0" h="8148" w="19191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11"/>
            <p:cNvSpPr/>
            <p:nvPr/>
          </p:nvSpPr>
          <p:spPr>
            <a:xfrm>
              <a:off x="963306" y="-6"/>
              <a:ext cx="395393" cy="271441"/>
            </a:xfrm>
            <a:custGeom>
              <a:rect b="b" l="l" r="r" t="t"/>
              <a:pathLst>
                <a:path extrusionOk="0" h="5455" w="7946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11"/>
            <p:cNvSpPr/>
            <p:nvPr/>
          </p:nvSpPr>
          <p:spPr>
            <a:xfrm>
              <a:off x="1661887" y="155793"/>
              <a:ext cx="390417" cy="172568"/>
            </a:xfrm>
            <a:custGeom>
              <a:rect b="b" l="l" r="r" t="t"/>
              <a:pathLst>
                <a:path extrusionOk="0" h="3468" w="7846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11"/>
            <p:cNvSpPr/>
            <p:nvPr/>
          </p:nvSpPr>
          <p:spPr>
            <a:xfrm>
              <a:off x="1698759" y="204358"/>
              <a:ext cx="28512" cy="13435"/>
            </a:xfrm>
            <a:custGeom>
              <a:rect b="b" l="l" r="r" t="t"/>
              <a:pathLst>
                <a:path extrusionOk="0" h="270" w="573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11"/>
            <p:cNvSpPr/>
            <p:nvPr/>
          </p:nvSpPr>
          <p:spPr>
            <a:xfrm>
              <a:off x="1978510" y="202666"/>
              <a:ext cx="15127" cy="77128"/>
            </a:xfrm>
            <a:custGeom>
              <a:rect b="b" l="l" r="r" t="t"/>
              <a:pathLst>
                <a:path extrusionOk="0" h="1550" w="304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11"/>
            <p:cNvSpPr/>
            <p:nvPr/>
          </p:nvSpPr>
          <p:spPr>
            <a:xfrm>
              <a:off x="1956765" y="217744"/>
              <a:ext cx="11743" cy="41948"/>
            </a:xfrm>
            <a:custGeom>
              <a:rect b="b" l="l" r="r" t="t"/>
              <a:pathLst>
                <a:path extrusionOk="0" h="843" w="236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11"/>
            <p:cNvSpPr/>
            <p:nvPr/>
          </p:nvSpPr>
          <p:spPr>
            <a:xfrm>
              <a:off x="1485985" y="92100"/>
              <a:ext cx="174309" cy="150823"/>
            </a:xfrm>
            <a:custGeom>
              <a:rect b="b" l="l" r="r" t="t"/>
              <a:pathLst>
                <a:path extrusionOk="0" h="3031" w="3503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11"/>
            <p:cNvSpPr/>
            <p:nvPr/>
          </p:nvSpPr>
          <p:spPr>
            <a:xfrm>
              <a:off x="1697067" y="227795"/>
              <a:ext cx="28562" cy="15127"/>
            </a:xfrm>
            <a:custGeom>
              <a:rect b="b" l="l" r="r" t="t"/>
              <a:pathLst>
                <a:path extrusionOk="0" h="304" w="574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9" name="Google Shape;1679;p11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680" name="Google Shape;1680;p11"/>
            <p:cNvSpPr/>
            <p:nvPr/>
          </p:nvSpPr>
          <p:spPr>
            <a:xfrm>
              <a:off x="6773284" y="2228147"/>
              <a:ext cx="88871" cy="36922"/>
            </a:xfrm>
            <a:custGeom>
              <a:rect b="b" l="l" r="r" t="t"/>
              <a:pathLst>
                <a:path extrusionOk="0" h="742" w="1786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11"/>
            <p:cNvSpPr/>
            <p:nvPr/>
          </p:nvSpPr>
          <p:spPr>
            <a:xfrm>
              <a:off x="6726410" y="2104195"/>
              <a:ext cx="135745" cy="48616"/>
            </a:xfrm>
            <a:custGeom>
              <a:rect b="b" l="l" r="r" t="t"/>
              <a:pathLst>
                <a:path extrusionOk="0" h="977" w="2728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11"/>
            <p:cNvSpPr/>
            <p:nvPr/>
          </p:nvSpPr>
          <p:spPr>
            <a:xfrm>
              <a:off x="6746513" y="2144401"/>
              <a:ext cx="115642" cy="43590"/>
            </a:xfrm>
            <a:custGeom>
              <a:rect b="b" l="l" r="r" t="t"/>
              <a:pathLst>
                <a:path extrusionOk="0" h="876" w="2324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11"/>
            <p:cNvSpPr/>
            <p:nvPr/>
          </p:nvSpPr>
          <p:spPr>
            <a:xfrm>
              <a:off x="6793387" y="2305226"/>
              <a:ext cx="68768" cy="31846"/>
            </a:xfrm>
            <a:custGeom>
              <a:rect b="b" l="l" r="r" t="t"/>
              <a:pathLst>
                <a:path extrusionOk="0" h="640" w="1382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11"/>
            <p:cNvSpPr/>
            <p:nvPr/>
          </p:nvSpPr>
          <p:spPr>
            <a:xfrm>
              <a:off x="6726410" y="2055580"/>
              <a:ext cx="135745" cy="50307"/>
            </a:xfrm>
            <a:custGeom>
              <a:rect b="b" l="l" r="r" t="t"/>
              <a:pathLst>
                <a:path extrusionOk="0" h="1011" w="2728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11"/>
            <p:cNvSpPr/>
            <p:nvPr/>
          </p:nvSpPr>
          <p:spPr>
            <a:xfrm>
              <a:off x="6776668" y="2268353"/>
              <a:ext cx="85488" cy="38564"/>
            </a:xfrm>
            <a:custGeom>
              <a:rect b="b" l="l" r="r" t="t"/>
              <a:pathLst>
                <a:path extrusionOk="0" h="775" w="1718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11"/>
            <p:cNvSpPr/>
            <p:nvPr/>
          </p:nvSpPr>
          <p:spPr>
            <a:xfrm>
              <a:off x="5994291" y="2241533"/>
              <a:ext cx="321698" cy="110616"/>
            </a:xfrm>
            <a:custGeom>
              <a:rect b="b" l="l" r="r" t="t"/>
              <a:pathLst>
                <a:path extrusionOk="0" h="2223" w="6465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11"/>
            <p:cNvSpPr/>
            <p:nvPr/>
          </p:nvSpPr>
          <p:spPr>
            <a:xfrm>
              <a:off x="6123269" y="2578308"/>
              <a:ext cx="474163" cy="135745"/>
            </a:xfrm>
            <a:custGeom>
              <a:rect b="b" l="l" r="r" t="t"/>
              <a:pathLst>
                <a:path extrusionOk="0" h="2728" w="9529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11"/>
            <p:cNvSpPr/>
            <p:nvPr/>
          </p:nvSpPr>
          <p:spPr>
            <a:xfrm>
              <a:off x="5691054" y="2422510"/>
              <a:ext cx="236260" cy="217800"/>
            </a:xfrm>
            <a:custGeom>
              <a:rect b="b" l="l" r="r" t="t"/>
              <a:pathLst>
                <a:path extrusionOk="0" h="4377" w="4748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11"/>
            <p:cNvSpPr/>
            <p:nvPr/>
          </p:nvSpPr>
          <p:spPr>
            <a:xfrm>
              <a:off x="6800105" y="2340406"/>
              <a:ext cx="62051" cy="30204"/>
            </a:xfrm>
            <a:custGeom>
              <a:rect b="b" l="l" r="r" t="t"/>
              <a:pathLst>
                <a:path extrusionOk="0" h="607" w="1247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11"/>
            <p:cNvSpPr/>
            <p:nvPr/>
          </p:nvSpPr>
          <p:spPr>
            <a:xfrm>
              <a:off x="5654182" y="1903115"/>
              <a:ext cx="1207974" cy="1445876"/>
            </a:xfrm>
            <a:custGeom>
              <a:rect b="b" l="l" r="r" t="t"/>
              <a:pathLst>
                <a:path extrusionOk="0" h="29057" w="24276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11"/>
            <p:cNvSpPr/>
            <p:nvPr/>
          </p:nvSpPr>
          <p:spPr>
            <a:xfrm>
              <a:off x="6823542" y="2472767"/>
              <a:ext cx="38614" cy="16769"/>
            </a:xfrm>
            <a:custGeom>
              <a:rect b="b" l="l" r="r" t="t"/>
              <a:pathLst>
                <a:path extrusionOk="0" h="337" w="776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11"/>
            <p:cNvSpPr/>
            <p:nvPr/>
          </p:nvSpPr>
          <p:spPr>
            <a:xfrm>
              <a:off x="6810156" y="2378920"/>
              <a:ext cx="51999" cy="28512"/>
            </a:xfrm>
            <a:custGeom>
              <a:rect b="b" l="l" r="r" t="t"/>
              <a:pathLst>
                <a:path extrusionOk="0" h="573" w="1045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11"/>
            <p:cNvSpPr/>
            <p:nvPr/>
          </p:nvSpPr>
          <p:spPr>
            <a:xfrm>
              <a:off x="6842003" y="2509590"/>
              <a:ext cx="20153" cy="16819"/>
            </a:xfrm>
            <a:custGeom>
              <a:rect b="b" l="l" r="r" t="t"/>
              <a:pathLst>
                <a:path extrusionOk="0" h="338" w="405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4" name="Google Shape;1694;p11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695" name="Google Shape;1695;p11"/>
            <p:cNvSpPr/>
            <p:nvPr/>
          </p:nvSpPr>
          <p:spPr>
            <a:xfrm>
              <a:off x="5825057" y="3508074"/>
              <a:ext cx="1037098" cy="1476031"/>
            </a:xfrm>
            <a:custGeom>
              <a:rect b="b" l="l" r="r" t="t"/>
              <a:pathLst>
                <a:path extrusionOk="0" h="29663" w="20842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11"/>
            <p:cNvSpPr/>
            <p:nvPr/>
          </p:nvSpPr>
          <p:spPr>
            <a:xfrm>
              <a:off x="6848670" y="3911827"/>
              <a:ext cx="13485" cy="28562"/>
            </a:xfrm>
            <a:custGeom>
              <a:rect b="b" l="l" r="r" t="t"/>
              <a:pathLst>
                <a:path extrusionOk="0" h="574" w="271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11"/>
            <p:cNvSpPr/>
            <p:nvPr/>
          </p:nvSpPr>
          <p:spPr>
            <a:xfrm>
              <a:off x="6845336" y="3940339"/>
              <a:ext cx="16819" cy="50307"/>
            </a:xfrm>
            <a:custGeom>
              <a:rect b="b" l="l" r="r" t="t"/>
              <a:pathLst>
                <a:path extrusionOk="0" h="1011" w="338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8" name="Google Shape;1698;p11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699" name="Google Shape;1699;p11"/>
            <p:cNvSpPr/>
            <p:nvPr/>
          </p:nvSpPr>
          <p:spPr>
            <a:xfrm>
              <a:off x="4117941" y="4942157"/>
              <a:ext cx="124002" cy="132411"/>
            </a:xfrm>
            <a:custGeom>
              <a:rect b="b" l="l" r="r" t="t"/>
              <a:pathLst>
                <a:path extrusionOk="0" h="2661" w="2492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11"/>
            <p:cNvSpPr/>
            <p:nvPr/>
          </p:nvSpPr>
          <p:spPr>
            <a:xfrm>
              <a:off x="4171533" y="4979029"/>
              <a:ext cx="33538" cy="35230"/>
            </a:xfrm>
            <a:custGeom>
              <a:rect b="b" l="l" r="r" t="t"/>
              <a:pathLst>
                <a:path extrusionOk="0" h="708" w="674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11"/>
            <p:cNvSpPr/>
            <p:nvPr/>
          </p:nvSpPr>
          <p:spPr>
            <a:xfrm>
              <a:off x="3876655" y="5019235"/>
              <a:ext cx="26870" cy="35230"/>
            </a:xfrm>
            <a:custGeom>
              <a:rect b="b" l="l" r="r" t="t"/>
              <a:pathLst>
                <a:path extrusionOk="0" h="708" w="54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11"/>
            <p:cNvSpPr/>
            <p:nvPr/>
          </p:nvSpPr>
          <p:spPr>
            <a:xfrm>
              <a:off x="2377237" y="4851694"/>
              <a:ext cx="134103" cy="77128"/>
            </a:xfrm>
            <a:custGeom>
              <a:rect b="b" l="l" r="r" t="t"/>
              <a:pathLst>
                <a:path extrusionOk="0" h="1550" w="2695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11"/>
            <p:cNvSpPr/>
            <p:nvPr/>
          </p:nvSpPr>
          <p:spPr>
            <a:xfrm>
              <a:off x="4019068" y="5000824"/>
              <a:ext cx="31896" cy="8409"/>
            </a:xfrm>
            <a:custGeom>
              <a:rect b="b" l="l" r="r" t="t"/>
              <a:pathLst>
                <a:path extrusionOk="0" h="169" w="641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11"/>
            <p:cNvSpPr/>
            <p:nvPr/>
          </p:nvSpPr>
          <p:spPr>
            <a:xfrm>
              <a:off x="3962093" y="4940515"/>
              <a:ext cx="139129" cy="132362"/>
            </a:xfrm>
            <a:custGeom>
              <a:rect b="b" l="l" r="r" t="t"/>
              <a:pathLst>
                <a:path extrusionOk="0" h="2660" w="2796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11"/>
            <p:cNvSpPr/>
            <p:nvPr/>
          </p:nvSpPr>
          <p:spPr>
            <a:xfrm>
              <a:off x="3581827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11"/>
            <p:cNvSpPr/>
            <p:nvPr/>
          </p:nvSpPr>
          <p:spPr>
            <a:xfrm>
              <a:off x="3539929" y="4942157"/>
              <a:ext cx="120668" cy="129077"/>
            </a:xfrm>
            <a:custGeom>
              <a:rect b="b" l="l" r="r" t="t"/>
              <a:pathLst>
                <a:path extrusionOk="0" h="2594" w="2425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11"/>
            <p:cNvSpPr/>
            <p:nvPr/>
          </p:nvSpPr>
          <p:spPr>
            <a:xfrm>
              <a:off x="4193327" y="5087904"/>
              <a:ext cx="122310" cy="58717"/>
            </a:xfrm>
            <a:custGeom>
              <a:rect b="b" l="l" r="r" t="t"/>
              <a:pathLst>
                <a:path extrusionOk="0" h="1180" w="2458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11"/>
            <p:cNvSpPr/>
            <p:nvPr/>
          </p:nvSpPr>
          <p:spPr>
            <a:xfrm>
              <a:off x="4339075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11"/>
            <p:cNvSpPr/>
            <p:nvPr/>
          </p:nvSpPr>
          <p:spPr>
            <a:xfrm>
              <a:off x="2424160" y="5041030"/>
              <a:ext cx="26870" cy="6718"/>
            </a:xfrm>
            <a:custGeom>
              <a:rect b="b" l="l" r="r" t="t"/>
              <a:pathLst>
                <a:path extrusionOk="0" h="135" w="54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11"/>
            <p:cNvSpPr/>
            <p:nvPr/>
          </p:nvSpPr>
          <p:spPr>
            <a:xfrm>
              <a:off x="3826397" y="4948875"/>
              <a:ext cx="129077" cy="127386"/>
            </a:xfrm>
            <a:custGeom>
              <a:rect b="b" l="l" r="r" t="t"/>
              <a:pathLst>
                <a:path extrusionOk="0" h="2560" w="2594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11"/>
            <p:cNvSpPr/>
            <p:nvPr/>
          </p:nvSpPr>
          <p:spPr>
            <a:xfrm>
              <a:off x="2375595" y="4948875"/>
              <a:ext cx="125694" cy="125694"/>
            </a:xfrm>
            <a:custGeom>
              <a:rect b="b" l="l" r="r" t="t"/>
              <a:pathLst>
                <a:path extrusionOk="0" h="2526" w="2526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11"/>
            <p:cNvSpPr/>
            <p:nvPr/>
          </p:nvSpPr>
          <p:spPr>
            <a:xfrm>
              <a:off x="3684034" y="4945541"/>
              <a:ext cx="129028" cy="129028"/>
            </a:xfrm>
            <a:custGeom>
              <a:rect b="b" l="l" r="r" t="t"/>
              <a:pathLst>
                <a:path extrusionOk="0" h="2593" w="2593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11"/>
            <p:cNvSpPr/>
            <p:nvPr/>
          </p:nvSpPr>
          <p:spPr>
            <a:xfrm>
              <a:off x="3735934" y="5022569"/>
              <a:ext cx="25179" cy="31896"/>
            </a:xfrm>
            <a:custGeom>
              <a:rect b="b" l="l" r="r" t="t"/>
              <a:pathLst>
                <a:path extrusionOk="0" h="641" w="506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11"/>
            <p:cNvSpPr/>
            <p:nvPr/>
          </p:nvSpPr>
          <p:spPr>
            <a:xfrm>
              <a:off x="2422469" y="5014210"/>
              <a:ext cx="25179" cy="20153"/>
            </a:xfrm>
            <a:custGeom>
              <a:rect b="b" l="l" r="r" t="t"/>
              <a:pathLst>
                <a:path extrusionOk="0" h="405" w="506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11"/>
            <p:cNvSpPr/>
            <p:nvPr/>
          </p:nvSpPr>
          <p:spPr>
            <a:xfrm>
              <a:off x="3898450" y="5089596"/>
              <a:ext cx="134053" cy="57025"/>
            </a:xfrm>
            <a:custGeom>
              <a:rect b="b" l="l" r="r" t="t"/>
              <a:pathLst>
                <a:path extrusionOk="0" h="1146" w="2694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11"/>
            <p:cNvSpPr/>
            <p:nvPr/>
          </p:nvSpPr>
          <p:spPr>
            <a:xfrm>
              <a:off x="2714012" y="5019235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11"/>
            <p:cNvSpPr/>
            <p:nvPr/>
          </p:nvSpPr>
          <p:spPr>
            <a:xfrm>
              <a:off x="2978686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11"/>
            <p:cNvSpPr/>
            <p:nvPr/>
          </p:nvSpPr>
          <p:spPr>
            <a:xfrm>
              <a:off x="3611981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11"/>
            <p:cNvSpPr/>
            <p:nvPr/>
          </p:nvSpPr>
          <p:spPr>
            <a:xfrm>
              <a:off x="3427670" y="4851694"/>
              <a:ext cx="137437" cy="82154"/>
            </a:xfrm>
            <a:custGeom>
              <a:rect b="b" l="l" r="r" t="t"/>
              <a:pathLst>
                <a:path extrusionOk="0" h="1651" w="2762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11"/>
            <p:cNvSpPr/>
            <p:nvPr/>
          </p:nvSpPr>
          <p:spPr>
            <a:xfrm>
              <a:off x="2523034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11"/>
            <p:cNvSpPr/>
            <p:nvPr/>
          </p:nvSpPr>
          <p:spPr>
            <a:xfrm>
              <a:off x="4178250" y="4846668"/>
              <a:ext cx="139079" cy="87180"/>
            </a:xfrm>
            <a:custGeom>
              <a:rect b="b" l="l" r="r" t="t"/>
              <a:pathLst>
                <a:path extrusionOk="0" h="1752" w="2795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11"/>
            <p:cNvSpPr/>
            <p:nvPr/>
          </p:nvSpPr>
          <p:spPr>
            <a:xfrm>
              <a:off x="3727574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11"/>
            <p:cNvSpPr/>
            <p:nvPr/>
          </p:nvSpPr>
          <p:spPr>
            <a:xfrm>
              <a:off x="2667089" y="4943849"/>
              <a:ext cx="129028" cy="130720"/>
            </a:xfrm>
            <a:custGeom>
              <a:rect b="b" l="l" r="r" t="t"/>
              <a:pathLst>
                <a:path extrusionOk="0" h="2627" w="2593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11"/>
            <p:cNvSpPr/>
            <p:nvPr/>
          </p:nvSpPr>
          <p:spPr>
            <a:xfrm>
              <a:off x="2668781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11"/>
            <p:cNvSpPr/>
            <p:nvPr/>
          </p:nvSpPr>
          <p:spPr>
            <a:xfrm>
              <a:off x="2737449" y="5089596"/>
              <a:ext cx="118976" cy="57025"/>
            </a:xfrm>
            <a:custGeom>
              <a:rect b="b" l="l" r="r" t="t"/>
              <a:pathLst>
                <a:path extrusionOk="0" h="1146" w="2391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11"/>
            <p:cNvSpPr/>
            <p:nvPr/>
          </p:nvSpPr>
          <p:spPr>
            <a:xfrm>
              <a:off x="3756037" y="5086262"/>
              <a:ext cx="122360" cy="60359"/>
            </a:xfrm>
            <a:custGeom>
              <a:rect b="b" l="l" r="r" t="t"/>
              <a:pathLst>
                <a:path extrusionOk="0" h="1213" w="2459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11"/>
            <p:cNvSpPr/>
            <p:nvPr/>
          </p:nvSpPr>
          <p:spPr>
            <a:xfrm>
              <a:off x="2821195" y="4848360"/>
              <a:ext cx="135795" cy="83796"/>
            </a:xfrm>
            <a:custGeom>
              <a:rect b="b" l="l" r="r" t="t"/>
              <a:pathLst>
                <a:path extrusionOk="0" h="1684" w="2729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11"/>
            <p:cNvSpPr/>
            <p:nvPr/>
          </p:nvSpPr>
          <p:spPr>
            <a:xfrm>
              <a:off x="3880039" y="4848360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11"/>
            <p:cNvSpPr/>
            <p:nvPr/>
          </p:nvSpPr>
          <p:spPr>
            <a:xfrm>
              <a:off x="4397692" y="5030979"/>
              <a:ext cx="48616" cy="23487"/>
            </a:xfrm>
            <a:custGeom>
              <a:rect b="b" l="l" r="r" t="t"/>
              <a:pathLst>
                <a:path extrusionOk="0" h="472" w="977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11"/>
            <p:cNvSpPr/>
            <p:nvPr/>
          </p:nvSpPr>
          <p:spPr>
            <a:xfrm>
              <a:off x="4332357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11"/>
            <p:cNvSpPr/>
            <p:nvPr/>
          </p:nvSpPr>
          <p:spPr>
            <a:xfrm>
              <a:off x="4260304" y="4945541"/>
              <a:ext cx="206106" cy="129028"/>
            </a:xfrm>
            <a:custGeom>
              <a:rect b="b" l="l" r="r" t="t"/>
              <a:pathLst>
                <a:path extrusionOk="0" h="2593" w="4142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11"/>
            <p:cNvSpPr/>
            <p:nvPr/>
          </p:nvSpPr>
          <p:spPr>
            <a:xfrm>
              <a:off x="2576625" y="5015902"/>
              <a:ext cx="18461" cy="35230"/>
            </a:xfrm>
            <a:custGeom>
              <a:rect b="b" l="l" r="r" t="t"/>
              <a:pathLst>
                <a:path extrusionOk="0" h="708" w="371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11"/>
            <p:cNvSpPr/>
            <p:nvPr/>
          </p:nvSpPr>
          <p:spPr>
            <a:xfrm>
              <a:off x="4037479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11"/>
            <p:cNvSpPr/>
            <p:nvPr/>
          </p:nvSpPr>
          <p:spPr>
            <a:xfrm>
              <a:off x="2590011" y="5091288"/>
              <a:ext cx="129077" cy="55333"/>
            </a:xfrm>
            <a:custGeom>
              <a:rect b="b" l="l" r="r" t="t"/>
              <a:pathLst>
                <a:path extrusionOk="0" h="1112" w="2594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11"/>
            <p:cNvSpPr/>
            <p:nvPr/>
          </p:nvSpPr>
          <p:spPr>
            <a:xfrm>
              <a:off x="2518008" y="4947183"/>
              <a:ext cx="124002" cy="129077"/>
            </a:xfrm>
            <a:custGeom>
              <a:rect b="b" l="l" r="r" t="t"/>
              <a:pathLst>
                <a:path extrusionOk="0" h="2594" w="2492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11"/>
            <p:cNvSpPr/>
            <p:nvPr/>
          </p:nvSpPr>
          <p:spPr>
            <a:xfrm>
              <a:off x="3462851" y="5089596"/>
              <a:ext cx="124052" cy="57025"/>
            </a:xfrm>
            <a:custGeom>
              <a:rect b="b" l="l" r="r" t="t"/>
              <a:pathLst>
                <a:path extrusionOk="0" h="1146" w="2493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11"/>
            <p:cNvSpPr/>
            <p:nvPr/>
          </p:nvSpPr>
          <p:spPr>
            <a:xfrm>
              <a:off x="2370569" y="5084570"/>
              <a:ext cx="211132" cy="62051"/>
            </a:xfrm>
            <a:custGeom>
              <a:rect b="b" l="l" r="r" t="t"/>
              <a:pathLst>
                <a:path extrusionOk="0" h="1247" w="4243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11"/>
            <p:cNvSpPr/>
            <p:nvPr/>
          </p:nvSpPr>
          <p:spPr>
            <a:xfrm>
              <a:off x="3586853" y="5024261"/>
              <a:ext cx="23487" cy="26870"/>
            </a:xfrm>
            <a:custGeom>
              <a:rect b="b" l="l" r="r" t="t"/>
              <a:pathLst>
                <a:path extrusionOk="0" h="540" w="472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11"/>
            <p:cNvSpPr/>
            <p:nvPr/>
          </p:nvSpPr>
          <p:spPr>
            <a:xfrm>
              <a:off x="3313770" y="5089596"/>
              <a:ext cx="124002" cy="57025"/>
            </a:xfrm>
            <a:custGeom>
              <a:rect b="b" l="l" r="r" t="t"/>
              <a:pathLst>
                <a:path extrusionOk="0" h="1146" w="2492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11"/>
            <p:cNvSpPr/>
            <p:nvPr/>
          </p:nvSpPr>
          <p:spPr>
            <a:xfrm>
              <a:off x="3444439" y="5022569"/>
              <a:ext cx="18461" cy="30204"/>
            </a:xfrm>
            <a:custGeom>
              <a:rect b="b" l="l" r="r" t="t"/>
              <a:pathLst>
                <a:path extrusionOk="0" h="607" w="371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11"/>
            <p:cNvSpPr/>
            <p:nvPr/>
          </p:nvSpPr>
          <p:spPr>
            <a:xfrm>
              <a:off x="2866477" y="5020927"/>
              <a:ext cx="25179" cy="31846"/>
            </a:xfrm>
            <a:custGeom>
              <a:rect b="b" l="l" r="r" t="t"/>
              <a:pathLst>
                <a:path extrusionOk="0" h="640" w="506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11"/>
            <p:cNvSpPr/>
            <p:nvPr/>
          </p:nvSpPr>
          <p:spPr>
            <a:xfrm>
              <a:off x="2811144" y="4943849"/>
              <a:ext cx="122360" cy="127386"/>
            </a:xfrm>
            <a:custGeom>
              <a:rect b="b" l="l" r="r" t="t"/>
              <a:pathLst>
                <a:path extrusionOk="0" h="2560" w="2459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11"/>
            <p:cNvSpPr/>
            <p:nvPr/>
          </p:nvSpPr>
          <p:spPr>
            <a:xfrm>
              <a:off x="2951915" y="4947183"/>
              <a:ext cx="135745" cy="127386"/>
            </a:xfrm>
            <a:custGeom>
              <a:rect b="b" l="l" r="r" t="t"/>
              <a:pathLst>
                <a:path extrusionOk="0" h="2560" w="2728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11"/>
            <p:cNvSpPr/>
            <p:nvPr/>
          </p:nvSpPr>
          <p:spPr>
            <a:xfrm>
              <a:off x="3007198" y="5024261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11"/>
            <p:cNvSpPr/>
            <p:nvPr/>
          </p:nvSpPr>
          <p:spPr>
            <a:xfrm>
              <a:off x="3166331" y="5099648"/>
              <a:ext cx="8409" cy="46973"/>
            </a:xfrm>
            <a:custGeom>
              <a:rect b="b" l="l" r="r" t="t"/>
              <a:pathLst>
                <a:path extrusionOk="0" h="944" w="169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11"/>
            <p:cNvSpPr/>
            <p:nvPr/>
          </p:nvSpPr>
          <p:spPr>
            <a:xfrm>
              <a:off x="2879863" y="5092930"/>
              <a:ext cx="129028" cy="53691"/>
            </a:xfrm>
            <a:custGeom>
              <a:rect b="b" l="l" r="r" t="t"/>
              <a:pathLst>
                <a:path extrusionOk="0" h="1079" w="2593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11"/>
            <p:cNvSpPr/>
            <p:nvPr/>
          </p:nvSpPr>
          <p:spPr>
            <a:xfrm>
              <a:off x="3099304" y="4943849"/>
              <a:ext cx="125694" cy="135745"/>
            </a:xfrm>
            <a:custGeom>
              <a:rect b="b" l="l" r="r" t="t"/>
              <a:pathLst>
                <a:path extrusionOk="0" h="2728" w="2526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11"/>
            <p:cNvSpPr/>
            <p:nvPr/>
          </p:nvSpPr>
          <p:spPr>
            <a:xfrm>
              <a:off x="3295359" y="5022569"/>
              <a:ext cx="28512" cy="30204"/>
            </a:xfrm>
            <a:custGeom>
              <a:rect b="b" l="l" r="r" t="t"/>
              <a:pathLst>
                <a:path extrusionOk="0" h="607" w="573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11"/>
            <p:cNvSpPr/>
            <p:nvPr/>
          </p:nvSpPr>
          <p:spPr>
            <a:xfrm>
              <a:off x="3273564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11"/>
            <p:cNvSpPr/>
            <p:nvPr/>
          </p:nvSpPr>
          <p:spPr>
            <a:xfrm>
              <a:off x="3157971" y="5087904"/>
              <a:ext cx="137437" cy="58717"/>
            </a:xfrm>
            <a:custGeom>
              <a:rect b="b" l="l" r="r" t="t"/>
              <a:pathLst>
                <a:path extrusionOk="0" h="1180" w="2762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11"/>
            <p:cNvSpPr/>
            <p:nvPr/>
          </p:nvSpPr>
          <p:spPr>
            <a:xfrm>
              <a:off x="3392490" y="4943849"/>
              <a:ext cx="130720" cy="132411"/>
            </a:xfrm>
            <a:custGeom>
              <a:rect b="b" l="l" r="r" t="t"/>
              <a:pathLst>
                <a:path extrusionOk="0" h="2661" w="2627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11"/>
            <p:cNvSpPr/>
            <p:nvPr/>
          </p:nvSpPr>
          <p:spPr>
            <a:xfrm>
              <a:off x="3154587" y="5027595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11"/>
            <p:cNvSpPr/>
            <p:nvPr/>
          </p:nvSpPr>
          <p:spPr>
            <a:xfrm>
              <a:off x="3245051" y="4945541"/>
              <a:ext cx="125744" cy="132362"/>
            </a:xfrm>
            <a:custGeom>
              <a:rect b="b" l="l" r="r" t="t"/>
              <a:pathLst>
                <a:path extrusionOk="0" h="2660" w="2527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11"/>
            <p:cNvSpPr/>
            <p:nvPr/>
          </p:nvSpPr>
          <p:spPr>
            <a:xfrm>
              <a:off x="3119407" y="4846668"/>
              <a:ext cx="139129" cy="87180"/>
            </a:xfrm>
            <a:custGeom>
              <a:rect b="b" l="l" r="r" t="t"/>
              <a:pathLst>
                <a:path extrusionOk="0" h="1752" w="2796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11"/>
            <p:cNvSpPr/>
            <p:nvPr/>
          </p:nvSpPr>
          <p:spPr>
            <a:xfrm>
              <a:off x="3023918" y="5096314"/>
              <a:ext cx="127386" cy="50307"/>
            </a:xfrm>
            <a:custGeom>
              <a:rect b="b" l="l" r="r" t="t"/>
              <a:pathLst>
                <a:path extrusionOk="0" h="1011" w="256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11"/>
            <p:cNvSpPr/>
            <p:nvPr/>
          </p:nvSpPr>
          <p:spPr>
            <a:xfrm>
              <a:off x="2330363" y="4724358"/>
              <a:ext cx="2218152" cy="422263"/>
            </a:xfrm>
            <a:custGeom>
              <a:rect b="b" l="l" r="r" t="t"/>
              <a:pathLst>
                <a:path extrusionOk="0" h="8486" w="44577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11"/>
            <p:cNvSpPr/>
            <p:nvPr/>
          </p:nvSpPr>
          <p:spPr>
            <a:xfrm>
              <a:off x="4044197" y="5086262"/>
              <a:ext cx="127386" cy="60359"/>
            </a:xfrm>
            <a:custGeom>
              <a:rect b="b" l="l" r="r" t="t"/>
              <a:pathLst>
                <a:path extrusionOk="0" h="1213" w="256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8" name="Google Shape;1758;p11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759" name="Google Shape;1759;p11"/>
            <p:cNvSpPr/>
            <p:nvPr/>
          </p:nvSpPr>
          <p:spPr>
            <a:xfrm>
              <a:off x="135698" y="3632076"/>
              <a:ext cx="366930" cy="1514545"/>
            </a:xfrm>
            <a:custGeom>
              <a:rect b="b" l="l" r="r" t="t"/>
              <a:pathLst>
                <a:path extrusionOk="0" h="30437" w="7374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11"/>
            <p:cNvSpPr/>
            <p:nvPr/>
          </p:nvSpPr>
          <p:spPr>
            <a:xfrm>
              <a:off x="201033" y="4280399"/>
              <a:ext cx="263081" cy="258055"/>
            </a:xfrm>
            <a:custGeom>
              <a:rect b="b" l="l" r="r" t="t"/>
              <a:pathLst>
                <a:path extrusionOk="0" h="5186" w="5287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11"/>
            <p:cNvSpPr/>
            <p:nvPr/>
          </p:nvSpPr>
          <p:spPr>
            <a:xfrm>
              <a:off x="397038" y="4345734"/>
              <a:ext cx="30204" cy="20153"/>
            </a:xfrm>
            <a:custGeom>
              <a:rect b="b" l="l" r="r" t="t"/>
              <a:pathLst>
                <a:path extrusionOk="0" h="405" w="607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11"/>
            <p:cNvSpPr/>
            <p:nvPr/>
          </p:nvSpPr>
          <p:spPr>
            <a:xfrm>
              <a:off x="256316" y="4325631"/>
              <a:ext cx="28512" cy="25179"/>
            </a:xfrm>
            <a:custGeom>
              <a:rect b="b" l="l" r="r" t="t"/>
              <a:pathLst>
                <a:path extrusionOk="0" h="506" w="573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11"/>
            <p:cNvSpPr/>
            <p:nvPr/>
          </p:nvSpPr>
          <p:spPr>
            <a:xfrm>
              <a:off x="217752" y="4367529"/>
              <a:ext cx="38614" cy="13435"/>
            </a:xfrm>
            <a:custGeom>
              <a:rect b="b" l="l" r="r" t="t"/>
              <a:pathLst>
                <a:path extrusionOk="0" h="270" w="776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11"/>
            <p:cNvSpPr/>
            <p:nvPr/>
          </p:nvSpPr>
          <p:spPr>
            <a:xfrm>
              <a:off x="159135" y="3657205"/>
              <a:ext cx="145797" cy="152514"/>
            </a:xfrm>
            <a:custGeom>
              <a:rect b="b" l="l" r="r" t="t"/>
              <a:pathLst>
                <a:path extrusionOk="0" h="3065" w="293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11"/>
            <p:cNvSpPr/>
            <p:nvPr/>
          </p:nvSpPr>
          <p:spPr>
            <a:xfrm>
              <a:off x="311600" y="4302194"/>
              <a:ext cx="13435" cy="33538"/>
            </a:xfrm>
            <a:custGeom>
              <a:rect b="b" l="l" r="r" t="t"/>
              <a:pathLst>
                <a:path extrusionOk="0" h="674" w="27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11"/>
            <p:cNvSpPr/>
            <p:nvPr/>
          </p:nvSpPr>
          <p:spPr>
            <a:xfrm>
              <a:off x="308216" y="4352451"/>
              <a:ext cx="98923" cy="98923"/>
            </a:xfrm>
            <a:custGeom>
              <a:rect b="b" l="l" r="r" t="t"/>
              <a:pathLst>
                <a:path extrusionOk="0" h="1988" w="1988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11"/>
            <p:cNvSpPr/>
            <p:nvPr/>
          </p:nvSpPr>
          <p:spPr>
            <a:xfrm>
              <a:off x="385294" y="4484813"/>
              <a:ext cx="18461" cy="13435"/>
            </a:xfrm>
            <a:custGeom>
              <a:rect b="b" l="l" r="r" t="t"/>
              <a:pathLst>
                <a:path extrusionOk="0" h="270" w="371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11"/>
            <p:cNvSpPr/>
            <p:nvPr/>
          </p:nvSpPr>
          <p:spPr>
            <a:xfrm>
              <a:off x="380268" y="4828257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11"/>
            <p:cNvSpPr/>
            <p:nvPr/>
          </p:nvSpPr>
          <p:spPr>
            <a:xfrm>
              <a:off x="420475" y="5047698"/>
              <a:ext cx="18511" cy="23536"/>
            </a:xfrm>
            <a:custGeom>
              <a:rect b="b" l="l" r="r" t="t"/>
              <a:pathLst>
                <a:path extrusionOk="0" h="473" w="372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11"/>
            <p:cNvSpPr/>
            <p:nvPr/>
          </p:nvSpPr>
          <p:spPr>
            <a:xfrm>
              <a:off x="400371" y="4942157"/>
              <a:ext cx="21845" cy="25179"/>
            </a:xfrm>
            <a:custGeom>
              <a:rect b="b" l="l" r="r" t="t"/>
              <a:pathLst>
                <a:path extrusionOk="0" h="506" w="439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11"/>
            <p:cNvSpPr/>
            <p:nvPr/>
          </p:nvSpPr>
          <p:spPr>
            <a:xfrm>
              <a:off x="398680" y="4886874"/>
              <a:ext cx="20203" cy="23536"/>
            </a:xfrm>
            <a:custGeom>
              <a:rect b="b" l="l" r="r" t="t"/>
              <a:pathLst>
                <a:path extrusionOk="0" h="473" w="406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11"/>
            <p:cNvSpPr/>
            <p:nvPr/>
          </p:nvSpPr>
          <p:spPr>
            <a:xfrm>
              <a:off x="413807" y="5002466"/>
              <a:ext cx="20153" cy="20153"/>
            </a:xfrm>
            <a:custGeom>
              <a:rect b="b" l="l" r="r" t="t"/>
              <a:pathLst>
                <a:path extrusionOk="0" h="405" w="405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11"/>
            <p:cNvSpPr/>
            <p:nvPr/>
          </p:nvSpPr>
          <p:spPr>
            <a:xfrm>
              <a:off x="432218" y="5108007"/>
              <a:ext cx="18461" cy="28562"/>
            </a:xfrm>
            <a:custGeom>
              <a:rect b="b" l="l" r="r" t="t"/>
              <a:pathLst>
                <a:path extrusionOk="0" h="574" w="371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74" name="Google Shape;1774;p11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lor">
  <p:cSld name="BLANK_1_1">
    <p:bg>
      <p:bgPr>
        <a:solidFill>
          <a:schemeClr val="accent1"/>
        </a:solidFill>
      </p:bgPr>
    </p:bg>
    <p:spTree>
      <p:nvGrpSpPr>
        <p:cNvPr id="1775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6" name="Google Shape;1776;p12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777" name="Google Shape;1777;p12"/>
            <p:cNvSpPr/>
            <p:nvPr/>
          </p:nvSpPr>
          <p:spPr>
            <a:xfrm>
              <a:off x="3" y="1598235"/>
              <a:ext cx="698630" cy="1537982"/>
            </a:xfrm>
            <a:custGeom>
              <a:rect b="b" l="l" r="r" t="t"/>
              <a:pathLst>
                <a:path extrusionOk="0" h="30908" w="1404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12"/>
            <p:cNvSpPr/>
            <p:nvPr/>
          </p:nvSpPr>
          <p:spPr>
            <a:xfrm>
              <a:off x="211084" y="1586492"/>
              <a:ext cx="20153" cy="23536"/>
            </a:xfrm>
            <a:custGeom>
              <a:rect b="b" l="l" r="r" t="t"/>
              <a:pathLst>
                <a:path extrusionOk="0" h="473" w="405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12"/>
            <p:cNvSpPr/>
            <p:nvPr/>
          </p:nvSpPr>
          <p:spPr>
            <a:xfrm>
              <a:off x="3" y="1439053"/>
              <a:ext cx="830992" cy="1847937"/>
            </a:xfrm>
            <a:custGeom>
              <a:rect b="b" l="l" r="r" t="t"/>
              <a:pathLst>
                <a:path extrusionOk="0" h="37137" w="1670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80" name="Google Shape;1780;p12"/>
          <p:cNvSpPr/>
          <p:nvPr/>
        </p:nvSpPr>
        <p:spPr>
          <a:xfrm>
            <a:off x="7570249" y="187589"/>
            <a:ext cx="830992" cy="847761"/>
          </a:xfrm>
          <a:custGeom>
            <a:rect b="b" l="l" r="r" t="t"/>
            <a:pathLst>
              <a:path extrusionOk="0" h="17037" w="1670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17025" lIns="117025" spcFirstLastPara="1" rIns="117025" wrap="square" tIns="117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81" name="Google Shape;1781;p12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782" name="Google Shape;1782;p12"/>
            <p:cNvSpPr/>
            <p:nvPr/>
          </p:nvSpPr>
          <p:spPr>
            <a:xfrm>
              <a:off x="495861" y="65329"/>
              <a:ext cx="387083" cy="314981"/>
            </a:xfrm>
            <a:custGeom>
              <a:rect b="b" l="l" r="r" t="t"/>
              <a:pathLst>
                <a:path extrusionOk="0" h="6330" w="7779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12"/>
            <p:cNvSpPr/>
            <p:nvPr/>
          </p:nvSpPr>
          <p:spPr>
            <a:xfrm>
              <a:off x="448987" y="-6"/>
              <a:ext cx="954944" cy="405444"/>
            </a:xfrm>
            <a:custGeom>
              <a:rect b="b" l="l" r="r" t="t"/>
              <a:pathLst>
                <a:path extrusionOk="0" h="8148" w="19191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12"/>
            <p:cNvSpPr/>
            <p:nvPr/>
          </p:nvSpPr>
          <p:spPr>
            <a:xfrm>
              <a:off x="963306" y="-6"/>
              <a:ext cx="395393" cy="271441"/>
            </a:xfrm>
            <a:custGeom>
              <a:rect b="b" l="l" r="r" t="t"/>
              <a:pathLst>
                <a:path extrusionOk="0" h="5455" w="7946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12"/>
            <p:cNvSpPr/>
            <p:nvPr/>
          </p:nvSpPr>
          <p:spPr>
            <a:xfrm>
              <a:off x="1661887" y="155793"/>
              <a:ext cx="390417" cy="172568"/>
            </a:xfrm>
            <a:custGeom>
              <a:rect b="b" l="l" r="r" t="t"/>
              <a:pathLst>
                <a:path extrusionOk="0" h="3468" w="7846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12"/>
            <p:cNvSpPr/>
            <p:nvPr/>
          </p:nvSpPr>
          <p:spPr>
            <a:xfrm>
              <a:off x="1698759" y="204358"/>
              <a:ext cx="28512" cy="13435"/>
            </a:xfrm>
            <a:custGeom>
              <a:rect b="b" l="l" r="r" t="t"/>
              <a:pathLst>
                <a:path extrusionOk="0" h="270" w="573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12"/>
            <p:cNvSpPr/>
            <p:nvPr/>
          </p:nvSpPr>
          <p:spPr>
            <a:xfrm>
              <a:off x="1978510" y="202666"/>
              <a:ext cx="15127" cy="77128"/>
            </a:xfrm>
            <a:custGeom>
              <a:rect b="b" l="l" r="r" t="t"/>
              <a:pathLst>
                <a:path extrusionOk="0" h="1550" w="304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12"/>
            <p:cNvSpPr/>
            <p:nvPr/>
          </p:nvSpPr>
          <p:spPr>
            <a:xfrm>
              <a:off x="1956765" y="217744"/>
              <a:ext cx="11743" cy="41948"/>
            </a:xfrm>
            <a:custGeom>
              <a:rect b="b" l="l" r="r" t="t"/>
              <a:pathLst>
                <a:path extrusionOk="0" h="843" w="236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12"/>
            <p:cNvSpPr/>
            <p:nvPr/>
          </p:nvSpPr>
          <p:spPr>
            <a:xfrm>
              <a:off x="1485985" y="92100"/>
              <a:ext cx="174309" cy="150823"/>
            </a:xfrm>
            <a:custGeom>
              <a:rect b="b" l="l" r="r" t="t"/>
              <a:pathLst>
                <a:path extrusionOk="0" h="3031" w="3503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12"/>
            <p:cNvSpPr/>
            <p:nvPr/>
          </p:nvSpPr>
          <p:spPr>
            <a:xfrm>
              <a:off x="1697067" y="227795"/>
              <a:ext cx="28562" cy="15127"/>
            </a:xfrm>
            <a:custGeom>
              <a:rect b="b" l="l" r="r" t="t"/>
              <a:pathLst>
                <a:path extrusionOk="0" h="304" w="574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91" name="Google Shape;1791;p12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792" name="Google Shape;1792;p12"/>
            <p:cNvSpPr/>
            <p:nvPr/>
          </p:nvSpPr>
          <p:spPr>
            <a:xfrm>
              <a:off x="6773284" y="2228147"/>
              <a:ext cx="88871" cy="36922"/>
            </a:xfrm>
            <a:custGeom>
              <a:rect b="b" l="l" r="r" t="t"/>
              <a:pathLst>
                <a:path extrusionOk="0" h="742" w="1786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12"/>
            <p:cNvSpPr/>
            <p:nvPr/>
          </p:nvSpPr>
          <p:spPr>
            <a:xfrm>
              <a:off x="6726410" y="2104195"/>
              <a:ext cx="135745" cy="48616"/>
            </a:xfrm>
            <a:custGeom>
              <a:rect b="b" l="l" r="r" t="t"/>
              <a:pathLst>
                <a:path extrusionOk="0" h="977" w="2728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12"/>
            <p:cNvSpPr/>
            <p:nvPr/>
          </p:nvSpPr>
          <p:spPr>
            <a:xfrm>
              <a:off x="6746513" y="2144401"/>
              <a:ext cx="115642" cy="43590"/>
            </a:xfrm>
            <a:custGeom>
              <a:rect b="b" l="l" r="r" t="t"/>
              <a:pathLst>
                <a:path extrusionOk="0" h="876" w="2324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12"/>
            <p:cNvSpPr/>
            <p:nvPr/>
          </p:nvSpPr>
          <p:spPr>
            <a:xfrm>
              <a:off x="6793387" y="2305226"/>
              <a:ext cx="68768" cy="31846"/>
            </a:xfrm>
            <a:custGeom>
              <a:rect b="b" l="l" r="r" t="t"/>
              <a:pathLst>
                <a:path extrusionOk="0" h="640" w="1382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12"/>
            <p:cNvSpPr/>
            <p:nvPr/>
          </p:nvSpPr>
          <p:spPr>
            <a:xfrm>
              <a:off x="6726410" y="2055580"/>
              <a:ext cx="135745" cy="50307"/>
            </a:xfrm>
            <a:custGeom>
              <a:rect b="b" l="l" r="r" t="t"/>
              <a:pathLst>
                <a:path extrusionOk="0" h="1011" w="2728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12"/>
            <p:cNvSpPr/>
            <p:nvPr/>
          </p:nvSpPr>
          <p:spPr>
            <a:xfrm>
              <a:off x="6776668" y="2268353"/>
              <a:ext cx="85488" cy="38564"/>
            </a:xfrm>
            <a:custGeom>
              <a:rect b="b" l="l" r="r" t="t"/>
              <a:pathLst>
                <a:path extrusionOk="0" h="775" w="1718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12"/>
            <p:cNvSpPr/>
            <p:nvPr/>
          </p:nvSpPr>
          <p:spPr>
            <a:xfrm>
              <a:off x="5994291" y="2241533"/>
              <a:ext cx="321698" cy="110616"/>
            </a:xfrm>
            <a:custGeom>
              <a:rect b="b" l="l" r="r" t="t"/>
              <a:pathLst>
                <a:path extrusionOk="0" h="2223" w="6465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12"/>
            <p:cNvSpPr/>
            <p:nvPr/>
          </p:nvSpPr>
          <p:spPr>
            <a:xfrm>
              <a:off x="6123269" y="2578308"/>
              <a:ext cx="474163" cy="135745"/>
            </a:xfrm>
            <a:custGeom>
              <a:rect b="b" l="l" r="r" t="t"/>
              <a:pathLst>
                <a:path extrusionOk="0" h="2728" w="9529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12"/>
            <p:cNvSpPr/>
            <p:nvPr/>
          </p:nvSpPr>
          <p:spPr>
            <a:xfrm>
              <a:off x="5691054" y="2422510"/>
              <a:ext cx="236260" cy="217800"/>
            </a:xfrm>
            <a:custGeom>
              <a:rect b="b" l="l" r="r" t="t"/>
              <a:pathLst>
                <a:path extrusionOk="0" h="4377" w="4748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12"/>
            <p:cNvSpPr/>
            <p:nvPr/>
          </p:nvSpPr>
          <p:spPr>
            <a:xfrm>
              <a:off x="6800105" y="2340406"/>
              <a:ext cx="62051" cy="30204"/>
            </a:xfrm>
            <a:custGeom>
              <a:rect b="b" l="l" r="r" t="t"/>
              <a:pathLst>
                <a:path extrusionOk="0" h="607" w="1247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12"/>
            <p:cNvSpPr/>
            <p:nvPr/>
          </p:nvSpPr>
          <p:spPr>
            <a:xfrm>
              <a:off x="5654182" y="1903115"/>
              <a:ext cx="1207974" cy="1445876"/>
            </a:xfrm>
            <a:custGeom>
              <a:rect b="b" l="l" r="r" t="t"/>
              <a:pathLst>
                <a:path extrusionOk="0" h="29057" w="24276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12"/>
            <p:cNvSpPr/>
            <p:nvPr/>
          </p:nvSpPr>
          <p:spPr>
            <a:xfrm>
              <a:off x="6823542" y="2472767"/>
              <a:ext cx="38614" cy="16769"/>
            </a:xfrm>
            <a:custGeom>
              <a:rect b="b" l="l" r="r" t="t"/>
              <a:pathLst>
                <a:path extrusionOk="0" h="337" w="776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12"/>
            <p:cNvSpPr/>
            <p:nvPr/>
          </p:nvSpPr>
          <p:spPr>
            <a:xfrm>
              <a:off x="6810156" y="2378920"/>
              <a:ext cx="51999" cy="28512"/>
            </a:xfrm>
            <a:custGeom>
              <a:rect b="b" l="l" r="r" t="t"/>
              <a:pathLst>
                <a:path extrusionOk="0" h="573" w="1045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12"/>
            <p:cNvSpPr/>
            <p:nvPr/>
          </p:nvSpPr>
          <p:spPr>
            <a:xfrm>
              <a:off x="6842003" y="2509590"/>
              <a:ext cx="20153" cy="16819"/>
            </a:xfrm>
            <a:custGeom>
              <a:rect b="b" l="l" r="r" t="t"/>
              <a:pathLst>
                <a:path extrusionOk="0" h="338" w="405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6" name="Google Shape;1806;p12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807" name="Google Shape;1807;p12"/>
            <p:cNvSpPr/>
            <p:nvPr/>
          </p:nvSpPr>
          <p:spPr>
            <a:xfrm>
              <a:off x="5825057" y="3508074"/>
              <a:ext cx="1037098" cy="1476031"/>
            </a:xfrm>
            <a:custGeom>
              <a:rect b="b" l="l" r="r" t="t"/>
              <a:pathLst>
                <a:path extrusionOk="0" h="29663" w="20842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12"/>
            <p:cNvSpPr/>
            <p:nvPr/>
          </p:nvSpPr>
          <p:spPr>
            <a:xfrm>
              <a:off x="6848670" y="3911827"/>
              <a:ext cx="13485" cy="28562"/>
            </a:xfrm>
            <a:custGeom>
              <a:rect b="b" l="l" r="r" t="t"/>
              <a:pathLst>
                <a:path extrusionOk="0" h="574" w="271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12"/>
            <p:cNvSpPr/>
            <p:nvPr/>
          </p:nvSpPr>
          <p:spPr>
            <a:xfrm>
              <a:off x="6845336" y="3940339"/>
              <a:ext cx="16819" cy="50307"/>
            </a:xfrm>
            <a:custGeom>
              <a:rect b="b" l="l" r="r" t="t"/>
              <a:pathLst>
                <a:path extrusionOk="0" h="1011" w="338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0" name="Google Shape;1810;p12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811" name="Google Shape;1811;p12"/>
            <p:cNvSpPr/>
            <p:nvPr/>
          </p:nvSpPr>
          <p:spPr>
            <a:xfrm>
              <a:off x="4117941" y="4942157"/>
              <a:ext cx="124002" cy="132411"/>
            </a:xfrm>
            <a:custGeom>
              <a:rect b="b" l="l" r="r" t="t"/>
              <a:pathLst>
                <a:path extrusionOk="0" h="2661" w="2492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12"/>
            <p:cNvSpPr/>
            <p:nvPr/>
          </p:nvSpPr>
          <p:spPr>
            <a:xfrm>
              <a:off x="4171533" y="4979029"/>
              <a:ext cx="33538" cy="35230"/>
            </a:xfrm>
            <a:custGeom>
              <a:rect b="b" l="l" r="r" t="t"/>
              <a:pathLst>
                <a:path extrusionOk="0" h="708" w="674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12"/>
            <p:cNvSpPr/>
            <p:nvPr/>
          </p:nvSpPr>
          <p:spPr>
            <a:xfrm>
              <a:off x="3876655" y="5019235"/>
              <a:ext cx="26870" cy="35230"/>
            </a:xfrm>
            <a:custGeom>
              <a:rect b="b" l="l" r="r" t="t"/>
              <a:pathLst>
                <a:path extrusionOk="0" h="708" w="54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12"/>
            <p:cNvSpPr/>
            <p:nvPr/>
          </p:nvSpPr>
          <p:spPr>
            <a:xfrm>
              <a:off x="2377237" y="4851694"/>
              <a:ext cx="134103" cy="77128"/>
            </a:xfrm>
            <a:custGeom>
              <a:rect b="b" l="l" r="r" t="t"/>
              <a:pathLst>
                <a:path extrusionOk="0" h="1550" w="2695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12"/>
            <p:cNvSpPr/>
            <p:nvPr/>
          </p:nvSpPr>
          <p:spPr>
            <a:xfrm>
              <a:off x="4019068" y="5000824"/>
              <a:ext cx="31896" cy="8409"/>
            </a:xfrm>
            <a:custGeom>
              <a:rect b="b" l="l" r="r" t="t"/>
              <a:pathLst>
                <a:path extrusionOk="0" h="169" w="641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12"/>
            <p:cNvSpPr/>
            <p:nvPr/>
          </p:nvSpPr>
          <p:spPr>
            <a:xfrm>
              <a:off x="3962093" y="4940515"/>
              <a:ext cx="139129" cy="132362"/>
            </a:xfrm>
            <a:custGeom>
              <a:rect b="b" l="l" r="r" t="t"/>
              <a:pathLst>
                <a:path extrusionOk="0" h="2660" w="2796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12"/>
            <p:cNvSpPr/>
            <p:nvPr/>
          </p:nvSpPr>
          <p:spPr>
            <a:xfrm>
              <a:off x="3581827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12"/>
            <p:cNvSpPr/>
            <p:nvPr/>
          </p:nvSpPr>
          <p:spPr>
            <a:xfrm>
              <a:off x="3539929" y="4942157"/>
              <a:ext cx="120668" cy="129077"/>
            </a:xfrm>
            <a:custGeom>
              <a:rect b="b" l="l" r="r" t="t"/>
              <a:pathLst>
                <a:path extrusionOk="0" h="2594" w="2425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12"/>
            <p:cNvSpPr/>
            <p:nvPr/>
          </p:nvSpPr>
          <p:spPr>
            <a:xfrm>
              <a:off x="4193327" y="5087904"/>
              <a:ext cx="122310" cy="58717"/>
            </a:xfrm>
            <a:custGeom>
              <a:rect b="b" l="l" r="r" t="t"/>
              <a:pathLst>
                <a:path extrusionOk="0" h="1180" w="2458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12"/>
            <p:cNvSpPr/>
            <p:nvPr/>
          </p:nvSpPr>
          <p:spPr>
            <a:xfrm>
              <a:off x="4339075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12"/>
            <p:cNvSpPr/>
            <p:nvPr/>
          </p:nvSpPr>
          <p:spPr>
            <a:xfrm>
              <a:off x="2424160" y="5041030"/>
              <a:ext cx="26870" cy="6718"/>
            </a:xfrm>
            <a:custGeom>
              <a:rect b="b" l="l" r="r" t="t"/>
              <a:pathLst>
                <a:path extrusionOk="0" h="135" w="54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12"/>
            <p:cNvSpPr/>
            <p:nvPr/>
          </p:nvSpPr>
          <p:spPr>
            <a:xfrm>
              <a:off x="3826397" y="4948875"/>
              <a:ext cx="129077" cy="127386"/>
            </a:xfrm>
            <a:custGeom>
              <a:rect b="b" l="l" r="r" t="t"/>
              <a:pathLst>
                <a:path extrusionOk="0" h="2560" w="2594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12"/>
            <p:cNvSpPr/>
            <p:nvPr/>
          </p:nvSpPr>
          <p:spPr>
            <a:xfrm>
              <a:off x="2375595" y="4948875"/>
              <a:ext cx="125694" cy="125694"/>
            </a:xfrm>
            <a:custGeom>
              <a:rect b="b" l="l" r="r" t="t"/>
              <a:pathLst>
                <a:path extrusionOk="0" h="2526" w="2526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12"/>
            <p:cNvSpPr/>
            <p:nvPr/>
          </p:nvSpPr>
          <p:spPr>
            <a:xfrm>
              <a:off x="3684034" y="4945541"/>
              <a:ext cx="129028" cy="129028"/>
            </a:xfrm>
            <a:custGeom>
              <a:rect b="b" l="l" r="r" t="t"/>
              <a:pathLst>
                <a:path extrusionOk="0" h="2593" w="2593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12"/>
            <p:cNvSpPr/>
            <p:nvPr/>
          </p:nvSpPr>
          <p:spPr>
            <a:xfrm>
              <a:off x="3735934" y="5022569"/>
              <a:ext cx="25179" cy="31896"/>
            </a:xfrm>
            <a:custGeom>
              <a:rect b="b" l="l" r="r" t="t"/>
              <a:pathLst>
                <a:path extrusionOk="0" h="641" w="506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12"/>
            <p:cNvSpPr/>
            <p:nvPr/>
          </p:nvSpPr>
          <p:spPr>
            <a:xfrm>
              <a:off x="2422469" y="5014210"/>
              <a:ext cx="25179" cy="20153"/>
            </a:xfrm>
            <a:custGeom>
              <a:rect b="b" l="l" r="r" t="t"/>
              <a:pathLst>
                <a:path extrusionOk="0" h="405" w="506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12"/>
            <p:cNvSpPr/>
            <p:nvPr/>
          </p:nvSpPr>
          <p:spPr>
            <a:xfrm>
              <a:off x="3898450" y="5089596"/>
              <a:ext cx="134053" cy="57025"/>
            </a:xfrm>
            <a:custGeom>
              <a:rect b="b" l="l" r="r" t="t"/>
              <a:pathLst>
                <a:path extrusionOk="0" h="1146" w="2694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12"/>
            <p:cNvSpPr/>
            <p:nvPr/>
          </p:nvSpPr>
          <p:spPr>
            <a:xfrm>
              <a:off x="2714012" y="5019235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12"/>
            <p:cNvSpPr/>
            <p:nvPr/>
          </p:nvSpPr>
          <p:spPr>
            <a:xfrm>
              <a:off x="2978686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12"/>
            <p:cNvSpPr/>
            <p:nvPr/>
          </p:nvSpPr>
          <p:spPr>
            <a:xfrm>
              <a:off x="3611981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12"/>
            <p:cNvSpPr/>
            <p:nvPr/>
          </p:nvSpPr>
          <p:spPr>
            <a:xfrm>
              <a:off x="3427670" y="4851694"/>
              <a:ext cx="137437" cy="82154"/>
            </a:xfrm>
            <a:custGeom>
              <a:rect b="b" l="l" r="r" t="t"/>
              <a:pathLst>
                <a:path extrusionOk="0" h="1651" w="2762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12"/>
            <p:cNvSpPr/>
            <p:nvPr/>
          </p:nvSpPr>
          <p:spPr>
            <a:xfrm>
              <a:off x="2523034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12"/>
            <p:cNvSpPr/>
            <p:nvPr/>
          </p:nvSpPr>
          <p:spPr>
            <a:xfrm>
              <a:off x="4178250" y="4846668"/>
              <a:ext cx="139079" cy="87180"/>
            </a:xfrm>
            <a:custGeom>
              <a:rect b="b" l="l" r="r" t="t"/>
              <a:pathLst>
                <a:path extrusionOk="0" h="1752" w="2795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12"/>
            <p:cNvSpPr/>
            <p:nvPr/>
          </p:nvSpPr>
          <p:spPr>
            <a:xfrm>
              <a:off x="3727574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12"/>
            <p:cNvSpPr/>
            <p:nvPr/>
          </p:nvSpPr>
          <p:spPr>
            <a:xfrm>
              <a:off x="2667089" y="4943849"/>
              <a:ext cx="129028" cy="130720"/>
            </a:xfrm>
            <a:custGeom>
              <a:rect b="b" l="l" r="r" t="t"/>
              <a:pathLst>
                <a:path extrusionOk="0" h="2627" w="2593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12"/>
            <p:cNvSpPr/>
            <p:nvPr/>
          </p:nvSpPr>
          <p:spPr>
            <a:xfrm>
              <a:off x="2668781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12"/>
            <p:cNvSpPr/>
            <p:nvPr/>
          </p:nvSpPr>
          <p:spPr>
            <a:xfrm>
              <a:off x="2737449" y="5089596"/>
              <a:ext cx="118976" cy="57025"/>
            </a:xfrm>
            <a:custGeom>
              <a:rect b="b" l="l" r="r" t="t"/>
              <a:pathLst>
                <a:path extrusionOk="0" h="1146" w="2391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12"/>
            <p:cNvSpPr/>
            <p:nvPr/>
          </p:nvSpPr>
          <p:spPr>
            <a:xfrm>
              <a:off x="3756037" y="5086262"/>
              <a:ext cx="122360" cy="60359"/>
            </a:xfrm>
            <a:custGeom>
              <a:rect b="b" l="l" r="r" t="t"/>
              <a:pathLst>
                <a:path extrusionOk="0" h="1213" w="2459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12"/>
            <p:cNvSpPr/>
            <p:nvPr/>
          </p:nvSpPr>
          <p:spPr>
            <a:xfrm>
              <a:off x="2821195" y="4848360"/>
              <a:ext cx="135795" cy="83796"/>
            </a:xfrm>
            <a:custGeom>
              <a:rect b="b" l="l" r="r" t="t"/>
              <a:pathLst>
                <a:path extrusionOk="0" h="1684" w="2729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12"/>
            <p:cNvSpPr/>
            <p:nvPr/>
          </p:nvSpPr>
          <p:spPr>
            <a:xfrm>
              <a:off x="3880039" y="4848360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12"/>
            <p:cNvSpPr/>
            <p:nvPr/>
          </p:nvSpPr>
          <p:spPr>
            <a:xfrm>
              <a:off x="4397692" y="5030979"/>
              <a:ext cx="48616" cy="23487"/>
            </a:xfrm>
            <a:custGeom>
              <a:rect b="b" l="l" r="r" t="t"/>
              <a:pathLst>
                <a:path extrusionOk="0" h="472" w="977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12"/>
            <p:cNvSpPr/>
            <p:nvPr/>
          </p:nvSpPr>
          <p:spPr>
            <a:xfrm>
              <a:off x="4332357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12"/>
            <p:cNvSpPr/>
            <p:nvPr/>
          </p:nvSpPr>
          <p:spPr>
            <a:xfrm>
              <a:off x="4260304" y="4945541"/>
              <a:ext cx="206106" cy="129028"/>
            </a:xfrm>
            <a:custGeom>
              <a:rect b="b" l="l" r="r" t="t"/>
              <a:pathLst>
                <a:path extrusionOk="0" h="2593" w="4142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12"/>
            <p:cNvSpPr/>
            <p:nvPr/>
          </p:nvSpPr>
          <p:spPr>
            <a:xfrm>
              <a:off x="2576625" y="5015902"/>
              <a:ext cx="18461" cy="35230"/>
            </a:xfrm>
            <a:custGeom>
              <a:rect b="b" l="l" r="r" t="t"/>
              <a:pathLst>
                <a:path extrusionOk="0" h="708" w="371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12"/>
            <p:cNvSpPr/>
            <p:nvPr/>
          </p:nvSpPr>
          <p:spPr>
            <a:xfrm>
              <a:off x="4037479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12"/>
            <p:cNvSpPr/>
            <p:nvPr/>
          </p:nvSpPr>
          <p:spPr>
            <a:xfrm>
              <a:off x="2590011" y="5091288"/>
              <a:ext cx="129077" cy="55333"/>
            </a:xfrm>
            <a:custGeom>
              <a:rect b="b" l="l" r="r" t="t"/>
              <a:pathLst>
                <a:path extrusionOk="0" h="1112" w="2594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12"/>
            <p:cNvSpPr/>
            <p:nvPr/>
          </p:nvSpPr>
          <p:spPr>
            <a:xfrm>
              <a:off x="2518008" y="4947183"/>
              <a:ext cx="124002" cy="129077"/>
            </a:xfrm>
            <a:custGeom>
              <a:rect b="b" l="l" r="r" t="t"/>
              <a:pathLst>
                <a:path extrusionOk="0" h="2594" w="2492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12"/>
            <p:cNvSpPr/>
            <p:nvPr/>
          </p:nvSpPr>
          <p:spPr>
            <a:xfrm>
              <a:off x="3462851" y="5089596"/>
              <a:ext cx="124052" cy="57025"/>
            </a:xfrm>
            <a:custGeom>
              <a:rect b="b" l="l" r="r" t="t"/>
              <a:pathLst>
                <a:path extrusionOk="0" h="1146" w="2493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12"/>
            <p:cNvSpPr/>
            <p:nvPr/>
          </p:nvSpPr>
          <p:spPr>
            <a:xfrm>
              <a:off x="2370569" y="5084570"/>
              <a:ext cx="211132" cy="62051"/>
            </a:xfrm>
            <a:custGeom>
              <a:rect b="b" l="l" r="r" t="t"/>
              <a:pathLst>
                <a:path extrusionOk="0" h="1247" w="4243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12"/>
            <p:cNvSpPr/>
            <p:nvPr/>
          </p:nvSpPr>
          <p:spPr>
            <a:xfrm>
              <a:off x="3586853" y="5024261"/>
              <a:ext cx="23487" cy="26870"/>
            </a:xfrm>
            <a:custGeom>
              <a:rect b="b" l="l" r="r" t="t"/>
              <a:pathLst>
                <a:path extrusionOk="0" h="540" w="472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12"/>
            <p:cNvSpPr/>
            <p:nvPr/>
          </p:nvSpPr>
          <p:spPr>
            <a:xfrm>
              <a:off x="3313770" y="5089596"/>
              <a:ext cx="124002" cy="57025"/>
            </a:xfrm>
            <a:custGeom>
              <a:rect b="b" l="l" r="r" t="t"/>
              <a:pathLst>
                <a:path extrusionOk="0" h="1146" w="2492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12"/>
            <p:cNvSpPr/>
            <p:nvPr/>
          </p:nvSpPr>
          <p:spPr>
            <a:xfrm>
              <a:off x="3444439" y="5022569"/>
              <a:ext cx="18461" cy="30204"/>
            </a:xfrm>
            <a:custGeom>
              <a:rect b="b" l="l" r="r" t="t"/>
              <a:pathLst>
                <a:path extrusionOk="0" h="607" w="371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12"/>
            <p:cNvSpPr/>
            <p:nvPr/>
          </p:nvSpPr>
          <p:spPr>
            <a:xfrm>
              <a:off x="2866477" y="5020927"/>
              <a:ext cx="25179" cy="31846"/>
            </a:xfrm>
            <a:custGeom>
              <a:rect b="b" l="l" r="r" t="t"/>
              <a:pathLst>
                <a:path extrusionOk="0" h="640" w="506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12"/>
            <p:cNvSpPr/>
            <p:nvPr/>
          </p:nvSpPr>
          <p:spPr>
            <a:xfrm>
              <a:off x="2811144" y="4943849"/>
              <a:ext cx="122360" cy="127386"/>
            </a:xfrm>
            <a:custGeom>
              <a:rect b="b" l="l" r="r" t="t"/>
              <a:pathLst>
                <a:path extrusionOk="0" h="2560" w="2459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12"/>
            <p:cNvSpPr/>
            <p:nvPr/>
          </p:nvSpPr>
          <p:spPr>
            <a:xfrm>
              <a:off x="2951915" y="4947183"/>
              <a:ext cx="135745" cy="127386"/>
            </a:xfrm>
            <a:custGeom>
              <a:rect b="b" l="l" r="r" t="t"/>
              <a:pathLst>
                <a:path extrusionOk="0" h="2560" w="2728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12"/>
            <p:cNvSpPr/>
            <p:nvPr/>
          </p:nvSpPr>
          <p:spPr>
            <a:xfrm>
              <a:off x="3007198" y="5024261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12"/>
            <p:cNvSpPr/>
            <p:nvPr/>
          </p:nvSpPr>
          <p:spPr>
            <a:xfrm>
              <a:off x="3166331" y="5099648"/>
              <a:ext cx="8409" cy="46973"/>
            </a:xfrm>
            <a:custGeom>
              <a:rect b="b" l="l" r="r" t="t"/>
              <a:pathLst>
                <a:path extrusionOk="0" h="944" w="169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12"/>
            <p:cNvSpPr/>
            <p:nvPr/>
          </p:nvSpPr>
          <p:spPr>
            <a:xfrm>
              <a:off x="2879863" y="5092930"/>
              <a:ext cx="129028" cy="53691"/>
            </a:xfrm>
            <a:custGeom>
              <a:rect b="b" l="l" r="r" t="t"/>
              <a:pathLst>
                <a:path extrusionOk="0" h="1079" w="2593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12"/>
            <p:cNvSpPr/>
            <p:nvPr/>
          </p:nvSpPr>
          <p:spPr>
            <a:xfrm>
              <a:off x="3099304" y="4943849"/>
              <a:ext cx="125694" cy="135745"/>
            </a:xfrm>
            <a:custGeom>
              <a:rect b="b" l="l" r="r" t="t"/>
              <a:pathLst>
                <a:path extrusionOk="0" h="2728" w="2526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12"/>
            <p:cNvSpPr/>
            <p:nvPr/>
          </p:nvSpPr>
          <p:spPr>
            <a:xfrm>
              <a:off x="3295359" y="5022569"/>
              <a:ext cx="28512" cy="30204"/>
            </a:xfrm>
            <a:custGeom>
              <a:rect b="b" l="l" r="r" t="t"/>
              <a:pathLst>
                <a:path extrusionOk="0" h="607" w="573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12"/>
            <p:cNvSpPr/>
            <p:nvPr/>
          </p:nvSpPr>
          <p:spPr>
            <a:xfrm>
              <a:off x="3273564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12"/>
            <p:cNvSpPr/>
            <p:nvPr/>
          </p:nvSpPr>
          <p:spPr>
            <a:xfrm>
              <a:off x="3157971" y="5087904"/>
              <a:ext cx="137437" cy="58717"/>
            </a:xfrm>
            <a:custGeom>
              <a:rect b="b" l="l" r="r" t="t"/>
              <a:pathLst>
                <a:path extrusionOk="0" h="1180" w="2762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12"/>
            <p:cNvSpPr/>
            <p:nvPr/>
          </p:nvSpPr>
          <p:spPr>
            <a:xfrm>
              <a:off x="3392490" y="4943849"/>
              <a:ext cx="130720" cy="132411"/>
            </a:xfrm>
            <a:custGeom>
              <a:rect b="b" l="l" r="r" t="t"/>
              <a:pathLst>
                <a:path extrusionOk="0" h="2661" w="2627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12"/>
            <p:cNvSpPr/>
            <p:nvPr/>
          </p:nvSpPr>
          <p:spPr>
            <a:xfrm>
              <a:off x="3154587" y="5027595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12"/>
            <p:cNvSpPr/>
            <p:nvPr/>
          </p:nvSpPr>
          <p:spPr>
            <a:xfrm>
              <a:off x="3245051" y="4945541"/>
              <a:ext cx="125744" cy="132362"/>
            </a:xfrm>
            <a:custGeom>
              <a:rect b="b" l="l" r="r" t="t"/>
              <a:pathLst>
                <a:path extrusionOk="0" h="2660" w="2527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12"/>
            <p:cNvSpPr/>
            <p:nvPr/>
          </p:nvSpPr>
          <p:spPr>
            <a:xfrm>
              <a:off x="3119407" y="4846668"/>
              <a:ext cx="139129" cy="87180"/>
            </a:xfrm>
            <a:custGeom>
              <a:rect b="b" l="l" r="r" t="t"/>
              <a:pathLst>
                <a:path extrusionOk="0" h="1752" w="2796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12"/>
            <p:cNvSpPr/>
            <p:nvPr/>
          </p:nvSpPr>
          <p:spPr>
            <a:xfrm>
              <a:off x="3023918" y="5096314"/>
              <a:ext cx="127386" cy="50307"/>
            </a:xfrm>
            <a:custGeom>
              <a:rect b="b" l="l" r="r" t="t"/>
              <a:pathLst>
                <a:path extrusionOk="0" h="1011" w="256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12"/>
            <p:cNvSpPr/>
            <p:nvPr/>
          </p:nvSpPr>
          <p:spPr>
            <a:xfrm>
              <a:off x="2330363" y="4724358"/>
              <a:ext cx="2218152" cy="422263"/>
            </a:xfrm>
            <a:custGeom>
              <a:rect b="b" l="l" r="r" t="t"/>
              <a:pathLst>
                <a:path extrusionOk="0" h="8486" w="44577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12"/>
            <p:cNvSpPr/>
            <p:nvPr/>
          </p:nvSpPr>
          <p:spPr>
            <a:xfrm>
              <a:off x="4044197" y="5086262"/>
              <a:ext cx="127386" cy="60359"/>
            </a:xfrm>
            <a:custGeom>
              <a:rect b="b" l="l" r="r" t="t"/>
              <a:pathLst>
                <a:path extrusionOk="0" h="1213" w="256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70" name="Google Shape;1870;p12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871" name="Google Shape;1871;p12"/>
            <p:cNvSpPr/>
            <p:nvPr/>
          </p:nvSpPr>
          <p:spPr>
            <a:xfrm>
              <a:off x="135698" y="3632076"/>
              <a:ext cx="366930" cy="1514545"/>
            </a:xfrm>
            <a:custGeom>
              <a:rect b="b" l="l" r="r" t="t"/>
              <a:pathLst>
                <a:path extrusionOk="0" h="30437" w="7374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12"/>
            <p:cNvSpPr/>
            <p:nvPr/>
          </p:nvSpPr>
          <p:spPr>
            <a:xfrm>
              <a:off x="201033" y="4280399"/>
              <a:ext cx="263081" cy="258055"/>
            </a:xfrm>
            <a:custGeom>
              <a:rect b="b" l="l" r="r" t="t"/>
              <a:pathLst>
                <a:path extrusionOk="0" h="5186" w="5287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12"/>
            <p:cNvSpPr/>
            <p:nvPr/>
          </p:nvSpPr>
          <p:spPr>
            <a:xfrm>
              <a:off x="397038" y="4345734"/>
              <a:ext cx="30204" cy="20153"/>
            </a:xfrm>
            <a:custGeom>
              <a:rect b="b" l="l" r="r" t="t"/>
              <a:pathLst>
                <a:path extrusionOk="0" h="405" w="607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12"/>
            <p:cNvSpPr/>
            <p:nvPr/>
          </p:nvSpPr>
          <p:spPr>
            <a:xfrm>
              <a:off x="256316" y="4325631"/>
              <a:ext cx="28512" cy="25179"/>
            </a:xfrm>
            <a:custGeom>
              <a:rect b="b" l="l" r="r" t="t"/>
              <a:pathLst>
                <a:path extrusionOk="0" h="506" w="573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12"/>
            <p:cNvSpPr/>
            <p:nvPr/>
          </p:nvSpPr>
          <p:spPr>
            <a:xfrm>
              <a:off x="217752" y="4367529"/>
              <a:ext cx="38614" cy="13435"/>
            </a:xfrm>
            <a:custGeom>
              <a:rect b="b" l="l" r="r" t="t"/>
              <a:pathLst>
                <a:path extrusionOk="0" h="270" w="776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12"/>
            <p:cNvSpPr/>
            <p:nvPr/>
          </p:nvSpPr>
          <p:spPr>
            <a:xfrm>
              <a:off x="159135" y="3657205"/>
              <a:ext cx="145797" cy="152514"/>
            </a:xfrm>
            <a:custGeom>
              <a:rect b="b" l="l" r="r" t="t"/>
              <a:pathLst>
                <a:path extrusionOk="0" h="3065" w="293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12"/>
            <p:cNvSpPr/>
            <p:nvPr/>
          </p:nvSpPr>
          <p:spPr>
            <a:xfrm>
              <a:off x="311600" y="4302194"/>
              <a:ext cx="13435" cy="33538"/>
            </a:xfrm>
            <a:custGeom>
              <a:rect b="b" l="l" r="r" t="t"/>
              <a:pathLst>
                <a:path extrusionOk="0" h="674" w="27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12"/>
            <p:cNvSpPr/>
            <p:nvPr/>
          </p:nvSpPr>
          <p:spPr>
            <a:xfrm>
              <a:off x="308216" y="4352451"/>
              <a:ext cx="98923" cy="98923"/>
            </a:xfrm>
            <a:custGeom>
              <a:rect b="b" l="l" r="r" t="t"/>
              <a:pathLst>
                <a:path extrusionOk="0" h="1988" w="1988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12"/>
            <p:cNvSpPr/>
            <p:nvPr/>
          </p:nvSpPr>
          <p:spPr>
            <a:xfrm>
              <a:off x="385294" y="4484813"/>
              <a:ext cx="18461" cy="13435"/>
            </a:xfrm>
            <a:custGeom>
              <a:rect b="b" l="l" r="r" t="t"/>
              <a:pathLst>
                <a:path extrusionOk="0" h="270" w="371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12"/>
            <p:cNvSpPr/>
            <p:nvPr/>
          </p:nvSpPr>
          <p:spPr>
            <a:xfrm>
              <a:off x="380268" y="4828257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12"/>
            <p:cNvSpPr/>
            <p:nvPr/>
          </p:nvSpPr>
          <p:spPr>
            <a:xfrm>
              <a:off x="420475" y="5047698"/>
              <a:ext cx="18511" cy="23536"/>
            </a:xfrm>
            <a:custGeom>
              <a:rect b="b" l="l" r="r" t="t"/>
              <a:pathLst>
                <a:path extrusionOk="0" h="473" w="372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12"/>
            <p:cNvSpPr/>
            <p:nvPr/>
          </p:nvSpPr>
          <p:spPr>
            <a:xfrm>
              <a:off x="400371" y="4942157"/>
              <a:ext cx="21845" cy="25179"/>
            </a:xfrm>
            <a:custGeom>
              <a:rect b="b" l="l" r="r" t="t"/>
              <a:pathLst>
                <a:path extrusionOk="0" h="506" w="439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12"/>
            <p:cNvSpPr/>
            <p:nvPr/>
          </p:nvSpPr>
          <p:spPr>
            <a:xfrm>
              <a:off x="398680" y="4886874"/>
              <a:ext cx="20203" cy="23536"/>
            </a:xfrm>
            <a:custGeom>
              <a:rect b="b" l="l" r="r" t="t"/>
              <a:pathLst>
                <a:path extrusionOk="0" h="473" w="406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12"/>
            <p:cNvSpPr/>
            <p:nvPr/>
          </p:nvSpPr>
          <p:spPr>
            <a:xfrm>
              <a:off x="413807" y="5002466"/>
              <a:ext cx="20153" cy="20153"/>
            </a:xfrm>
            <a:custGeom>
              <a:rect b="b" l="l" r="r" t="t"/>
              <a:pathLst>
                <a:path extrusionOk="0" h="405" w="405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12"/>
            <p:cNvSpPr/>
            <p:nvPr/>
          </p:nvSpPr>
          <p:spPr>
            <a:xfrm>
              <a:off x="432218" y="5108007"/>
              <a:ext cx="18461" cy="28562"/>
            </a:xfrm>
            <a:custGeom>
              <a:rect b="b" l="l" r="r" t="t"/>
              <a:pathLst>
                <a:path extrusionOk="0" h="574" w="371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86" name="Google Shape;1886;p12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5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"/>
          <p:cNvSpPr/>
          <p:nvPr/>
        </p:nvSpPr>
        <p:spPr>
          <a:xfrm>
            <a:off x="-41" y="3467769"/>
            <a:ext cx="1054449" cy="1673686"/>
          </a:xfrm>
          <a:custGeom>
            <a:rect b="b" l="l" r="r" t="t"/>
            <a:pathLst>
              <a:path extrusionOk="0" h="33669" w="21212">
                <a:moveTo>
                  <a:pt x="18787" y="11144"/>
                </a:moveTo>
                <a:lnTo>
                  <a:pt x="18990" y="11178"/>
                </a:lnTo>
                <a:lnTo>
                  <a:pt x="19091" y="11212"/>
                </a:lnTo>
                <a:lnTo>
                  <a:pt x="19192" y="11279"/>
                </a:lnTo>
                <a:lnTo>
                  <a:pt x="19360" y="11481"/>
                </a:lnTo>
                <a:lnTo>
                  <a:pt x="19562" y="11750"/>
                </a:lnTo>
                <a:lnTo>
                  <a:pt x="19730" y="12053"/>
                </a:lnTo>
                <a:lnTo>
                  <a:pt x="19596" y="12188"/>
                </a:lnTo>
                <a:lnTo>
                  <a:pt x="19562" y="12154"/>
                </a:lnTo>
                <a:lnTo>
                  <a:pt x="19495" y="12121"/>
                </a:lnTo>
                <a:lnTo>
                  <a:pt x="19461" y="12154"/>
                </a:lnTo>
                <a:lnTo>
                  <a:pt x="19427" y="12188"/>
                </a:lnTo>
                <a:lnTo>
                  <a:pt x="19360" y="12255"/>
                </a:lnTo>
                <a:lnTo>
                  <a:pt x="19225" y="12020"/>
                </a:lnTo>
                <a:lnTo>
                  <a:pt x="19158" y="11784"/>
                </a:lnTo>
                <a:lnTo>
                  <a:pt x="19057" y="11515"/>
                </a:lnTo>
                <a:lnTo>
                  <a:pt x="18956" y="11279"/>
                </a:lnTo>
                <a:lnTo>
                  <a:pt x="18888" y="11212"/>
                </a:lnTo>
                <a:lnTo>
                  <a:pt x="18821" y="11212"/>
                </a:lnTo>
                <a:lnTo>
                  <a:pt x="18754" y="11245"/>
                </a:lnTo>
                <a:lnTo>
                  <a:pt x="18720" y="11346"/>
                </a:lnTo>
                <a:lnTo>
                  <a:pt x="18720" y="11750"/>
                </a:lnTo>
                <a:lnTo>
                  <a:pt x="18754" y="12154"/>
                </a:lnTo>
                <a:lnTo>
                  <a:pt x="18653" y="11784"/>
                </a:lnTo>
                <a:lnTo>
                  <a:pt x="18552" y="11447"/>
                </a:lnTo>
                <a:lnTo>
                  <a:pt x="18518" y="11414"/>
                </a:lnTo>
                <a:lnTo>
                  <a:pt x="18484" y="11380"/>
                </a:lnTo>
                <a:lnTo>
                  <a:pt x="18787" y="11144"/>
                </a:lnTo>
                <a:close/>
                <a:moveTo>
                  <a:pt x="17508" y="12255"/>
                </a:moveTo>
                <a:lnTo>
                  <a:pt x="17474" y="12424"/>
                </a:lnTo>
                <a:lnTo>
                  <a:pt x="17441" y="12390"/>
                </a:lnTo>
                <a:lnTo>
                  <a:pt x="17373" y="12390"/>
                </a:lnTo>
                <a:lnTo>
                  <a:pt x="17508" y="12255"/>
                </a:lnTo>
                <a:close/>
                <a:moveTo>
                  <a:pt x="19023" y="12121"/>
                </a:moveTo>
                <a:lnTo>
                  <a:pt x="19091" y="12323"/>
                </a:lnTo>
                <a:lnTo>
                  <a:pt x="19225" y="12491"/>
                </a:lnTo>
                <a:lnTo>
                  <a:pt x="18990" y="12693"/>
                </a:lnTo>
                <a:lnTo>
                  <a:pt x="19023" y="12424"/>
                </a:lnTo>
                <a:lnTo>
                  <a:pt x="19023" y="12121"/>
                </a:lnTo>
                <a:close/>
                <a:moveTo>
                  <a:pt x="18282" y="11548"/>
                </a:moveTo>
                <a:lnTo>
                  <a:pt x="18249" y="11851"/>
                </a:lnTo>
                <a:lnTo>
                  <a:pt x="18215" y="12188"/>
                </a:lnTo>
                <a:lnTo>
                  <a:pt x="18114" y="12828"/>
                </a:lnTo>
                <a:lnTo>
                  <a:pt x="18013" y="12356"/>
                </a:lnTo>
                <a:lnTo>
                  <a:pt x="17878" y="11885"/>
                </a:lnTo>
                <a:lnTo>
                  <a:pt x="18282" y="11548"/>
                </a:lnTo>
                <a:close/>
                <a:moveTo>
                  <a:pt x="18484" y="12087"/>
                </a:moveTo>
                <a:lnTo>
                  <a:pt x="18653" y="12996"/>
                </a:lnTo>
                <a:lnTo>
                  <a:pt x="17542" y="14040"/>
                </a:lnTo>
                <a:lnTo>
                  <a:pt x="17609" y="13602"/>
                </a:lnTo>
                <a:lnTo>
                  <a:pt x="17643" y="13131"/>
                </a:lnTo>
                <a:lnTo>
                  <a:pt x="17676" y="12693"/>
                </a:lnTo>
                <a:lnTo>
                  <a:pt x="17744" y="12255"/>
                </a:lnTo>
                <a:lnTo>
                  <a:pt x="17878" y="12794"/>
                </a:lnTo>
                <a:lnTo>
                  <a:pt x="18013" y="13333"/>
                </a:lnTo>
                <a:lnTo>
                  <a:pt x="18047" y="13400"/>
                </a:lnTo>
                <a:lnTo>
                  <a:pt x="18114" y="13434"/>
                </a:lnTo>
                <a:lnTo>
                  <a:pt x="18181" y="13400"/>
                </a:lnTo>
                <a:lnTo>
                  <a:pt x="18249" y="13333"/>
                </a:lnTo>
                <a:lnTo>
                  <a:pt x="18350" y="13030"/>
                </a:lnTo>
                <a:lnTo>
                  <a:pt x="18383" y="12727"/>
                </a:lnTo>
                <a:lnTo>
                  <a:pt x="18484" y="12087"/>
                </a:lnTo>
                <a:close/>
                <a:moveTo>
                  <a:pt x="21010" y="13703"/>
                </a:moveTo>
                <a:lnTo>
                  <a:pt x="21043" y="13905"/>
                </a:lnTo>
                <a:lnTo>
                  <a:pt x="21077" y="14073"/>
                </a:lnTo>
                <a:lnTo>
                  <a:pt x="21010" y="14040"/>
                </a:lnTo>
                <a:lnTo>
                  <a:pt x="21010" y="13703"/>
                </a:lnTo>
                <a:close/>
                <a:moveTo>
                  <a:pt x="17306" y="12457"/>
                </a:moveTo>
                <a:lnTo>
                  <a:pt x="17306" y="12491"/>
                </a:lnTo>
                <a:lnTo>
                  <a:pt x="17272" y="12693"/>
                </a:lnTo>
                <a:lnTo>
                  <a:pt x="17239" y="12727"/>
                </a:lnTo>
                <a:lnTo>
                  <a:pt x="17239" y="12929"/>
                </a:lnTo>
                <a:lnTo>
                  <a:pt x="17205" y="13131"/>
                </a:lnTo>
                <a:lnTo>
                  <a:pt x="17239" y="13535"/>
                </a:lnTo>
                <a:lnTo>
                  <a:pt x="17239" y="13568"/>
                </a:lnTo>
                <a:lnTo>
                  <a:pt x="17171" y="13838"/>
                </a:lnTo>
                <a:lnTo>
                  <a:pt x="17070" y="14107"/>
                </a:lnTo>
                <a:lnTo>
                  <a:pt x="16936" y="13838"/>
                </a:lnTo>
                <a:lnTo>
                  <a:pt x="16868" y="13535"/>
                </a:lnTo>
                <a:lnTo>
                  <a:pt x="16835" y="13232"/>
                </a:lnTo>
                <a:lnTo>
                  <a:pt x="16835" y="12929"/>
                </a:lnTo>
                <a:lnTo>
                  <a:pt x="17306" y="12457"/>
                </a:lnTo>
                <a:close/>
                <a:moveTo>
                  <a:pt x="17272" y="14174"/>
                </a:moveTo>
                <a:lnTo>
                  <a:pt x="17340" y="14242"/>
                </a:lnTo>
                <a:lnTo>
                  <a:pt x="17171" y="14410"/>
                </a:lnTo>
                <a:lnTo>
                  <a:pt x="17171" y="14410"/>
                </a:lnTo>
                <a:lnTo>
                  <a:pt x="17272" y="14174"/>
                </a:lnTo>
                <a:close/>
                <a:moveTo>
                  <a:pt x="16666" y="13131"/>
                </a:moveTo>
                <a:lnTo>
                  <a:pt x="16666" y="13400"/>
                </a:lnTo>
                <a:lnTo>
                  <a:pt x="16666" y="13636"/>
                </a:lnTo>
                <a:lnTo>
                  <a:pt x="16666" y="13703"/>
                </a:lnTo>
                <a:lnTo>
                  <a:pt x="16599" y="14107"/>
                </a:lnTo>
                <a:lnTo>
                  <a:pt x="16498" y="14477"/>
                </a:lnTo>
                <a:lnTo>
                  <a:pt x="16363" y="14073"/>
                </a:lnTo>
                <a:lnTo>
                  <a:pt x="16262" y="13703"/>
                </a:lnTo>
                <a:lnTo>
                  <a:pt x="16195" y="13636"/>
                </a:lnTo>
                <a:lnTo>
                  <a:pt x="16666" y="13131"/>
                </a:lnTo>
                <a:close/>
                <a:moveTo>
                  <a:pt x="16801" y="14107"/>
                </a:moveTo>
                <a:lnTo>
                  <a:pt x="16969" y="14410"/>
                </a:lnTo>
                <a:lnTo>
                  <a:pt x="17037" y="14477"/>
                </a:lnTo>
                <a:lnTo>
                  <a:pt x="17104" y="14477"/>
                </a:lnTo>
                <a:lnTo>
                  <a:pt x="16027" y="15555"/>
                </a:lnTo>
                <a:lnTo>
                  <a:pt x="16094" y="15286"/>
                </a:lnTo>
                <a:lnTo>
                  <a:pt x="16161" y="14983"/>
                </a:lnTo>
                <a:lnTo>
                  <a:pt x="16195" y="14376"/>
                </a:lnTo>
                <a:lnTo>
                  <a:pt x="16296" y="14612"/>
                </a:lnTo>
                <a:lnTo>
                  <a:pt x="16397" y="14848"/>
                </a:lnTo>
                <a:lnTo>
                  <a:pt x="16431" y="14882"/>
                </a:lnTo>
                <a:lnTo>
                  <a:pt x="16565" y="14882"/>
                </a:lnTo>
                <a:lnTo>
                  <a:pt x="16633" y="14814"/>
                </a:lnTo>
                <a:lnTo>
                  <a:pt x="16734" y="14477"/>
                </a:lnTo>
                <a:lnTo>
                  <a:pt x="16801" y="14107"/>
                </a:lnTo>
                <a:close/>
                <a:moveTo>
                  <a:pt x="20976" y="14242"/>
                </a:moveTo>
                <a:lnTo>
                  <a:pt x="20976" y="14477"/>
                </a:lnTo>
                <a:lnTo>
                  <a:pt x="20909" y="14612"/>
                </a:lnTo>
                <a:lnTo>
                  <a:pt x="20774" y="14882"/>
                </a:lnTo>
                <a:lnTo>
                  <a:pt x="20639" y="15117"/>
                </a:lnTo>
                <a:lnTo>
                  <a:pt x="20471" y="15353"/>
                </a:lnTo>
                <a:lnTo>
                  <a:pt x="20269" y="15555"/>
                </a:lnTo>
                <a:lnTo>
                  <a:pt x="20505" y="15252"/>
                </a:lnTo>
                <a:lnTo>
                  <a:pt x="20707" y="14915"/>
                </a:lnTo>
                <a:lnTo>
                  <a:pt x="20875" y="14578"/>
                </a:lnTo>
                <a:lnTo>
                  <a:pt x="20976" y="14242"/>
                </a:lnTo>
                <a:close/>
                <a:moveTo>
                  <a:pt x="15993" y="13871"/>
                </a:moveTo>
                <a:lnTo>
                  <a:pt x="15926" y="14578"/>
                </a:lnTo>
                <a:lnTo>
                  <a:pt x="15892" y="14915"/>
                </a:lnTo>
                <a:lnTo>
                  <a:pt x="15858" y="15252"/>
                </a:lnTo>
                <a:lnTo>
                  <a:pt x="15757" y="14949"/>
                </a:lnTo>
                <a:lnTo>
                  <a:pt x="15724" y="14612"/>
                </a:lnTo>
                <a:lnTo>
                  <a:pt x="15690" y="14545"/>
                </a:lnTo>
                <a:lnTo>
                  <a:pt x="15623" y="14511"/>
                </a:lnTo>
                <a:lnTo>
                  <a:pt x="15555" y="14511"/>
                </a:lnTo>
                <a:lnTo>
                  <a:pt x="15488" y="14578"/>
                </a:lnTo>
                <a:lnTo>
                  <a:pt x="15353" y="15286"/>
                </a:lnTo>
                <a:lnTo>
                  <a:pt x="15219" y="15993"/>
                </a:lnTo>
                <a:lnTo>
                  <a:pt x="15084" y="15488"/>
                </a:lnTo>
                <a:lnTo>
                  <a:pt x="14983" y="14949"/>
                </a:lnTo>
                <a:lnTo>
                  <a:pt x="15993" y="13871"/>
                </a:lnTo>
                <a:close/>
                <a:moveTo>
                  <a:pt x="15589" y="15286"/>
                </a:moveTo>
                <a:lnTo>
                  <a:pt x="15757" y="15690"/>
                </a:lnTo>
                <a:lnTo>
                  <a:pt x="15791" y="15723"/>
                </a:lnTo>
                <a:lnTo>
                  <a:pt x="15858" y="15723"/>
                </a:lnTo>
                <a:lnTo>
                  <a:pt x="15421" y="16161"/>
                </a:lnTo>
                <a:lnTo>
                  <a:pt x="15522" y="15723"/>
                </a:lnTo>
                <a:lnTo>
                  <a:pt x="15589" y="15286"/>
                </a:lnTo>
                <a:close/>
                <a:moveTo>
                  <a:pt x="14916" y="15824"/>
                </a:moveTo>
                <a:lnTo>
                  <a:pt x="15017" y="16127"/>
                </a:lnTo>
                <a:lnTo>
                  <a:pt x="15151" y="16397"/>
                </a:lnTo>
                <a:lnTo>
                  <a:pt x="15151" y="16430"/>
                </a:lnTo>
                <a:lnTo>
                  <a:pt x="14848" y="16733"/>
                </a:lnTo>
                <a:lnTo>
                  <a:pt x="14916" y="16262"/>
                </a:lnTo>
                <a:lnTo>
                  <a:pt x="14916" y="15824"/>
                </a:lnTo>
                <a:close/>
                <a:moveTo>
                  <a:pt x="14747" y="15218"/>
                </a:moveTo>
                <a:lnTo>
                  <a:pt x="14680" y="16127"/>
                </a:lnTo>
                <a:lnTo>
                  <a:pt x="14613" y="16565"/>
                </a:lnTo>
                <a:lnTo>
                  <a:pt x="14579" y="16801"/>
                </a:lnTo>
                <a:lnTo>
                  <a:pt x="14512" y="17003"/>
                </a:lnTo>
                <a:lnTo>
                  <a:pt x="14411" y="16700"/>
                </a:lnTo>
                <a:lnTo>
                  <a:pt x="14343" y="16397"/>
                </a:lnTo>
                <a:lnTo>
                  <a:pt x="14209" y="15723"/>
                </a:lnTo>
                <a:lnTo>
                  <a:pt x="14747" y="15218"/>
                </a:lnTo>
                <a:close/>
                <a:moveTo>
                  <a:pt x="13906" y="15993"/>
                </a:moveTo>
                <a:lnTo>
                  <a:pt x="13771" y="16599"/>
                </a:lnTo>
                <a:lnTo>
                  <a:pt x="13670" y="16902"/>
                </a:lnTo>
                <a:lnTo>
                  <a:pt x="13569" y="17205"/>
                </a:lnTo>
                <a:lnTo>
                  <a:pt x="13468" y="16834"/>
                </a:lnTo>
                <a:lnTo>
                  <a:pt x="13333" y="16464"/>
                </a:lnTo>
                <a:lnTo>
                  <a:pt x="13906" y="15993"/>
                </a:lnTo>
                <a:close/>
                <a:moveTo>
                  <a:pt x="12997" y="16733"/>
                </a:moveTo>
                <a:lnTo>
                  <a:pt x="12929" y="17104"/>
                </a:lnTo>
                <a:lnTo>
                  <a:pt x="12896" y="17508"/>
                </a:lnTo>
                <a:lnTo>
                  <a:pt x="12828" y="16868"/>
                </a:lnTo>
                <a:lnTo>
                  <a:pt x="12997" y="16733"/>
                </a:lnTo>
                <a:close/>
                <a:moveTo>
                  <a:pt x="12492" y="17104"/>
                </a:moveTo>
                <a:lnTo>
                  <a:pt x="12458" y="17474"/>
                </a:lnTo>
                <a:lnTo>
                  <a:pt x="12391" y="17811"/>
                </a:lnTo>
                <a:lnTo>
                  <a:pt x="12357" y="18181"/>
                </a:lnTo>
                <a:lnTo>
                  <a:pt x="12256" y="18518"/>
                </a:lnTo>
                <a:lnTo>
                  <a:pt x="12155" y="18013"/>
                </a:lnTo>
                <a:lnTo>
                  <a:pt x="11987" y="17474"/>
                </a:lnTo>
                <a:lnTo>
                  <a:pt x="12492" y="17104"/>
                </a:lnTo>
                <a:close/>
                <a:moveTo>
                  <a:pt x="8216" y="236"/>
                </a:moveTo>
                <a:lnTo>
                  <a:pt x="8889" y="808"/>
                </a:lnTo>
                <a:lnTo>
                  <a:pt x="9529" y="1448"/>
                </a:lnTo>
                <a:lnTo>
                  <a:pt x="10135" y="2088"/>
                </a:lnTo>
                <a:lnTo>
                  <a:pt x="10707" y="2761"/>
                </a:lnTo>
                <a:lnTo>
                  <a:pt x="11886" y="4108"/>
                </a:lnTo>
                <a:lnTo>
                  <a:pt x="12492" y="4781"/>
                </a:lnTo>
                <a:lnTo>
                  <a:pt x="13098" y="5421"/>
                </a:lnTo>
                <a:lnTo>
                  <a:pt x="14478" y="6734"/>
                </a:lnTo>
                <a:lnTo>
                  <a:pt x="15118" y="7407"/>
                </a:lnTo>
                <a:lnTo>
                  <a:pt x="15791" y="8114"/>
                </a:lnTo>
                <a:lnTo>
                  <a:pt x="17070" y="9629"/>
                </a:lnTo>
                <a:lnTo>
                  <a:pt x="18383" y="11144"/>
                </a:lnTo>
                <a:lnTo>
                  <a:pt x="17811" y="11616"/>
                </a:lnTo>
                <a:lnTo>
                  <a:pt x="17239" y="12121"/>
                </a:lnTo>
                <a:lnTo>
                  <a:pt x="16734" y="12659"/>
                </a:lnTo>
                <a:lnTo>
                  <a:pt x="16195" y="13232"/>
                </a:lnTo>
                <a:lnTo>
                  <a:pt x="15185" y="14343"/>
                </a:lnTo>
                <a:lnTo>
                  <a:pt x="14680" y="14882"/>
                </a:lnTo>
                <a:lnTo>
                  <a:pt x="14175" y="15420"/>
                </a:lnTo>
                <a:lnTo>
                  <a:pt x="13636" y="15925"/>
                </a:lnTo>
                <a:lnTo>
                  <a:pt x="13064" y="16363"/>
                </a:lnTo>
                <a:lnTo>
                  <a:pt x="11919" y="17238"/>
                </a:lnTo>
                <a:lnTo>
                  <a:pt x="11852" y="17205"/>
                </a:lnTo>
                <a:lnTo>
                  <a:pt x="11785" y="17171"/>
                </a:lnTo>
                <a:lnTo>
                  <a:pt x="11717" y="17171"/>
                </a:lnTo>
                <a:lnTo>
                  <a:pt x="11684" y="17238"/>
                </a:lnTo>
                <a:lnTo>
                  <a:pt x="11650" y="17440"/>
                </a:lnTo>
                <a:lnTo>
                  <a:pt x="11347" y="17676"/>
                </a:lnTo>
                <a:lnTo>
                  <a:pt x="10808" y="18114"/>
                </a:lnTo>
                <a:lnTo>
                  <a:pt x="10337" y="18551"/>
                </a:lnTo>
                <a:lnTo>
                  <a:pt x="9933" y="18282"/>
                </a:lnTo>
                <a:lnTo>
                  <a:pt x="9529" y="17945"/>
                </a:lnTo>
                <a:lnTo>
                  <a:pt x="9192" y="17609"/>
                </a:lnTo>
                <a:lnTo>
                  <a:pt x="8855" y="17238"/>
                </a:lnTo>
                <a:lnTo>
                  <a:pt x="8182" y="16464"/>
                </a:lnTo>
                <a:lnTo>
                  <a:pt x="7542" y="15690"/>
                </a:lnTo>
                <a:lnTo>
                  <a:pt x="6835" y="14949"/>
                </a:lnTo>
                <a:lnTo>
                  <a:pt x="6465" y="14578"/>
                </a:lnTo>
                <a:lnTo>
                  <a:pt x="6128" y="14141"/>
                </a:lnTo>
                <a:lnTo>
                  <a:pt x="5556" y="13434"/>
                </a:lnTo>
                <a:lnTo>
                  <a:pt x="5253" y="13097"/>
                </a:lnTo>
                <a:lnTo>
                  <a:pt x="4950" y="12760"/>
                </a:lnTo>
                <a:lnTo>
                  <a:pt x="4209" y="12053"/>
                </a:lnTo>
                <a:lnTo>
                  <a:pt x="3873" y="11683"/>
                </a:lnTo>
                <a:lnTo>
                  <a:pt x="3536" y="11279"/>
                </a:lnTo>
                <a:lnTo>
                  <a:pt x="2896" y="10404"/>
                </a:lnTo>
                <a:lnTo>
                  <a:pt x="2223" y="9495"/>
                </a:lnTo>
                <a:lnTo>
                  <a:pt x="1751" y="8922"/>
                </a:lnTo>
                <a:lnTo>
                  <a:pt x="1516" y="8619"/>
                </a:lnTo>
                <a:lnTo>
                  <a:pt x="1246" y="8350"/>
                </a:lnTo>
                <a:lnTo>
                  <a:pt x="741" y="7912"/>
                </a:lnTo>
                <a:lnTo>
                  <a:pt x="472" y="7710"/>
                </a:lnTo>
                <a:lnTo>
                  <a:pt x="270" y="7441"/>
                </a:lnTo>
                <a:lnTo>
                  <a:pt x="539" y="7239"/>
                </a:lnTo>
                <a:lnTo>
                  <a:pt x="809" y="7037"/>
                </a:lnTo>
                <a:lnTo>
                  <a:pt x="1347" y="6532"/>
                </a:lnTo>
                <a:lnTo>
                  <a:pt x="1819" y="6027"/>
                </a:lnTo>
                <a:lnTo>
                  <a:pt x="2256" y="5488"/>
                </a:lnTo>
                <a:lnTo>
                  <a:pt x="2762" y="4882"/>
                </a:lnTo>
                <a:lnTo>
                  <a:pt x="3300" y="4310"/>
                </a:lnTo>
                <a:lnTo>
                  <a:pt x="3873" y="3737"/>
                </a:lnTo>
                <a:lnTo>
                  <a:pt x="4479" y="3232"/>
                </a:lnTo>
                <a:lnTo>
                  <a:pt x="6364" y="1751"/>
                </a:lnTo>
                <a:lnTo>
                  <a:pt x="8216" y="236"/>
                </a:lnTo>
                <a:close/>
                <a:moveTo>
                  <a:pt x="14074" y="16296"/>
                </a:moveTo>
                <a:lnTo>
                  <a:pt x="14175" y="16767"/>
                </a:lnTo>
                <a:lnTo>
                  <a:pt x="14242" y="17003"/>
                </a:lnTo>
                <a:lnTo>
                  <a:pt x="14343" y="17205"/>
                </a:lnTo>
                <a:lnTo>
                  <a:pt x="13670" y="17811"/>
                </a:lnTo>
                <a:lnTo>
                  <a:pt x="12963" y="18383"/>
                </a:lnTo>
                <a:lnTo>
                  <a:pt x="12391" y="18854"/>
                </a:lnTo>
                <a:lnTo>
                  <a:pt x="12492" y="18585"/>
                </a:lnTo>
                <a:lnTo>
                  <a:pt x="12593" y="18282"/>
                </a:lnTo>
                <a:lnTo>
                  <a:pt x="12660" y="17710"/>
                </a:lnTo>
                <a:lnTo>
                  <a:pt x="12694" y="18013"/>
                </a:lnTo>
                <a:lnTo>
                  <a:pt x="12761" y="18316"/>
                </a:lnTo>
                <a:lnTo>
                  <a:pt x="12795" y="18349"/>
                </a:lnTo>
                <a:lnTo>
                  <a:pt x="12862" y="18383"/>
                </a:lnTo>
                <a:lnTo>
                  <a:pt x="12963" y="18383"/>
                </a:lnTo>
                <a:lnTo>
                  <a:pt x="13030" y="18316"/>
                </a:lnTo>
                <a:lnTo>
                  <a:pt x="13098" y="17945"/>
                </a:lnTo>
                <a:lnTo>
                  <a:pt x="13131" y="17575"/>
                </a:lnTo>
                <a:lnTo>
                  <a:pt x="13165" y="17205"/>
                </a:lnTo>
                <a:lnTo>
                  <a:pt x="13199" y="16868"/>
                </a:lnTo>
                <a:lnTo>
                  <a:pt x="13333" y="17205"/>
                </a:lnTo>
                <a:lnTo>
                  <a:pt x="13468" y="17541"/>
                </a:lnTo>
                <a:lnTo>
                  <a:pt x="13502" y="17609"/>
                </a:lnTo>
                <a:lnTo>
                  <a:pt x="13636" y="17609"/>
                </a:lnTo>
                <a:lnTo>
                  <a:pt x="13670" y="17541"/>
                </a:lnTo>
                <a:lnTo>
                  <a:pt x="13805" y="17272"/>
                </a:lnTo>
                <a:lnTo>
                  <a:pt x="13906" y="16935"/>
                </a:lnTo>
                <a:lnTo>
                  <a:pt x="14074" y="16296"/>
                </a:lnTo>
                <a:close/>
                <a:moveTo>
                  <a:pt x="11616" y="17777"/>
                </a:moveTo>
                <a:lnTo>
                  <a:pt x="11583" y="18585"/>
                </a:lnTo>
                <a:lnTo>
                  <a:pt x="11549" y="18989"/>
                </a:lnTo>
                <a:lnTo>
                  <a:pt x="11482" y="19393"/>
                </a:lnTo>
                <a:lnTo>
                  <a:pt x="11347" y="18821"/>
                </a:lnTo>
                <a:lnTo>
                  <a:pt x="11246" y="18248"/>
                </a:lnTo>
                <a:lnTo>
                  <a:pt x="11212" y="18181"/>
                </a:lnTo>
                <a:lnTo>
                  <a:pt x="11145" y="18147"/>
                </a:lnTo>
                <a:lnTo>
                  <a:pt x="11313" y="18013"/>
                </a:lnTo>
                <a:lnTo>
                  <a:pt x="11616" y="17777"/>
                </a:lnTo>
                <a:close/>
                <a:moveTo>
                  <a:pt x="11852" y="17878"/>
                </a:moveTo>
                <a:lnTo>
                  <a:pt x="11987" y="18417"/>
                </a:lnTo>
                <a:lnTo>
                  <a:pt x="12088" y="18922"/>
                </a:lnTo>
                <a:lnTo>
                  <a:pt x="12121" y="18989"/>
                </a:lnTo>
                <a:lnTo>
                  <a:pt x="12189" y="19023"/>
                </a:lnTo>
                <a:lnTo>
                  <a:pt x="12088" y="19090"/>
                </a:lnTo>
                <a:lnTo>
                  <a:pt x="11717" y="19427"/>
                </a:lnTo>
                <a:lnTo>
                  <a:pt x="11785" y="19023"/>
                </a:lnTo>
                <a:lnTo>
                  <a:pt x="11818" y="18652"/>
                </a:lnTo>
                <a:lnTo>
                  <a:pt x="11852" y="17878"/>
                </a:lnTo>
                <a:close/>
                <a:moveTo>
                  <a:pt x="10977" y="18282"/>
                </a:moveTo>
                <a:lnTo>
                  <a:pt x="10876" y="18686"/>
                </a:lnTo>
                <a:lnTo>
                  <a:pt x="10808" y="19090"/>
                </a:lnTo>
                <a:lnTo>
                  <a:pt x="10741" y="19528"/>
                </a:lnTo>
                <a:lnTo>
                  <a:pt x="10640" y="19932"/>
                </a:lnTo>
                <a:lnTo>
                  <a:pt x="10505" y="19359"/>
                </a:lnTo>
                <a:lnTo>
                  <a:pt x="10404" y="18787"/>
                </a:lnTo>
                <a:lnTo>
                  <a:pt x="10977" y="18282"/>
                </a:lnTo>
                <a:close/>
                <a:moveTo>
                  <a:pt x="11111" y="18753"/>
                </a:moveTo>
                <a:lnTo>
                  <a:pt x="11212" y="19258"/>
                </a:lnTo>
                <a:lnTo>
                  <a:pt x="11313" y="19763"/>
                </a:lnTo>
                <a:lnTo>
                  <a:pt x="10775" y="20235"/>
                </a:lnTo>
                <a:lnTo>
                  <a:pt x="10775" y="20235"/>
                </a:lnTo>
                <a:lnTo>
                  <a:pt x="10909" y="19898"/>
                </a:lnTo>
                <a:lnTo>
                  <a:pt x="10977" y="19494"/>
                </a:lnTo>
                <a:lnTo>
                  <a:pt x="11111" y="18753"/>
                </a:lnTo>
                <a:close/>
                <a:moveTo>
                  <a:pt x="10135" y="19056"/>
                </a:moveTo>
                <a:lnTo>
                  <a:pt x="10101" y="19763"/>
                </a:lnTo>
                <a:lnTo>
                  <a:pt x="10067" y="20100"/>
                </a:lnTo>
                <a:lnTo>
                  <a:pt x="10034" y="20437"/>
                </a:lnTo>
                <a:lnTo>
                  <a:pt x="9966" y="19898"/>
                </a:lnTo>
                <a:lnTo>
                  <a:pt x="9933" y="19359"/>
                </a:lnTo>
                <a:lnTo>
                  <a:pt x="9899" y="19292"/>
                </a:lnTo>
                <a:lnTo>
                  <a:pt x="10135" y="19056"/>
                </a:lnTo>
                <a:close/>
                <a:moveTo>
                  <a:pt x="10337" y="19696"/>
                </a:moveTo>
                <a:lnTo>
                  <a:pt x="10438" y="19999"/>
                </a:lnTo>
                <a:lnTo>
                  <a:pt x="10539" y="20302"/>
                </a:lnTo>
                <a:lnTo>
                  <a:pt x="10572" y="20336"/>
                </a:lnTo>
                <a:lnTo>
                  <a:pt x="10640" y="20369"/>
                </a:lnTo>
                <a:lnTo>
                  <a:pt x="10202" y="20773"/>
                </a:lnTo>
                <a:lnTo>
                  <a:pt x="10303" y="20235"/>
                </a:lnTo>
                <a:lnTo>
                  <a:pt x="10337" y="19696"/>
                </a:lnTo>
                <a:close/>
                <a:moveTo>
                  <a:pt x="9663" y="19494"/>
                </a:moveTo>
                <a:lnTo>
                  <a:pt x="9596" y="19864"/>
                </a:lnTo>
                <a:lnTo>
                  <a:pt x="9529" y="20235"/>
                </a:lnTo>
                <a:lnTo>
                  <a:pt x="9428" y="20942"/>
                </a:lnTo>
                <a:lnTo>
                  <a:pt x="9293" y="20437"/>
                </a:lnTo>
                <a:lnTo>
                  <a:pt x="9226" y="19932"/>
                </a:lnTo>
                <a:lnTo>
                  <a:pt x="9663" y="19494"/>
                </a:lnTo>
                <a:close/>
                <a:moveTo>
                  <a:pt x="9798" y="20066"/>
                </a:moveTo>
                <a:lnTo>
                  <a:pt x="9832" y="20571"/>
                </a:lnTo>
                <a:lnTo>
                  <a:pt x="9899" y="21009"/>
                </a:lnTo>
                <a:lnTo>
                  <a:pt x="9899" y="21043"/>
                </a:lnTo>
                <a:lnTo>
                  <a:pt x="9562" y="21346"/>
                </a:lnTo>
                <a:lnTo>
                  <a:pt x="9630" y="21043"/>
                </a:lnTo>
                <a:lnTo>
                  <a:pt x="9697" y="20706"/>
                </a:lnTo>
                <a:lnTo>
                  <a:pt x="9798" y="20066"/>
                </a:lnTo>
                <a:close/>
                <a:moveTo>
                  <a:pt x="19730" y="12390"/>
                </a:moveTo>
                <a:lnTo>
                  <a:pt x="20067" y="12592"/>
                </a:lnTo>
                <a:lnTo>
                  <a:pt x="20336" y="12861"/>
                </a:lnTo>
                <a:lnTo>
                  <a:pt x="20538" y="13131"/>
                </a:lnTo>
                <a:lnTo>
                  <a:pt x="20639" y="13434"/>
                </a:lnTo>
                <a:lnTo>
                  <a:pt x="20707" y="13770"/>
                </a:lnTo>
                <a:lnTo>
                  <a:pt x="20707" y="14107"/>
                </a:lnTo>
                <a:lnTo>
                  <a:pt x="20639" y="14444"/>
                </a:lnTo>
                <a:lnTo>
                  <a:pt x="20505" y="14814"/>
                </a:lnTo>
                <a:lnTo>
                  <a:pt x="20471" y="14781"/>
                </a:lnTo>
                <a:lnTo>
                  <a:pt x="20437" y="14814"/>
                </a:lnTo>
                <a:lnTo>
                  <a:pt x="20033" y="15454"/>
                </a:lnTo>
                <a:lnTo>
                  <a:pt x="19562" y="15925"/>
                </a:lnTo>
                <a:lnTo>
                  <a:pt x="19091" y="16363"/>
                </a:lnTo>
                <a:lnTo>
                  <a:pt x="18047" y="17137"/>
                </a:lnTo>
                <a:lnTo>
                  <a:pt x="17407" y="17609"/>
                </a:lnTo>
                <a:lnTo>
                  <a:pt x="16767" y="18147"/>
                </a:lnTo>
                <a:lnTo>
                  <a:pt x="15555" y="19225"/>
                </a:lnTo>
                <a:lnTo>
                  <a:pt x="14377" y="20369"/>
                </a:lnTo>
                <a:lnTo>
                  <a:pt x="13232" y="21514"/>
                </a:lnTo>
                <a:lnTo>
                  <a:pt x="12727" y="21110"/>
                </a:lnTo>
                <a:lnTo>
                  <a:pt x="12290" y="20672"/>
                </a:lnTo>
                <a:lnTo>
                  <a:pt x="11953" y="20268"/>
                </a:lnTo>
                <a:lnTo>
                  <a:pt x="11751" y="20100"/>
                </a:lnTo>
                <a:lnTo>
                  <a:pt x="11583" y="19932"/>
                </a:lnTo>
                <a:lnTo>
                  <a:pt x="11616" y="19864"/>
                </a:lnTo>
                <a:lnTo>
                  <a:pt x="11616" y="19797"/>
                </a:lnTo>
                <a:lnTo>
                  <a:pt x="11886" y="19561"/>
                </a:lnTo>
                <a:lnTo>
                  <a:pt x="13199" y="18484"/>
                </a:lnTo>
                <a:lnTo>
                  <a:pt x="14478" y="17407"/>
                </a:lnTo>
                <a:lnTo>
                  <a:pt x="14545" y="17407"/>
                </a:lnTo>
                <a:lnTo>
                  <a:pt x="14613" y="17339"/>
                </a:lnTo>
                <a:lnTo>
                  <a:pt x="14714" y="17171"/>
                </a:lnTo>
                <a:lnTo>
                  <a:pt x="15320" y="16599"/>
                </a:lnTo>
                <a:lnTo>
                  <a:pt x="15959" y="15993"/>
                </a:lnTo>
                <a:lnTo>
                  <a:pt x="17171" y="14747"/>
                </a:lnTo>
                <a:lnTo>
                  <a:pt x="18417" y="13535"/>
                </a:lnTo>
                <a:lnTo>
                  <a:pt x="19057" y="12929"/>
                </a:lnTo>
                <a:lnTo>
                  <a:pt x="19730" y="12390"/>
                </a:lnTo>
                <a:close/>
                <a:moveTo>
                  <a:pt x="8283" y="20841"/>
                </a:moveTo>
                <a:lnTo>
                  <a:pt x="8216" y="21278"/>
                </a:lnTo>
                <a:lnTo>
                  <a:pt x="8148" y="21716"/>
                </a:lnTo>
                <a:lnTo>
                  <a:pt x="8047" y="21514"/>
                </a:lnTo>
                <a:lnTo>
                  <a:pt x="7980" y="21278"/>
                </a:lnTo>
                <a:lnTo>
                  <a:pt x="7946" y="21211"/>
                </a:lnTo>
                <a:lnTo>
                  <a:pt x="7879" y="21177"/>
                </a:lnTo>
                <a:lnTo>
                  <a:pt x="8283" y="20841"/>
                </a:lnTo>
                <a:close/>
                <a:moveTo>
                  <a:pt x="8923" y="20201"/>
                </a:moveTo>
                <a:lnTo>
                  <a:pt x="8855" y="21009"/>
                </a:lnTo>
                <a:lnTo>
                  <a:pt x="8822" y="21413"/>
                </a:lnTo>
                <a:lnTo>
                  <a:pt x="8721" y="21783"/>
                </a:lnTo>
                <a:lnTo>
                  <a:pt x="8620" y="21211"/>
                </a:lnTo>
                <a:lnTo>
                  <a:pt x="8519" y="20639"/>
                </a:lnTo>
                <a:lnTo>
                  <a:pt x="8923" y="20201"/>
                </a:lnTo>
                <a:close/>
                <a:moveTo>
                  <a:pt x="9125" y="20605"/>
                </a:moveTo>
                <a:lnTo>
                  <a:pt x="9226" y="21009"/>
                </a:lnTo>
                <a:lnTo>
                  <a:pt x="9327" y="21379"/>
                </a:lnTo>
                <a:lnTo>
                  <a:pt x="9394" y="21447"/>
                </a:lnTo>
                <a:lnTo>
                  <a:pt x="9428" y="21480"/>
                </a:lnTo>
                <a:lnTo>
                  <a:pt x="8956" y="21918"/>
                </a:lnTo>
                <a:lnTo>
                  <a:pt x="9024" y="21581"/>
                </a:lnTo>
                <a:lnTo>
                  <a:pt x="9057" y="21278"/>
                </a:lnTo>
                <a:lnTo>
                  <a:pt x="9125" y="20605"/>
                </a:lnTo>
                <a:close/>
                <a:moveTo>
                  <a:pt x="7744" y="21312"/>
                </a:moveTo>
                <a:lnTo>
                  <a:pt x="7778" y="21985"/>
                </a:lnTo>
                <a:lnTo>
                  <a:pt x="7744" y="22659"/>
                </a:lnTo>
                <a:lnTo>
                  <a:pt x="7643" y="22187"/>
                </a:lnTo>
                <a:lnTo>
                  <a:pt x="7576" y="21682"/>
                </a:lnTo>
                <a:lnTo>
                  <a:pt x="7542" y="21649"/>
                </a:lnTo>
                <a:lnTo>
                  <a:pt x="7509" y="21615"/>
                </a:lnTo>
                <a:lnTo>
                  <a:pt x="7441" y="21615"/>
                </a:lnTo>
                <a:lnTo>
                  <a:pt x="7744" y="21312"/>
                </a:lnTo>
                <a:close/>
                <a:moveTo>
                  <a:pt x="8418" y="21514"/>
                </a:moveTo>
                <a:lnTo>
                  <a:pt x="8485" y="21851"/>
                </a:lnTo>
                <a:lnTo>
                  <a:pt x="8586" y="22187"/>
                </a:lnTo>
                <a:lnTo>
                  <a:pt x="7980" y="22692"/>
                </a:lnTo>
                <a:lnTo>
                  <a:pt x="8014" y="22322"/>
                </a:lnTo>
                <a:lnTo>
                  <a:pt x="8014" y="21952"/>
                </a:lnTo>
                <a:lnTo>
                  <a:pt x="8081" y="22086"/>
                </a:lnTo>
                <a:lnTo>
                  <a:pt x="8148" y="22154"/>
                </a:lnTo>
                <a:lnTo>
                  <a:pt x="8216" y="22154"/>
                </a:lnTo>
                <a:lnTo>
                  <a:pt x="8283" y="22120"/>
                </a:lnTo>
                <a:lnTo>
                  <a:pt x="8317" y="22086"/>
                </a:lnTo>
                <a:lnTo>
                  <a:pt x="8384" y="21783"/>
                </a:lnTo>
                <a:lnTo>
                  <a:pt x="8418" y="21514"/>
                </a:lnTo>
                <a:close/>
                <a:moveTo>
                  <a:pt x="7340" y="21682"/>
                </a:moveTo>
                <a:lnTo>
                  <a:pt x="7239" y="22356"/>
                </a:lnTo>
                <a:lnTo>
                  <a:pt x="7206" y="22692"/>
                </a:lnTo>
                <a:lnTo>
                  <a:pt x="7138" y="23029"/>
                </a:lnTo>
                <a:lnTo>
                  <a:pt x="6936" y="22625"/>
                </a:lnTo>
                <a:lnTo>
                  <a:pt x="6734" y="22221"/>
                </a:lnTo>
                <a:lnTo>
                  <a:pt x="7340" y="21682"/>
                </a:lnTo>
                <a:close/>
                <a:moveTo>
                  <a:pt x="7475" y="22524"/>
                </a:moveTo>
                <a:lnTo>
                  <a:pt x="7576" y="23029"/>
                </a:lnTo>
                <a:lnTo>
                  <a:pt x="7307" y="23231"/>
                </a:lnTo>
                <a:lnTo>
                  <a:pt x="7408" y="22861"/>
                </a:lnTo>
                <a:lnTo>
                  <a:pt x="7475" y="22524"/>
                </a:lnTo>
                <a:close/>
                <a:moveTo>
                  <a:pt x="6734" y="22760"/>
                </a:moveTo>
                <a:lnTo>
                  <a:pt x="6903" y="23097"/>
                </a:lnTo>
                <a:lnTo>
                  <a:pt x="7037" y="23400"/>
                </a:lnTo>
                <a:lnTo>
                  <a:pt x="7071" y="23433"/>
                </a:lnTo>
                <a:lnTo>
                  <a:pt x="6667" y="23736"/>
                </a:lnTo>
                <a:lnTo>
                  <a:pt x="6734" y="23265"/>
                </a:lnTo>
                <a:lnTo>
                  <a:pt x="6734" y="22760"/>
                </a:lnTo>
                <a:close/>
                <a:moveTo>
                  <a:pt x="6499" y="22423"/>
                </a:moveTo>
                <a:lnTo>
                  <a:pt x="6499" y="23097"/>
                </a:lnTo>
                <a:lnTo>
                  <a:pt x="6499" y="23433"/>
                </a:lnTo>
                <a:lnTo>
                  <a:pt x="6431" y="23770"/>
                </a:lnTo>
                <a:lnTo>
                  <a:pt x="6330" y="23534"/>
                </a:lnTo>
                <a:lnTo>
                  <a:pt x="6263" y="23299"/>
                </a:lnTo>
                <a:lnTo>
                  <a:pt x="6095" y="22793"/>
                </a:lnTo>
                <a:lnTo>
                  <a:pt x="6499" y="22423"/>
                </a:lnTo>
                <a:close/>
                <a:moveTo>
                  <a:pt x="5792" y="23063"/>
                </a:moveTo>
                <a:lnTo>
                  <a:pt x="5724" y="23736"/>
                </a:lnTo>
                <a:lnTo>
                  <a:pt x="5657" y="24073"/>
                </a:lnTo>
                <a:lnTo>
                  <a:pt x="5556" y="24410"/>
                </a:lnTo>
                <a:lnTo>
                  <a:pt x="5421" y="23938"/>
                </a:lnTo>
                <a:lnTo>
                  <a:pt x="5287" y="23501"/>
                </a:lnTo>
                <a:lnTo>
                  <a:pt x="5792" y="23063"/>
                </a:lnTo>
                <a:close/>
                <a:moveTo>
                  <a:pt x="5994" y="23265"/>
                </a:moveTo>
                <a:lnTo>
                  <a:pt x="6128" y="23669"/>
                </a:lnTo>
                <a:lnTo>
                  <a:pt x="6229" y="23837"/>
                </a:lnTo>
                <a:lnTo>
                  <a:pt x="6330" y="24039"/>
                </a:lnTo>
                <a:lnTo>
                  <a:pt x="5758" y="24511"/>
                </a:lnTo>
                <a:lnTo>
                  <a:pt x="5893" y="24208"/>
                </a:lnTo>
                <a:lnTo>
                  <a:pt x="5960" y="23905"/>
                </a:lnTo>
                <a:lnTo>
                  <a:pt x="5994" y="23265"/>
                </a:lnTo>
                <a:close/>
                <a:moveTo>
                  <a:pt x="4950" y="23770"/>
                </a:moveTo>
                <a:lnTo>
                  <a:pt x="4984" y="24275"/>
                </a:lnTo>
                <a:lnTo>
                  <a:pt x="4950" y="24511"/>
                </a:lnTo>
                <a:lnTo>
                  <a:pt x="4883" y="24746"/>
                </a:lnTo>
                <a:lnTo>
                  <a:pt x="4782" y="24376"/>
                </a:lnTo>
                <a:lnTo>
                  <a:pt x="4714" y="24006"/>
                </a:lnTo>
                <a:lnTo>
                  <a:pt x="4950" y="23770"/>
                </a:lnTo>
                <a:close/>
                <a:moveTo>
                  <a:pt x="4378" y="24309"/>
                </a:moveTo>
                <a:lnTo>
                  <a:pt x="4378" y="24679"/>
                </a:lnTo>
                <a:lnTo>
                  <a:pt x="4344" y="25083"/>
                </a:lnTo>
                <a:lnTo>
                  <a:pt x="4176" y="24477"/>
                </a:lnTo>
                <a:lnTo>
                  <a:pt x="4378" y="24309"/>
                </a:lnTo>
                <a:close/>
                <a:moveTo>
                  <a:pt x="5219" y="24140"/>
                </a:moveTo>
                <a:lnTo>
                  <a:pt x="5320" y="24410"/>
                </a:lnTo>
                <a:lnTo>
                  <a:pt x="5421" y="24713"/>
                </a:lnTo>
                <a:lnTo>
                  <a:pt x="5455" y="24746"/>
                </a:lnTo>
                <a:lnTo>
                  <a:pt x="5017" y="25150"/>
                </a:lnTo>
                <a:lnTo>
                  <a:pt x="5017" y="25150"/>
                </a:lnTo>
                <a:lnTo>
                  <a:pt x="5118" y="24915"/>
                </a:lnTo>
                <a:lnTo>
                  <a:pt x="5186" y="24645"/>
                </a:lnTo>
                <a:lnTo>
                  <a:pt x="5186" y="24376"/>
                </a:lnTo>
                <a:lnTo>
                  <a:pt x="5219" y="24140"/>
                </a:lnTo>
                <a:close/>
                <a:moveTo>
                  <a:pt x="3805" y="24814"/>
                </a:moveTo>
                <a:lnTo>
                  <a:pt x="3805" y="25352"/>
                </a:lnTo>
                <a:lnTo>
                  <a:pt x="3738" y="25857"/>
                </a:lnTo>
                <a:lnTo>
                  <a:pt x="3502" y="25083"/>
                </a:lnTo>
                <a:lnTo>
                  <a:pt x="3805" y="24814"/>
                </a:lnTo>
                <a:close/>
                <a:moveTo>
                  <a:pt x="3199" y="25386"/>
                </a:moveTo>
                <a:lnTo>
                  <a:pt x="3199" y="25790"/>
                </a:lnTo>
                <a:lnTo>
                  <a:pt x="3199" y="26194"/>
                </a:lnTo>
                <a:lnTo>
                  <a:pt x="3065" y="25487"/>
                </a:lnTo>
                <a:lnTo>
                  <a:pt x="3199" y="25386"/>
                </a:lnTo>
                <a:close/>
                <a:moveTo>
                  <a:pt x="4613" y="24645"/>
                </a:moveTo>
                <a:lnTo>
                  <a:pt x="4681" y="24915"/>
                </a:lnTo>
                <a:lnTo>
                  <a:pt x="4782" y="25184"/>
                </a:lnTo>
                <a:lnTo>
                  <a:pt x="4849" y="25251"/>
                </a:lnTo>
                <a:lnTo>
                  <a:pt x="4916" y="25251"/>
                </a:lnTo>
                <a:lnTo>
                  <a:pt x="4512" y="25655"/>
                </a:lnTo>
                <a:lnTo>
                  <a:pt x="4075" y="26093"/>
                </a:lnTo>
                <a:lnTo>
                  <a:pt x="3851" y="26338"/>
                </a:lnTo>
                <a:lnTo>
                  <a:pt x="3873" y="26295"/>
                </a:lnTo>
                <a:lnTo>
                  <a:pt x="3974" y="25992"/>
                </a:lnTo>
                <a:lnTo>
                  <a:pt x="4007" y="25655"/>
                </a:lnTo>
                <a:lnTo>
                  <a:pt x="4075" y="25016"/>
                </a:lnTo>
                <a:lnTo>
                  <a:pt x="4142" y="25319"/>
                </a:lnTo>
                <a:lnTo>
                  <a:pt x="4277" y="25588"/>
                </a:lnTo>
                <a:lnTo>
                  <a:pt x="4310" y="25655"/>
                </a:lnTo>
                <a:lnTo>
                  <a:pt x="4378" y="25655"/>
                </a:lnTo>
                <a:lnTo>
                  <a:pt x="4445" y="25622"/>
                </a:lnTo>
                <a:lnTo>
                  <a:pt x="4512" y="25588"/>
                </a:lnTo>
                <a:lnTo>
                  <a:pt x="4546" y="25352"/>
                </a:lnTo>
                <a:lnTo>
                  <a:pt x="4580" y="25117"/>
                </a:lnTo>
                <a:lnTo>
                  <a:pt x="4613" y="24645"/>
                </a:lnTo>
                <a:close/>
                <a:moveTo>
                  <a:pt x="3435" y="25790"/>
                </a:moveTo>
                <a:lnTo>
                  <a:pt x="3637" y="26329"/>
                </a:lnTo>
                <a:lnTo>
                  <a:pt x="3704" y="26396"/>
                </a:lnTo>
                <a:lnTo>
                  <a:pt x="3772" y="26396"/>
                </a:lnTo>
                <a:lnTo>
                  <a:pt x="3820" y="26372"/>
                </a:lnTo>
                <a:lnTo>
                  <a:pt x="3368" y="26867"/>
                </a:lnTo>
                <a:lnTo>
                  <a:pt x="3435" y="26329"/>
                </a:lnTo>
                <a:lnTo>
                  <a:pt x="3435" y="25790"/>
                </a:lnTo>
                <a:close/>
                <a:moveTo>
                  <a:pt x="11414" y="19999"/>
                </a:moveTo>
                <a:lnTo>
                  <a:pt x="11549" y="20235"/>
                </a:lnTo>
                <a:lnTo>
                  <a:pt x="11751" y="20437"/>
                </a:lnTo>
                <a:lnTo>
                  <a:pt x="12121" y="20807"/>
                </a:lnTo>
                <a:lnTo>
                  <a:pt x="12559" y="21278"/>
                </a:lnTo>
                <a:lnTo>
                  <a:pt x="12795" y="21480"/>
                </a:lnTo>
                <a:lnTo>
                  <a:pt x="13064" y="21649"/>
                </a:lnTo>
                <a:lnTo>
                  <a:pt x="12155" y="22524"/>
                </a:lnTo>
                <a:lnTo>
                  <a:pt x="9798" y="24780"/>
                </a:lnTo>
                <a:lnTo>
                  <a:pt x="7475" y="27036"/>
                </a:lnTo>
                <a:lnTo>
                  <a:pt x="7441" y="27036"/>
                </a:lnTo>
                <a:lnTo>
                  <a:pt x="6936" y="26531"/>
                </a:lnTo>
                <a:lnTo>
                  <a:pt x="6465" y="26059"/>
                </a:lnTo>
                <a:lnTo>
                  <a:pt x="5994" y="25554"/>
                </a:lnTo>
                <a:lnTo>
                  <a:pt x="5522" y="25016"/>
                </a:lnTo>
                <a:lnTo>
                  <a:pt x="6499" y="24174"/>
                </a:lnTo>
                <a:lnTo>
                  <a:pt x="6566" y="24140"/>
                </a:lnTo>
                <a:lnTo>
                  <a:pt x="7677" y="23231"/>
                </a:lnTo>
                <a:lnTo>
                  <a:pt x="7711" y="23299"/>
                </a:lnTo>
                <a:lnTo>
                  <a:pt x="7845" y="23299"/>
                </a:lnTo>
                <a:lnTo>
                  <a:pt x="7879" y="23231"/>
                </a:lnTo>
                <a:lnTo>
                  <a:pt x="7913" y="23029"/>
                </a:lnTo>
                <a:lnTo>
                  <a:pt x="9226" y="21952"/>
                </a:lnTo>
                <a:lnTo>
                  <a:pt x="10337" y="20975"/>
                </a:lnTo>
                <a:lnTo>
                  <a:pt x="11414" y="19999"/>
                </a:lnTo>
                <a:close/>
                <a:moveTo>
                  <a:pt x="21111" y="14410"/>
                </a:moveTo>
                <a:lnTo>
                  <a:pt x="21077" y="14612"/>
                </a:lnTo>
                <a:lnTo>
                  <a:pt x="21043" y="14848"/>
                </a:lnTo>
                <a:lnTo>
                  <a:pt x="20909" y="15252"/>
                </a:lnTo>
                <a:lnTo>
                  <a:pt x="20707" y="15656"/>
                </a:lnTo>
                <a:lnTo>
                  <a:pt x="20471" y="15993"/>
                </a:lnTo>
                <a:lnTo>
                  <a:pt x="20000" y="16599"/>
                </a:lnTo>
                <a:lnTo>
                  <a:pt x="19528" y="17171"/>
                </a:lnTo>
                <a:lnTo>
                  <a:pt x="18990" y="17710"/>
                </a:lnTo>
                <a:lnTo>
                  <a:pt x="18451" y="18215"/>
                </a:lnTo>
                <a:lnTo>
                  <a:pt x="17340" y="19225"/>
                </a:lnTo>
                <a:lnTo>
                  <a:pt x="16229" y="20201"/>
                </a:lnTo>
                <a:lnTo>
                  <a:pt x="15084" y="21177"/>
                </a:lnTo>
                <a:lnTo>
                  <a:pt x="14007" y="22187"/>
                </a:lnTo>
                <a:lnTo>
                  <a:pt x="12896" y="23265"/>
                </a:lnTo>
                <a:lnTo>
                  <a:pt x="11751" y="24342"/>
                </a:lnTo>
                <a:lnTo>
                  <a:pt x="10572" y="25352"/>
                </a:lnTo>
                <a:lnTo>
                  <a:pt x="9394" y="26329"/>
                </a:lnTo>
                <a:lnTo>
                  <a:pt x="8317" y="27271"/>
                </a:lnTo>
                <a:lnTo>
                  <a:pt x="9327" y="26329"/>
                </a:lnTo>
                <a:lnTo>
                  <a:pt x="10303" y="25386"/>
                </a:lnTo>
                <a:lnTo>
                  <a:pt x="12727" y="23231"/>
                </a:lnTo>
                <a:lnTo>
                  <a:pt x="13906" y="22120"/>
                </a:lnTo>
                <a:lnTo>
                  <a:pt x="15050" y="21009"/>
                </a:lnTo>
                <a:lnTo>
                  <a:pt x="15589" y="20504"/>
                </a:lnTo>
                <a:lnTo>
                  <a:pt x="16128" y="20033"/>
                </a:lnTo>
                <a:lnTo>
                  <a:pt x="17205" y="19124"/>
                </a:lnTo>
                <a:lnTo>
                  <a:pt x="18282" y="18181"/>
                </a:lnTo>
                <a:lnTo>
                  <a:pt x="18821" y="17710"/>
                </a:lnTo>
                <a:lnTo>
                  <a:pt x="19360" y="17205"/>
                </a:lnTo>
                <a:lnTo>
                  <a:pt x="19697" y="16834"/>
                </a:lnTo>
                <a:lnTo>
                  <a:pt x="20033" y="16430"/>
                </a:lnTo>
                <a:lnTo>
                  <a:pt x="20336" y="16026"/>
                </a:lnTo>
                <a:lnTo>
                  <a:pt x="20606" y="15589"/>
                </a:lnTo>
                <a:lnTo>
                  <a:pt x="20774" y="15353"/>
                </a:lnTo>
                <a:lnTo>
                  <a:pt x="20909" y="15050"/>
                </a:lnTo>
                <a:lnTo>
                  <a:pt x="21043" y="14747"/>
                </a:lnTo>
                <a:lnTo>
                  <a:pt x="21077" y="14444"/>
                </a:lnTo>
                <a:lnTo>
                  <a:pt x="21111" y="14410"/>
                </a:lnTo>
                <a:close/>
                <a:moveTo>
                  <a:pt x="2661" y="25891"/>
                </a:moveTo>
                <a:lnTo>
                  <a:pt x="2627" y="26699"/>
                </a:lnTo>
                <a:lnTo>
                  <a:pt x="2593" y="27137"/>
                </a:lnTo>
                <a:lnTo>
                  <a:pt x="2526" y="27541"/>
                </a:lnTo>
                <a:lnTo>
                  <a:pt x="2425" y="27204"/>
                </a:lnTo>
                <a:lnTo>
                  <a:pt x="2391" y="26901"/>
                </a:lnTo>
                <a:lnTo>
                  <a:pt x="2324" y="26228"/>
                </a:lnTo>
                <a:lnTo>
                  <a:pt x="2661" y="25891"/>
                </a:lnTo>
                <a:close/>
                <a:moveTo>
                  <a:pt x="2896" y="25925"/>
                </a:moveTo>
                <a:lnTo>
                  <a:pt x="2997" y="26463"/>
                </a:lnTo>
                <a:lnTo>
                  <a:pt x="3098" y="27036"/>
                </a:lnTo>
                <a:lnTo>
                  <a:pt x="3132" y="27069"/>
                </a:lnTo>
                <a:lnTo>
                  <a:pt x="3166" y="27103"/>
                </a:lnTo>
                <a:lnTo>
                  <a:pt x="2762" y="27608"/>
                </a:lnTo>
                <a:lnTo>
                  <a:pt x="2829" y="27170"/>
                </a:lnTo>
                <a:lnTo>
                  <a:pt x="2863" y="26766"/>
                </a:lnTo>
                <a:lnTo>
                  <a:pt x="2896" y="25925"/>
                </a:lnTo>
                <a:close/>
                <a:moveTo>
                  <a:pt x="2021" y="26531"/>
                </a:moveTo>
                <a:lnTo>
                  <a:pt x="1987" y="27204"/>
                </a:lnTo>
                <a:lnTo>
                  <a:pt x="1920" y="27877"/>
                </a:lnTo>
                <a:lnTo>
                  <a:pt x="1684" y="26867"/>
                </a:lnTo>
                <a:lnTo>
                  <a:pt x="2021" y="26531"/>
                </a:lnTo>
                <a:close/>
                <a:moveTo>
                  <a:pt x="1415" y="27170"/>
                </a:moveTo>
                <a:lnTo>
                  <a:pt x="1415" y="27776"/>
                </a:lnTo>
                <a:lnTo>
                  <a:pt x="1381" y="28349"/>
                </a:lnTo>
                <a:lnTo>
                  <a:pt x="1280" y="27911"/>
                </a:lnTo>
                <a:lnTo>
                  <a:pt x="1145" y="27440"/>
                </a:lnTo>
                <a:lnTo>
                  <a:pt x="1415" y="27170"/>
                </a:lnTo>
                <a:close/>
                <a:moveTo>
                  <a:pt x="2223" y="27372"/>
                </a:moveTo>
                <a:lnTo>
                  <a:pt x="2324" y="27675"/>
                </a:lnTo>
                <a:lnTo>
                  <a:pt x="2458" y="27945"/>
                </a:lnTo>
                <a:lnTo>
                  <a:pt x="2458" y="27978"/>
                </a:lnTo>
                <a:lnTo>
                  <a:pt x="2056" y="28443"/>
                </a:lnTo>
                <a:lnTo>
                  <a:pt x="2056" y="28443"/>
                </a:lnTo>
                <a:lnTo>
                  <a:pt x="2155" y="27911"/>
                </a:lnTo>
                <a:lnTo>
                  <a:pt x="2223" y="27372"/>
                </a:lnTo>
                <a:close/>
                <a:moveTo>
                  <a:pt x="977" y="27642"/>
                </a:moveTo>
                <a:lnTo>
                  <a:pt x="1044" y="27945"/>
                </a:lnTo>
                <a:lnTo>
                  <a:pt x="1112" y="28281"/>
                </a:lnTo>
                <a:lnTo>
                  <a:pt x="1213" y="28584"/>
                </a:lnTo>
                <a:lnTo>
                  <a:pt x="1347" y="28887"/>
                </a:lnTo>
                <a:lnTo>
                  <a:pt x="1415" y="28955"/>
                </a:lnTo>
                <a:lnTo>
                  <a:pt x="1482" y="28955"/>
                </a:lnTo>
                <a:lnTo>
                  <a:pt x="1549" y="28921"/>
                </a:lnTo>
                <a:lnTo>
                  <a:pt x="1583" y="28854"/>
                </a:lnTo>
                <a:lnTo>
                  <a:pt x="1650" y="28349"/>
                </a:lnTo>
                <a:lnTo>
                  <a:pt x="1650" y="27810"/>
                </a:lnTo>
                <a:lnTo>
                  <a:pt x="1819" y="28450"/>
                </a:lnTo>
                <a:lnTo>
                  <a:pt x="1852" y="28517"/>
                </a:lnTo>
                <a:lnTo>
                  <a:pt x="1953" y="28517"/>
                </a:lnTo>
                <a:lnTo>
                  <a:pt x="2021" y="28483"/>
                </a:lnTo>
                <a:lnTo>
                  <a:pt x="1482" y="29123"/>
                </a:lnTo>
                <a:lnTo>
                  <a:pt x="910" y="29695"/>
                </a:lnTo>
                <a:lnTo>
                  <a:pt x="910" y="29224"/>
                </a:lnTo>
                <a:lnTo>
                  <a:pt x="910" y="28719"/>
                </a:lnTo>
                <a:lnTo>
                  <a:pt x="910" y="28180"/>
                </a:lnTo>
                <a:lnTo>
                  <a:pt x="910" y="27675"/>
                </a:lnTo>
                <a:lnTo>
                  <a:pt x="977" y="27642"/>
                </a:lnTo>
                <a:close/>
                <a:moveTo>
                  <a:pt x="405" y="28281"/>
                </a:moveTo>
                <a:lnTo>
                  <a:pt x="337" y="29123"/>
                </a:lnTo>
                <a:lnTo>
                  <a:pt x="304" y="29662"/>
                </a:lnTo>
                <a:lnTo>
                  <a:pt x="270" y="29763"/>
                </a:lnTo>
                <a:lnTo>
                  <a:pt x="236" y="29628"/>
                </a:lnTo>
                <a:lnTo>
                  <a:pt x="203" y="29359"/>
                </a:lnTo>
                <a:lnTo>
                  <a:pt x="203" y="28955"/>
                </a:lnTo>
                <a:lnTo>
                  <a:pt x="203" y="28753"/>
                </a:lnTo>
                <a:lnTo>
                  <a:pt x="169" y="28551"/>
                </a:lnTo>
                <a:lnTo>
                  <a:pt x="203" y="28517"/>
                </a:lnTo>
                <a:lnTo>
                  <a:pt x="270" y="28483"/>
                </a:lnTo>
                <a:lnTo>
                  <a:pt x="304" y="28450"/>
                </a:lnTo>
                <a:lnTo>
                  <a:pt x="304" y="28382"/>
                </a:lnTo>
                <a:lnTo>
                  <a:pt x="405" y="28281"/>
                </a:lnTo>
                <a:close/>
                <a:moveTo>
                  <a:pt x="18653" y="17003"/>
                </a:moveTo>
                <a:lnTo>
                  <a:pt x="18181" y="17407"/>
                </a:lnTo>
                <a:lnTo>
                  <a:pt x="17744" y="17811"/>
                </a:lnTo>
                <a:lnTo>
                  <a:pt x="15522" y="20066"/>
                </a:lnTo>
                <a:lnTo>
                  <a:pt x="13266" y="22255"/>
                </a:lnTo>
                <a:lnTo>
                  <a:pt x="12155" y="23332"/>
                </a:lnTo>
                <a:lnTo>
                  <a:pt x="10977" y="24376"/>
                </a:lnTo>
                <a:lnTo>
                  <a:pt x="9832" y="25386"/>
                </a:lnTo>
                <a:lnTo>
                  <a:pt x="8687" y="26463"/>
                </a:lnTo>
                <a:lnTo>
                  <a:pt x="6532" y="28618"/>
                </a:lnTo>
                <a:lnTo>
                  <a:pt x="5994" y="29123"/>
                </a:lnTo>
                <a:lnTo>
                  <a:pt x="5421" y="29628"/>
                </a:lnTo>
                <a:lnTo>
                  <a:pt x="4277" y="30638"/>
                </a:lnTo>
                <a:lnTo>
                  <a:pt x="3267" y="31615"/>
                </a:lnTo>
                <a:lnTo>
                  <a:pt x="2762" y="32086"/>
                </a:lnTo>
                <a:lnTo>
                  <a:pt x="2492" y="32288"/>
                </a:lnTo>
                <a:lnTo>
                  <a:pt x="2223" y="32490"/>
                </a:lnTo>
                <a:lnTo>
                  <a:pt x="1785" y="32759"/>
                </a:lnTo>
                <a:lnTo>
                  <a:pt x="2054" y="32524"/>
                </a:lnTo>
                <a:lnTo>
                  <a:pt x="2324" y="32254"/>
                </a:lnTo>
                <a:lnTo>
                  <a:pt x="2795" y="31749"/>
                </a:lnTo>
                <a:lnTo>
                  <a:pt x="3704" y="30874"/>
                </a:lnTo>
                <a:lnTo>
                  <a:pt x="4580" y="30032"/>
                </a:lnTo>
                <a:lnTo>
                  <a:pt x="6431" y="28382"/>
                </a:lnTo>
                <a:lnTo>
                  <a:pt x="8317" y="26632"/>
                </a:lnTo>
                <a:lnTo>
                  <a:pt x="10168" y="24847"/>
                </a:lnTo>
                <a:lnTo>
                  <a:pt x="11987" y="23063"/>
                </a:lnTo>
                <a:lnTo>
                  <a:pt x="13838" y="21278"/>
                </a:lnTo>
                <a:lnTo>
                  <a:pt x="15522" y="19662"/>
                </a:lnTo>
                <a:lnTo>
                  <a:pt x="16330" y="18888"/>
                </a:lnTo>
                <a:lnTo>
                  <a:pt x="17205" y="18114"/>
                </a:lnTo>
                <a:lnTo>
                  <a:pt x="17912" y="17541"/>
                </a:lnTo>
                <a:lnTo>
                  <a:pt x="18653" y="17003"/>
                </a:lnTo>
                <a:close/>
                <a:moveTo>
                  <a:pt x="8115" y="0"/>
                </a:moveTo>
                <a:lnTo>
                  <a:pt x="4479" y="2929"/>
                </a:lnTo>
                <a:lnTo>
                  <a:pt x="3940" y="3401"/>
                </a:lnTo>
                <a:lnTo>
                  <a:pt x="3401" y="3872"/>
                </a:lnTo>
                <a:lnTo>
                  <a:pt x="2930" y="4377"/>
                </a:lnTo>
                <a:lnTo>
                  <a:pt x="2458" y="4882"/>
                </a:lnTo>
                <a:lnTo>
                  <a:pt x="1886" y="5555"/>
                </a:lnTo>
                <a:lnTo>
                  <a:pt x="1314" y="6195"/>
                </a:lnTo>
                <a:lnTo>
                  <a:pt x="1011" y="6532"/>
                </a:lnTo>
                <a:lnTo>
                  <a:pt x="708" y="6801"/>
                </a:lnTo>
                <a:lnTo>
                  <a:pt x="371" y="7071"/>
                </a:lnTo>
                <a:lnTo>
                  <a:pt x="1" y="7340"/>
                </a:lnTo>
                <a:lnTo>
                  <a:pt x="1" y="7609"/>
                </a:lnTo>
                <a:lnTo>
                  <a:pt x="102" y="7542"/>
                </a:lnTo>
                <a:lnTo>
                  <a:pt x="236" y="7744"/>
                </a:lnTo>
                <a:lnTo>
                  <a:pt x="371" y="7879"/>
                </a:lnTo>
                <a:lnTo>
                  <a:pt x="708" y="8182"/>
                </a:lnTo>
                <a:lnTo>
                  <a:pt x="1078" y="8518"/>
                </a:lnTo>
                <a:lnTo>
                  <a:pt x="1415" y="8889"/>
                </a:lnTo>
                <a:lnTo>
                  <a:pt x="1718" y="9259"/>
                </a:lnTo>
                <a:lnTo>
                  <a:pt x="2021" y="9629"/>
                </a:lnTo>
                <a:lnTo>
                  <a:pt x="3267" y="11245"/>
                </a:lnTo>
                <a:lnTo>
                  <a:pt x="3906" y="12020"/>
                </a:lnTo>
                <a:lnTo>
                  <a:pt x="4243" y="12424"/>
                </a:lnTo>
                <a:lnTo>
                  <a:pt x="4613" y="12760"/>
                </a:lnTo>
                <a:lnTo>
                  <a:pt x="5017" y="13164"/>
                </a:lnTo>
                <a:lnTo>
                  <a:pt x="5388" y="13568"/>
                </a:lnTo>
                <a:lnTo>
                  <a:pt x="6061" y="14444"/>
                </a:lnTo>
                <a:lnTo>
                  <a:pt x="6364" y="14814"/>
                </a:lnTo>
                <a:lnTo>
                  <a:pt x="6701" y="15185"/>
                </a:lnTo>
                <a:lnTo>
                  <a:pt x="7374" y="15858"/>
                </a:lnTo>
                <a:lnTo>
                  <a:pt x="8014" y="16632"/>
                </a:lnTo>
                <a:lnTo>
                  <a:pt x="8687" y="17373"/>
                </a:lnTo>
                <a:lnTo>
                  <a:pt x="9024" y="17777"/>
                </a:lnTo>
                <a:lnTo>
                  <a:pt x="9360" y="18114"/>
                </a:lnTo>
                <a:lnTo>
                  <a:pt x="9731" y="18417"/>
                </a:lnTo>
                <a:lnTo>
                  <a:pt x="10168" y="18686"/>
                </a:lnTo>
                <a:lnTo>
                  <a:pt x="9125" y="19696"/>
                </a:lnTo>
                <a:lnTo>
                  <a:pt x="9024" y="19696"/>
                </a:lnTo>
                <a:lnTo>
                  <a:pt x="8990" y="19730"/>
                </a:lnTo>
                <a:lnTo>
                  <a:pt x="8990" y="19797"/>
                </a:lnTo>
                <a:lnTo>
                  <a:pt x="8956" y="19831"/>
                </a:lnTo>
                <a:lnTo>
                  <a:pt x="8956" y="19864"/>
                </a:lnTo>
                <a:lnTo>
                  <a:pt x="8047" y="20740"/>
                </a:lnTo>
                <a:lnTo>
                  <a:pt x="7105" y="21581"/>
                </a:lnTo>
                <a:lnTo>
                  <a:pt x="5219" y="23231"/>
                </a:lnTo>
                <a:lnTo>
                  <a:pt x="5186" y="23097"/>
                </a:lnTo>
                <a:lnTo>
                  <a:pt x="5118" y="23029"/>
                </a:lnTo>
                <a:lnTo>
                  <a:pt x="5051" y="23029"/>
                </a:lnTo>
                <a:lnTo>
                  <a:pt x="4950" y="23063"/>
                </a:lnTo>
                <a:lnTo>
                  <a:pt x="4950" y="23130"/>
                </a:lnTo>
                <a:lnTo>
                  <a:pt x="4950" y="23501"/>
                </a:lnTo>
                <a:lnTo>
                  <a:pt x="4681" y="23736"/>
                </a:lnTo>
                <a:lnTo>
                  <a:pt x="4647" y="23669"/>
                </a:lnTo>
                <a:lnTo>
                  <a:pt x="4613" y="23635"/>
                </a:lnTo>
                <a:lnTo>
                  <a:pt x="4580" y="23602"/>
                </a:lnTo>
                <a:lnTo>
                  <a:pt x="4479" y="23602"/>
                </a:lnTo>
                <a:lnTo>
                  <a:pt x="3772" y="22928"/>
                </a:lnTo>
                <a:lnTo>
                  <a:pt x="3065" y="22255"/>
                </a:lnTo>
                <a:lnTo>
                  <a:pt x="1718" y="20841"/>
                </a:lnTo>
                <a:lnTo>
                  <a:pt x="68" y="19191"/>
                </a:lnTo>
                <a:lnTo>
                  <a:pt x="1" y="19090"/>
                </a:lnTo>
                <a:lnTo>
                  <a:pt x="1" y="19393"/>
                </a:lnTo>
                <a:lnTo>
                  <a:pt x="135" y="19528"/>
                </a:lnTo>
                <a:lnTo>
                  <a:pt x="1751" y="21211"/>
                </a:lnTo>
                <a:lnTo>
                  <a:pt x="3031" y="22558"/>
                </a:lnTo>
                <a:lnTo>
                  <a:pt x="3704" y="23231"/>
                </a:lnTo>
                <a:lnTo>
                  <a:pt x="4411" y="23871"/>
                </a:lnTo>
                <a:lnTo>
                  <a:pt x="4378" y="23972"/>
                </a:lnTo>
                <a:lnTo>
                  <a:pt x="4108" y="24241"/>
                </a:lnTo>
                <a:lnTo>
                  <a:pt x="4075" y="24140"/>
                </a:lnTo>
                <a:lnTo>
                  <a:pt x="4041" y="24073"/>
                </a:lnTo>
                <a:lnTo>
                  <a:pt x="3940" y="24073"/>
                </a:lnTo>
                <a:lnTo>
                  <a:pt x="3873" y="24107"/>
                </a:lnTo>
                <a:lnTo>
                  <a:pt x="3839" y="24174"/>
                </a:lnTo>
                <a:lnTo>
                  <a:pt x="3839" y="24477"/>
                </a:lnTo>
                <a:lnTo>
                  <a:pt x="3401" y="24847"/>
                </a:lnTo>
                <a:lnTo>
                  <a:pt x="3401" y="24814"/>
                </a:lnTo>
                <a:lnTo>
                  <a:pt x="3334" y="24746"/>
                </a:lnTo>
                <a:lnTo>
                  <a:pt x="3267" y="24746"/>
                </a:lnTo>
                <a:lnTo>
                  <a:pt x="3199" y="24780"/>
                </a:lnTo>
                <a:lnTo>
                  <a:pt x="3166" y="24814"/>
                </a:lnTo>
                <a:lnTo>
                  <a:pt x="3166" y="24847"/>
                </a:lnTo>
                <a:lnTo>
                  <a:pt x="3166" y="25083"/>
                </a:lnTo>
                <a:lnTo>
                  <a:pt x="2997" y="25218"/>
                </a:lnTo>
                <a:lnTo>
                  <a:pt x="2997" y="25150"/>
                </a:lnTo>
                <a:lnTo>
                  <a:pt x="2930" y="25083"/>
                </a:lnTo>
                <a:lnTo>
                  <a:pt x="2863" y="25049"/>
                </a:lnTo>
                <a:lnTo>
                  <a:pt x="2795" y="25083"/>
                </a:lnTo>
                <a:lnTo>
                  <a:pt x="2762" y="25150"/>
                </a:lnTo>
                <a:lnTo>
                  <a:pt x="2694" y="25521"/>
                </a:lnTo>
                <a:lnTo>
                  <a:pt x="2256" y="25925"/>
                </a:lnTo>
                <a:lnTo>
                  <a:pt x="2256" y="25857"/>
                </a:lnTo>
                <a:lnTo>
                  <a:pt x="2223" y="25824"/>
                </a:lnTo>
                <a:lnTo>
                  <a:pt x="2189" y="25790"/>
                </a:lnTo>
                <a:lnTo>
                  <a:pt x="2122" y="25790"/>
                </a:lnTo>
                <a:lnTo>
                  <a:pt x="2054" y="25824"/>
                </a:lnTo>
                <a:lnTo>
                  <a:pt x="2021" y="25891"/>
                </a:lnTo>
                <a:lnTo>
                  <a:pt x="2021" y="26160"/>
                </a:lnTo>
                <a:lnTo>
                  <a:pt x="1617" y="26564"/>
                </a:lnTo>
                <a:lnTo>
                  <a:pt x="1549" y="26531"/>
                </a:lnTo>
                <a:lnTo>
                  <a:pt x="1482" y="26531"/>
                </a:lnTo>
                <a:lnTo>
                  <a:pt x="1415" y="26564"/>
                </a:lnTo>
                <a:lnTo>
                  <a:pt x="1381" y="26632"/>
                </a:lnTo>
                <a:lnTo>
                  <a:pt x="1381" y="26766"/>
                </a:lnTo>
                <a:lnTo>
                  <a:pt x="1011" y="27170"/>
                </a:lnTo>
                <a:lnTo>
                  <a:pt x="977" y="27103"/>
                </a:lnTo>
                <a:lnTo>
                  <a:pt x="943" y="27036"/>
                </a:lnTo>
                <a:lnTo>
                  <a:pt x="876" y="27036"/>
                </a:lnTo>
                <a:lnTo>
                  <a:pt x="809" y="27069"/>
                </a:lnTo>
                <a:lnTo>
                  <a:pt x="775" y="27137"/>
                </a:lnTo>
                <a:lnTo>
                  <a:pt x="708" y="27507"/>
                </a:lnTo>
                <a:lnTo>
                  <a:pt x="640" y="27574"/>
                </a:lnTo>
                <a:lnTo>
                  <a:pt x="607" y="27541"/>
                </a:lnTo>
                <a:lnTo>
                  <a:pt x="607" y="27507"/>
                </a:lnTo>
                <a:lnTo>
                  <a:pt x="506" y="27473"/>
                </a:lnTo>
                <a:lnTo>
                  <a:pt x="438" y="27507"/>
                </a:lnTo>
                <a:lnTo>
                  <a:pt x="405" y="27541"/>
                </a:lnTo>
                <a:lnTo>
                  <a:pt x="405" y="27574"/>
                </a:lnTo>
                <a:lnTo>
                  <a:pt x="405" y="27844"/>
                </a:lnTo>
                <a:lnTo>
                  <a:pt x="102" y="28214"/>
                </a:lnTo>
                <a:lnTo>
                  <a:pt x="34" y="28214"/>
                </a:lnTo>
                <a:lnTo>
                  <a:pt x="1" y="28281"/>
                </a:lnTo>
                <a:lnTo>
                  <a:pt x="1" y="29527"/>
                </a:lnTo>
                <a:lnTo>
                  <a:pt x="34" y="29897"/>
                </a:lnTo>
                <a:lnTo>
                  <a:pt x="68" y="29965"/>
                </a:lnTo>
                <a:lnTo>
                  <a:pt x="135" y="29998"/>
                </a:lnTo>
                <a:lnTo>
                  <a:pt x="371" y="29998"/>
                </a:lnTo>
                <a:lnTo>
                  <a:pt x="438" y="29965"/>
                </a:lnTo>
                <a:lnTo>
                  <a:pt x="472" y="29897"/>
                </a:lnTo>
                <a:lnTo>
                  <a:pt x="573" y="29258"/>
                </a:lnTo>
                <a:lnTo>
                  <a:pt x="674" y="29763"/>
                </a:lnTo>
                <a:lnTo>
                  <a:pt x="708" y="29830"/>
                </a:lnTo>
                <a:lnTo>
                  <a:pt x="775" y="29830"/>
                </a:lnTo>
                <a:lnTo>
                  <a:pt x="405" y="30200"/>
                </a:lnTo>
                <a:lnTo>
                  <a:pt x="1" y="30537"/>
                </a:lnTo>
                <a:lnTo>
                  <a:pt x="1" y="30806"/>
                </a:lnTo>
                <a:lnTo>
                  <a:pt x="573" y="30369"/>
                </a:lnTo>
                <a:lnTo>
                  <a:pt x="1112" y="29864"/>
                </a:lnTo>
                <a:lnTo>
                  <a:pt x="1617" y="29325"/>
                </a:lnTo>
                <a:lnTo>
                  <a:pt x="2088" y="28786"/>
                </a:lnTo>
                <a:lnTo>
                  <a:pt x="3031" y="27675"/>
                </a:lnTo>
                <a:lnTo>
                  <a:pt x="3974" y="26564"/>
                </a:lnTo>
                <a:lnTo>
                  <a:pt x="4647" y="25857"/>
                </a:lnTo>
                <a:lnTo>
                  <a:pt x="5354" y="25184"/>
                </a:lnTo>
                <a:lnTo>
                  <a:pt x="5792" y="25723"/>
                </a:lnTo>
                <a:lnTo>
                  <a:pt x="6263" y="26228"/>
                </a:lnTo>
                <a:lnTo>
                  <a:pt x="6768" y="26699"/>
                </a:lnTo>
                <a:lnTo>
                  <a:pt x="7273" y="27204"/>
                </a:lnTo>
                <a:lnTo>
                  <a:pt x="7307" y="27204"/>
                </a:lnTo>
                <a:lnTo>
                  <a:pt x="6196" y="28214"/>
                </a:lnTo>
                <a:lnTo>
                  <a:pt x="5118" y="29224"/>
                </a:lnTo>
                <a:lnTo>
                  <a:pt x="4243" y="29998"/>
                </a:lnTo>
                <a:lnTo>
                  <a:pt x="3435" y="30806"/>
                </a:lnTo>
                <a:lnTo>
                  <a:pt x="2627" y="31615"/>
                </a:lnTo>
                <a:lnTo>
                  <a:pt x="1785" y="32389"/>
                </a:lnTo>
                <a:lnTo>
                  <a:pt x="1448" y="32658"/>
                </a:lnTo>
                <a:lnTo>
                  <a:pt x="1112" y="32894"/>
                </a:lnTo>
                <a:lnTo>
                  <a:pt x="371" y="33264"/>
                </a:lnTo>
                <a:lnTo>
                  <a:pt x="169" y="33365"/>
                </a:lnTo>
                <a:lnTo>
                  <a:pt x="1" y="33500"/>
                </a:lnTo>
                <a:lnTo>
                  <a:pt x="1" y="33668"/>
                </a:lnTo>
                <a:lnTo>
                  <a:pt x="169" y="33668"/>
                </a:lnTo>
                <a:lnTo>
                  <a:pt x="472" y="33466"/>
                </a:lnTo>
                <a:lnTo>
                  <a:pt x="775" y="33332"/>
                </a:lnTo>
                <a:lnTo>
                  <a:pt x="1347" y="33062"/>
                </a:lnTo>
                <a:lnTo>
                  <a:pt x="1347" y="33062"/>
                </a:lnTo>
                <a:lnTo>
                  <a:pt x="1078" y="33332"/>
                </a:lnTo>
                <a:lnTo>
                  <a:pt x="910" y="33500"/>
                </a:lnTo>
                <a:lnTo>
                  <a:pt x="809" y="33668"/>
                </a:lnTo>
                <a:lnTo>
                  <a:pt x="910" y="33668"/>
                </a:lnTo>
                <a:lnTo>
                  <a:pt x="1078" y="33466"/>
                </a:lnTo>
                <a:lnTo>
                  <a:pt x="1280" y="33264"/>
                </a:lnTo>
                <a:lnTo>
                  <a:pt x="1482" y="33096"/>
                </a:lnTo>
                <a:lnTo>
                  <a:pt x="1718" y="32928"/>
                </a:lnTo>
                <a:lnTo>
                  <a:pt x="2189" y="32625"/>
                </a:lnTo>
                <a:lnTo>
                  <a:pt x="2627" y="32322"/>
                </a:lnTo>
                <a:lnTo>
                  <a:pt x="3199" y="31850"/>
                </a:lnTo>
                <a:lnTo>
                  <a:pt x="3738" y="31345"/>
                </a:lnTo>
                <a:lnTo>
                  <a:pt x="4277" y="30806"/>
                </a:lnTo>
                <a:lnTo>
                  <a:pt x="4815" y="30301"/>
                </a:lnTo>
                <a:lnTo>
                  <a:pt x="5926" y="29291"/>
                </a:lnTo>
                <a:lnTo>
                  <a:pt x="6499" y="28786"/>
                </a:lnTo>
                <a:lnTo>
                  <a:pt x="7037" y="28248"/>
                </a:lnTo>
                <a:lnTo>
                  <a:pt x="8115" y="27170"/>
                </a:lnTo>
                <a:lnTo>
                  <a:pt x="9192" y="26093"/>
                </a:lnTo>
                <a:lnTo>
                  <a:pt x="9764" y="25588"/>
                </a:lnTo>
                <a:lnTo>
                  <a:pt x="10337" y="25049"/>
                </a:lnTo>
                <a:lnTo>
                  <a:pt x="11482" y="24039"/>
                </a:lnTo>
                <a:lnTo>
                  <a:pt x="12660" y="22962"/>
                </a:lnTo>
                <a:lnTo>
                  <a:pt x="13805" y="21884"/>
                </a:lnTo>
                <a:lnTo>
                  <a:pt x="16027" y="19662"/>
                </a:lnTo>
                <a:lnTo>
                  <a:pt x="18249" y="17440"/>
                </a:lnTo>
                <a:lnTo>
                  <a:pt x="18855" y="16902"/>
                </a:lnTo>
                <a:lnTo>
                  <a:pt x="19495" y="16363"/>
                </a:lnTo>
                <a:lnTo>
                  <a:pt x="19225" y="16801"/>
                </a:lnTo>
                <a:lnTo>
                  <a:pt x="18821" y="17306"/>
                </a:lnTo>
                <a:lnTo>
                  <a:pt x="18350" y="17811"/>
                </a:lnTo>
                <a:lnTo>
                  <a:pt x="18148" y="17979"/>
                </a:lnTo>
                <a:lnTo>
                  <a:pt x="17912" y="18147"/>
                </a:lnTo>
                <a:lnTo>
                  <a:pt x="17474" y="18450"/>
                </a:lnTo>
                <a:lnTo>
                  <a:pt x="17676" y="18383"/>
                </a:lnTo>
                <a:lnTo>
                  <a:pt x="17912" y="18282"/>
                </a:lnTo>
                <a:lnTo>
                  <a:pt x="18282" y="17979"/>
                </a:lnTo>
                <a:lnTo>
                  <a:pt x="18484" y="17777"/>
                </a:lnTo>
                <a:lnTo>
                  <a:pt x="18720" y="17541"/>
                </a:lnTo>
                <a:lnTo>
                  <a:pt x="19091" y="17070"/>
                </a:lnTo>
                <a:lnTo>
                  <a:pt x="19427" y="16599"/>
                </a:lnTo>
                <a:lnTo>
                  <a:pt x="19730" y="16161"/>
                </a:lnTo>
                <a:lnTo>
                  <a:pt x="20067" y="15858"/>
                </a:lnTo>
                <a:lnTo>
                  <a:pt x="20370" y="15521"/>
                </a:lnTo>
                <a:lnTo>
                  <a:pt x="20639" y="15185"/>
                </a:lnTo>
                <a:lnTo>
                  <a:pt x="20875" y="14814"/>
                </a:lnTo>
                <a:lnTo>
                  <a:pt x="20740" y="15151"/>
                </a:lnTo>
                <a:lnTo>
                  <a:pt x="20471" y="15656"/>
                </a:lnTo>
                <a:lnTo>
                  <a:pt x="20168" y="16127"/>
                </a:lnTo>
                <a:lnTo>
                  <a:pt x="19730" y="16700"/>
                </a:lnTo>
                <a:lnTo>
                  <a:pt x="19225" y="17205"/>
                </a:lnTo>
                <a:lnTo>
                  <a:pt x="18720" y="17676"/>
                </a:lnTo>
                <a:lnTo>
                  <a:pt x="18181" y="18147"/>
                </a:lnTo>
                <a:lnTo>
                  <a:pt x="17104" y="19056"/>
                </a:lnTo>
                <a:lnTo>
                  <a:pt x="15993" y="19999"/>
                </a:lnTo>
                <a:lnTo>
                  <a:pt x="15421" y="20504"/>
                </a:lnTo>
                <a:lnTo>
                  <a:pt x="14882" y="21043"/>
                </a:lnTo>
                <a:lnTo>
                  <a:pt x="13771" y="22120"/>
                </a:lnTo>
                <a:lnTo>
                  <a:pt x="12593" y="23198"/>
                </a:lnTo>
                <a:lnTo>
                  <a:pt x="11414" y="24275"/>
                </a:lnTo>
                <a:lnTo>
                  <a:pt x="10236" y="25352"/>
                </a:lnTo>
                <a:lnTo>
                  <a:pt x="9057" y="26430"/>
                </a:lnTo>
                <a:lnTo>
                  <a:pt x="6802" y="28618"/>
                </a:lnTo>
                <a:lnTo>
                  <a:pt x="5623" y="29662"/>
                </a:lnTo>
                <a:lnTo>
                  <a:pt x="4445" y="30705"/>
                </a:lnTo>
                <a:lnTo>
                  <a:pt x="3637" y="31480"/>
                </a:lnTo>
                <a:lnTo>
                  <a:pt x="2829" y="32254"/>
                </a:lnTo>
                <a:lnTo>
                  <a:pt x="2526" y="32625"/>
                </a:lnTo>
                <a:lnTo>
                  <a:pt x="2189" y="32961"/>
                </a:lnTo>
                <a:lnTo>
                  <a:pt x="1886" y="33332"/>
                </a:lnTo>
                <a:lnTo>
                  <a:pt x="1549" y="33668"/>
                </a:lnTo>
                <a:lnTo>
                  <a:pt x="1650" y="33668"/>
                </a:lnTo>
                <a:lnTo>
                  <a:pt x="2021" y="33298"/>
                </a:lnTo>
                <a:lnTo>
                  <a:pt x="2357" y="32894"/>
                </a:lnTo>
                <a:lnTo>
                  <a:pt x="2863" y="32355"/>
                </a:lnTo>
                <a:lnTo>
                  <a:pt x="3401" y="31817"/>
                </a:lnTo>
                <a:lnTo>
                  <a:pt x="4344" y="30908"/>
                </a:lnTo>
                <a:lnTo>
                  <a:pt x="5354" y="30032"/>
                </a:lnTo>
                <a:lnTo>
                  <a:pt x="4748" y="30604"/>
                </a:lnTo>
                <a:lnTo>
                  <a:pt x="4007" y="31345"/>
                </a:lnTo>
                <a:lnTo>
                  <a:pt x="3300" y="32086"/>
                </a:lnTo>
                <a:lnTo>
                  <a:pt x="2593" y="32860"/>
                </a:lnTo>
                <a:lnTo>
                  <a:pt x="1920" y="33668"/>
                </a:lnTo>
                <a:lnTo>
                  <a:pt x="1987" y="33668"/>
                </a:lnTo>
                <a:lnTo>
                  <a:pt x="4075" y="31480"/>
                </a:lnTo>
                <a:lnTo>
                  <a:pt x="5118" y="30402"/>
                </a:lnTo>
                <a:lnTo>
                  <a:pt x="6196" y="29359"/>
                </a:lnTo>
                <a:lnTo>
                  <a:pt x="7340" y="28281"/>
                </a:lnTo>
                <a:lnTo>
                  <a:pt x="8519" y="27238"/>
                </a:lnTo>
                <a:lnTo>
                  <a:pt x="9697" y="26194"/>
                </a:lnTo>
                <a:lnTo>
                  <a:pt x="10876" y="25184"/>
                </a:lnTo>
                <a:lnTo>
                  <a:pt x="11482" y="24679"/>
                </a:lnTo>
                <a:lnTo>
                  <a:pt x="12054" y="24174"/>
                </a:lnTo>
                <a:lnTo>
                  <a:pt x="13165" y="23097"/>
                </a:lnTo>
                <a:lnTo>
                  <a:pt x="14276" y="22053"/>
                </a:lnTo>
                <a:lnTo>
                  <a:pt x="15421" y="20975"/>
                </a:lnTo>
                <a:lnTo>
                  <a:pt x="17643" y="19056"/>
                </a:lnTo>
                <a:lnTo>
                  <a:pt x="18720" y="18080"/>
                </a:lnTo>
                <a:lnTo>
                  <a:pt x="19259" y="17575"/>
                </a:lnTo>
                <a:lnTo>
                  <a:pt x="19764" y="17036"/>
                </a:lnTo>
                <a:lnTo>
                  <a:pt x="20067" y="16666"/>
                </a:lnTo>
                <a:lnTo>
                  <a:pt x="20370" y="16296"/>
                </a:lnTo>
                <a:lnTo>
                  <a:pt x="20673" y="15858"/>
                </a:lnTo>
                <a:lnTo>
                  <a:pt x="20909" y="15420"/>
                </a:lnTo>
                <a:lnTo>
                  <a:pt x="21010" y="15185"/>
                </a:lnTo>
                <a:lnTo>
                  <a:pt x="21111" y="14949"/>
                </a:lnTo>
                <a:lnTo>
                  <a:pt x="21178" y="14713"/>
                </a:lnTo>
                <a:lnTo>
                  <a:pt x="21212" y="14444"/>
                </a:lnTo>
                <a:lnTo>
                  <a:pt x="21212" y="14208"/>
                </a:lnTo>
                <a:lnTo>
                  <a:pt x="21178" y="13972"/>
                </a:lnTo>
                <a:lnTo>
                  <a:pt x="21111" y="13737"/>
                </a:lnTo>
                <a:lnTo>
                  <a:pt x="21010" y="13501"/>
                </a:lnTo>
                <a:lnTo>
                  <a:pt x="20976" y="13467"/>
                </a:lnTo>
                <a:lnTo>
                  <a:pt x="20942" y="13467"/>
                </a:lnTo>
                <a:lnTo>
                  <a:pt x="20808" y="13097"/>
                </a:lnTo>
                <a:lnTo>
                  <a:pt x="20606" y="12794"/>
                </a:lnTo>
                <a:lnTo>
                  <a:pt x="20336" y="12491"/>
                </a:lnTo>
                <a:lnTo>
                  <a:pt x="20033" y="12255"/>
                </a:lnTo>
                <a:lnTo>
                  <a:pt x="20067" y="12188"/>
                </a:lnTo>
                <a:lnTo>
                  <a:pt x="20067" y="12121"/>
                </a:lnTo>
                <a:lnTo>
                  <a:pt x="20067" y="12087"/>
                </a:lnTo>
                <a:lnTo>
                  <a:pt x="20101" y="12020"/>
                </a:lnTo>
                <a:lnTo>
                  <a:pt x="20101" y="11952"/>
                </a:lnTo>
                <a:lnTo>
                  <a:pt x="20033" y="11885"/>
                </a:lnTo>
                <a:lnTo>
                  <a:pt x="19966" y="11919"/>
                </a:lnTo>
                <a:lnTo>
                  <a:pt x="19730" y="11515"/>
                </a:lnTo>
                <a:lnTo>
                  <a:pt x="19461" y="11178"/>
                </a:lnTo>
                <a:lnTo>
                  <a:pt x="19326" y="11077"/>
                </a:lnTo>
                <a:lnTo>
                  <a:pt x="19192" y="10976"/>
                </a:lnTo>
                <a:lnTo>
                  <a:pt x="18990" y="10909"/>
                </a:lnTo>
                <a:lnTo>
                  <a:pt x="18821" y="10875"/>
                </a:lnTo>
                <a:lnTo>
                  <a:pt x="18720" y="10875"/>
                </a:lnTo>
                <a:lnTo>
                  <a:pt x="18585" y="10942"/>
                </a:lnTo>
                <a:lnTo>
                  <a:pt x="18585" y="10976"/>
                </a:lnTo>
                <a:lnTo>
                  <a:pt x="17340" y="9528"/>
                </a:lnTo>
                <a:lnTo>
                  <a:pt x="16094" y="8114"/>
                </a:lnTo>
                <a:lnTo>
                  <a:pt x="14781" y="6734"/>
                </a:lnTo>
                <a:lnTo>
                  <a:pt x="14141" y="6060"/>
                </a:lnTo>
                <a:lnTo>
                  <a:pt x="13434" y="5387"/>
                </a:lnTo>
                <a:lnTo>
                  <a:pt x="12795" y="4747"/>
                </a:lnTo>
                <a:lnTo>
                  <a:pt x="12155" y="4040"/>
                </a:lnTo>
                <a:lnTo>
                  <a:pt x="10943" y="2660"/>
                </a:lnTo>
                <a:lnTo>
                  <a:pt x="10337" y="1953"/>
                </a:lnTo>
                <a:lnTo>
                  <a:pt x="9697" y="1280"/>
                </a:lnTo>
                <a:lnTo>
                  <a:pt x="9024" y="606"/>
                </a:lnTo>
                <a:lnTo>
                  <a:pt x="8317" y="34"/>
                </a:lnTo>
                <a:lnTo>
                  <a:pt x="828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17025" lIns="117025" spcFirstLastPara="1" rIns="117025" wrap="square" tIns="117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4" name="Google Shape;214;p3"/>
          <p:cNvGrpSpPr/>
          <p:nvPr/>
        </p:nvGrpSpPr>
        <p:grpSpPr>
          <a:xfrm>
            <a:off x="6696046" y="-1"/>
            <a:ext cx="1938143" cy="1277000"/>
            <a:chOff x="4793246" y="-1"/>
            <a:chExt cx="1938143" cy="1277000"/>
          </a:xfrm>
        </p:grpSpPr>
        <p:sp>
          <p:nvSpPr>
            <p:cNvPr id="215" name="Google Shape;215;p3"/>
            <p:cNvSpPr/>
            <p:nvPr/>
          </p:nvSpPr>
          <p:spPr>
            <a:xfrm>
              <a:off x="4793246" y="-1"/>
              <a:ext cx="1938143" cy="1277000"/>
            </a:xfrm>
            <a:custGeom>
              <a:rect b="b" l="l" r="r" t="t"/>
              <a:pathLst>
                <a:path extrusionOk="0" h="25689" w="38989">
                  <a:moveTo>
                    <a:pt x="1" y="0"/>
                  </a:moveTo>
                  <a:lnTo>
                    <a:pt x="68" y="135"/>
                  </a:lnTo>
                  <a:lnTo>
                    <a:pt x="439" y="909"/>
                  </a:lnTo>
                  <a:lnTo>
                    <a:pt x="843" y="1683"/>
                  </a:lnTo>
                  <a:lnTo>
                    <a:pt x="1280" y="2424"/>
                  </a:lnTo>
                  <a:lnTo>
                    <a:pt x="1684" y="3198"/>
                  </a:lnTo>
                  <a:lnTo>
                    <a:pt x="2156" y="4108"/>
                  </a:lnTo>
                  <a:lnTo>
                    <a:pt x="2661" y="5050"/>
                  </a:lnTo>
                  <a:lnTo>
                    <a:pt x="3704" y="6868"/>
                  </a:lnTo>
                  <a:lnTo>
                    <a:pt x="4782" y="8686"/>
                  </a:lnTo>
                  <a:lnTo>
                    <a:pt x="5826" y="10471"/>
                  </a:lnTo>
                  <a:lnTo>
                    <a:pt x="6802" y="12222"/>
                  </a:lnTo>
                  <a:lnTo>
                    <a:pt x="7711" y="14006"/>
                  </a:lnTo>
                  <a:lnTo>
                    <a:pt x="9462" y="17575"/>
                  </a:lnTo>
                  <a:lnTo>
                    <a:pt x="10404" y="19359"/>
                  </a:lnTo>
                  <a:lnTo>
                    <a:pt x="11347" y="21110"/>
                  </a:lnTo>
                  <a:lnTo>
                    <a:pt x="11852" y="21952"/>
                  </a:lnTo>
                  <a:lnTo>
                    <a:pt x="12391" y="22793"/>
                  </a:lnTo>
                  <a:lnTo>
                    <a:pt x="12930" y="23635"/>
                  </a:lnTo>
                  <a:lnTo>
                    <a:pt x="13502" y="24443"/>
                  </a:lnTo>
                  <a:lnTo>
                    <a:pt x="13704" y="24780"/>
                  </a:lnTo>
                  <a:lnTo>
                    <a:pt x="13940" y="25049"/>
                  </a:lnTo>
                  <a:lnTo>
                    <a:pt x="14209" y="25318"/>
                  </a:lnTo>
                  <a:lnTo>
                    <a:pt x="14546" y="25487"/>
                  </a:lnTo>
                  <a:lnTo>
                    <a:pt x="14882" y="25621"/>
                  </a:lnTo>
                  <a:lnTo>
                    <a:pt x="15219" y="25689"/>
                  </a:lnTo>
                  <a:lnTo>
                    <a:pt x="15589" y="25689"/>
                  </a:lnTo>
                  <a:lnTo>
                    <a:pt x="15960" y="25621"/>
                  </a:lnTo>
                  <a:lnTo>
                    <a:pt x="15993" y="25655"/>
                  </a:lnTo>
                  <a:lnTo>
                    <a:pt x="16094" y="25621"/>
                  </a:lnTo>
                  <a:lnTo>
                    <a:pt x="18788" y="24140"/>
                  </a:lnTo>
                  <a:lnTo>
                    <a:pt x="21481" y="22659"/>
                  </a:lnTo>
                  <a:lnTo>
                    <a:pt x="24208" y="21144"/>
                  </a:lnTo>
                  <a:lnTo>
                    <a:pt x="26935" y="19696"/>
                  </a:lnTo>
                  <a:lnTo>
                    <a:pt x="29663" y="18282"/>
                  </a:lnTo>
                  <a:lnTo>
                    <a:pt x="32423" y="16901"/>
                  </a:lnTo>
                  <a:lnTo>
                    <a:pt x="33770" y="16194"/>
                  </a:lnTo>
                  <a:lnTo>
                    <a:pt x="34443" y="15824"/>
                  </a:lnTo>
                  <a:lnTo>
                    <a:pt x="35117" y="15420"/>
                  </a:lnTo>
                  <a:lnTo>
                    <a:pt x="36430" y="14646"/>
                  </a:lnTo>
                  <a:lnTo>
                    <a:pt x="37103" y="14275"/>
                  </a:lnTo>
                  <a:lnTo>
                    <a:pt x="37810" y="13972"/>
                  </a:lnTo>
                  <a:lnTo>
                    <a:pt x="38080" y="13871"/>
                  </a:lnTo>
                  <a:lnTo>
                    <a:pt x="38282" y="13737"/>
                  </a:lnTo>
                  <a:lnTo>
                    <a:pt x="38484" y="13568"/>
                  </a:lnTo>
                  <a:lnTo>
                    <a:pt x="38652" y="13434"/>
                  </a:lnTo>
                  <a:lnTo>
                    <a:pt x="38753" y="13232"/>
                  </a:lnTo>
                  <a:lnTo>
                    <a:pt x="38854" y="13063"/>
                  </a:lnTo>
                  <a:lnTo>
                    <a:pt x="38921" y="12861"/>
                  </a:lnTo>
                  <a:lnTo>
                    <a:pt x="38955" y="12626"/>
                  </a:lnTo>
                  <a:lnTo>
                    <a:pt x="38989" y="12424"/>
                  </a:lnTo>
                  <a:lnTo>
                    <a:pt x="38955" y="12188"/>
                  </a:lnTo>
                  <a:lnTo>
                    <a:pt x="38921" y="11952"/>
                  </a:lnTo>
                  <a:lnTo>
                    <a:pt x="38854" y="11683"/>
                  </a:lnTo>
                  <a:lnTo>
                    <a:pt x="38753" y="11447"/>
                  </a:lnTo>
                  <a:lnTo>
                    <a:pt x="38618" y="11178"/>
                  </a:lnTo>
                  <a:lnTo>
                    <a:pt x="38315" y="10639"/>
                  </a:lnTo>
                  <a:lnTo>
                    <a:pt x="36935" y="8013"/>
                  </a:lnTo>
                  <a:lnTo>
                    <a:pt x="35487" y="5387"/>
                  </a:lnTo>
                  <a:lnTo>
                    <a:pt x="34006" y="2727"/>
                  </a:lnTo>
                  <a:lnTo>
                    <a:pt x="33265" y="1380"/>
                  </a:lnTo>
                  <a:lnTo>
                    <a:pt x="32928" y="673"/>
                  </a:lnTo>
                  <a:lnTo>
                    <a:pt x="32625" y="0"/>
                  </a:lnTo>
                  <a:lnTo>
                    <a:pt x="32390" y="0"/>
                  </a:lnTo>
                  <a:lnTo>
                    <a:pt x="32659" y="640"/>
                  </a:lnTo>
                  <a:lnTo>
                    <a:pt x="32962" y="1279"/>
                  </a:lnTo>
                  <a:lnTo>
                    <a:pt x="33635" y="2559"/>
                  </a:lnTo>
                  <a:lnTo>
                    <a:pt x="34342" y="3804"/>
                  </a:lnTo>
                  <a:lnTo>
                    <a:pt x="35016" y="5050"/>
                  </a:lnTo>
                  <a:lnTo>
                    <a:pt x="35824" y="6464"/>
                  </a:lnTo>
                  <a:lnTo>
                    <a:pt x="36632" y="7878"/>
                  </a:lnTo>
                  <a:lnTo>
                    <a:pt x="37642" y="9730"/>
                  </a:lnTo>
                  <a:lnTo>
                    <a:pt x="38248" y="10908"/>
                  </a:lnTo>
                  <a:lnTo>
                    <a:pt x="38450" y="11346"/>
                  </a:lnTo>
                  <a:lnTo>
                    <a:pt x="38585" y="11750"/>
                  </a:lnTo>
                  <a:lnTo>
                    <a:pt x="38686" y="12121"/>
                  </a:lnTo>
                  <a:lnTo>
                    <a:pt x="38719" y="12491"/>
                  </a:lnTo>
                  <a:lnTo>
                    <a:pt x="38719" y="12693"/>
                  </a:lnTo>
                  <a:lnTo>
                    <a:pt x="38686" y="12861"/>
                  </a:lnTo>
                  <a:lnTo>
                    <a:pt x="38618" y="13030"/>
                  </a:lnTo>
                  <a:lnTo>
                    <a:pt x="38551" y="13198"/>
                  </a:lnTo>
                  <a:lnTo>
                    <a:pt x="38416" y="13333"/>
                  </a:lnTo>
                  <a:lnTo>
                    <a:pt x="38282" y="13467"/>
                  </a:lnTo>
                  <a:lnTo>
                    <a:pt x="38113" y="13602"/>
                  </a:lnTo>
                  <a:lnTo>
                    <a:pt x="37878" y="13737"/>
                  </a:lnTo>
                  <a:lnTo>
                    <a:pt x="37238" y="14006"/>
                  </a:lnTo>
                  <a:lnTo>
                    <a:pt x="36632" y="14309"/>
                  </a:lnTo>
                  <a:lnTo>
                    <a:pt x="35487" y="15016"/>
                  </a:lnTo>
                  <a:lnTo>
                    <a:pt x="34107" y="15757"/>
                  </a:lnTo>
                  <a:lnTo>
                    <a:pt x="32760" y="16464"/>
                  </a:lnTo>
                  <a:lnTo>
                    <a:pt x="29898" y="17911"/>
                  </a:lnTo>
                  <a:lnTo>
                    <a:pt x="27036" y="19359"/>
                  </a:lnTo>
                  <a:lnTo>
                    <a:pt x="24377" y="20773"/>
                  </a:lnTo>
                  <a:lnTo>
                    <a:pt x="21717" y="22221"/>
                  </a:lnTo>
                  <a:lnTo>
                    <a:pt x="19091" y="23702"/>
                  </a:lnTo>
                  <a:lnTo>
                    <a:pt x="16465" y="25184"/>
                  </a:lnTo>
                  <a:lnTo>
                    <a:pt x="16397" y="25184"/>
                  </a:lnTo>
                  <a:lnTo>
                    <a:pt x="16027" y="25318"/>
                  </a:lnTo>
                  <a:lnTo>
                    <a:pt x="15690" y="25386"/>
                  </a:lnTo>
                  <a:lnTo>
                    <a:pt x="15320" y="25453"/>
                  </a:lnTo>
                  <a:lnTo>
                    <a:pt x="15152" y="25453"/>
                  </a:lnTo>
                  <a:lnTo>
                    <a:pt x="14950" y="25419"/>
                  </a:lnTo>
                  <a:lnTo>
                    <a:pt x="14714" y="25352"/>
                  </a:lnTo>
                  <a:lnTo>
                    <a:pt x="14512" y="25251"/>
                  </a:lnTo>
                  <a:lnTo>
                    <a:pt x="14344" y="25150"/>
                  </a:lnTo>
                  <a:lnTo>
                    <a:pt x="14175" y="24982"/>
                  </a:lnTo>
                  <a:lnTo>
                    <a:pt x="14041" y="24813"/>
                  </a:lnTo>
                  <a:lnTo>
                    <a:pt x="13872" y="24645"/>
                  </a:lnTo>
                  <a:lnTo>
                    <a:pt x="13637" y="24275"/>
                  </a:lnTo>
                  <a:lnTo>
                    <a:pt x="13603" y="24241"/>
                  </a:lnTo>
                  <a:lnTo>
                    <a:pt x="13064" y="23366"/>
                  </a:lnTo>
                  <a:lnTo>
                    <a:pt x="12526" y="22524"/>
                  </a:lnTo>
                  <a:lnTo>
                    <a:pt x="11515" y="20740"/>
                  </a:lnTo>
                  <a:lnTo>
                    <a:pt x="10573" y="18955"/>
                  </a:lnTo>
                  <a:lnTo>
                    <a:pt x="9630" y="17137"/>
                  </a:lnTo>
                  <a:lnTo>
                    <a:pt x="7778" y="13535"/>
                  </a:lnTo>
                  <a:lnTo>
                    <a:pt x="6802" y="11716"/>
                  </a:lnTo>
                  <a:lnTo>
                    <a:pt x="5826" y="9966"/>
                  </a:lnTo>
                  <a:lnTo>
                    <a:pt x="5287" y="9057"/>
                  </a:lnTo>
                  <a:lnTo>
                    <a:pt x="4748" y="8148"/>
                  </a:lnTo>
                  <a:lnTo>
                    <a:pt x="4209" y="7272"/>
                  </a:lnTo>
                  <a:lnTo>
                    <a:pt x="3671" y="6363"/>
                  </a:lnTo>
                  <a:lnTo>
                    <a:pt x="2593" y="4411"/>
                  </a:lnTo>
                  <a:lnTo>
                    <a:pt x="1583" y="2424"/>
                  </a:lnTo>
                  <a:lnTo>
                    <a:pt x="1280" y="1818"/>
                  </a:lnTo>
                  <a:lnTo>
                    <a:pt x="944" y="1212"/>
                  </a:lnTo>
                  <a:lnTo>
                    <a:pt x="607" y="60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6045142" y="860231"/>
              <a:ext cx="107175" cy="100464"/>
            </a:xfrm>
            <a:custGeom>
              <a:rect b="b" l="l" r="r" t="t"/>
              <a:pathLst>
                <a:path extrusionOk="0" h="2021" w="2156">
                  <a:moveTo>
                    <a:pt x="1044" y="270"/>
                  </a:moveTo>
                  <a:lnTo>
                    <a:pt x="1246" y="303"/>
                  </a:lnTo>
                  <a:lnTo>
                    <a:pt x="1415" y="404"/>
                  </a:lnTo>
                  <a:lnTo>
                    <a:pt x="1583" y="505"/>
                  </a:lnTo>
                  <a:lnTo>
                    <a:pt x="1718" y="674"/>
                  </a:lnTo>
                  <a:lnTo>
                    <a:pt x="1819" y="808"/>
                  </a:lnTo>
                  <a:lnTo>
                    <a:pt x="1886" y="977"/>
                  </a:lnTo>
                  <a:lnTo>
                    <a:pt x="1920" y="1179"/>
                  </a:lnTo>
                  <a:lnTo>
                    <a:pt x="1886" y="1347"/>
                  </a:lnTo>
                  <a:lnTo>
                    <a:pt x="1751" y="1482"/>
                  </a:lnTo>
                  <a:lnTo>
                    <a:pt x="1617" y="1583"/>
                  </a:lnTo>
                  <a:lnTo>
                    <a:pt x="1448" y="1684"/>
                  </a:lnTo>
                  <a:lnTo>
                    <a:pt x="1246" y="1751"/>
                  </a:lnTo>
                  <a:lnTo>
                    <a:pt x="1078" y="1785"/>
                  </a:lnTo>
                  <a:lnTo>
                    <a:pt x="910" y="1785"/>
                  </a:lnTo>
                  <a:lnTo>
                    <a:pt x="741" y="1751"/>
                  </a:lnTo>
                  <a:lnTo>
                    <a:pt x="607" y="1717"/>
                  </a:lnTo>
                  <a:lnTo>
                    <a:pt x="506" y="1616"/>
                  </a:lnTo>
                  <a:lnTo>
                    <a:pt x="405" y="1515"/>
                  </a:lnTo>
                  <a:lnTo>
                    <a:pt x="337" y="1414"/>
                  </a:lnTo>
                  <a:lnTo>
                    <a:pt x="270" y="1280"/>
                  </a:lnTo>
                  <a:lnTo>
                    <a:pt x="270" y="1111"/>
                  </a:lnTo>
                  <a:lnTo>
                    <a:pt x="236" y="977"/>
                  </a:lnTo>
                  <a:lnTo>
                    <a:pt x="270" y="775"/>
                  </a:lnTo>
                  <a:lnTo>
                    <a:pt x="337" y="606"/>
                  </a:lnTo>
                  <a:lnTo>
                    <a:pt x="438" y="472"/>
                  </a:lnTo>
                  <a:lnTo>
                    <a:pt x="573" y="337"/>
                  </a:lnTo>
                  <a:lnTo>
                    <a:pt x="640" y="371"/>
                  </a:lnTo>
                  <a:lnTo>
                    <a:pt x="708" y="337"/>
                  </a:lnTo>
                  <a:lnTo>
                    <a:pt x="876" y="270"/>
                  </a:lnTo>
                  <a:close/>
                  <a:moveTo>
                    <a:pt x="708" y="0"/>
                  </a:moveTo>
                  <a:lnTo>
                    <a:pt x="506" y="34"/>
                  </a:lnTo>
                  <a:lnTo>
                    <a:pt x="371" y="169"/>
                  </a:lnTo>
                  <a:lnTo>
                    <a:pt x="236" y="303"/>
                  </a:lnTo>
                  <a:lnTo>
                    <a:pt x="135" y="472"/>
                  </a:lnTo>
                  <a:lnTo>
                    <a:pt x="68" y="674"/>
                  </a:lnTo>
                  <a:lnTo>
                    <a:pt x="1" y="842"/>
                  </a:lnTo>
                  <a:lnTo>
                    <a:pt x="1" y="1044"/>
                  </a:lnTo>
                  <a:lnTo>
                    <a:pt x="1" y="1246"/>
                  </a:lnTo>
                  <a:lnTo>
                    <a:pt x="68" y="1448"/>
                  </a:lnTo>
                  <a:lnTo>
                    <a:pt x="169" y="1616"/>
                  </a:lnTo>
                  <a:lnTo>
                    <a:pt x="304" y="1785"/>
                  </a:lnTo>
                  <a:lnTo>
                    <a:pt x="472" y="1886"/>
                  </a:lnTo>
                  <a:lnTo>
                    <a:pt x="640" y="1987"/>
                  </a:lnTo>
                  <a:lnTo>
                    <a:pt x="842" y="2020"/>
                  </a:lnTo>
                  <a:lnTo>
                    <a:pt x="1280" y="2020"/>
                  </a:lnTo>
                  <a:lnTo>
                    <a:pt x="1516" y="1919"/>
                  </a:lnTo>
                  <a:lnTo>
                    <a:pt x="1718" y="1818"/>
                  </a:lnTo>
                  <a:lnTo>
                    <a:pt x="1886" y="1684"/>
                  </a:lnTo>
                  <a:lnTo>
                    <a:pt x="2021" y="1515"/>
                  </a:lnTo>
                  <a:lnTo>
                    <a:pt x="2122" y="1313"/>
                  </a:lnTo>
                  <a:lnTo>
                    <a:pt x="2155" y="1078"/>
                  </a:lnTo>
                  <a:lnTo>
                    <a:pt x="2122" y="842"/>
                  </a:lnTo>
                  <a:lnTo>
                    <a:pt x="2054" y="674"/>
                  </a:lnTo>
                  <a:lnTo>
                    <a:pt x="1953" y="539"/>
                  </a:lnTo>
                  <a:lnTo>
                    <a:pt x="1819" y="371"/>
                  </a:lnTo>
                  <a:lnTo>
                    <a:pt x="1650" y="270"/>
                  </a:lnTo>
                  <a:lnTo>
                    <a:pt x="1482" y="169"/>
                  </a:lnTo>
                  <a:lnTo>
                    <a:pt x="1314" y="68"/>
                  </a:lnTo>
                  <a:lnTo>
                    <a:pt x="1112" y="34"/>
                  </a:lnTo>
                  <a:lnTo>
                    <a:pt x="943" y="34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6071936" y="890355"/>
              <a:ext cx="51947" cy="40215"/>
            </a:xfrm>
            <a:custGeom>
              <a:rect b="b" l="l" r="r" t="t"/>
              <a:pathLst>
                <a:path extrusionOk="0" h="809" w="1045">
                  <a:moveTo>
                    <a:pt x="539" y="236"/>
                  </a:moveTo>
                  <a:lnTo>
                    <a:pt x="674" y="371"/>
                  </a:lnTo>
                  <a:lnTo>
                    <a:pt x="741" y="539"/>
                  </a:lnTo>
                  <a:lnTo>
                    <a:pt x="472" y="606"/>
                  </a:lnTo>
                  <a:lnTo>
                    <a:pt x="371" y="640"/>
                  </a:lnTo>
                  <a:lnTo>
                    <a:pt x="303" y="573"/>
                  </a:lnTo>
                  <a:lnTo>
                    <a:pt x="236" y="505"/>
                  </a:lnTo>
                  <a:lnTo>
                    <a:pt x="236" y="404"/>
                  </a:lnTo>
                  <a:lnTo>
                    <a:pt x="539" y="236"/>
                  </a:lnTo>
                  <a:close/>
                  <a:moveTo>
                    <a:pt x="472" y="0"/>
                  </a:moveTo>
                  <a:lnTo>
                    <a:pt x="236" y="135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0" y="438"/>
                  </a:lnTo>
                  <a:lnTo>
                    <a:pt x="68" y="472"/>
                  </a:lnTo>
                  <a:lnTo>
                    <a:pt x="101" y="573"/>
                  </a:lnTo>
                  <a:lnTo>
                    <a:pt x="169" y="674"/>
                  </a:lnTo>
                  <a:lnTo>
                    <a:pt x="236" y="741"/>
                  </a:lnTo>
                  <a:lnTo>
                    <a:pt x="371" y="808"/>
                  </a:lnTo>
                  <a:lnTo>
                    <a:pt x="539" y="808"/>
                  </a:lnTo>
                  <a:lnTo>
                    <a:pt x="674" y="741"/>
                  </a:lnTo>
                  <a:lnTo>
                    <a:pt x="977" y="606"/>
                  </a:lnTo>
                  <a:lnTo>
                    <a:pt x="1044" y="573"/>
                  </a:lnTo>
                  <a:lnTo>
                    <a:pt x="1044" y="505"/>
                  </a:lnTo>
                  <a:lnTo>
                    <a:pt x="1010" y="472"/>
                  </a:lnTo>
                  <a:lnTo>
                    <a:pt x="943" y="438"/>
                  </a:lnTo>
                  <a:lnTo>
                    <a:pt x="909" y="438"/>
                  </a:lnTo>
                  <a:lnTo>
                    <a:pt x="876" y="303"/>
                  </a:lnTo>
                  <a:lnTo>
                    <a:pt x="808" y="202"/>
                  </a:lnTo>
                  <a:lnTo>
                    <a:pt x="707" y="101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4974041" y="-1"/>
              <a:ext cx="1611747" cy="1119668"/>
            </a:xfrm>
            <a:custGeom>
              <a:rect b="b" l="l" r="r" t="t"/>
              <a:pathLst>
                <a:path extrusionOk="0" h="22524" w="32423">
                  <a:moveTo>
                    <a:pt x="0" y="0"/>
                  </a:moveTo>
                  <a:lnTo>
                    <a:pt x="337" y="707"/>
                  </a:lnTo>
                  <a:lnTo>
                    <a:pt x="1717" y="3299"/>
                  </a:lnTo>
                  <a:lnTo>
                    <a:pt x="2694" y="5118"/>
                  </a:lnTo>
                  <a:lnTo>
                    <a:pt x="3670" y="6868"/>
                  </a:lnTo>
                  <a:lnTo>
                    <a:pt x="4646" y="8653"/>
                  </a:lnTo>
                  <a:lnTo>
                    <a:pt x="5589" y="10471"/>
                  </a:lnTo>
                  <a:lnTo>
                    <a:pt x="7306" y="13939"/>
                  </a:lnTo>
                  <a:lnTo>
                    <a:pt x="9023" y="17373"/>
                  </a:lnTo>
                  <a:lnTo>
                    <a:pt x="9293" y="18046"/>
                  </a:lnTo>
                  <a:lnTo>
                    <a:pt x="9596" y="18719"/>
                  </a:lnTo>
                  <a:lnTo>
                    <a:pt x="10202" y="20066"/>
                  </a:lnTo>
                  <a:lnTo>
                    <a:pt x="10505" y="20706"/>
                  </a:lnTo>
                  <a:lnTo>
                    <a:pt x="10875" y="21346"/>
                  </a:lnTo>
                  <a:lnTo>
                    <a:pt x="11279" y="21952"/>
                  </a:lnTo>
                  <a:lnTo>
                    <a:pt x="11515" y="22221"/>
                  </a:lnTo>
                  <a:lnTo>
                    <a:pt x="11750" y="22490"/>
                  </a:lnTo>
                  <a:lnTo>
                    <a:pt x="11818" y="22524"/>
                  </a:lnTo>
                  <a:lnTo>
                    <a:pt x="11851" y="22524"/>
                  </a:lnTo>
                  <a:lnTo>
                    <a:pt x="11952" y="22490"/>
                  </a:lnTo>
                  <a:lnTo>
                    <a:pt x="11986" y="22389"/>
                  </a:lnTo>
                  <a:lnTo>
                    <a:pt x="11986" y="22356"/>
                  </a:lnTo>
                  <a:lnTo>
                    <a:pt x="11952" y="22288"/>
                  </a:lnTo>
                  <a:lnTo>
                    <a:pt x="11919" y="22288"/>
                  </a:lnTo>
                  <a:lnTo>
                    <a:pt x="12457" y="22154"/>
                  </a:lnTo>
                  <a:lnTo>
                    <a:pt x="12962" y="21985"/>
                  </a:lnTo>
                  <a:lnTo>
                    <a:pt x="13467" y="21750"/>
                  </a:lnTo>
                  <a:lnTo>
                    <a:pt x="13939" y="21480"/>
                  </a:lnTo>
                  <a:lnTo>
                    <a:pt x="14444" y="21177"/>
                  </a:lnTo>
                  <a:lnTo>
                    <a:pt x="14881" y="20841"/>
                  </a:lnTo>
                  <a:lnTo>
                    <a:pt x="15790" y="20235"/>
                  </a:lnTo>
                  <a:lnTo>
                    <a:pt x="16430" y="19830"/>
                  </a:lnTo>
                  <a:lnTo>
                    <a:pt x="17070" y="19426"/>
                  </a:lnTo>
                  <a:lnTo>
                    <a:pt x="18417" y="18686"/>
                  </a:lnTo>
                  <a:lnTo>
                    <a:pt x="21144" y="17272"/>
                  </a:lnTo>
                  <a:lnTo>
                    <a:pt x="22524" y="16598"/>
                  </a:lnTo>
                  <a:lnTo>
                    <a:pt x="23904" y="15925"/>
                  </a:lnTo>
                  <a:lnTo>
                    <a:pt x="25285" y="15285"/>
                  </a:lnTo>
                  <a:lnTo>
                    <a:pt x="26665" y="14612"/>
                  </a:lnTo>
                  <a:lnTo>
                    <a:pt x="27372" y="14242"/>
                  </a:lnTo>
                  <a:lnTo>
                    <a:pt x="28079" y="13838"/>
                  </a:lnTo>
                  <a:lnTo>
                    <a:pt x="29460" y="12996"/>
                  </a:lnTo>
                  <a:lnTo>
                    <a:pt x="30133" y="12592"/>
                  </a:lnTo>
                  <a:lnTo>
                    <a:pt x="30840" y="12222"/>
                  </a:lnTo>
                  <a:lnTo>
                    <a:pt x="31547" y="11851"/>
                  </a:lnTo>
                  <a:lnTo>
                    <a:pt x="32288" y="11548"/>
                  </a:lnTo>
                  <a:lnTo>
                    <a:pt x="32355" y="11548"/>
                  </a:lnTo>
                  <a:lnTo>
                    <a:pt x="32422" y="11481"/>
                  </a:lnTo>
                  <a:lnTo>
                    <a:pt x="32422" y="11447"/>
                  </a:lnTo>
                  <a:lnTo>
                    <a:pt x="32389" y="11380"/>
                  </a:lnTo>
                  <a:lnTo>
                    <a:pt x="32254" y="11211"/>
                  </a:lnTo>
                  <a:lnTo>
                    <a:pt x="32119" y="11077"/>
                  </a:lnTo>
                  <a:lnTo>
                    <a:pt x="31884" y="10706"/>
                  </a:lnTo>
                  <a:lnTo>
                    <a:pt x="31480" y="9966"/>
                  </a:lnTo>
                  <a:lnTo>
                    <a:pt x="31210" y="9562"/>
                  </a:lnTo>
                  <a:lnTo>
                    <a:pt x="30907" y="9158"/>
                  </a:lnTo>
                  <a:lnTo>
                    <a:pt x="30301" y="8350"/>
                  </a:lnTo>
                  <a:lnTo>
                    <a:pt x="29998" y="7878"/>
                  </a:lnTo>
                  <a:lnTo>
                    <a:pt x="29729" y="7407"/>
                  </a:lnTo>
                  <a:lnTo>
                    <a:pt x="29460" y="6936"/>
                  </a:lnTo>
                  <a:lnTo>
                    <a:pt x="29224" y="6464"/>
                  </a:lnTo>
                  <a:lnTo>
                    <a:pt x="28753" y="5454"/>
                  </a:lnTo>
                  <a:lnTo>
                    <a:pt x="28349" y="4478"/>
                  </a:lnTo>
                  <a:lnTo>
                    <a:pt x="27877" y="3434"/>
                  </a:lnTo>
                  <a:lnTo>
                    <a:pt x="27339" y="2458"/>
                  </a:lnTo>
                  <a:lnTo>
                    <a:pt x="26261" y="471"/>
                  </a:lnTo>
                  <a:lnTo>
                    <a:pt x="26026" y="0"/>
                  </a:lnTo>
                  <a:lnTo>
                    <a:pt x="25790" y="0"/>
                  </a:lnTo>
                  <a:lnTo>
                    <a:pt x="26026" y="539"/>
                  </a:lnTo>
                  <a:lnTo>
                    <a:pt x="26295" y="1044"/>
                  </a:lnTo>
                  <a:lnTo>
                    <a:pt x="27406" y="3097"/>
                  </a:lnTo>
                  <a:lnTo>
                    <a:pt x="27911" y="4175"/>
                  </a:lnTo>
                  <a:lnTo>
                    <a:pt x="28382" y="5219"/>
                  </a:lnTo>
                  <a:lnTo>
                    <a:pt x="28820" y="6195"/>
                  </a:lnTo>
                  <a:lnTo>
                    <a:pt x="29258" y="7104"/>
                  </a:lnTo>
                  <a:lnTo>
                    <a:pt x="29796" y="7979"/>
                  </a:lnTo>
                  <a:lnTo>
                    <a:pt x="30369" y="8821"/>
                  </a:lnTo>
                  <a:lnTo>
                    <a:pt x="30941" y="9595"/>
                  </a:lnTo>
                  <a:lnTo>
                    <a:pt x="31177" y="9999"/>
                  </a:lnTo>
                  <a:lnTo>
                    <a:pt x="31412" y="10403"/>
                  </a:lnTo>
                  <a:lnTo>
                    <a:pt x="31715" y="10942"/>
                  </a:lnTo>
                  <a:lnTo>
                    <a:pt x="31884" y="11178"/>
                  </a:lnTo>
                  <a:lnTo>
                    <a:pt x="32086" y="11413"/>
                  </a:lnTo>
                  <a:lnTo>
                    <a:pt x="31446" y="11683"/>
                  </a:lnTo>
                  <a:lnTo>
                    <a:pt x="30840" y="11986"/>
                  </a:lnTo>
                  <a:lnTo>
                    <a:pt x="30200" y="12289"/>
                  </a:lnTo>
                  <a:lnTo>
                    <a:pt x="29594" y="12659"/>
                  </a:lnTo>
                  <a:lnTo>
                    <a:pt x="28416" y="13366"/>
                  </a:lnTo>
                  <a:lnTo>
                    <a:pt x="27204" y="14073"/>
                  </a:lnTo>
                  <a:lnTo>
                    <a:pt x="26531" y="14444"/>
                  </a:lnTo>
                  <a:lnTo>
                    <a:pt x="25857" y="14780"/>
                  </a:lnTo>
                  <a:lnTo>
                    <a:pt x="24477" y="15420"/>
                  </a:lnTo>
                  <a:lnTo>
                    <a:pt x="23096" y="16060"/>
                  </a:lnTo>
                  <a:lnTo>
                    <a:pt x="22389" y="16396"/>
                  </a:lnTo>
                  <a:lnTo>
                    <a:pt x="21716" y="16733"/>
                  </a:lnTo>
                  <a:lnTo>
                    <a:pt x="20302" y="17474"/>
                  </a:lnTo>
                  <a:lnTo>
                    <a:pt x="18888" y="18214"/>
                  </a:lnTo>
                  <a:lnTo>
                    <a:pt x="17508" y="18955"/>
                  </a:lnTo>
                  <a:lnTo>
                    <a:pt x="16834" y="19359"/>
                  </a:lnTo>
                  <a:lnTo>
                    <a:pt x="16127" y="19763"/>
                  </a:lnTo>
                  <a:lnTo>
                    <a:pt x="15083" y="20437"/>
                  </a:lnTo>
                  <a:lnTo>
                    <a:pt x="14040" y="21110"/>
                  </a:lnTo>
                  <a:lnTo>
                    <a:pt x="13501" y="21447"/>
                  </a:lnTo>
                  <a:lnTo>
                    <a:pt x="12962" y="21716"/>
                  </a:lnTo>
                  <a:lnTo>
                    <a:pt x="12390" y="21952"/>
                  </a:lnTo>
                  <a:lnTo>
                    <a:pt x="11784" y="22120"/>
                  </a:lnTo>
                  <a:lnTo>
                    <a:pt x="11346" y="21548"/>
                  </a:lnTo>
                  <a:lnTo>
                    <a:pt x="10942" y="20942"/>
                  </a:lnTo>
                  <a:lnTo>
                    <a:pt x="10606" y="20302"/>
                  </a:lnTo>
                  <a:lnTo>
                    <a:pt x="10269" y="19628"/>
                  </a:lnTo>
                  <a:lnTo>
                    <a:pt x="9697" y="18248"/>
                  </a:lnTo>
                  <a:lnTo>
                    <a:pt x="9394" y="17608"/>
                  </a:lnTo>
                  <a:lnTo>
                    <a:pt x="9091" y="16935"/>
                  </a:lnTo>
                  <a:lnTo>
                    <a:pt x="5488" y="9663"/>
                  </a:lnTo>
                  <a:lnTo>
                    <a:pt x="5017" y="8754"/>
                  </a:lnTo>
                  <a:lnTo>
                    <a:pt x="4545" y="7845"/>
                  </a:lnTo>
                  <a:lnTo>
                    <a:pt x="3569" y="6060"/>
                  </a:lnTo>
                  <a:lnTo>
                    <a:pt x="2559" y="4310"/>
                  </a:lnTo>
                  <a:lnTo>
                    <a:pt x="1583" y="2525"/>
                  </a:lnTo>
                  <a:lnTo>
                    <a:pt x="303" y="13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9" name="Google Shape;219;p3"/>
          <p:cNvGrpSpPr/>
          <p:nvPr/>
        </p:nvGrpSpPr>
        <p:grpSpPr>
          <a:xfrm>
            <a:off x="7378198" y="3737197"/>
            <a:ext cx="1034366" cy="1228533"/>
            <a:chOff x="5482823" y="3737197"/>
            <a:chExt cx="1034366" cy="1228533"/>
          </a:xfrm>
        </p:grpSpPr>
        <p:sp>
          <p:nvSpPr>
            <p:cNvPr id="220" name="Google Shape;220;p3"/>
            <p:cNvSpPr/>
            <p:nvPr/>
          </p:nvSpPr>
          <p:spPr>
            <a:xfrm>
              <a:off x="5996626" y="3790784"/>
              <a:ext cx="222651" cy="138939"/>
            </a:xfrm>
            <a:custGeom>
              <a:rect b="b" l="l" r="r" t="t"/>
              <a:pathLst>
                <a:path extrusionOk="0" h="2795" w="4479">
                  <a:moveTo>
                    <a:pt x="4175" y="303"/>
                  </a:moveTo>
                  <a:lnTo>
                    <a:pt x="4209" y="707"/>
                  </a:lnTo>
                  <a:lnTo>
                    <a:pt x="4209" y="876"/>
                  </a:lnTo>
                  <a:lnTo>
                    <a:pt x="4175" y="1078"/>
                  </a:lnTo>
                  <a:lnTo>
                    <a:pt x="4108" y="1212"/>
                  </a:lnTo>
                  <a:lnTo>
                    <a:pt x="4007" y="1347"/>
                  </a:lnTo>
                  <a:lnTo>
                    <a:pt x="3838" y="1482"/>
                  </a:lnTo>
                  <a:lnTo>
                    <a:pt x="3603" y="1549"/>
                  </a:lnTo>
                  <a:lnTo>
                    <a:pt x="3569" y="1549"/>
                  </a:lnTo>
                  <a:lnTo>
                    <a:pt x="3502" y="1347"/>
                  </a:lnTo>
                  <a:lnTo>
                    <a:pt x="3367" y="1111"/>
                  </a:lnTo>
                  <a:lnTo>
                    <a:pt x="3266" y="909"/>
                  </a:lnTo>
                  <a:lnTo>
                    <a:pt x="3199" y="674"/>
                  </a:lnTo>
                  <a:lnTo>
                    <a:pt x="3704" y="505"/>
                  </a:lnTo>
                  <a:lnTo>
                    <a:pt x="4175" y="303"/>
                  </a:lnTo>
                  <a:close/>
                  <a:moveTo>
                    <a:pt x="3064" y="707"/>
                  </a:moveTo>
                  <a:lnTo>
                    <a:pt x="3064" y="909"/>
                  </a:lnTo>
                  <a:lnTo>
                    <a:pt x="3131" y="1111"/>
                  </a:lnTo>
                  <a:lnTo>
                    <a:pt x="3232" y="1381"/>
                  </a:lnTo>
                  <a:lnTo>
                    <a:pt x="3367" y="1616"/>
                  </a:lnTo>
                  <a:lnTo>
                    <a:pt x="2660" y="1818"/>
                  </a:lnTo>
                  <a:lnTo>
                    <a:pt x="2559" y="1549"/>
                  </a:lnTo>
                  <a:lnTo>
                    <a:pt x="2391" y="1246"/>
                  </a:lnTo>
                  <a:lnTo>
                    <a:pt x="2290" y="1111"/>
                  </a:lnTo>
                  <a:lnTo>
                    <a:pt x="2155" y="977"/>
                  </a:lnTo>
                  <a:lnTo>
                    <a:pt x="2189" y="977"/>
                  </a:lnTo>
                  <a:lnTo>
                    <a:pt x="3064" y="707"/>
                  </a:lnTo>
                  <a:close/>
                  <a:moveTo>
                    <a:pt x="1987" y="1044"/>
                  </a:moveTo>
                  <a:lnTo>
                    <a:pt x="2155" y="1347"/>
                  </a:lnTo>
                  <a:lnTo>
                    <a:pt x="2290" y="1616"/>
                  </a:lnTo>
                  <a:lnTo>
                    <a:pt x="2391" y="1886"/>
                  </a:lnTo>
                  <a:lnTo>
                    <a:pt x="2189" y="1953"/>
                  </a:lnTo>
                  <a:lnTo>
                    <a:pt x="1549" y="2155"/>
                  </a:lnTo>
                  <a:lnTo>
                    <a:pt x="1414" y="1919"/>
                  </a:lnTo>
                  <a:lnTo>
                    <a:pt x="1381" y="1785"/>
                  </a:lnTo>
                  <a:lnTo>
                    <a:pt x="1347" y="1616"/>
                  </a:lnTo>
                  <a:lnTo>
                    <a:pt x="1280" y="1482"/>
                  </a:lnTo>
                  <a:lnTo>
                    <a:pt x="1212" y="1347"/>
                  </a:lnTo>
                  <a:lnTo>
                    <a:pt x="1179" y="1347"/>
                  </a:lnTo>
                  <a:lnTo>
                    <a:pt x="1145" y="1414"/>
                  </a:lnTo>
                  <a:lnTo>
                    <a:pt x="1111" y="1482"/>
                  </a:lnTo>
                  <a:lnTo>
                    <a:pt x="1111" y="1684"/>
                  </a:lnTo>
                  <a:lnTo>
                    <a:pt x="1145" y="1852"/>
                  </a:lnTo>
                  <a:lnTo>
                    <a:pt x="1212" y="2020"/>
                  </a:lnTo>
                  <a:lnTo>
                    <a:pt x="1313" y="2222"/>
                  </a:lnTo>
                  <a:lnTo>
                    <a:pt x="775" y="2391"/>
                  </a:lnTo>
                  <a:lnTo>
                    <a:pt x="606" y="2458"/>
                  </a:lnTo>
                  <a:lnTo>
                    <a:pt x="472" y="2424"/>
                  </a:lnTo>
                  <a:lnTo>
                    <a:pt x="404" y="2323"/>
                  </a:lnTo>
                  <a:lnTo>
                    <a:pt x="337" y="2189"/>
                  </a:lnTo>
                  <a:lnTo>
                    <a:pt x="303" y="1886"/>
                  </a:lnTo>
                  <a:lnTo>
                    <a:pt x="236" y="1515"/>
                  </a:lnTo>
                  <a:lnTo>
                    <a:pt x="707" y="1448"/>
                  </a:lnTo>
                  <a:lnTo>
                    <a:pt x="1145" y="1347"/>
                  </a:lnTo>
                  <a:lnTo>
                    <a:pt x="1987" y="1044"/>
                  </a:lnTo>
                  <a:close/>
                  <a:moveTo>
                    <a:pt x="4276" y="0"/>
                  </a:moveTo>
                  <a:lnTo>
                    <a:pt x="4209" y="34"/>
                  </a:lnTo>
                  <a:lnTo>
                    <a:pt x="4175" y="67"/>
                  </a:lnTo>
                  <a:lnTo>
                    <a:pt x="3636" y="202"/>
                  </a:lnTo>
                  <a:lnTo>
                    <a:pt x="3131" y="404"/>
                  </a:lnTo>
                  <a:lnTo>
                    <a:pt x="2121" y="775"/>
                  </a:lnTo>
                  <a:lnTo>
                    <a:pt x="1044" y="1078"/>
                  </a:lnTo>
                  <a:lnTo>
                    <a:pt x="539" y="1246"/>
                  </a:lnTo>
                  <a:lnTo>
                    <a:pt x="34" y="1482"/>
                  </a:lnTo>
                  <a:lnTo>
                    <a:pt x="0" y="1515"/>
                  </a:lnTo>
                  <a:lnTo>
                    <a:pt x="34" y="1549"/>
                  </a:lnTo>
                  <a:lnTo>
                    <a:pt x="169" y="1515"/>
                  </a:lnTo>
                  <a:lnTo>
                    <a:pt x="135" y="1818"/>
                  </a:lnTo>
                  <a:lnTo>
                    <a:pt x="135" y="2121"/>
                  </a:lnTo>
                  <a:lnTo>
                    <a:pt x="236" y="2727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95"/>
                  </a:lnTo>
                  <a:lnTo>
                    <a:pt x="1448" y="2424"/>
                  </a:lnTo>
                  <a:lnTo>
                    <a:pt x="1549" y="2492"/>
                  </a:lnTo>
                  <a:lnTo>
                    <a:pt x="1650" y="2525"/>
                  </a:lnTo>
                  <a:lnTo>
                    <a:pt x="1684" y="2492"/>
                  </a:lnTo>
                  <a:lnTo>
                    <a:pt x="1717" y="2458"/>
                  </a:lnTo>
                  <a:lnTo>
                    <a:pt x="1684" y="2357"/>
                  </a:lnTo>
                  <a:lnTo>
                    <a:pt x="2525" y="2088"/>
                  </a:lnTo>
                  <a:lnTo>
                    <a:pt x="2593" y="2121"/>
                  </a:lnTo>
                  <a:lnTo>
                    <a:pt x="2626" y="2121"/>
                  </a:lnTo>
                  <a:lnTo>
                    <a:pt x="2660" y="2054"/>
                  </a:lnTo>
                  <a:lnTo>
                    <a:pt x="3670" y="1785"/>
                  </a:lnTo>
                  <a:lnTo>
                    <a:pt x="4074" y="1717"/>
                  </a:lnTo>
                  <a:lnTo>
                    <a:pt x="4276" y="1650"/>
                  </a:lnTo>
                  <a:lnTo>
                    <a:pt x="4377" y="1583"/>
                  </a:lnTo>
                  <a:lnTo>
                    <a:pt x="4411" y="1515"/>
                  </a:lnTo>
                  <a:lnTo>
                    <a:pt x="4478" y="1145"/>
                  </a:lnTo>
                  <a:lnTo>
                    <a:pt x="4478" y="808"/>
                  </a:lnTo>
                  <a:lnTo>
                    <a:pt x="4444" y="438"/>
                  </a:lnTo>
                  <a:lnTo>
                    <a:pt x="4377" y="101"/>
                  </a:lnTo>
                  <a:lnTo>
                    <a:pt x="4343" y="34"/>
                  </a:lnTo>
                  <a:lnTo>
                    <a:pt x="42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5482823" y="3737197"/>
              <a:ext cx="1034366" cy="1228533"/>
            </a:xfrm>
            <a:custGeom>
              <a:rect b="b" l="l" r="r" t="t"/>
              <a:pathLst>
                <a:path extrusionOk="0" h="24714" w="20808">
                  <a:moveTo>
                    <a:pt x="17710" y="8923"/>
                  </a:moveTo>
                  <a:lnTo>
                    <a:pt x="17979" y="10034"/>
                  </a:lnTo>
                  <a:lnTo>
                    <a:pt x="20470" y="20101"/>
                  </a:lnTo>
                  <a:lnTo>
                    <a:pt x="20369" y="20134"/>
                  </a:lnTo>
                  <a:lnTo>
                    <a:pt x="20369" y="20202"/>
                  </a:lnTo>
                  <a:lnTo>
                    <a:pt x="20369" y="20235"/>
                  </a:lnTo>
                  <a:lnTo>
                    <a:pt x="20437" y="20572"/>
                  </a:lnTo>
                  <a:lnTo>
                    <a:pt x="20470" y="20639"/>
                  </a:lnTo>
                  <a:lnTo>
                    <a:pt x="20437" y="20707"/>
                  </a:lnTo>
                  <a:lnTo>
                    <a:pt x="20403" y="20774"/>
                  </a:lnTo>
                  <a:lnTo>
                    <a:pt x="20336" y="20808"/>
                  </a:lnTo>
                  <a:lnTo>
                    <a:pt x="19326" y="21077"/>
                  </a:lnTo>
                  <a:lnTo>
                    <a:pt x="17272" y="21616"/>
                  </a:lnTo>
                  <a:lnTo>
                    <a:pt x="13232" y="22659"/>
                  </a:lnTo>
                  <a:lnTo>
                    <a:pt x="9495" y="23636"/>
                  </a:lnTo>
                  <a:lnTo>
                    <a:pt x="7542" y="24141"/>
                  </a:lnTo>
                  <a:lnTo>
                    <a:pt x="6835" y="24343"/>
                  </a:lnTo>
                  <a:lnTo>
                    <a:pt x="6431" y="24444"/>
                  </a:lnTo>
                  <a:lnTo>
                    <a:pt x="5993" y="24511"/>
                  </a:lnTo>
                  <a:lnTo>
                    <a:pt x="5589" y="24511"/>
                  </a:lnTo>
                  <a:lnTo>
                    <a:pt x="5387" y="24477"/>
                  </a:lnTo>
                  <a:lnTo>
                    <a:pt x="5219" y="24410"/>
                  </a:lnTo>
                  <a:lnTo>
                    <a:pt x="5084" y="24309"/>
                  </a:lnTo>
                  <a:lnTo>
                    <a:pt x="4983" y="24174"/>
                  </a:lnTo>
                  <a:lnTo>
                    <a:pt x="4882" y="24006"/>
                  </a:lnTo>
                  <a:lnTo>
                    <a:pt x="4848" y="23770"/>
                  </a:lnTo>
                  <a:lnTo>
                    <a:pt x="4815" y="23737"/>
                  </a:lnTo>
                  <a:lnTo>
                    <a:pt x="3468" y="18249"/>
                  </a:lnTo>
                  <a:lnTo>
                    <a:pt x="2189" y="12761"/>
                  </a:lnTo>
                  <a:lnTo>
                    <a:pt x="2626" y="12727"/>
                  </a:lnTo>
                  <a:lnTo>
                    <a:pt x="3064" y="12626"/>
                  </a:lnTo>
                  <a:lnTo>
                    <a:pt x="3939" y="12424"/>
                  </a:lnTo>
                  <a:lnTo>
                    <a:pt x="5690" y="11987"/>
                  </a:lnTo>
                  <a:lnTo>
                    <a:pt x="9697" y="11010"/>
                  </a:lnTo>
                  <a:lnTo>
                    <a:pt x="13737" y="10000"/>
                  </a:lnTo>
                  <a:lnTo>
                    <a:pt x="15723" y="9495"/>
                  </a:lnTo>
                  <a:lnTo>
                    <a:pt x="17710" y="8923"/>
                  </a:lnTo>
                  <a:close/>
                  <a:moveTo>
                    <a:pt x="15488" y="1"/>
                  </a:moveTo>
                  <a:lnTo>
                    <a:pt x="11616" y="876"/>
                  </a:lnTo>
                  <a:lnTo>
                    <a:pt x="7744" y="1819"/>
                  </a:lnTo>
                  <a:lnTo>
                    <a:pt x="3939" y="2829"/>
                  </a:lnTo>
                  <a:lnTo>
                    <a:pt x="101" y="3906"/>
                  </a:lnTo>
                  <a:lnTo>
                    <a:pt x="68" y="3940"/>
                  </a:lnTo>
                  <a:lnTo>
                    <a:pt x="34" y="3974"/>
                  </a:lnTo>
                  <a:lnTo>
                    <a:pt x="34" y="4075"/>
                  </a:lnTo>
                  <a:lnTo>
                    <a:pt x="0" y="4108"/>
                  </a:lnTo>
                  <a:lnTo>
                    <a:pt x="0" y="4176"/>
                  </a:lnTo>
                  <a:lnTo>
                    <a:pt x="1078" y="9091"/>
                  </a:lnTo>
                  <a:lnTo>
                    <a:pt x="2189" y="14007"/>
                  </a:lnTo>
                  <a:lnTo>
                    <a:pt x="3367" y="18922"/>
                  </a:lnTo>
                  <a:lnTo>
                    <a:pt x="4579" y="23804"/>
                  </a:lnTo>
                  <a:lnTo>
                    <a:pt x="4579" y="23838"/>
                  </a:lnTo>
                  <a:lnTo>
                    <a:pt x="4613" y="23871"/>
                  </a:lnTo>
                  <a:lnTo>
                    <a:pt x="4714" y="23905"/>
                  </a:lnTo>
                  <a:lnTo>
                    <a:pt x="4714" y="24040"/>
                  </a:lnTo>
                  <a:lnTo>
                    <a:pt x="4781" y="24208"/>
                  </a:lnTo>
                  <a:lnTo>
                    <a:pt x="4848" y="24309"/>
                  </a:lnTo>
                  <a:lnTo>
                    <a:pt x="4916" y="24410"/>
                  </a:lnTo>
                  <a:lnTo>
                    <a:pt x="5017" y="24511"/>
                  </a:lnTo>
                  <a:lnTo>
                    <a:pt x="5151" y="24578"/>
                  </a:lnTo>
                  <a:lnTo>
                    <a:pt x="5421" y="24646"/>
                  </a:lnTo>
                  <a:lnTo>
                    <a:pt x="5724" y="24713"/>
                  </a:lnTo>
                  <a:lnTo>
                    <a:pt x="6027" y="24679"/>
                  </a:lnTo>
                  <a:lnTo>
                    <a:pt x="6330" y="24646"/>
                  </a:lnTo>
                  <a:lnTo>
                    <a:pt x="6633" y="24612"/>
                  </a:lnTo>
                  <a:lnTo>
                    <a:pt x="11144" y="23434"/>
                  </a:lnTo>
                  <a:lnTo>
                    <a:pt x="20672" y="21010"/>
                  </a:lnTo>
                  <a:lnTo>
                    <a:pt x="20706" y="20976"/>
                  </a:lnTo>
                  <a:lnTo>
                    <a:pt x="20740" y="20942"/>
                  </a:lnTo>
                  <a:lnTo>
                    <a:pt x="20740" y="20841"/>
                  </a:lnTo>
                  <a:lnTo>
                    <a:pt x="20672" y="20437"/>
                  </a:lnTo>
                  <a:lnTo>
                    <a:pt x="20740" y="20437"/>
                  </a:lnTo>
                  <a:lnTo>
                    <a:pt x="20773" y="20404"/>
                  </a:lnTo>
                  <a:lnTo>
                    <a:pt x="20807" y="20336"/>
                  </a:lnTo>
                  <a:lnTo>
                    <a:pt x="20807" y="20269"/>
                  </a:lnTo>
                  <a:lnTo>
                    <a:pt x="18316" y="10202"/>
                  </a:lnTo>
                  <a:lnTo>
                    <a:pt x="17104" y="5287"/>
                  </a:lnTo>
                  <a:lnTo>
                    <a:pt x="16498" y="2728"/>
                  </a:lnTo>
                  <a:lnTo>
                    <a:pt x="16195" y="1482"/>
                  </a:lnTo>
                  <a:lnTo>
                    <a:pt x="15791" y="236"/>
                  </a:lnTo>
                  <a:lnTo>
                    <a:pt x="15757" y="169"/>
                  </a:lnTo>
                  <a:lnTo>
                    <a:pt x="15690" y="169"/>
                  </a:lnTo>
                  <a:lnTo>
                    <a:pt x="15656" y="203"/>
                  </a:lnTo>
                  <a:lnTo>
                    <a:pt x="15656" y="270"/>
                  </a:lnTo>
                  <a:lnTo>
                    <a:pt x="15892" y="1482"/>
                  </a:lnTo>
                  <a:lnTo>
                    <a:pt x="16161" y="2694"/>
                  </a:lnTo>
                  <a:lnTo>
                    <a:pt x="16801" y="5118"/>
                  </a:lnTo>
                  <a:lnTo>
                    <a:pt x="17642" y="8620"/>
                  </a:lnTo>
                  <a:lnTo>
                    <a:pt x="13770" y="9697"/>
                  </a:lnTo>
                  <a:lnTo>
                    <a:pt x="11851" y="10202"/>
                  </a:lnTo>
                  <a:lnTo>
                    <a:pt x="9899" y="10707"/>
                  </a:lnTo>
                  <a:lnTo>
                    <a:pt x="6128" y="11616"/>
                  </a:lnTo>
                  <a:lnTo>
                    <a:pt x="5118" y="11852"/>
                  </a:lnTo>
                  <a:lnTo>
                    <a:pt x="4108" y="12054"/>
                  </a:lnTo>
                  <a:lnTo>
                    <a:pt x="3098" y="12290"/>
                  </a:lnTo>
                  <a:lnTo>
                    <a:pt x="2626" y="12424"/>
                  </a:lnTo>
                  <a:lnTo>
                    <a:pt x="2155" y="12593"/>
                  </a:lnTo>
                  <a:lnTo>
                    <a:pt x="1179" y="8384"/>
                  </a:lnTo>
                  <a:lnTo>
                    <a:pt x="270" y="4142"/>
                  </a:lnTo>
                  <a:lnTo>
                    <a:pt x="4074" y="3065"/>
                  </a:lnTo>
                  <a:lnTo>
                    <a:pt x="7879" y="2055"/>
                  </a:lnTo>
                  <a:lnTo>
                    <a:pt x="11717" y="1112"/>
                  </a:lnTo>
                  <a:lnTo>
                    <a:pt x="15555" y="270"/>
                  </a:lnTo>
                  <a:lnTo>
                    <a:pt x="15622" y="236"/>
                  </a:lnTo>
                  <a:lnTo>
                    <a:pt x="15622" y="203"/>
                  </a:lnTo>
                  <a:lnTo>
                    <a:pt x="15656" y="102"/>
                  </a:lnTo>
                  <a:lnTo>
                    <a:pt x="15589" y="34"/>
                  </a:lnTo>
                  <a:lnTo>
                    <a:pt x="155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6189103" y="4557312"/>
              <a:ext cx="148981" cy="220961"/>
            </a:xfrm>
            <a:custGeom>
              <a:rect b="b" l="l" r="r" t="t"/>
              <a:pathLst>
                <a:path extrusionOk="0" h="4445" w="2997">
                  <a:moveTo>
                    <a:pt x="1381" y="303"/>
                  </a:moveTo>
                  <a:lnTo>
                    <a:pt x="1818" y="337"/>
                  </a:lnTo>
                  <a:lnTo>
                    <a:pt x="1852" y="337"/>
                  </a:lnTo>
                  <a:lnTo>
                    <a:pt x="1919" y="606"/>
                  </a:lnTo>
                  <a:lnTo>
                    <a:pt x="2020" y="943"/>
                  </a:lnTo>
                  <a:lnTo>
                    <a:pt x="2222" y="1381"/>
                  </a:lnTo>
                  <a:lnTo>
                    <a:pt x="2357" y="1987"/>
                  </a:lnTo>
                  <a:lnTo>
                    <a:pt x="2492" y="2593"/>
                  </a:lnTo>
                  <a:lnTo>
                    <a:pt x="2727" y="3805"/>
                  </a:lnTo>
                  <a:lnTo>
                    <a:pt x="2525" y="3805"/>
                  </a:lnTo>
                  <a:lnTo>
                    <a:pt x="2357" y="3838"/>
                  </a:lnTo>
                  <a:lnTo>
                    <a:pt x="1987" y="3973"/>
                  </a:lnTo>
                  <a:lnTo>
                    <a:pt x="1751" y="4040"/>
                  </a:lnTo>
                  <a:lnTo>
                    <a:pt x="1515" y="4074"/>
                  </a:lnTo>
                  <a:lnTo>
                    <a:pt x="1280" y="4108"/>
                  </a:lnTo>
                  <a:lnTo>
                    <a:pt x="1044" y="4141"/>
                  </a:lnTo>
                  <a:lnTo>
                    <a:pt x="673" y="2391"/>
                  </a:lnTo>
                  <a:lnTo>
                    <a:pt x="471" y="1482"/>
                  </a:lnTo>
                  <a:lnTo>
                    <a:pt x="202" y="640"/>
                  </a:lnTo>
                  <a:lnTo>
                    <a:pt x="236" y="640"/>
                  </a:lnTo>
                  <a:lnTo>
                    <a:pt x="404" y="572"/>
                  </a:lnTo>
                  <a:lnTo>
                    <a:pt x="572" y="505"/>
                  </a:lnTo>
                  <a:lnTo>
                    <a:pt x="909" y="370"/>
                  </a:lnTo>
                  <a:lnTo>
                    <a:pt x="1145" y="337"/>
                  </a:lnTo>
                  <a:lnTo>
                    <a:pt x="1381" y="303"/>
                  </a:lnTo>
                  <a:close/>
                  <a:moveTo>
                    <a:pt x="1381" y="0"/>
                  </a:moveTo>
                  <a:lnTo>
                    <a:pt x="1145" y="34"/>
                  </a:lnTo>
                  <a:lnTo>
                    <a:pt x="909" y="67"/>
                  </a:lnTo>
                  <a:lnTo>
                    <a:pt x="673" y="135"/>
                  </a:lnTo>
                  <a:lnTo>
                    <a:pt x="471" y="202"/>
                  </a:lnTo>
                  <a:lnTo>
                    <a:pt x="269" y="337"/>
                  </a:lnTo>
                  <a:lnTo>
                    <a:pt x="135" y="505"/>
                  </a:lnTo>
                  <a:lnTo>
                    <a:pt x="135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06"/>
                  </a:lnTo>
                  <a:lnTo>
                    <a:pt x="135" y="1515"/>
                  </a:lnTo>
                  <a:lnTo>
                    <a:pt x="337" y="2424"/>
                  </a:lnTo>
                  <a:lnTo>
                    <a:pt x="775" y="4209"/>
                  </a:lnTo>
                  <a:lnTo>
                    <a:pt x="808" y="4276"/>
                  </a:lnTo>
                  <a:lnTo>
                    <a:pt x="808" y="4343"/>
                  </a:lnTo>
                  <a:lnTo>
                    <a:pt x="842" y="4377"/>
                  </a:lnTo>
                  <a:lnTo>
                    <a:pt x="876" y="4444"/>
                  </a:lnTo>
                  <a:lnTo>
                    <a:pt x="943" y="4444"/>
                  </a:lnTo>
                  <a:lnTo>
                    <a:pt x="1448" y="4343"/>
                  </a:lnTo>
                  <a:lnTo>
                    <a:pt x="1919" y="4276"/>
                  </a:lnTo>
                  <a:lnTo>
                    <a:pt x="2121" y="4242"/>
                  </a:lnTo>
                  <a:lnTo>
                    <a:pt x="2357" y="4175"/>
                  </a:lnTo>
                  <a:lnTo>
                    <a:pt x="2761" y="4040"/>
                  </a:lnTo>
                  <a:lnTo>
                    <a:pt x="2795" y="4108"/>
                  </a:lnTo>
                  <a:lnTo>
                    <a:pt x="2828" y="4141"/>
                  </a:lnTo>
                  <a:lnTo>
                    <a:pt x="2896" y="4141"/>
                  </a:lnTo>
                  <a:lnTo>
                    <a:pt x="2997" y="4074"/>
                  </a:lnTo>
                  <a:lnTo>
                    <a:pt x="2997" y="4040"/>
                  </a:lnTo>
                  <a:lnTo>
                    <a:pt x="2997" y="3973"/>
                  </a:lnTo>
                  <a:lnTo>
                    <a:pt x="2828" y="2997"/>
                  </a:lnTo>
                  <a:lnTo>
                    <a:pt x="2626" y="2054"/>
                  </a:lnTo>
                  <a:lnTo>
                    <a:pt x="2357" y="1111"/>
                  </a:lnTo>
                  <a:lnTo>
                    <a:pt x="1953" y="135"/>
                  </a:lnTo>
                  <a:lnTo>
                    <a:pt x="2020" y="135"/>
                  </a:lnTo>
                  <a:lnTo>
                    <a:pt x="2054" y="101"/>
                  </a:lnTo>
                  <a:lnTo>
                    <a:pt x="2054" y="67"/>
                  </a:lnTo>
                  <a:lnTo>
                    <a:pt x="2020" y="0"/>
                  </a:lnTo>
                  <a:lnTo>
                    <a:pt x="1919" y="0"/>
                  </a:lnTo>
                  <a:lnTo>
                    <a:pt x="1886" y="34"/>
                  </a:lnTo>
                  <a:lnTo>
                    <a:pt x="1818" y="34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5571506" y="3882797"/>
              <a:ext cx="659453" cy="175824"/>
            </a:xfrm>
            <a:custGeom>
              <a:rect b="b" l="l" r="r" t="t"/>
              <a:pathLst>
                <a:path extrusionOk="0" h="3537" w="13266">
                  <a:moveTo>
                    <a:pt x="13131" y="1"/>
                  </a:moveTo>
                  <a:lnTo>
                    <a:pt x="9933" y="910"/>
                  </a:lnTo>
                  <a:lnTo>
                    <a:pt x="6734" y="1752"/>
                  </a:lnTo>
                  <a:lnTo>
                    <a:pt x="3401" y="2560"/>
                  </a:lnTo>
                  <a:lnTo>
                    <a:pt x="2559" y="2762"/>
                  </a:lnTo>
                  <a:lnTo>
                    <a:pt x="1718" y="2930"/>
                  </a:lnTo>
                  <a:lnTo>
                    <a:pt x="876" y="3132"/>
                  </a:lnTo>
                  <a:lnTo>
                    <a:pt x="472" y="3233"/>
                  </a:lnTo>
                  <a:lnTo>
                    <a:pt x="68" y="3368"/>
                  </a:lnTo>
                  <a:lnTo>
                    <a:pt x="34" y="3401"/>
                  </a:lnTo>
                  <a:lnTo>
                    <a:pt x="1" y="3469"/>
                  </a:lnTo>
                  <a:lnTo>
                    <a:pt x="34" y="3502"/>
                  </a:lnTo>
                  <a:lnTo>
                    <a:pt x="102" y="3536"/>
                  </a:lnTo>
                  <a:lnTo>
                    <a:pt x="472" y="3502"/>
                  </a:lnTo>
                  <a:lnTo>
                    <a:pt x="876" y="3435"/>
                  </a:lnTo>
                  <a:lnTo>
                    <a:pt x="1650" y="3267"/>
                  </a:lnTo>
                  <a:lnTo>
                    <a:pt x="3233" y="2896"/>
                  </a:lnTo>
                  <a:lnTo>
                    <a:pt x="6566" y="2088"/>
                  </a:lnTo>
                  <a:lnTo>
                    <a:pt x="9899" y="1213"/>
                  </a:lnTo>
                  <a:lnTo>
                    <a:pt x="13199" y="270"/>
                  </a:lnTo>
                  <a:lnTo>
                    <a:pt x="13232" y="237"/>
                  </a:lnTo>
                  <a:lnTo>
                    <a:pt x="13266" y="203"/>
                  </a:lnTo>
                  <a:lnTo>
                    <a:pt x="13266" y="102"/>
                  </a:lnTo>
                  <a:lnTo>
                    <a:pt x="13232" y="35"/>
                  </a:lnTo>
                  <a:lnTo>
                    <a:pt x="131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6379890" y="4691181"/>
              <a:ext cx="31814" cy="16802"/>
            </a:xfrm>
            <a:custGeom>
              <a:rect b="b" l="l" r="r" t="t"/>
              <a:pathLst>
                <a:path extrusionOk="0" h="338" w="640">
                  <a:moveTo>
                    <a:pt x="505" y="1"/>
                  </a:moveTo>
                  <a:lnTo>
                    <a:pt x="236" y="135"/>
                  </a:lnTo>
                  <a:lnTo>
                    <a:pt x="135" y="169"/>
                  </a:lnTo>
                  <a:lnTo>
                    <a:pt x="0" y="236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169" y="337"/>
                  </a:lnTo>
                  <a:lnTo>
                    <a:pt x="303" y="304"/>
                  </a:lnTo>
                  <a:lnTo>
                    <a:pt x="472" y="236"/>
                  </a:lnTo>
                  <a:lnTo>
                    <a:pt x="606" y="169"/>
                  </a:lnTo>
                  <a:lnTo>
                    <a:pt x="640" y="135"/>
                  </a:lnTo>
                  <a:lnTo>
                    <a:pt x="640" y="102"/>
                  </a:lnTo>
                  <a:lnTo>
                    <a:pt x="640" y="34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6378199" y="4674429"/>
              <a:ext cx="23463" cy="15112"/>
            </a:xfrm>
            <a:custGeom>
              <a:rect b="b" l="l" r="r" t="t"/>
              <a:pathLst>
                <a:path extrusionOk="0" h="304" w="472">
                  <a:moveTo>
                    <a:pt x="371" y="1"/>
                  </a:moveTo>
                  <a:lnTo>
                    <a:pt x="270" y="35"/>
                  </a:lnTo>
                  <a:lnTo>
                    <a:pt x="68" y="136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4" y="270"/>
                  </a:lnTo>
                  <a:lnTo>
                    <a:pt x="102" y="304"/>
                  </a:lnTo>
                  <a:lnTo>
                    <a:pt x="337" y="237"/>
                  </a:lnTo>
                  <a:lnTo>
                    <a:pt x="438" y="169"/>
                  </a:lnTo>
                  <a:lnTo>
                    <a:pt x="472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6327992" y="4632623"/>
              <a:ext cx="120547" cy="108815"/>
            </a:xfrm>
            <a:custGeom>
              <a:rect b="b" l="l" r="r" t="t"/>
              <a:pathLst>
                <a:path extrusionOk="0" h="2189" w="2425">
                  <a:moveTo>
                    <a:pt x="1785" y="236"/>
                  </a:moveTo>
                  <a:lnTo>
                    <a:pt x="1987" y="741"/>
                  </a:lnTo>
                  <a:lnTo>
                    <a:pt x="2122" y="1111"/>
                  </a:lnTo>
                  <a:lnTo>
                    <a:pt x="2189" y="1347"/>
                  </a:lnTo>
                  <a:lnTo>
                    <a:pt x="2189" y="1414"/>
                  </a:lnTo>
                  <a:lnTo>
                    <a:pt x="2189" y="1482"/>
                  </a:lnTo>
                  <a:lnTo>
                    <a:pt x="2054" y="1583"/>
                  </a:lnTo>
                  <a:lnTo>
                    <a:pt x="1886" y="1650"/>
                  </a:lnTo>
                  <a:lnTo>
                    <a:pt x="1516" y="1751"/>
                  </a:lnTo>
                  <a:lnTo>
                    <a:pt x="1112" y="1852"/>
                  </a:lnTo>
                  <a:lnTo>
                    <a:pt x="910" y="1919"/>
                  </a:lnTo>
                  <a:lnTo>
                    <a:pt x="674" y="1953"/>
                  </a:lnTo>
                  <a:lnTo>
                    <a:pt x="539" y="1381"/>
                  </a:lnTo>
                  <a:lnTo>
                    <a:pt x="506" y="1078"/>
                  </a:lnTo>
                  <a:lnTo>
                    <a:pt x="472" y="909"/>
                  </a:lnTo>
                  <a:lnTo>
                    <a:pt x="405" y="775"/>
                  </a:lnTo>
                  <a:lnTo>
                    <a:pt x="1112" y="472"/>
                  </a:lnTo>
                  <a:lnTo>
                    <a:pt x="1785" y="236"/>
                  </a:lnTo>
                  <a:close/>
                  <a:moveTo>
                    <a:pt x="1819" y="0"/>
                  </a:moveTo>
                  <a:lnTo>
                    <a:pt x="1112" y="236"/>
                  </a:lnTo>
                  <a:lnTo>
                    <a:pt x="371" y="539"/>
                  </a:lnTo>
                  <a:lnTo>
                    <a:pt x="337" y="505"/>
                  </a:lnTo>
                  <a:lnTo>
                    <a:pt x="270" y="505"/>
                  </a:lnTo>
                  <a:lnTo>
                    <a:pt x="236" y="539"/>
                  </a:lnTo>
                  <a:lnTo>
                    <a:pt x="236" y="573"/>
                  </a:lnTo>
                  <a:lnTo>
                    <a:pt x="236" y="606"/>
                  </a:lnTo>
                  <a:lnTo>
                    <a:pt x="68" y="674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34" y="842"/>
                  </a:lnTo>
                  <a:lnTo>
                    <a:pt x="102" y="909"/>
                  </a:lnTo>
                  <a:lnTo>
                    <a:pt x="135" y="909"/>
                  </a:lnTo>
                  <a:lnTo>
                    <a:pt x="203" y="876"/>
                  </a:lnTo>
                  <a:lnTo>
                    <a:pt x="236" y="876"/>
                  </a:lnTo>
                  <a:lnTo>
                    <a:pt x="270" y="1179"/>
                  </a:lnTo>
                  <a:lnTo>
                    <a:pt x="304" y="1482"/>
                  </a:lnTo>
                  <a:lnTo>
                    <a:pt x="472" y="2088"/>
                  </a:lnTo>
                  <a:lnTo>
                    <a:pt x="539" y="2155"/>
                  </a:lnTo>
                  <a:lnTo>
                    <a:pt x="607" y="2189"/>
                  </a:lnTo>
                  <a:lnTo>
                    <a:pt x="842" y="2189"/>
                  </a:lnTo>
                  <a:lnTo>
                    <a:pt x="1112" y="2121"/>
                  </a:lnTo>
                  <a:lnTo>
                    <a:pt x="1583" y="1987"/>
                  </a:lnTo>
                  <a:lnTo>
                    <a:pt x="1987" y="1852"/>
                  </a:lnTo>
                  <a:lnTo>
                    <a:pt x="2155" y="1785"/>
                  </a:lnTo>
                  <a:lnTo>
                    <a:pt x="2357" y="1650"/>
                  </a:lnTo>
                  <a:lnTo>
                    <a:pt x="2391" y="1583"/>
                  </a:lnTo>
                  <a:lnTo>
                    <a:pt x="2425" y="1515"/>
                  </a:lnTo>
                  <a:lnTo>
                    <a:pt x="2425" y="1313"/>
                  </a:lnTo>
                  <a:lnTo>
                    <a:pt x="2324" y="1010"/>
                  </a:lnTo>
                  <a:lnTo>
                    <a:pt x="2223" y="707"/>
                  </a:lnTo>
                  <a:lnTo>
                    <a:pt x="1987" y="68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6229268" y="3896219"/>
              <a:ext cx="71980" cy="234333"/>
            </a:xfrm>
            <a:custGeom>
              <a:rect b="b" l="l" r="r" t="t"/>
              <a:pathLst>
                <a:path extrusionOk="0" h="4714" w="1448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135" y="1044"/>
                  </a:lnTo>
                  <a:lnTo>
                    <a:pt x="438" y="2088"/>
                  </a:lnTo>
                  <a:lnTo>
                    <a:pt x="1145" y="4613"/>
                  </a:lnTo>
                  <a:lnTo>
                    <a:pt x="1179" y="4680"/>
                  </a:lnTo>
                  <a:lnTo>
                    <a:pt x="1212" y="4714"/>
                  </a:lnTo>
                  <a:lnTo>
                    <a:pt x="1313" y="4714"/>
                  </a:lnTo>
                  <a:lnTo>
                    <a:pt x="1381" y="4680"/>
                  </a:lnTo>
                  <a:lnTo>
                    <a:pt x="1414" y="4646"/>
                  </a:lnTo>
                  <a:lnTo>
                    <a:pt x="1448" y="4613"/>
                  </a:lnTo>
                  <a:lnTo>
                    <a:pt x="1448" y="4545"/>
                  </a:lnTo>
                  <a:lnTo>
                    <a:pt x="741" y="1987"/>
                  </a:lnTo>
                  <a:lnTo>
                    <a:pt x="606" y="1482"/>
                  </a:lnTo>
                  <a:lnTo>
                    <a:pt x="472" y="943"/>
                  </a:lnTo>
                  <a:lnTo>
                    <a:pt x="404" y="674"/>
                  </a:lnTo>
                  <a:lnTo>
                    <a:pt x="303" y="438"/>
                  </a:lnTo>
                  <a:lnTo>
                    <a:pt x="202" y="20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5559774" y="3927984"/>
              <a:ext cx="333107" cy="88782"/>
            </a:xfrm>
            <a:custGeom>
              <a:rect b="b" l="l" r="r" t="t"/>
              <a:pathLst>
                <a:path extrusionOk="0" h="1786" w="6701">
                  <a:moveTo>
                    <a:pt x="6600" y="1"/>
                  </a:moveTo>
                  <a:lnTo>
                    <a:pt x="5624" y="102"/>
                  </a:lnTo>
                  <a:lnTo>
                    <a:pt x="4647" y="270"/>
                  </a:lnTo>
                  <a:lnTo>
                    <a:pt x="2728" y="674"/>
                  </a:lnTo>
                  <a:lnTo>
                    <a:pt x="1718" y="910"/>
                  </a:lnTo>
                  <a:lnTo>
                    <a:pt x="708" y="1179"/>
                  </a:lnTo>
                  <a:lnTo>
                    <a:pt x="472" y="1247"/>
                  </a:lnTo>
                  <a:lnTo>
                    <a:pt x="270" y="1348"/>
                  </a:lnTo>
                  <a:lnTo>
                    <a:pt x="102" y="1482"/>
                  </a:lnTo>
                  <a:lnTo>
                    <a:pt x="1" y="1684"/>
                  </a:lnTo>
                  <a:lnTo>
                    <a:pt x="1" y="1752"/>
                  </a:lnTo>
                  <a:lnTo>
                    <a:pt x="35" y="1785"/>
                  </a:lnTo>
                  <a:lnTo>
                    <a:pt x="136" y="1785"/>
                  </a:lnTo>
                  <a:lnTo>
                    <a:pt x="270" y="1651"/>
                  </a:lnTo>
                  <a:lnTo>
                    <a:pt x="405" y="1550"/>
                  </a:lnTo>
                  <a:lnTo>
                    <a:pt x="607" y="1482"/>
                  </a:lnTo>
                  <a:lnTo>
                    <a:pt x="775" y="1415"/>
                  </a:lnTo>
                  <a:lnTo>
                    <a:pt x="1179" y="1314"/>
                  </a:lnTo>
                  <a:lnTo>
                    <a:pt x="1516" y="1247"/>
                  </a:lnTo>
                  <a:lnTo>
                    <a:pt x="3300" y="876"/>
                  </a:lnTo>
                  <a:lnTo>
                    <a:pt x="4142" y="708"/>
                  </a:lnTo>
                  <a:lnTo>
                    <a:pt x="4950" y="573"/>
                  </a:lnTo>
                  <a:lnTo>
                    <a:pt x="5792" y="405"/>
                  </a:lnTo>
                  <a:lnTo>
                    <a:pt x="6634" y="237"/>
                  </a:lnTo>
                  <a:lnTo>
                    <a:pt x="6667" y="237"/>
                  </a:lnTo>
                  <a:lnTo>
                    <a:pt x="6701" y="203"/>
                  </a:lnTo>
                  <a:lnTo>
                    <a:pt x="6701" y="102"/>
                  </a:lnTo>
                  <a:lnTo>
                    <a:pt x="6667" y="35"/>
                  </a:lnTo>
                  <a:lnTo>
                    <a:pt x="66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5650197" y="3956468"/>
              <a:ext cx="562369" cy="262817"/>
            </a:xfrm>
            <a:custGeom>
              <a:rect b="b" l="l" r="r" t="t"/>
              <a:pathLst>
                <a:path extrusionOk="0" h="5287" w="11313">
                  <a:moveTo>
                    <a:pt x="10336" y="270"/>
                  </a:moveTo>
                  <a:lnTo>
                    <a:pt x="10370" y="539"/>
                  </a:lnTo>
                  <a:lnTo>
                    <a:pt x="10403" y="808"/>
                  </a:lnTo>
                  <a:lnTo>
                    <a:pt x="10572" y="1347"/>
                  </a:lnTo>
                  <a:lnTo>
                    <a:pt x="10774" y="1852"/>
                  </a:lnTo>
                  <a:lnTo>
                    <a:pt x="10976" y="2357"/>
                  </a:lnTo>
                  <a:lnTo>
                    <a:pt x="10370" y="2626"/>
                  </a:lnTo>
                  <a:lnTo>
                    <a:pt x="9696" y="2862"/>
                  </a:lnTo>
                  <a:lnTo>
                    <a:pt x="9057" y="3098"/>
                  </a:lnTo>
                  <a:lnTo>
                    <a:pt x="8383" y="3300"/>
                  </a:lnTo>
                  <a:lnTo>
                    <a:pt x="7037" y="3603"/>
                  </a:lnTo>
                  <a:lnTo>
                    <a:pt x="5690" y="3906"/>
                  </a:lnTo>
                  <a:lnTo>
                    <a:pt x="4444" y="4108"/>
                  </a:lnTo>
                  <a:lnTo>
                    <a:pt x="3198" y="4343"/>
                  </a:lnTo>
                  <a:lnTo>
                    <a:pt x="2559" y="4512"/>
                  </a:lnTo>
                  <a:lnTo>
                    <a:pt x="1953" y="4680"/>
                  </a:lnTo>
                  <a:lnTo>
                    <a:pt x="1347" y="4882"/>
                  </a:lnTo>
                  <a:lnTo>
                    <a:pt x="774" y="5118"/>
                  </a:lnTo>
                  <a:lnTo>
                    <a:pt x="572" y="4478"/>
                  </a:lnTo>
                  <a:lnTo>
                    <a:pt x="370" y="3838"/>
                  </a:lnTo>
                  <a:lnTo>
                    <a:pt x="269" y="3266"/>
                  </a:lnTo>
                  <a:lnTo>
                    <a:pt x="236" y="2997"/>
                  </a:lnTo>
                  <a:lnTo>
                    <a:pt x="168" y="2727"/>
                  </a:lnTo>
                  <a:lnTo>
                    <a:pt x="808" y="2626"/>
                  </a:lnTo>
                  <a:lnTo>
                    <a:pt x="1448" y="2492"/>
                  </a:lnTo>
                  <a:lnTo>
                    <a:pt x="2727" y="2189"/>
                  </a:lnTo>
                  <a:lnTo>
                    <a:pt x="4007" y="1818"/>
                  </a:lnTo>
                  <a:lnTo>
                    <a:pt x="5252" y="1515"/>
                  </a:lnTo>
                  <a:lnTo>
                    <a:pt x="10336" y="270"/>
                  </a:lnTo>
                  <a:close/>
                  <a:moveTo>
                    <a:pt x="10336" y="0"/>
                  </a:moveTo>
                  <a:lnTo>
                    <a:pt x="5185" y="1246"/>
                  </a:lnTo>
                  <a:lnTo>
                    <a:pt x="2626" y="1818"/>
                  </a:lnTo>
                  <a:lnTo>
                    <a:pt x="1347" y="2189"/>
                  </a:lnTo>
                  <a:lnTo>
                    <a:pt x="741" y="2357"/>
                  </a:lnTo>
                  <a:lnTo>
                    <a:pt x="101" y="2593"/>
                  </a:lnTo>
                  <a:lnTo>
                    <a:pt x="67" y="2492"/>
                  </a:lnTo>
                  <a:lnTo>
                    <a:pt x="67" y="2525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929"/>
                  </a:lnTo>
                  <a:lnTo>
                    <a:pt x="34" y="3199"/>
                  </a:lnTo>
                  <a:lnTo>
                    <a:pt x="101" y="3704"/>
                  </a:lnTo>
                  <a:lnTo>
                    <a:pt x="202" y="4074"/>
                  </a:lnTo>
                  <a:lnTo>
                    <a:pt x="303" y="4444"/>
                  </a:lnTo>
                  <a:lnTo>
                    <a:pt x="539" y="5185"/>
                  </a:lnTo>
                  <a:lnTo>
                    <a:pt x="606" y="5253"/>
                  </a:lnTo>
                  <a:lnTo>
                    <a:pt x="640" y="5286"/>
                  </a:lnTo>
                  <a:lnTo>
                    <a:pt x="673" y="5286"/>
                  </a:lnTo>
                  <a:lnTo>
                    <a:pt x="741" y="5253"/>
                  </a:lnTo>
                  <a:lnTo>
                    <a:pt x="1347" y="5118"/>
                  </a:lnTo>
                  <a:lnTo>
                    <a:pt x="1953" y="4983"/>
                  </a:lnTo>
                  <a:lnTo>
                    <a:pt x="2592" y="4815"/>
                  </a:lnTo>
                  <a:lnTo>
                    <a:pt x="3198" y="4646"/>
                  </a:lnTo>
                  <a:lnTo>
                    <a:pt x="4579" y="4377"/>
                  </a:lnTo>
                  <a:lnTo>
                    <a:pt x="5993" y="4108"/>
                  </a:lnTo>
                  <a:lnTo>
                    <a:pt x="7340" y="3838"/>
                  </a:lnTo>
                  <a:lnTo>
                    <a:pt x="8653" y="3502"/>
                  </a:lnTo>
                  <a:lnTo>
                    <a:pt x="9292" y="3300"/>
                  </a:lnTo>
                  <a:lnTo>
                    <a:pt x="9932" y="3064"/>
                  </a:lnTo>
                  <a:lnTo>
                    <a:pt x="10572" y="2828"/>
                  </a:lnTo>
                  <a:lnTo>
                    <a:pt x="11211" y="2559"/>
                  </a:lnTo>
                  <a:lnTo>
                    <a:pt x="11245" y="2525"/>
                  </a:lnTo>
                  <a:lnTo>
                    <a:pt x="11279" y="2458"/>
                  </a:lnTo>
                  <a:lnTo>
                    <a:pt x="11312" y="2391"/>
                  </a:lnTo>
                  <a:lnTo>
                    <a:pt x="11279" y="2290"/>
                  </a:lnTo>
                  <a:lnTo>
                    <a:pt x="11043" y="1751"/>
                  </a:lnTo>
                  <a:lnTo>
                    <a:pt x="10875" y="1212"/>
                  </a:lnTo>
                  <a:lnTo>
                    <a:pt x="10504" y="101"/>
                  </a:lnTo>
                  <a:lnTo>
                    <a:pt x="10504" y="68"/>
                  </a:lnTo>
                  <a:lnTo>
                    <a:pt x="10504" y="34"/>
                  </a:lnTo>
                  <a:lnTo>
                    <a:pt x="10471" y="34"/>
                  </a:lnTo>
                  <a:lnTo>
                    <a:pt x="104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5568175" y="4056882"/>
              <a:ext cx="61939" cy="241044"/>
            </a:xfrm>
            <a:custGeom>
              <a:rect b="b" l="l" r="r" t="t"/>
              <a:pathLst>
                <a:path extrusionOk="0" h="4849" w="1246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34" y="741"/>
                  </a:lnTo>
                  <a:lnTo>
                    <a:pt x="101" y="1010"/>
                  </a:lnTo>
                  <a:lnTo>
                    <a:pt x="337" y="1987"/>
                  </a:lnTo>
                  <a:lnTo>
                    <a:pt x="674" y="3401"/>
                  </a:lnTo>
                  <a:lnTo>
                    <a:pt x="842" y="4074"/>
                  </a:lnTo>
                  <a:lnTo>
                    <a:pt x="1044" y="4781"/>
                  </a:lnTo>
                  <a:lnTo>
                    <a:pt x="1078" y="4849"/>
                  </a:lnTo>
                  <a:lnTo>
                    <a:pt x="1179" y="4849"/>
                  </a:lnTo>
                  <a:lnTo>
                    <a:pt x="1246" y="4815"/>
                  </a:lnTo>
                  <a:lnTo>
                    <a:pt x="1246" y="4714"/>
                  </a:lnTo>
                  <a:lnTo>
                    <a:pt x="1145" y="4074"/>
                  </a:lnTo>
                  <a:lnTo>
                    <a:pt x="977" y="3435"/>
                  </a:lnTo>
                  <a:lnTo>
                    <a:pt x="674" y="2155"/>
                  </a:lnTo>
                  <a:lnTo>
                    <a:pt x="573" y="1616"/>
                  </a:lnTo>
                  <a:lnTo>
                    <a:pt x="438" y="1044"/>
                  </a:lnTo>
                  <a:lnTo>
                    <a:pt x="371" y="741"/>
                  </a:lnTo>
                  <a:lnTo>
                    <a:pt x="303" y="472"/>
                  </a:lnTo>
                  <a:lnTo>
                    <a:pt x="169" y="2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5625093" y="4127172"/>
              <a:ext cx="664474" cy="175775"/>
            </a:xfrm>
            <a:custGeom>
              <a:rect b="b" l="l" r="r" t="t"/>
              <a:pathLst>
                <a:path extrusionOk="0" h="3536" w="13367">
                  <a:moveTo>
                    <a:pt x="13198" y="0"/>
                  </a:moveTo>
                  <a:lnTo>
                    <a:pt x="11582" y="505"/>
                  </a:lnTo>
                  <a:lnTo>
                    <a:pt x="9932" y="977"/>
                  </a:lnTo>
                  <a:lnTo>
                    <a:pt x="6666" y="1886"/>
                  </a:lnTo>
                  <a:lnTo>
                    <a:pt x="5017" y="2290"/>
                  </a:lnTo>
                  <a:lnTo>
                    <a:pt x="3367" y="2694"/>
                  </a:lnTo>
                  <a:lnTo>
                    <a:pt x="2525" y="2862"/>
                  </a:lnTo>
                  <a:lnTo>
                    <a:pt x="1683" y="3031"/>
                  </a:lnTo>
                  <a:lnTo>
                    <a:pt x="842" y="3233"/>
                  </a:lnTo>
                  <a:lnTo>
                    <a:pt x="438" y="3334"/>
                  </a:lnTo>
                  <a:lnTo>
                    <a:pt x="34" y="3502"/>
                  </a:lnTo>
                  <a:lnTo>
                    <a:pt x="0" y="3536"/>
                  </a:lnTo>
                  <a:lnTo>
                    <a:pt x="438" y="3536"/>
                  </a:lnTo>
                  <a:lnTo>
                    <a:pt x="808" y="3468"/>
                  </a:lnTo>
                  <a:lnTo>
                    <a:pt x="1616" y="3334"/>
                  </a:lnTo>
                  <a:lnTo>
                    <a:pt x="3165" y="2963"/>
                  </a:lnTo>
                  <a:lnTo>
                    <a:pt x="6464" y="2189"/>
                  </a:lnTo>
                  <a:lnTo>
                    <a:pt x="8181" y="1751"/>
                  </a:lnTo>
                  <a:lnTo>
                    <a:pt x="9898" y="1280"/>
                  </a:lnTo>
                  <a:lnTo>
                    <a:pt x="11582" y="775"/>
                  </a:lnTo>
                  <a:lnTo>
                    <a:pt x="13299" y="270"/>
                  </a:lnTo>
                  <a:lnTo>
                    <a:pt x="13333" y="236"/>
                  </a:lnTo>
                  <a:lnTo>
                    <a:pt x="13366" y="202"/>
                  </a:lnTo>
                  <a:lnTo>
                    <a:pt x="13366" y="101"/>
                  </a:lnTo>
                  <a:lnTo>
                    <a:pt x="13333" y="34"/>
                  </a:lnTo>
                  <a:lnTo>
                    <a:pt x="132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804148" y="4471960"/>
              <a:ext cx="30174" cy="48567"/>
            </a:xfrm>
            <a:custGeom>
              <a:rect b="b" l="l" r="r" t="t"/>
              <a:pathLst>
                <a:path extrusionOk="0" h="977" w="607">
                  <a:moveTo>
                    <a:pt x="337" y="0"/>
                  </a:moveTo>
                  <a:lnTo>
                    <a:pt x="169" y="101"/>
                  </a:lnTo>
                  <a:lnTo>
                    <a:pt x="68" y="168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70"/>
                  </a:lnTo>
                  <a:lnTo>
                    <a:pt x="135" y="370"/>
                  </a:lnTo>
                  <a:lnTo>
                    <a:pt x="236" y="303"/>
                  </a:lnTo>
                  <a:lnTo>
                    <a:pt x="371" y="236"/>
                  </a:lnTo>
                  <a:lnTo>
                    <a:pt x="270" y="606"/>
                  </a:lnTo>
                  <a:lnTo>
                    <a:pt x="236" y="808"/>
                  </a:lnTo>
                  <a:lnTo>
                    <a:pt x="270" y="875"/>
                  </a:lnTo>
                  <a:lnTo>
                    <a:pt x="304" y="976"/>
                  </a:lnTo>
                  <a:lnTo>
                    <a:pt x="371" y="976"/>
                  </a:lnTo>
                  <a:lnTo>
                    <a:pt x="438" y="943"/>
                  </a:lnTo>
                  <a:lnTo>
                    <a:pt x="472" y="842"/>
                  </a:lnTo>
                  <a:lnTo>
                    <a:pt x="506" y="741"/>
                  </a:lnTo>
                  <a:lnTo>
                    <a:pt x="506" y="505"/>
                  </a:lnTo>
                  <a:lnTo>
                    <a:pt x="607" y="303"/>
                  </a:lnTo>
                  <a:lnTo>
                    <a:pt x="607" y="202"/>
                  </a:lnTo>
                  <a:lnTo>
                    <a:pt x="607" y="101"/>
                  </a:lnTo>
                  <a:lnTo>
                    <a:pt x="539" y="67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6302889" y="4356434"/>
              <a:ext cx="15112" cy="11781"/>
            </a:xfrm>
            <a:custGeom>
              <a:rect b="b" l="l" r="r" t="t"/>
              <a:pathLst>
                <a:path extrusionOk="0" h="237" w="304">
                  <a:moveTo>
                    <a:pt x="135" y="1"/>
                  </a:moveTo>
                  <a:lnTo>
                    <a:pt x="68" y="35"/>
                  </a:lnTo>
                  <a:lnTo>
                    <a:pt x="1" y="68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68" y="237"/>
                  </a:lnTo>
                  <a:lnTo>
                    <a:pt x="203" y="237"/>
                  </a:lnTo>
                  <a:lnTo>
                    <a:pt x="270" y="203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6329683" y="4455208"/>
              <a:ext cx="30174" cy="55278"/>
            </a:xfrm>
            <a:custGeom>
              <a:rect b="b" l="l" r="r" t="t"/>
              <a:pathLst>
                <a:path extrusionOk="0" h="1112" w="607">
                  <a:moveTo>
                    <a:pt x="573" y="0"/>
                  </a:moveTo>
                  <a:lnTo>
                    <a:pt x="404" y="202"/>
                  </a:lnTo>
                  <a:lnTo>
                    <a:pt x="270" y="438"/>
                  </a:lnTo>
                  <a:lnTo>
                    <a:pt x="101" y="303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202" y="573"/>
                  </a:lnTo>
                  <a:lnTo>
                    <a:pt x="34" y="977"/>
                  </a:lnTo>
                  <a:lnTo>
                    <a:pt x="34" y="1010"/>
                  </a:lnTo>
                  <a:lnTo>
                    <a:pt x="68" y="1078"/>
                  </a:lnTo>
                  <a:lnTo>
                    <a:pt x="135" y="1111"/>
                  </a:lnTo>
                  <a:lnTo>
                    <a:pt x="202" y="1111"/>
                  </a:lnTo>
                  <a:lnTo>
                    <a:pt x="236" y="1078"/>
                  </a:lnTo>
                  <a:lnTo>
                    <a:pt x="270" y="1044"/>
                  </a:lnTo>
                  <a:lnTo>
                    <a:pt x="371" y="707"/>
                  </a:lnTo>
                  <a:lnTo>
                    <a:pt x="404" y="741"/>
                  </a:lnTo>
                  <a:lnTo>
                    <a:pt x="472" y="741"/>
                  </a:lnTo>
                  <a:lnTo>
                    <a:pt x="505" y="707"/>
                  </a:lnTo>
                  <a:lnTo>
                    <a:pt x="539" y="674"/>
                  </a:lnTo>
                  <a:lnTo>
                    <a:pt x="505" y="606"/>
                  </a:lnTo>
                  <a:lnTo>
                    <a:pt x="438" y="573"/>
                  </a:lnTo>
                  <a:lnTo>
                    <a:pt x="472" y="505"/>
                  </a:lnTo>
                  <a:lnTo>
                    <a:pt x="539" y="270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6287827" y="4418373"/>
              <a:ext cx="117216" cy="113886"/>
            </a:xfrm>
            <a:custGeom>
              <a:rect b="b" l="l" r="r" t="t"/>
              <a:pathLst>
                <a:path extrusionOk="0" h="2291" w="2358">
                  <a:moveTo>
                    <a:pt x="1886" y="236"/>
                  </a:moveTo>
                  <a:lnTo>
                    <a:pt x="1953" y="708"/>
                  </a:lnTo>
                  <a:lnTo>
                    <a:pt x="2054" y="1145"/>
                  </a:lnTo>
                  <a:lnTo>
                    <a:pt x="2088" y="1482"/>
                  </a:lnTo>
                  <a:lnTo>
                    <a:pt x="2122" y="1549"/>
                  </a:lnTo>
                  <a:lnTo>
                    <a:pt x="2122" y="1617"/>
                  </a:lnTo>
                  <a:lnTo>
                    <a:pt x="2088" y="1684"/>
                  </a:lnTo>
                  <a:lnTo>
                    <a:pt x="1987" y="1684"/>
                  </a:lnTo>
                  <a:lnTo>
                    <a:pt x="1381" y="1886"/>
                  </a:lnTo>
                  <a:lnTo>
                    <a:pt x="910" y="1987"/>
                  </a:lnTo>
                  <a:lnTo>
                    <a:pt x="708" y="2021"/>
                  </a:lnTo>
                  <a:lnTo>
                    <a:pt x="573" y="1953"/>
                  </a:lnTo>
                  <a:lnTo>
                    <a:pt x="472" y="1852"/>
                  </a:lnTo>
                  <a:lnTo>
                    <a:pt x="405" y="1684"/>
                  </a:lnTo>
                  <a:lnTo>
                    <a:pt x="304" y="1213"/>
                  </a:lnTo>
                  <a:lnTo>
                    <a:pt x="169" y="775"/>
                  </a:lnTo>
                  <a:lnTo>
                    <a:pt x="371" y="741"/>
                  </a:lnTo>
                  <a:lnTo>
                    <a:pt x="573" y="708"/>
                  </a:lnTo>
                  <a:lnTo>
                    <a:pt x="977" y="573"/>
                  </a:lnTo>
                  <a:lnTo>
                    <a:pt x="1448" y="472"/>
                  </a:lnTo>
                  <a:lnTo>
                    <a:pt x="1684" y="371"/>
                  </a:lnTo>
                  <a:lnTo>
                    <a:pt x="1886" y="236"/>
                  </a:lnTo>
                  <a:close/>
                  <a:moveTo>
                    <a:pt x="1819" y="1"/>
                  </a:moveTo>
                  <a:lnTo>
                    <a:pt x="1819" y="34"/>
                  </a:lnTo>
                  <a:lnTo>
                    <a:pt x="1852" y="135"/>
                  </a:lnTo>
                  <a:lnTo>
                    <a:pt x="1617" y="135"/>
                  </a:lnTo>
                  <a:lnTo>
                    <a:pt x="1347" y="169"/>
                  </a:lnTo>
                  <a:lnTo>
                    <a:pt x="910" y="337"/>
                  </a:lnTo>
                  <a:lnTo>
                    <a:pt x="472" y="472"/>
                  </a:lnTo>
                  <a:lnTo>
                    <a:pt x="270" y="539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8"/>
                  </a:lnTo>
                  <a:lnTo>
                    <a:pt x="1" y="741"/>
                  </a:lnTo>
                  <a:lnTo>
                    <a:pt x="1" y="775"/>
                  </a:lnTo>
                  <a:lnTo>
                    <a:pt x="34" y="775"/>
                  </a:lnTo>
                  <a:lnTo>
                    <a:pt x="68" y="1112"/>
                  </a:lnTo>
                  <a:lnTo>
                    <a:pt x="102" y="1448"/>
                  </a:lnTo>
                  <a:lnTo>
                    <a:pt x="169" y="1819"/>
                  </a:lnTo>
                  <a:lnTo>
                    <a:pt x="270" y="2088"/>
                  </a:lnTo>
                  <a:lnTo>
                    <a:pt x="371" y="2223"/>
                  </a:lnTo>
                  <a:lnTo>
                    <a:pt x="472" y="2256"/>
                  </a:lnTo>
                  <a:lnTo>
                    <a:pt x="607" y="2290"/>
                  </a:lnTo>
                  <a:lnTo>
                    <a:pt x="741" y="2290"/>
                  </a:lnTo>
                  <a:lnTo>
                    <a:pt x="1044" y="2223"/>
                  </a:lnTo>
                  <a:lnTo>
                    <a:pt x="1280" y="2155"/>
                  </a:lnTo>
                  <a:lnTo>
                    <a:pt x="1549" y="2088"/>
                  </a:lnTo>
                  <a:lnTo>
                    <a:pt x="1886" y="2021"/>
                  </a:lnTo>
                  <a:lnTo>
                    <a:pt x="2054" y="1953"/>
                  </a:lnTo>
                  <a:lnTo>
                    <a:pt x="2189" y="1886"/>
                  </a:lnTo>
                  <a:lnTo>
                    <a:pt x="2290" y="1785"/>
                  </a:lnTo>
                  <a:lnTo>
                    <a:pt x="2357" y="1684"/>
                  </a:lnTo>
                  <a:lnTo>
                    <a:pt x="2357" y="1549"/>
                  </a:lnTo>
                  <a:lnTo>
                    <a:pt x="2324" y="1381"/>
                  </a:lnTo>
                  <a:lnTo>
                    <a:pt x="2189" y="1112"/>
                  </a:lnTo>
                  <a:lnTo>
                    <a:pt x="2021" y="573"/>
                  </a:lnTo>
                  <a:lnTo>
                    <a:pt x="1886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6130495" y="4349773"/>
              <a:ext cx="125567" cy="108815"/>
            </a:xfrm>
            <a:custGeom>
              <a:rect b="b" l="l" r="r" t="t"/>
              <a:pathLst>
                <a:path extrusionOk="0" h="2189" w="2526">
                  <a:moveTo>
                    <a:pt x="1886" y="202"/>
                  </a:moveTo>
                  <a:lnTo>
                    <a:pt x="2021" y="236"/>
                  </a:lnTo>
                  <a:lnTo>
                    <a:pt x="2088" y="270"/>
                  </a:lnTo>
                  <a:lnTo>
                    <a:pt x="2156" y="539"/>
                  </a:lnTo>
                  <a:lnTo>
                    <a:pt x="2223" y="808"/>
                  </a:lnTo>
                  <a:lnTo>
                    <a:pt x="2290" y="1381"/>
                  </a:lnTo>
                  <a:lnTo>
                    <a:pt x="2290" y="1482"/>
                  </a:lnTo>
                  <a:lnTo>
                    <a:pt x="2223" y="1549"/>
                  </a:lnTo>
                  <a:lnTo>
                    <a:pt x="2189" y="1583"/>
                  </a:lnTo>
                  <a:lnTo>
                    <a:pt x="2088" y="1616"/>
                  </a:lnTo>
                  <a:lnTo>
                    <a:pt x="1920" y="1650"/>
                  </a:lnTo>
                  <a:lnTo>
                    <a:pt x="1785" y="1684"/>
                  </a:lnTo>
                  <a:lnTo>
                    <a:pt x="1684" y="1717"/>
                  </a:lnTo>
                  <a:lnTo>
                    <a:pt x="1415" y="1717"/>
                  </a:lnTo>
                  <a:lnTo>
                    <a:pt x="1246" y="1751"/>
                  </a:lnTo>
                  <a:lnTo>
                    <a:pt x="977" y="1886"/>
                  </a:lnTo>
                  <a:lnTo>
                    <a:pt x="842" y="1919"/>
                  </a:lnTo>
                  <a:lnTo>
                    <a:pt x="741" y="1886"/>
                  </a:lnTo>
                  <a:lnTo>
                    <a:pt x="674" y="1785"/>
                  </a:lnTo>
                  <a:lnTo>
                    <a:pt x="640" y="1684"/>
                  </a:lnTo>
                  <a:lnTo>
                    <a:pt x="573" y="1448"/>
                  </a:lnTo>
                  <a:lnTo>
                    <a:pt x="506" y="1212"/>
                  </a:lnTo>
                  <a:lnTo>
                    <a:pt x="371" y="606"/>
                  </a:lnTo>
                  <a:lnTo>
                    <a:pt x="640" y="472"/>
                  </a:lnTo>
                  <a:lnTo>
                    <a:pt x="943" y="371"/>
                  </a:lnTo>
                  <a:lnTo>
                    <a:pt x="1179" y="303"/>
                  </a:lnTo>
                  <a:lnTo>
                    <a:pt x="1549" y="202"/>
                  </a:lnTo>
                  <a:close/>
                  <a:moveTo>
                    <a:pt x="1886" y="0"/>
                  </a:moveTo>
                  <a:lnTo>
                    <a:pt x="1684" y="34"/>
                  </a:lnTo>
                  <a:lnTo>
                    <a:pt x="1482" y="68"/>
                  </a:lnTo>
                  <a:lnTo>
                    <a:pt x="876" y="202"/>
                  </a:lnTo>
                  <a:lnTo>
                    <a:pt x="573" y="303"/>
                  </a:lnTo>
                  <a:lnTo>
                    <a:pt x="304" y="438"/>
                  </a:lnTo>
                  <a:lnTo>
                    <a:pt x="270" y="371"/>
                  </a:lnTo>
                  <a:lnTo>
                    <a:pt x="236" y="371"/>
                  </a:lnTo>
                  <a:lnTo>
                    <a:pt x="236" y="404"/>
                  </a:lnTo>
                  <a:lnTo>
                    <a:pt x="203" y="472"/>
                  </a:lnTo>
                  <a:lnTo>
                    <a:pt x="34" y="573"/>
                  </a:lnTo>
                  <a:lnTo>
                    <a:pt x="1" y="640"/>
                  </a:lnTo>
                  <a:lnTo>
                    <a:pt x="1" y="741"/>
                  </a:lnTo>
                  <a:lnTo>
                    <a:pt x="68" y="775"/>
                  </a:lnTo>
                  <a:lnTo>
                    <a:pt x="135" y="775"/>
                  </a:lnTo>
                  <a:lnTo>
                    <a:pt x="203" y="707"/>
                  </a:lnTo>
                  <a:lnTo>
                    <a:pt x="236" y="1078"/>
                  </a:lnTo>
                  <a:lnTo>
                    <a:pt x="304" y="1414"/>
                  </a:lnTo>
                  <a:lnTo>
                    <a:pt x="405" y="1751"/>
                  </a:lnTo>
                  <a:lnTo>
                    <a:pt x="539" y="2088"/>
                  </a:lnTo>
                  <a:lnTo>
                    <a:pt x="573" y="2155"/>
                  </a:lnTo>
                  <a:lnTo>
                    <a:pt x="640" y="2189"/>
                  </a:lnTo>
                  <a:lnTo>
                    <a:pt x="775" y="2155"/>
                  </a:lnTo>
                  <a:lnTo>
                    <a:pt x="943" y="2121"/>
                  </a:lnTo>
                  <a:lnTo>
                    <a:pt x="1213" y="2054"/>
                  </a:lnTo>
                  <a:lnTo>
                    <a:pt x="1482" y="1987"/>
                  </a:lnTo>
                  <a:lnTo>
                    <a:pt x="1617" y="1953"/>
                  </a:lnTo>
                  <a:lnTo>
                    <a:pt x="1751" y="1987"/>
                  </a:lnTo>
                  <a:lnTo>
                    <a:pt x="1819" y="1987"/>
                  </a:lnTo>
                  <a:lnTo>
                    <a:pt x="1886" y="1953"/>
                  </a:lnTo>
                  <a:lnTo>
                    <a:pt x="1954" y="1886"/>
                  </a:lnTo>
                  <a:lnTo>
                    <a:pt x="2088" y="1852"/>
                  </a:lnTo>
                  <a:lnTo>
                    <a:pt x="2358" y="1785"/>
                  </a:lnTo>
                  <a:lnTo>
                    <a:pt x="2425" y="1751"/>
                  </a:lnTo>
                  <a:lnTo>
                    <a:pt x="2459" y="1684"/>
                  </a:lnTo>
                  <a:lnTo>
                    <a:pt x="2492" y="1515"/>
                  </a:lnTo>
                  <a:lnTo>
                    <a:pt x="2526" y="1347"/>
                  </a:lnTo>
                  <a:lnTo>
                    <a:pt x="2526" y="1179"/>
                  </a:lnTo>
                  <a:lnTo>
                    <a:pt x="2425" y="808"/>
                  </a:lnTo>
                  <a:lnTo>
                    <a:pt x="2324" y="472"/>
                  </a:lnTo>
                  <a:lnTo>
                    <a:pt x="2223" y="169"/>
                  </a:lnTo>
                  <a:lnTo>
                    <a:pt x="2156" y="68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6013328" y="4376517"/>
              <a:ext cx="125617" cy="115576"/>
            </a:xfrm>
            <a:custGeom>
              <a:rect b="b" l="l" r="r" t="t"/>
              <a:pathLst>
                <a:path extrusionOk="0" h="2325" w="2527">
                  <a:moveTo>
                    <a:pt x="1112" y="910"/>
                  </a:moveTo>
                  <a:lnTo>
                    <a:pt x="1112" y="977"/>
                  </a:lnTo>
                  <a:lnTo>
                    <a:pt x="1045" y="1045"/>
                  </a:lnTo>
                  <a:lnTo>
                    <a:pt x="977" y="1078"/>
                  </a:lnTo>
                  <a:lnTo>
                    <a:pt x="910" y="1078"/>
                  </a:lnTo>
                  <a:lnTo>
                    <a:pt x="1045" y="944"/>
                  </a:lnTo>
                  <a:lnTo>
                    <a:pt x="1112" y="910"/>
                  </a:lnTo>
                  <a:close/>
                  <a:moveTo>
                    <a:pt x="1886" y="270"/>
                  </a:moveTo>
                  <a:lnTo>
                    <a:pt x="1954" y="338"/>
                  </a:lnTo>
                  <a:lnTo>
                    <a:pt x="2055" y="506"/>
                  </a:lnTo>
                  <a:lnTo>
                    <a:pt x="2156" y="843"/>
                  </a:lnTo>
                  <a:lnTo>
                    <a:pt x="2257" y="1314"/>
                  </a:lnTo>
                  <a:lnTo>
                    <a:pt x="2257" y="1415"/>
                  </a:lnTo>
                  <a:lnTo>
                    <a:pt x="2223" y="1482"/>
                  </a:lnTo>
                  <a:lnTo>
                    <a:pt x="2156" y="1516"/>
                  </a:lnTo>
                  <a:lnTo>
                    <a:pt x="2088" y="1583"/>
                  </a:lnTo>
                  <a:lnTo>
                    <a:pt x="1886" y="1617"/>
                  </a:lnTo>
                  <a:lnTo>
                    <a:pt x="1718" y="1651"/>
                  </a:lnTo>
                  <a:lnTo>
                    <a:pt x="1482" y="1752"/>
                  </a:lnTo>
                  <a:lnTo>
                    <a:pt x="1482" y="1684"/>
                  </a:lnTo>
                  <a:lnTo>
                    <a:pt x="1415" y="1280"/>
                  </a:lnTo>
                  <a:lnTo>
                    <a:pt x="1348" y="876"/>
                  </a:lnTo>
                  <a:lnTo>
                    <a:pt x="1348" y="843"/>
                  </a:lnTo>
                  <a:lnTo>
                    <a:pt x="1348" y="809"/>
                  </a:lnTo>
                  <a:lnTo>
                    <a:pt x="1247" y="708"/>
                  </a:lnTo>
                  <a:lnTo>
                    <a:pt x="1078" y="708"/>
                  </a:lnTo>
                  <a:lnTo>
                    <a:pt x="977" y="775"/>
                  </a:lnTo>
                  <a:lnTo>
                    <a:pt x="775" y="910"/>
                  </a:lnTo>
                  <a:lnTo>
                    <a:pt x="674" y="1078"/>
                  </a:lnTo>
                  <a:lnTo>
                    <a:pt x="674" y="1179"/>
                  </a:lnTo>
                  <a:lnTo>
                    <a:pt x="708" y="1247"/>
                  </a:lnTo>
                  <a:lnTo>
                    <a:pt x="843" y="1280"/>
                  </a:lnTo>
                  <a:lnTo>
                    <a:pt x="944" y="1314"/>
                  </a:lnTo>
                  <a:lnTo>
                    <a:pt x="1078" y="1280"/>
                  </a:lnTo>
                  <a:lnTo>
                    <a:pt x="1179" y="1213"/>
                  </a:lnTo>
                  <a:lnTo>
                    <a:pt x="1213" y="1482"/>
                  </a:lnTo>
                  <a:lnTo>
                    <a:pt x="1280" y="1718"/>
                  </a:lnTo>
                  <a:lnTo>
                    <a:pt x="1314" y="1785"/>
                  </a:lnTo>
                  <a:lnTo>
                    <a:pt x="1348" y="1785"/>
                  </a:lnTo>
                  <a:lnTo>
                    <a:pt x="708" y="2088"/>
                  </a:lnTo>
                  <a:lnTo>
                    <a:pt x="607" y="1819"/>
                  </a:lnTo>
                  <a:lnTo>
                    <a:pt x="506" y="1550"/>
                  </a:lnTo>
                  <a:lnTo>
                    <a:pt x="405" y="1011"/>
                  </a:lnTo>
                  <a:lnTo>
                    <a:pt x="371" y="843"/>
                  </a:lnTo>
                  <a:lnTo>
                    <a:pt x="304" y="708"/>
                  </a:lnTo>
                  <a:lnTo>
                    <a:pt x="809" y="573"/>
                  </a:lnTo>
                  <a:lnTo>
                    <a:pt x="1314" y="405"/>
                  </a:lnTo>
                  <a:lnTo>
                    <a:pt x="1819" y="270"/>
                  </a:lnTo>
                  <a:close/>
                  <a:moveTo>
                    <a:pt x="1954" y="1"/>
                  </a:moveTo>
                  <a:lnTo>
                    <a:pt x="1045" y="237"/>
                  </a:lnTo>
                  <a:lnTo>
                    <a:pt x="573" y="371"/>
                  </a:lnTo>
                  <a:lnTo>
                    <a:pt x="136" y="540"/>
                  </a:lnTo>
                  <a:lnTo>
                    <a:pt x="102" y="540"/>
                  </a:lnTo>
                  <a:lnTo>
                    <a:pt x="68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42"/>
                  </a:lnTo>
                  <a:lnTo>
                    <a:pt x="136" y="742"/>
                  </a:lnTo>
                  <a:lnTo>
                    <a:pt x="304" y="1516"/>
                  </a:lnTo>
                  <a:lnTo>
                    <a:pt x="405" y="1886"/>
                  </a:lnTo>
                  <a:lnTo>
                    <a:pt x="573" y="2257"/>
                  </a:lnTo>
                  <a:lnTo>
                    <a:pt x="573" y="2290"/>
                  </a:lnTo>
                  <a:lnTo>
                    <a:pt x="641" y="2324"/>
                  </a:lnTo>
                  <a:lnTo>
                    <a:pt x="708" y="2290"/>
                  </a:lnTo>
                  <a:lnTo>
                    <a:pt x="1550" y="1954"/>
                  </a:lnTo>
                  <a:lnTo>
                    <a:pt x="2425" y="1684"/>
                  </a:lnTo>
                  <a:lnTo>
                    <a:pt x="2492" y="1651"/>
                  </a:lnTo>
                  <a:lnTo>
                    <a:pt x="2526" y="1583"/>
                  </a:lnTo>
                  <a:lnTo>
                    <a:pt x="2459" y="1179"/>
                  </a:lnTo>
                  <a:lnTo>
                    <a:pt x="2391" y="809"/>
                  </a:lnTo>
                  <a:lnTo>
                    <a:pt x="2257" y="405"/>
                  </a:lnTo>
                  <a:lnTo>
                    <a:pt x="2088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6311240" y="4351414"/>
              <a:ext cx="25153" cy="61988"/>
            </a:xfrm>
            <a:custGeom>
              <a:rect b="b" l="l" r="r" t="t"/>
              <a:pathLst>
                <a:path extrusionOk="0" h="1247" w="506">
                  <a:moveTo>
                    <a:pt x="405" y="1"/>
                  </a:moveTo>
                  <a:lnTo>
                    <a:pt x="270" y="270"/>
                  </a:lnTo>
                  <a:lnTo>
                    <a:pt x="169" y="573"/>
                  </a:lnTo>
                  <a:lnTo>
                    <a:pt x="35" y="876"/>
                  </a:lnTo>
                  <a:lnTo>
                    <a:pt x="1" y="1011"/>
                  </a:lnTo>
                  <a:lnTo>
                    <a:pt x="1" y="1179"/>
                  </a:lnTo>
                  <a:lnTo>
                    <a:pt x="1" y="1213"/>
                  </a:lnTo>
                  <a:lnTo>
                    <a:pt x="35" y="1247"/>
                  </a:lnTo>
                  <a:lnTo>
                    <a:pt x="68" y="1247"/>
                  </a:lnTo>
                  <a:lnTo>
                    <a:pt x="136" y="1213"/>
                  </a:lnTo>
                  <a:lnTo>
                    <a:pt x="203" y="1112"/>
                  </a:lnTo>
                  <a:lnTo>
                    <a:pt x="270" y="977"/>
                  </a:lnTo>
                  <a:lnTo>
                    <a:pt x="338" y="708"/>
                  </a:lnTo>
                  <a:lnTo>
                    <a:pt x="439" y="371"/>
                  </a:lnTo>
                  <a:lnTo>
                    <a:pt x="506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6080287" y="4512126"/>
              <a:ext cx="31864" cy="55278"/>
            </a:xfrm>
            <a:custGeom>
              <a:rect b="b" l="l" r="r" t="t"/>
              <a:pathLst>
                <a:path extrusionOk="0" h="1112" w="641">
                  <a:moveTo>
                    <a:pt x="405" y="707"/>
                  </a:moveTo>
                  <a:lnTo>
                    <a:pt x="405" y="741"/>
                  </a:lnTo>
                  <a:lnTo>
                    <a:pt x="405" y="808"/>
                  </a:lnTo>
                  <a:lnTo>
                    <a:pt x="371" y="875"/>
                  </a:lnTo>
                  <a:lnTo>
                    <a:pt x="337" y="909"/>
                  </a:lnTo>
                  <a:lnTo>
                    <a:pt x="304" y="875"/>
                  </a:lnTo>
                  <a:lnTo>
                    <a:pt x="236" y="842"/>
                  </a:lnTo>
                  <a:lnTo>
                    <a:pt x="236" y="774"/>
                  </a:lnTo>
                  <a:lnTo>
                    <a:pt x="337" y="707"/>
                  </a:lnTo>
                  <a:close/>
                  <a:moveTo>
                    <a:pt x="506" y="0"/>
                  </a:moveTo>
                  <a:lnTo>
                    <a:pt x="405" y="34"/>
                  </a:lnTo>
                  <a:lnTo>
                    <a:pt x="270" y="168"/>
                  </a:lnTo>
                  <a:lnTo>
                    <a:pt x="169" y="370"/>
                  </a:lnTo>
                  <a:lnTo>
                    <a:pt x="102" y="572"/>
                  </a:lnTo>
                  <a:lnTo>
                    <a:pt x="102" y="640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1" y="774"/>
                  </a:lnTo>
                  <a:lnTo>
                    <a:pt x="68" y="842"/>
                  </a:lnTo>
                  <a:lnTo>
                    <a:pt x="68" y="909"/>
                  </a:lnTo>
                  <a:lnTo>
                    <a:pt x="102" y="1010"/>
                  </a:lnTo>
                  <a:lnTo>
                    <a:pt x="135" y="1077"/>
                  </a:lnTo>
                  <a:lnTo>
                    <a:pt x="203" y="1111"/>
                  </a:lnTo>
                  <a:lnTo>
                    <a:pt x="371" y="1111"/>
                  </a:lnTo>
                  <a:lnTo>
                    <a:pt x="472" y="1077"/>
                  </a:lnTo>
                  <a:lnTo>
                    <a:pt x="539" y="976"/>
                  </a:lnTo>
                  <a:lnTo>
                    <a:pt x="573" y="909"/>
                  </a:lnTo>
                  <a:lnTo>
                    <a:pt x="607" y="808"/>
                  </a:lnTo>
                  <a:lnTo>
                    <a:pt x="607" y="707"/>
                  </a:lnTo>
                  <a:lnTo>
                    <a:pt x="573" y="640"/>
                  </a:lnTo>
                  <a:lnTo>
                    <a:pt x="539" y="572"/>
                  </a:lnTo>
                  <a:lnTo>
                    <a:pt x="472" y="539"/>
                  </a:lnTo>
                  <a:lnTo>
                    <a:pt x="304" y="505"/>
                  </a:lnTo>
                  <a:lnTo>
                    <a:pt x="371" y="370"/>
                  </a:lnTo>
                  <a:lnTo>
                    <a:pt x="438" y="236"/>
                  </a:lnTo>
                  <a:lnTo>
                    <a:pt x="539" y="135"/>
                  </a:lnTo>
                  <a:lnTo>
                    <a:pt x="607" y="101"/>
                  </a:lnTo>
                  <a:lnTo>
                    <a:pt x="640" y="101"/>
                  </a:lnTo>
                  <a:lnTo>
                    <a:pt x="640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6035101" y="4478621"/>
              <a:ext cx="125567" cy="110505"/>
            </a:xfrm>
            <a:custGeom>
              <a:rect b="b" l="l" r="r" t="t"/>
              <a:pathLst>
                <a:path extrusionOk="0" h="2223" w="2526">
                  <a:moveTo>
                    <a:pt x="1953" y="169"/>
                  </a:moveTo>
                  <a:lnTo>
                    <a:pt x="2021" y="203"/>
                  </a:lnTo>
                  <a:lnTo>
                    <a:pt x="2021" y="236"/>
                  </a:lnTo>
                  <a:lnTo>
                    <a:pt x="2122" y="741"/>
                  </a:lnTo>
                  <a:lnTo>
                    <a:pt x="2290" y="1650"/>
                  </a:lnTo>
                  <a:lnTo>
                    <a:pt x="1617" y="1852"/>
                  </a:lnTo>
                  <a:lnTo>
                    <a:pt x="1280" y="1920"/>
                  </a:lnTo>
                  <a:lnTo>
                    <a:pt x="943" y="1953"/>
                  </a:lnTo>
                  <a:lnTo>
                    <a:pt x="809" y="1953"/>
                  </a:lnTo>
                  <a:lnTo>
                    <a:pt x="674" y="1852"/>
                  </a:lnTo>
                  <a:lnTo>
                    <a:pt x="573" y="1751"/>
                  </a:lnTo>
                  <a:lnTo>
                    <a:pt x="506" y="1583"/>
                  </a:lnTo>
                  <a:lnTo>
                    <a:pt x="371" y="1179"/>
                  </a:lnTo>
                  <a:lnTo>
                    <a:pt x="304" y="809"/>
                  </a:lnTo>
                  <a:lnTo>
                    <a:pt x="977" y="607"/>
                  </a:lnTo>
                  <a:lnTo>
                    <a:pt x="1650" y="337"/>
                  </a:lnTo>
                  <a:lnTo>
                    <a:pt x="1852" y="203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1145" y="337"/>
                  </a:lnTo>
                  <a:lnTo>
                    <a:pt x="270" y="607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169" y="506"/>
                  </a:lnTo>
                  <a:lnTo>
                    <a:pt x="102" y="539"/>
                  </a:lnTo>
                  <a:lnTo>
                    <a:pt x="102" y="573"/>
                  </a:lnTo>
                  <a:lnTo>
                    <a:pt x="102" y="640"/>
                  </a:lnTo>
                  <a:lnTo>
                    <a:pt x="68" y="640"/>
                  </a:lnTo>
                  <a:lnTo>
                    <a:pt x="34" y="708"/>
                  </a:lnTo>
                  <a:lnTo>
                    <a:pt x="1" y="775"/>
                  </a:lnTo>
                  <a:lnTo>
                    <a:pt x="34" y="809"/>
                  </a:lnTo>
                  <a:lnTo>
                    <a:pt x="102" y="842"/>
                  </a:lnTo>
                  <a:lnTo>
                    <a:pt x="169" y="1246"/>
                  </a:lnTo>
                  <a:lnTo>
                    <a:pt x="270" y="1617"/>
                  </a:lnTo>
                  <a:lnTo>
                    <a:pt x="371" y="1920"/>
                  </a:lnTo>
                  <a:lnTo>
                    <a:pt x="438" y="2088"/>
                  </a:lnTo>
                  <a:lnTo>
                    <a:pt x="539" y="2189"/>
                  </a:lnTo>
                  <a:lnTo>
                    <a:pt x="640" y="2223"/>
                  </a:lnTo>
                  <a:lnTo>
                    <a:pt x="943" y="2223"/>
                  </a:lnTo>
                  <a:lnTo>
                    <a:pt x="1314" y="2155"/>
                  </a:lnTo>
                  <a:lnTo>
                    <a:pt x="1886" y="2021"/>
                  </a:lnTo>
                  <a:lnTo>
                    <a:pt x="2189" y="1953"/>
                  </a:lnTo>
                  <a:lnTo>
                    <a:pt x="2458" y="1819"/>
                  </a:lnTo>
                  <a:lnTo>
                    <a:pt x="2526" y="1785"/>
                  </a:lnTo>
                  <a:lnTo>
                    <a:pt x="2526" y="1684"/>
                  </a:lnTo>
                  <a:lnTo>
                    <a:pt x="2324" y="876"/>
                  </a:lnTo>
                  <a:lnTo>
                    <a:pt x="2122" y="34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6341364" y="4378207"/>
              <a:ext cx="11781" cy="13422"/>
            </a:xfrm>
            <a:custGeom>
              <a:rect b="b" l="l" r="r" t="t"/>
              <a:pathLst>
                <a:path extrusionOk="0" h="270" w="237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1" y="169"/>
                  </a:lnTo>
                  <a:lnTo>
                    <a:pt x="35" y="236"/>
                  </a:lnTo>
                  <a:lnTo>
                    <a:pt x="68" y="270"/>
                  </a:lnTo>
                  <a:lnTo>
                    <a:pt x="136" y="270"/>
                  </a:lnTo>
                  <a:lnTo>
                    <a:pt x="203" y="203"/>
                  </a:lnTo>
                  <a:lnTo>
                    <a:pt x="237" y="169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6205805" y="4490353"/>
              <a:ext cx="28534" cy="16802"/>
            </a:xfrm>
            <a:custGeom>
              <a:rect b="b" l="l" r="r" t="t"/>
              <a:pathLst>
                <a:path extrusionOk="0" h="338" w="574">
                  <a:moveTo>
                    <a:pt x="439" y="0"/>
                  </a:moveTo>
                  <a:lnTo>
                    <a:pt x="102" y="169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303"/>
                  </a:lnTo>
                  <a:lnTo>
                    <a:pt x="34" y="337"/>
                  </a:lnTo>
                  <a:lnTo>
                    <a:pt x="203" y="337"/>
                  </a:lnTo>
                  <a:lnTo>
                    <a:pt x="472" y="236"/>
                  </a:lnTo>
                  <a:lnTo>
                    <a:pt x="540" y="202"/>
                  </a:lnTo>
                  <a:lnTo>
                    <a:pt x="573" y="169"/>
                  </a:lnTo>
                  <a:lnTo>
                    <a:pt x="573" y="101"/>
                  </a:lnTo>
                  <a:lnTo>
                    <a:pt x="506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6304579" y="4530519"/>
              <a:ext cx="120547" cy="108815"/>
            </a:xfrm>
            <a:custGeom>
              <a:rect b="b" l="l" r="r" t="t"/>
              <a:pathLst>
                <a:path extrusionOk="0" h="2189" w="2425">
                  <a:moveTo>
                    <a:pt x="1886" y="270"/>
                  </a:moveTo>
                  <a:lnTo>
                    <a:pt x="2020" y="808"/>
                  </a:lnTo>
                  <a:lnTo>
                    <a:pt x="2088" y="1078"/>
                  </a:lnTo>
                  <a:lnTo>
                    <a:pt x="2155" y="1381"/>
                  </a:lnTo>
                  <a:lnTo>
                    <a:pt x="2155" y="1516"/>
                  </a:lnTo>
                  <a:lnTo>
                    <a:pt x="2121" y="1650"/>
                  </a:lnTo>
                  <a:lnTo>
                    <a:pt x="2054" y="1751"/>
                  </a:lnTo>
                  <a:lnTo>
                    <a:pt x="1886" y="1819"/>
                  </a:lnTo>
                  <a:lnTo>
                    <a:pt x="1313" y="1819"/>
                  </a:lnTo>
                  <a:lnTo>
                    <a:pt x="1044" y="1852"/>
                  </a:lnTo>
                  <a:lnTo>
                    <a:pt x="741" y="1920"/>
                  </a:lnTo>
                  <a:lnTo>
                    <a:pt x="640" y="1381"/>
                  </a:lnTo>
                  <a:lnTo>
                    <a:pt x="539" y="1044"/>
                  </a:lnTo>
                  <a:lnTo>
                    <a:pt x="472" y="674"/>
                  </a:lnTo>
                  <a:lnTo>
                    <a:pt x="472" y="640"/>
                  </a:lnTo>
                  <a:lnTo>
                    <a:pt x="842" y="539"/>
                  </a:lnTo>
                  <a:lnTo>
                    <a:pt x="1179" y="472"/>
                  </a:lnTo>
                  <a:lnTo>
                    <a:pt x="1549" y="371"/>
                  </a:lnTo>
                  <a:lnTo>
                    <a:pt x="1886" y="270"/>
                  </a:lnTo>
                  <a:close/>
                  <a:moveTo>
                    <a:pt x="1953" y="0"/>
                  </a:moveTo>
                  <a:lnTo>
                    <a:pt x="1886" y="34"/>
                  </a:lnTo>
                  <a:lnTo>
                    <a:pt x="1650" y="135"/>
                  </a:lnTo>
                  <a:lnTo>
                    <a:pt x="1414" y="169"/>
                  </a:lnTo>
                  <a:lnTo>
                    <a:pt x="909" y="236"/>
                  </a:lnTo>
                  <a:lnTo>
                    <a:pt x="674" y="303"/>
                  </a:lnTo>
                  <a:lnTo>
                    <a:pt x="472" y="337"/>
                  </a:lnTo>
                  <a:lnTo>
                    <a:pt x="34" y="539"/>
                  </a:lnTo>
                  <a:lnTo>
                    <a:pt x="0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68" y="741"/>
                  </a:lnTo>
                  <a:lnTo>
                    <a:pt x="169" y="741"/>
                  </a:lnTo>
                  <a:lnTo>
                    <a:pt x="270" y="707"/>
                  </a:lnTo>
                  <a:lnTo>
                    <a:pt x="303" y="909"/>
                  </a:lnTo>
                  <a:lnTo>
                    <a:pt x="337" y="1111"/>
                  </a:lnTo>
                  <a:lnTo>
                    <a:pt x="539" y="2088"/>
                  </a:lnTo>
                  <a:lnTo>
                    <a:pt x="606" y="2189"/>
                  </a:lnTo>
                  <a:lnTo>
                    <a:pt x="707" y="2189"/>
                  </a:lnTo>
                  <a:lnTo>
                    <a:pt x="876" y="2122"/>
                  </a:lnTo>
                  <a:lnTo>
                    <a:pt x="1111" y="2088"/>
                  </a:lnTo>
                  <a:lnTo>
                    <a:pt x="1549" y="2088"/>
                  </a:lnTo>
                  <a:lnTo>
                    <a:pt x="1751" y="2054"/>
                  </a:lnTo>
                  <a:lnTo>
                    <a:pt x="1953" y="2021"/>
                  </a:lnTo>
                  <a:lnTo>
                    <a:pt x="2155" y="1953"/>
                  </a:lnTo>
                  <a:lnTo>
                    <a:pt x="2323" y="1852"/>
                  </a:lnTo>
                  <a:lnTo>
                    <a:pt x="2391" y="1785"/>
                  </a:lnTo>
                  <a:lnTo>
                    <a:pt x="2424" y="1684"/>
                  </a:lnTo>
                  <a:lnTo>
                    <a:pt x="2391" y="1448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5787396" y="4540560"/>
              <a:ext cx="128948" cy="107175"/>
            </a:xfrm>
            <a:custGeom>
              <a:rect b="b" l="l" r="r" t="t"/>
              <a:pathLst>
                <a:path extrusionOk="0" h="2156" w="2594">
                  <a:moveTo>
                    <a:pt x="1819" y="303"/>
                  </a:moveTo>
                  <a:lnTo>
                    <a:pt x="1954" y="404"/>
                  </a:lnTo>
                  <a:lnTo>
                    <a:pt x="2088" y="505"/>
                  </a:lnTo>
                  <a:lnTo>
                    <a:pt x="2156" y="674"/>
                  </a:lnTo>
                  <a:lnTo>
                    <a:pt x="2223" y="876"/>
                  </a:lnTo>
                  <a:lnTo>
                    <a:pt x="2257" y="1111"/>
                  </a:lnTo>
                  <a:lnTo>
                    <a:pt x="2324" y="1516"/>
                  </a:lnTo>
                  <a:lnTo>
                    <a:pt x="1954" y="1650"/>
                  </a:lnTo>
                  <a:lnTo>
                    <a:pt x="1550" y="1751"/>
                  </a:lnTo>
                  <a:lnTo>
                    <a:pt x="1179" y="1819"/>
                  </a:lnTo>
                  <a:lnTo>
                    <a:pt x="775" y="1886"/>
                  </a:lnTo>
                  <a:lnTo>
                    <a:pt x="573" y="1314"/>
                  </a:lnTo>
                  <a:lnTo>
                    <a:pt x="438" y="741"/>
                  </a:lnTo>
                  <a:lnTo>
                    <a:pt x="1011" y="505"/>
                  </a:lnTo>
                  <a:lnTo>
                    <a:pt x="1314" y="404"/>
                  </a:lnTo>
                  <a:lnTo>
                    <a:pt x="1617" y="337"/>
                  </a:lnTo>
                  <a:lnTo>
                    <a:pt x="1718" y="303"/>
                  </a:lnTo>
                  <a:close/>
                  <a:moveTo>
                    <a:pt x="1785" y="0"/>
                  </a:moveTo>
                  <a:lnTo>
                    <a:pt x="1550" y="68"/>
                  </a:lnTo>
                  <a:lnTo>
                    <a:pt x="1112" y="169"/>
                  </a:lnTo>
                  <a:lnTo>
                    <a:pt x="708" y="303"/>
                  </a:lnTo>
                  <a:lnTo>
                    <a:pt x="337" y="472"/>
                  </a:lnTo>
                  <a:lnTo>
                    <a:pt x="236" y="472"/>
                  </a:lnTo>
                  <a:lnTo>
                    <a:pt x="203" y="505"/>
                  </a:lnTo>
                  <a:lnTo>
                    <a:pt x="169" y="539"/>
                  </a:lnTo>
                  <a:lnTo>
                    <a:pt x="169" y="573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7"/>
                  </a:lnTo>
                  <a:lnTo>
                    <a:pt x="34" y="808"/>
                  </a:lnTo>
                  <a:lnTo>
                    <a:pt x="102" y="876"/>
                  </a:lnTo>
                  <a:lnTo>
                    <a:pt x="203" y="876"/>
                  </a:lnTo>
                  <a:lnTo>
                    <a:pt x="203" y="842"/>
                  </a:lnTo>
                  <a:lnTo>
                    <a:pt x="270" y="1179"/>
                  </a:lnTo>
                  <a:lnTo>
                    <a:pt x="337" y="1482"/>
                  </a:lnTo>
                  <a:lnTo>
                    <a:pt x="539" y="2054"/>
                  </a:lnTo>
                  <a:lnTo>
                    <a:pt x="607" y="2122"/>
                  </a:lnTo>
                  <a:lnTo>
                    <a:pt x="674" y="2155"/>
                  </a:lnTo>
                  <a:lnTo>
                    <a:pt x="1146" y="2122"/>
                  </a:lnTo>
                  <a:lnTo>
                    <a:pt x="1617" y="2021"/>
                  </a:lnTo>
                  <a:lnTo>
                    <a:pt x="2055" y="1886"/>
                  </a:lnTo>
                  <a:lnTo>
                    <a:pt x="2492" y="1718"/>
                  </a:lnTo>
                  <a:lnTo>
                    <a:pt x="2593" y="1650"/>
                  </a:lnTo>
                  <a:lnTo>
                    <a:pt x="2593" y="1549"/>
                  </a:lnTo>
                  <a:lnTo>
                    <a:pt x="2358" y="438"/>
                  </a:lnTo>
                  <a:lnTo>
                    <a:pt x="2324" y="303"/>
                  </a:lnTo>
                  <a:lnTo>
                    <a:pt x="2257" y="169"/>
                  </a:lnTo>
                  <a:lnTo>
                    <a:pt x="2156" y="101"/>
                  </a:lnTo>
                  <a:lnTo>
                    <a:pt x="2021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5772334" y="4428414"/>
              <a:ext cx="115526" cy="115526"/>
            </a:xfrm>
            <a:custGeom>
              <a:rect b="b" l="l" r="r" t="t"/>
              <a:pathLst>
                <a:path extrusionOk="0" h="2324" w="2324">
                  <a:moveTo>
                    <a:pt x="1853" y="236"/>
                  </a:moveTo>
                  <a:lnTo>
                    <a:pt x="2088" y="1617"/>
                  </a:lnTo>
                  <a:lnTo>
                    <a:pt x="1449" y="1819"/>
                  </a:lnTo>
                  <a:lnTo>
                    <a:pt x="1045" y="1987"/>
                  </a:lnTo>
                  <a:lnTo>
                    <a:pt x="809" y="2054"/>
                  </a:lnTo>
                  <a:lnTo>
                    <a:pt x="607" y="2088"/>
                  </a:lnTo>
                  <a:lnTo>
                    <a:pt x="405" y="1482"/>
                  </a:lnTo>
                  <a:lnTo>
                    <a:pt x="203" y="842"/>
                  </a:lnTo>
                  <a:lnTo>
                    <a:pt x="640" y="708"/>
                  </a:lnTo>
                  <a:lnTo>
                    <a:pt x="1045" y="573"/>
                  </a:lnTo>
                  <a:lnTo>
                    <a:pt x="1853" y="236"/>
                  </a:lnTo>
                  <a:close/>
                  <a:moveTo>
                    <a:pt x="1886" y="1"/>
                  </a:moveTo>
                  <a:lnTo>
                    <a:pt x="1011" y="304"/>
                  </a:lnTo>
                  <a:lnTo>
                    <a:pt x="573" y="472"/>
                  </a:lnTo>
                  <a:lnTo>
                    <a:pt x="135" y="640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1112"/>
                  </a:lnTo>
                  <a:lnTo>
                    <a:pt x="169" y="1482"/>
                  </a:lnTo>
                  <a:lnTo>
                    <a:pt x="405" y="2256"/>
                  </a:lnTo>
                  <a:lnTo>
                    <a:pt x="438" y="2324"/>
                  </a:lnTo>
                  <a:lnTo>
                    <a:pt x="708" y="2324"/>
                  </a:lnTo>
                  <a:lnTo>
                    <a:pt x="876" y="2290"/>
                  </a:lnTo>
                  <a:lnTo>
                    <a:pt x="1213" y="2155"/>
                  </a:lnTo>
                  <a:lnTo>
                    <a:pt x="2257" y="1819"/>
                  </a:lnTo>
                  <a:lnTo>
                    <a:pt x="2290" y="1819"/>
                  </a:lnTo>
                  <a:lnTo>
                    <a:pt x="2324" y="1785"/>
                  </a:lnTo>
                  <a:lnTo>
                    <a:pt x="2324" y="1684"/>
                  </a:lnTo>
                  <a:lnTo>
                    <a:pt x="2021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5867727" y="4679450"/>
              <a:ext cx="23513" cy="48616"/>
            </a:xfrm>
            <a:custGeom>
              <a:rect b="b" l="l" r="r" t="t"/>
              <a:pathLst>
                <a:path extrusionOk="0" h="978" w="473">
                  <a:moveTo>
                    <a:pt x="35" y="1"/>
                  </a:moveTo>
                  <a:lnTo>
                    <a:pt x="1" y="68"/>
                  </a:lnTo>
                  <a:lnTo>
                    <a:pt x="35" y="169"/>
                  </a:lnTo>
                  <a:lnTo>
                    <a:pt x="68" y="270"/>
                  </a:lnTo>
                  <a:lnTo>
                    <a:pt x="136" y="506"/>
                  </a:lnTo>
                  <a:lnTo>
                    <a:pt x="203" y="742"/>
                  </a:lnTo>
                  <a:lnTo>
                    <a:pt x="237" y="843"/>
                  </a:lnTo>
                  <a:lnTo>
                    <a:pt x="304" y="944"/>
                  </a:lnTo>
                  <a:lnTo>
                    <a:pt x="338" y="977"/>
                  </a:lnTo>
                  <a:lnTo>
                    <a:pt x="405" y="977"/>
                  </a:lnTo>
                  <a:lnTo>
                    <a:pt x="439" y="944"/>
                  </a:lnTo>
                  <a:lnTo>
                    <a:pt x="472" y="876"/>
                  </a:lnTo>
                  <a:lnTo>
                    <a:pt x="439" y="775"/>
                  </a:lnTo>
                  <a:lnTo>
                    <a:pt x="405" y="674"/>
                  </a:lnTo>
                  <a:lnTo>
                    <a:pt x="338" y="439"/>
                  </a:lnTo>
                  <a:lnTo>
                    <a:pt x="237" y="203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5819211" y="4644305"/>
              <a:ext cx="123877" cy="115526"/>
            </a:xfrm>
            <a:custGeom>
              <a:rect b="b" l="l" r="r" t="t"/>
              <a:pathLst>
                <a:path extrusionOk="0" h="2324" w="2492">
                  <a:moveTo>
                    <a:pt x="1886" y="237"/>
                  </a:moveTo>
                  <a:lnTo>
                    <a:pt x="2122" y="1078"/>
                  </a:lnTo>
                  <a:lnTo>
                    <a:pt x="2223" y="1415"/>
                  </a:lnTo>
                  <a:lnTo>
                    <a:pt x="2256" y="1583"/>
                  </a:lnTo>
                  <a:lnTo>
                    <a:pt x="2223" y="1684"/>
                  </a:lnTo>
                  <a:lnTo>
                    <a:pt x="2189" y="1752"/>
                  </a:lnTo>
                  <a:lnTo>
                    <a:pt x="2088" y="1819"/>
                  </a:lnTo>
                  <a:lnTo>
                    <a:pt x="1920" y="1886"/>
                  </a:lnTo>
                  <a:lnTo>
                    <a:pt x="1583" y="1954"/>
                  </a:lnTo>
                  <a:lnTo>
                    <a:pt x="1280" y="2021"/>
                  </a:lnTo>
                  <a:lnTo>
                    <a:pt x="943" y="2055"/>
                  </a:lnTo>
                  <a:lnTo>
                    <a:pt x="775" y="2055"/>
                  </a:lnTo>
                  <a:lnTo>
                    <a:pt x="674" y="2021"/>
                  </a:lnTo>
                  <a:lnTo>
                    <a:pt x="573" y="1954"/>
                  </a:lnTo>
                  <a:lnTo>
                    <a:pt x="506" y="1785"/>
                  </a:lnTo>
                  <a:lnTo>
                    <a:pt x="438" y="1247"/>
                  </a:lnTo>
                  <a:lnTo>
                    <a:pt x="371" y="944"/>
                  </a:lnTo>
                  <a:lnTo>
                    <a:pt x="270" y="674"/>
                  </a:lnTo>
                  <a:lnTo>
                    <a:pt x="472" y="674"/>
                  </a:lnTo>
                  <a:lnTo>
                    <a:pt x="674" y="641"/>
                  </a:lnTo>
                  <a:lnTo>
                    <a:pt x="1078" y="506"/>
                  </a:lnTo>
                  <a:lnTo>
                    <a:pt x="1886" y="237"/>
                  </a:lnTo>
                  <a:close/>
                  <a:moveTo>
                    <a:pt x="1920" y="1"/>
                  </a:moveTo>
                  <a:lnTo>
                    <a:pt x="977" y="270"/>
                  </a:lnTo>
                  <a:lnTo>
                    <a:pt x="506" y="405"/>
                  </a:lnTo>
                  <a:lnTo>
                    <a:pt x="34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4" y="641"/>
                  </a:lnTo>
                  <a:lnTo>
                    <a:pt x="102" y="674"/>
                  </a:lnTo>
                  <a:lnTo>
                    <a:pt x="68" y="708"/>
                  </a:lnTo>
                  <a:lnTo>
                    <a:pt x="68" y="742"/>
                  </a:lnTo>
                  <a:lnTo>
                    <a:pt x="169" y="1112"/>
                  </a:lnTo>
                  <a:lnTo>
                    <a:pt x="203" y="1516"/>
                  </a:lnTo>
                  <a:lnTo>
                    <a:pt x="270" y="1920"/>
                  </a:lnTo>
                  <a:lnTo>
                    <a:pt x="304" y="2122"/>
                  </a:lnTo>
                  <a:lnTo>
                    <a:pt x="405" y="2290"/>
                  </a:lnTo>
                  <a:lnTo>
                    <a:pt x="438" y="2324"/>
                  </a:lnTo>
                  <a:lnTo>
                    <a:pt x="775" y="2324"/>
                  </a:lnTo>
                  <a:lnTo>
                    <a:pt x="1078" y="2290"/>
                  </a:lnTo>
                  <a:lnTo>
                    <a:pt x="1650" y="2156"/>
                  </a:lnTo>
                  <a:lnTo>
                    <a:pt x="2021" y="2088"/>
                  </a:lnTo>
                  <a:lnTo>
                    <a:pt x="2189" y="2021"/>
                  </a:lnTo>
                  <a:lnTo>
                    <a:pt x="2357" y="1920"/>
                  </a:lnTo>
                  <a:lnTo>
                    <a:pt x="2425" y="1853"/>
                  </a:lnTo>
                  <a:lnTo>
                    <a:pt x="2458" y="1785"/>
                  </a:lnTo>
                  <a:lnTo>
                    <a:pt x="2492" y="1651"/>
                  </a:lnTo>
                  <a:lnTo>
                    <a:pt x="2458" y="1482"/>
                  </a:lnTo>
                  <a:lnTo>
                    <a:pt x="2458" y="1348"/>
                  </a:lnTo>
                  <a:lnTo>
                    <a:pt x="2256" y="708"/>
                  </a:lnTo>
                  <a:lnTo>
                    <a:pt x="2054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252682" y="4322979"/>
              <a:ext cx="128898" cy="115526"/>
            </a:xfrm>
            <a:custGeom>
              <a:rect b="b" l="l" r="r" t="t"/>
              <a:pathLst>
                <a:path extrusionOk="0" h="2324" w="2593">
                  <a:moveTo>
                    <a:pt x="1953" y="169"/>
                  </a:moveTo>
                  <a:lnTo>
                    <a:pt x="2021" y="506"/>
                  </a:lnTo>
                  <a:lnTo>
                    <a:pt x="2088" y="809"/>
                  </a:lnTo>
                  <a:lnTo>
                    <a:pt x="2189" y="1145"/>
                  </a:lnTo>
                  <a:lnTo>
                    <a:pt x="2357" y="1448"/>
                  </a:lnTo>
                  <a:lnTo>
                    <a:pt x="2290" y="1482"/>
                  </a:lnTo>
                  <a:lnTo>
                    <a:pt x="2155" y="1549"/>
                  </a:lnTo>
                  <a:lnTo>
                    <a:pt x="1684" y="1718"/>
                  </a:lnTo>
                  <a:lnTo>
                    <a:pt x="674" y="2054"/>
                  </a:lnTo>
                  <a:lnTo>
                    <a:pt x="539" y="1347"/>
                  </a:lnTo>
                  <a:lnTo>
                    <a:pt x="438" y="1011"/>
                  </a:lnTo>
                  <a:lnTo>
                    <a:pt x="304" y="674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236" y="506"/>
                  </a:lnTo>
                  <a:lnTo>
                    <a:pt x="169" y="506"/>
                  </a:lnTo>
                  <a:lnTo>
                    <a:pt x="169" y="539"/>
                  </a:lnTo>
                  <a:lnTo>
                    <a:pt x="68" y="539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41"/>
                  </a:lnTo>
                  <a:lnTo>
                    <a:pt x="135" y="708"/>
                  </a:lnTo>
                  <a:lnTo>
                    <a:pt x="169" y="1112"/>
                  </a:lnTo>
                  <a:lnTo>
                    <a:pt x="270" y="1482"/>
                  </a:lnTo>
                  <a:lnTo>
                    <a:pt x="438" y="2223"/>
                  </a:lnTo>
                  <a:lnTo>
                    <a:pt x="472" y="2290"/>
                  </a:lnTo>
                  <a:lnTo>
                    <a:pt x="506" y="2324"/>
                  </a:lnTo>
                  <a:lnTo>
                    <a:pt x="607" y="2324"/>
                  </a:lnTo>
                  <a:lnTo>
                    <a:pt x="1650" y="1987"/>
                  </a:lnTo>
                  <a:lnTo>
                    <a:pt x="2122" y="1886"/>
                  </a:lnTo>
                  <a:lnTo>
                    <a:pt x="2357" y="1785"/>
                  </a:lnTo>
                  <a:lnTo>
                    <a:pt x="2458" y="1751"/>
                  </a:lnTo>
                  <a:lnTo>
                    <a:pt x="2526" y="1684"/>
                  </a:lnTo>
                  <a:lnTo>
                    <a:pt x="2593" y="1549"/>
                  </a:lnTo>
                  <a:lnTo>
                    <a:pt x="2593" y="1482"/>
                  </a:lnTo>
                  <a:lnTo>
                    <a:pt x="2593" y="1381"/>
                  </a:lnTo>
                  <a:lnTo>
                    <a:pt x="2290" y="741"/>
                  </a:lnTo>
                  <a:lnTo>
                    <a:pt x="2189" y="405"/>
                  </a:lnTo>
                  <a:lnTo>
                    <a:pt x="2122" y="68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063585" y="4589077"/>
              <a:ext cx="112146" cy="112195"/>
            </a:xfrm>
            <a:custGeom>
              <a:rect b="b" l="l" r="r" t="t"/>
              <a:pathLst>
                <a:path extrusionOk="0" h="2257" w="2256">
                  <a:moveTo>
                    <a:pt x="1751" y="236"/>
                  </a:moveTo>
                  <a:lnTo>
                    <a:pt x="2020" y="1583"/>
                  </a:lnTo>
                  <a:lnTo>
                    <a:pt x="1313" y="1785"/>
                  </a:lnTo>
                  <a:lnTo>
                    <a:pt x="606" y="1987"/>
                  </a:lnTo>
                  <a:lnTo>
                    <a:pt x="303" y="1011"/>
                  </a:lnTo>
                  <a:lnTo>
                    <a:pt x="236" y="775"/>
                  </a:lnTo>
                  <a:lnTo>
                    <a:pt x="236" y="607"/>
                  </a:lnTo>
                  <a:lnTo>
                    <a:pt x="269" y="573"/>
                  </a:lnTo>
                  <a:lnTo>
                    <a:pt x="337" y="540"/>
                  </a:lnTo>
                  <a:lnTo>
                    <a:pt x="572" y="472"/>
                  </a:lnTo>
                  <a:lnTo>
                    <a:pt x="842" y="472"/>
                  </a:lnTo>
                  <a:lnTo>
                    <a:pt x="1313" y="371"/>
                  </a:lnTo>
                  <a:lnTo>
                    <a:pt x="1751" y="236"/>
                  </a:lnTo>
                  <a:close/>
                  <a:moveTo>
                    <a:pt x="1784" y="1"/>
                  </a:moveTo>
                  <a:lnTo>
                    <a:pt x="1212" y="135"/>
                  </a:lnTo>
                  <a:lnTo>
                    <a:pt x="640" y="270"/>
                  </a:lnTo>
                  <a:lnTo>
                    <a:pt x="337" y="304"/>
                  </a:lnTo>
                  <a:lnTo>
                    <a:pt x="168" y="338"/>
                  </a:lnTo>
                  <a:lnTo>
                    <a:pt x="101" y="371"/>
                  </a:lnTo>
                  <a:lnTo>
                    <a:pt x="34" y="439"/>
                  </a:lnTo>
                  <a:lnTo>
                    <a:pt x="0" y="607"/>
                  </a:lnTo>
                  <a:lnTo>
                    <a:pt x="0" y="775"/>
                  </a:lnTo>
                  <a:lnTo>
                    <a:pt x="101" y="1078"/>
                  </a:lnTo>
                  <a:lnTo>
                    <a:pt x="303" y="1651"/>
                  </a:lnTo>
                  <a:lnTo>
                    <a:pt x="370" y="1819"/>
                  </a:lnTo>
                  <a:lnTo>
                    <a:pt x="505" y="2021"/>
                  </a:lnTo>
                  <a:lnTo>
                    <a:pt x="471" y="2055"/>
                  </a:lnTo>
                  <a:lnTo>
                    <a:pt x="438" y="2088"/>
                  </a:lnTo>
                  <a:lnTo>
                    <a:pt x="438" y="2189"/>
                  </a:lnTo>
                  <a:lnTo>
                    <a:pt x="505" y="2257"/>
                  </a:lnTo>
                  <a:lnTo>
                    <a:pt x="606" y="2257"/>
                  </a:lnTo>
                  <a:lnTo>
                    <a:pt x="1380" y="2021"/>
                  </a:lnTo>
                  <a:lnTo>
                    <a:pt x="2188" y="1752"/>
                  </a:lnTo>
                  <a:lnTo>
                    <a:pt x="2256" y="1718"/>
                  </a:lnTo>
                  <a:lnTo>
                    <a:pt x="2256" y="1617"/>
                  </a:lnTo>
                  <a:lnTo>
                    <a:pt x="2121" y="843"/>
                  </a:lnTo>
                  <a:lnTo>
                    <a:pt x="1953" y="68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5837603" y="4572375"/>
              <a:ext cx="33554" cy="46877"/>
            </a:xfrm>
            <a:custGeom>
              <a:rect b="b" l="l" r="r" t="t"/>
              <a:pathLst>
                <a:path extrusionOk="0" h="943" w="675">
                  <a:moveTo>
                    <a:pt x="270" y="0"/>
                  </a:moveTo>
                  <a:lnTo>
                    <a:pt x="203" y="34"/>
                  </a:lnTo>
                  <a:lnTo>
                    <a:pt x="169" y="67"/>
                  </a:lnTo>
                  <a:lnTo>
                    <a:pt x="136" y="202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68" y="741"/>
                  </a:lnTo>
                  <a:lnTo>
                    <a:pt x="136" y="741"/>
                  </a:lnTo>
                  <a:lnTo>
                    <a:pt x="506" y="606"/>
                  </a:lnTo>
                  <a:lnTo>
                    <a:pt x="506" y="775"/>
                  </a:lnTo>
                  <a:lnTo>
                    <a:pt x="506" y="876"/>
                  </a:lnTo>
                  <a:lnTo>
                    <a:pt x="573" y="909"/>
                  </a:lnTo>
                  <a:lnTo>
                    <a:pt x="573" y="943"/>
                  </a:lnTo>
                  <a:lnTo>
                    <a:pt x="607" y="909"/>
                  </a:lnTo>
                  <a:lnTo>
                    <a:pt x="641" y="876"/>
                  </a:lnTo>
                  <a:lnTo>
                    <a:pt x="674" y="808"/>
                  </a:lnTo>
                  <a:lnTo>
                    <a:pt x="674" y="640"/>
                  </a:lnTo>
                  <a:lnTo>
                    <a:pt x="641" y="438"/>
                  </a:lnTo>
                  <a:lnTo>
                    <a:pt x="573" y="236"/>
                  </a:lnTo>
                  <a:lnTo>
                    <a:pt x="540" y="404"/>
                  </a:lnTo>
                  <a:lnTo>
                    <a:pt x="472" y="404"/>
                  </a:lnTo>
                  <a:lnTo>
                    <a:pt x="237" y="505"/>
                  </a:lnTo>
                  <a:lnTo>
                    <a:pt x="270" y="370"/>
                  </a:lnTo>
                  <a:lnTo>
                    <a:pt x="270" y="236"/>
                  </a:lnTo>
                  <a:lnTo>
                    <a:pt x="304" y="168"/>
                  </a:lnTo>
                  <a:lnTo>
                    <a:pt x="304" y="135"/>
                  </a:lnTo>
                  <a:lnTo>
                    <a:pt x="338" y="101"/>
                  </a:lnTo>
                  <a:lnTo>
                    <a:pt x="338" y="67"/>
                  </a:lnTo>
                  <a:lnTo>
                    <a:pt x="304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5916294" y="4512126"/>
              <a:ext cx="118857" cy="107125"/>
            </a:xfrm>
            <a:custGeom>
              <a:rect b="b" l="l" r="r" t="t"/>
              <a:pathLst>
                <a:path extrusionOk="0" h="2155" w="2391">
                  <a:moveTo>
                    <a:pt x="1616" y="236"/>
                  </a:moveTo>
                  <a:lnTo>
                    <a:pt x="1717" y="269"/>
                  </a:lnTo>
                  <a:lnTo>
                    <a:pt x="1785" y="303"/>
                  </a:lnTo>
                  <a:lnTo>
                    <a:pt x="1818" y="370"/>
                  </a:lnTo>
                  <a:lnTo>
                    <a:pt x="1886" y="572"/>
                  </a:lnTo>
                  <a:lnTo>
                    <a:pt x="1919" y="774"/>
                  </a:lnTo>
                  <a:lnTo>
                    <a:pt x="2121" y="1616"/>
                  </a:lnTo>
                  <a:lnTo>
                    <a:pt x="1381" y="1784"/>
                  </a:lnTo>
                  <a:lnTo>
                    <a:pt x="606" y="1886"/>
                  </a:lnTo>
                  <a:lnTo>
                    <a:pt x="505" y="1582"/>
                  </a:lnTo>
                  <a:lnTo>
                    <a:pt x="472" y="1279"/>
                  </a:lnTo>
                  <a:lnTo>
                    <a:pt x="371" y="673"/>
                  </a:lnTo>
                  <a:lnTo>
                    <a:pt x="674" y="572"/>
                  </a:lnTo>
                  <a:lnTo>
                    <a:pt x="943" y="471"/>
                  </a:lnTo>
                  <a:lnTo>
                    <a:pt x="1212" y="370"/>
                  </a:lnTo>
                  <a:lnTo>
                    <a:pt x="1515" y="269"/>
                  </a:lnTo>
                  <a:lnTo>
                    <a:pt x="1616" y="236"/>
                  </a:lnTo>
                  <a:close/>
                  <a:moveTo>
                    <a:pt x="1852" y="0"/>
                  </a:moveTo>
                  <a:lnTo>
                    <a:pt x="1650" y="34"/>
                  </a:lnTo>
                  <a:lnTo>
                    <a:pt x="1448" y="67"/>
                  </a:lnTo>
                  <a:lnTo>
                    <a:pt x="1078" y="202"/>
                  </a:lnTo>
                  <a:lnTo>
                    <a:pt x="741" y="337"/>
                  </a:lnTo>
                  <a:lnTo>
                    <a:pt x="337" y="471"/>
                  </a:lnTo>
                  <a:lnTo>
                    <a:pt x="337" y="438"/>
                  </a:lnTo>
                  <a:lnTo>
                    <a:pt x="303" y="370"/>
                  </a:lnTo>
                  <a:lnTo>
                    <a:pt x="270" y="370"/>
                  </a:lnTo>
                  <a:lnTo>
                    <a:pt x="202" y="404"/>
                  </a:lnTo>
                  <a:lnTo>
                    <a:pt x="169" y="438"/>
                  </a:lnTo>
                  <a:lnTo>
                    <a:pt x="169" y="505"/>
                  </a:lnTo>
                  <a:lnTo>
                    <a:pt x="68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40"/>
                  </a:lnTo>
                  <a:lnTo>
                    <a:pt x="68" y="707"/>
                  </a:lnTo>
                  <a:lnTo>
                    <a:pt x="101" y="741"/>
                  </a:lnTo>
                  <a:lnTo>
                    <a:pt x="169" y="741"/>
                  </a:lnTo>
                  <a:lnTo>
                    <a:pt x="202" y="1077"/>
                  </a:lnTo>
                  <a:lnTo>
                    <a:pt x="236" y="1414"/>
                  </a:lnTo>
                  <a:lnTo>
                    <a:pt x="303" y="1717"/>
                  </a:lnTo>
                  <a:lnTo>
                    <a:pt x="404" y="2054"/>
                  </a:lnTo>
                  <a:lnTo>
                    <a:pt x="438" y="2121"/>
                  </a:lnTo>
                  <a:lnTo>
                    <a:pt x="505" y="2155"/>
                  </a:lnTo>
                  <a:lnTo>
                    <a:pt x="1414" y="2020"/>
                  </a:lnTo>
                  <a:lnTo>
                    <a:pt x="2290" y="1818"/>
                  </a:lnTo>
                  <a:lnTo>
                    <a:pt x="2357" y="1751"/>
                  </a:lnTo>
                  <a:lnTo>
                    <a:pt x="2391" y="1650"/>
                  </a:lnTo>
                  <a:lnTo>
                    <a:pt x="1953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5932997" y="4433435"/>
              <a:ext cx="30174" cy="58658"/>
            </a:xfrm>
            <a:custGeom>
              <a:rect b="b" l="l" r="r" t="t"/>
              <a:pathLst>
                <a:path extrusionOk="0" h="1180" w="607">
                  <a:moveTo>
                    <a:pt x="405" y="203"/>
                  </a:moveTo>
                  <a:lnTo>
                    <a:pt x="371" y="337"/>
                  </a:lnTo>
                  <a:lnTo>
                    <a:pt x="304" y="506"/>
                  </a:lnTo>
                  <a:lnTo>
                    <a:pt x="270" y="472"/>
                  </a:lnTo>
                  <a:lnTo>
                    <a:pt x="237" y="405"/>
                  </a:lnTo>
                  <a:lnTo>
                    <a:pt x="203" y="337"/>
                  </a:lnTo>
                  <a:lnTo>
                    <a:pt x="203" y="270"/>
                  </a:lnTo>
                  <a:lnTo>
                    <a:pt x="304" y="203"/>
                  </a:lnTo>
                  <a:close/>
                  <a:moveTo>
                    <a:pt x="338" y="1"/>
                  </a:moveTo>
                  <a:lnTo>
                    <a:pt x="203" y="34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236"/>
                  </a:lnTo>
                  <a:lnTo>
                    <a:pt x="35" y="405"/>
                  </a:lnTo>
                  <a:lnTo>
                    <a:pt x="102" y="573"/>
                  </a:lnTo>
                  <a:lnTo>
                    <a:pt x="203" y="674"/>
                  </a:lnTo>
                  <a:lnTo>
                    <a:pt x="136" y="741"/>
                  </a:lnTo>
                  <a:lnTo>
                    <a:pt x="68" y="809"/>
                  </a:lnTo>
                  <a:lnTo>
                    <a:pt x="68" y="910"/>
                  </a:lnTo>
                  <a:lnTo>
                    <a:pt x="68" y="977"/>
                  </a:lnTo>
                  <a:lnTo>
                    <a:pt x="136" y="1078"/>
                  </a:lnTo>
                  <a:lnTo>
                    <a:pt x="203" y="1145"/>
                  </a:lnTo>
                  <a:lnTo>
                    <a:pt x="304" y="1179"/>
                  </a:lnTo>
                  <a:lnTo>
                    <a:pt x="439" y="1145"/>
                  </a:lnTo>
                  <a:lnTo>
                    <a:pt x="506" y="1044"/>
                  </a:lnTo>
                  <a:lnTo>
                    <a:pt x="540" y="943"/>
                  </a:lnTo>
                  <a:lnTo>
                    <a:pt x="540" y="809"/>
                  </a:lnTo>
                  <a:lnTo>
                    <a:pt x="472" y="674"/>
                  </a:lnTo>
                  <a:lnTo>
                    <a:pt x="405" y="573"/>
                  </a:lnTo>
                  <a:lnTo>
                    <a:pt x="506" y="506"/>
                  </a:lnTo>
                  <a:lnTo>
                    <a:pt x="573" y="371"/>
                  </a:lnTo>
                  <a:lnTo>
                    <a:pt x="607" y="236"/>
                  </a:lnTo>
                  <a:lnTo>
                    <a:pt x="607" y="102"/>
                  </a:lnTo>
                  <a:lnTo>
                    <a:pt x="573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244330" y="4645995"/>
              <a:ext cx="55278" cy="45236"/>
            </a:xfrm>
            <a:custGeom>
              <a:rect b="b" l="l" r="r" t="t"/>
              <a:pathLst>
                <a:path extrusionOk="0" h="910" w="1112">
                  <a:moveTo>
                    <a:pt x="101" y="1"/>
                  </a:moveTo>
                  <a:lnTo>
                    <a:pt x="68" y="68"/>
                  </a:lnTo>
                  <a:lnTo>
                    <a:pt x="101" y="203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539"/>
                  </a:lnTo>
                  <a:lnTo>
                    <a:pt x="101" y="573"/>
                  </a:lnTo>
                  <a:lnTo>
                    <a:pt x="169" y="539"/>
                  </a:lnTo>
                  <a:lnTo>
                    <a:pt x="236" y="708"/>
                  </a:lnTo>
                  <a:lnTo>
                    <a:pt x="303" y="842"/>
                  </a:lnTo>
                  <a:lnTo>
                    <a:pt x="337" y="876"/>
                  </a:lnTo>
                  <a:lnTo>
                    <a:pt x="371" y="910"/>
                  </a:lnTo>
                  <a:lnTo>
                    <a:pt x="438" y="876"/>
                  </a:lnTo>
                  <a:lnTo>
                    <a:pt x="438" y="809"/>
                  </a:lnTo>
                  <a:lnTo>
                    <a:pt x="404" y="640"/>
                  </a:lnTo>
                  <a:lnTo>
                    <a:pt x="371" y="472"/>
                  </a:lnTo>
                  <a:lnTo>
                    <a:pt x="438" y="438"/>
                  </a:lnTo>
                  <a:lnTo>
                    <a:pt x="775" y="337"/>
                  </a:lnTo>
                  <a:lnTo>
                    <a:pt x="909" y="304"/>
                  </a:lnTo>
                  <a:lnTo>
                    <a:pt x="1078" y="236"/>
                  </a:lnTo>
                  <a:lnTo>
                    <a:pt x="1111" y="169"/>
                  </a:lnTo>
                  <a:lnTo>
                    <a:pt x="1111" y="135"/>
                  </a:lnTo>
                  <a:lnTo>
                    <a:pt x="1078" y="102"/>
                  </a:lnTo>
                  <a:lnTo>
                    <a:pt x="943" y="68"/>
                  </a:lnTo>
                  <a:lnTo>
                    <a:pt x="808" y="102"/>
                  </a:lnTo>
                  <a:lnTo>
                    <a:pt x="573" y="135"/>
                  </a:lnTo>
                  <a:lnTo>
                    <a:pt x="303" y="236"/>
                  </a:lnTo>
                  <a:lnTo>
                    <a:pt x="20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5896211" y="4405001"/>
              <a:ext cx="110505" cy="110505"/>
            </a:xfrm>
            <a:custGeom>
              <a:rect b="b" l="l" r="r" t="t"/>
              <a:pathLst>
                <a:path extrusionOk="0" h="2223" w="2223">
                  <a:moveTo>
                    <a:pt x="1650" y="236"/>
                  </a:moveTo>
                  <a:lnTo>
                    <a:pt x="1717" y="371"/>
                  </a:lnTo>
                  <a:lnTo>
                    <a:pt x="1785" y="707"/>
                  </a:lnTo>
                  <a:lnTo>
                    <a:pt x="1953" y="1482"/>
                  </a:lnTo>
                  <a:lnTo>
                    <a:pt x="1246" y="1717"/>
                  </a:lnTo>
                  <a:lnTo>
                    <a:pt x="539" y="1953"/>
                  </a:lnTo>
                  <a:lnTo>
                    <a:pt x="371" y="1381"/>
                  </a:lnTo>
                  <a:lnTo>
                    <a:pt x="270" y="943"/>
                  </a:lnTo>
                  <a:lnTo>
                    <a:pt x="236" y="808"/>
                  </a:lnTo>
                  <a:lnTo>
                    <a:pt x="236" y="741"/>
                  </a:lnTo>
                  <a:lnTo>
                    <a:pt x="943" y="438"/>
                  </a:lnTo>
                  <a:lnTo>
                    <a:pt x="1280" y="303"/>
                  </a:lnTo>
                  <a:lnTo>
                    <a:pt x="1650" y="236"/>
                  </a:lnTo>
                  <a:close/>
                  <a:moveTo>
                    <a:pt x="1751" y="0"/>
                  </a:moveTo>
                  <a:lnTo>
                    <a:pt x="1347" y="34"/>
                  </a:lnTo>
                  <a:lnTo>
                    <a:pt x="909" y="135"/>
                  </a:lnTo>
                  <a:lnTo>
                    <a:pt x="505" y="337"/>
                  </a:lnTo>
                  <a:lnTo>
                    <a:pt x="337" y="438"/>
                  </a:lnTo>
                  <a:lnTo>
                    <a:pt x="169" y="539"/>
                  </a:lnTo>
                  <a:lnTo>
                    <a:pt x="101" y="539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0" y="775"/>
                  </a:lnTo>
                  <a:lnTo>
                    <a:pt x="68" y="1010"/>
                  </a:lnTo>
                  <a:lnTo>
                    <a:pt x="337" y="2121"/>
                  </a:lnTo>
                  <a:lnTo>
                    <a:pt x="337" y="2189"/>
                  </a:lnTo>
                  <a:lnTo>
                    <a:pt x="371" y="2222"/>
                  </a:lnTo>
                  <a:lnTo>
                    <a:pt x="472" y="2222"/>
                  </a:lnTo>
                  <a:lnTo>
                    <a:pt x="1313" y="1953"/>
                  </a:lnTo>
                  <a:lnTo>
                    <a:pt x="2121" y="1684"/>
                  </a:lnTo>
                  <a:lnTo>
                    <a:pt x="2189" y="1650"/>
                  </a:lnTo>
                  <a:lnTo>
                    <a:pt x="2222" y="1616"/>
                  </a:lnTo>
                  <a:lnTo>
                    <a:pt x="2222" y="1549"/>
                  </a:lnTo>
                  <a:lnTo>
                    <a:pt x="2222" y="1482"/>
                  </a:lnTo>
                  <a:lnTo>
                    <a:pt x="2088" y="1212"/>
                  </a:lnTo>
                  <a:lnTo>
                    <a:pt x="2054" y="909"/>
                  </a:lnTo>
                  <a:lnTo>
                    <a:pt x="1953" y="270"/>
                  </a:lnTo>
                  <a:lnTo>
                    <a:pt x="1919" y="202"/>
                  </a:lnTo>
                  <a:lnTo>
                    <a:pt x="1886" y="101"/>
                  </a:lnTo>
                  <a:lnTo>
                    <a:pt x="1818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6105391" y="4620892"/>
              <a:ext cx="30174" cy="48567"/>
            </a:xfrm>
            <a:custGeom>
              <a:rect b="b" l="l" r="r" t="t"/>
              <a:pathLst>
                <a:path extrusionOk="0" h="977" w="607">
                  <a:moveTo>
                    <a:pt x="270" y="1"/>
                  </a:moveTo>
                  <a:lnTo>
                    <a:pt x="135" y="102"/>
                  </a:lnTo>
                  <a:lnTo>
                    <a:pt x="34" y="236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05"/>
                  </a:lnTo>
                  <a:lnTo>
                    <a:pt x="169" y="304"/>
                  </a:lnTo>
                  <a:lnTo>
                    <a:pt x="270" y="236"/>
                  </a:lnTo>
                  <a:lnTo>
                    <a:pt x="304" y="203"/>
                  </a:lnTo>
                  <a:lnTo>
                    <a:pt x="270" y="270"/>
                  </a:lnTo>
                  <a:lnTo>
                    <a:pt x="203" y="405"/>
                  </a:lnTo>
                  <a:lnTo>
                    <a:pt x="203" y="472"/>
                  </a:lnTo>
                  <a:lnTo>
                    <a:pt x="236" y="539"/>
                  </a:lnTo>
                  <a:lnTo>
                    <a:pt x="405" y="539"/>
                  </a:lnTo>
                  <a:lnTo>
                    <a:pt x="405" y="640"/>
                  </a:lnTo>
                  <a:lnTo>
                    <a:pt x="270" y="708"/>
                  </a:lnTo>
                  <a:lnTo>
                    <a:pt x="102" y="809"/>
                  </a:lnTo>
                  <a:lnTo>
                    <a:pt x="34" y="842"/>
                  </a:lnTo>
                  <a:lnTo>
                    <a:pt x="68" y="910"/>
                  </a:lnTo>
                  <a:lnTo>
                    <a:pt x="102" y="943"/>
                  </a:lnTo>
                  <a:lnTo>
                    <a:pt x="169" y="977"/>
                  </a:lnTo>
                  <a:lnTo>
                    <a:pt x="337" y="910"/>
                  </a:lnTo>
                  <a:lnTo>
                    <a:pt x="472" y="809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07" y="506"/>
                  </a:lnTo>
                  <a:lnTo>
                    <a:pt x="573" y="438"/>
                  </a:lnTo>
                  <a:lnTo>
                    <a:pt x="539" y="405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506" y="169"/>
                  </a:lnTo>
                  <a:lnTo>
                    <a:pt x="472" y="102"/>
                  </a:lnTo>
                  <a:lnTo>
                    <a:pt x="405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5961481" y="4545581"/>
              <a:ext cx="28484" cy="43546"/>
            </a:xfrm>
            <a:custGeom>
              <a:rect b="b" l="l" r="r" t="t"/>
              <a:pathLst>
                <a:path extrusionOk="0" h="876" w="573">
                  <a:moveTo>
                    <a:pt x="337" y="0"/>
                  </a:moveTo>
                  <a:lnTo>
                    <a:pt x="236" y="34"/>
                  </a:lnTo>
                  <a:lnTo>
                    <a:pt x="135" y="101"/>
                  </a:lnTo>
                  <a:lnTo>
                    <a:pt x="68" y="169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35" y="606"/>
                  </a:lnTo>
                  <a:lnTo>
                    <a:pt x="202" y="573"/>
                  </a:lnTo>
                  <a:lnTo>
                    <a:pt x="303" y="505"/>
                  </a:lnTo>
                  <a:lnTo>
                    <a:pt x="371" y="505"/>
                  </a:lnTo>
                  <a:lnTo>
                    <a:pt x="404" y="573"/>
                  </a:lnTo>
                  <a:lnTo>
                    <a:pt x="371" y="606"/>
                  </a:lnTo>
                  <a:lnTo>
                    <a:pt x="303" y="674"/>
                  </a:lnTo>
                  <a:lnTo>
                    <a:pt x="101" y="674"/>
                  </a:lnTo>
                  <a:lnTo>
                    <a:pt x="34" y="707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01" y="842"/>
                  </a:lnTo>
                  <a:lnTo>
                    <a:pt x="169" y="876"/>
                  </a:lnTo>
                  <a:lnTo>
                    <a:pt x="371" y="842"/>
                  </a:lnTo>
                  <a:lnTo>
                    <a:pt x="438" y="808"/>
                  </a:lnTo>
                  <a:lnTo>
                    <a:pt x="505" y="741"/>
                  </a:lnTo>
                  <a:lnTo>
                    <a:pt x="573" y="640"/>
                  </a:lnTo>
                  <a:lnTo>
                    <a:pt x="573" y="573"/>
                  </a:lnTo>
                  <a:lnTo>
                    <a:pt x="573" y="472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404" y="337"/>
                  </a:lnTo>
                  <a:lnTo>
                    <a:pt x="270" y="337"/>
                  </a:lnTo>
                  <a:lnTo>
                    <a:pt x="169" y="404"/>
                  </a:lnTo>
                  <a:lnTo>
                    <a:pt x="135" y="337"/>
                  </a:lnTo>
                  <a:lnTo>
                    <a:pt x="169" y="303"/>
                  </a:lnTo>
                  <a:lnTo>
                    <a:pt x="270" y="202"/>
                  </a:lnTo>
                  <a:lnTo>
                    <a:pt x="472" y="101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5712085" y="4771513"/>
              <a:ext cx="132278" cy="118906"/>
            </a:xfrm>
            <a:custGeom>
              <a:rect b="b" l="l" r="r" t="t"/>
              <a:pathLst>
                <a:path extrusionOk="0" h="2392" w="2661">
                  <a:moveTo>
                    <a:pt x="1953" y="304"/>
                  </a:moveTo>
                  <a:lnTo>
                    <a:pt x="2021" y="371"/>
                  </a:lnTo>
                  <a:lnTo>
                    <a:pt x="2088" y="472"/>
                  </a:lnTo>
                  <a:lnTo>
                    <a:pt x="2358" y="1347"/>
                  </a:lnTo>
                  <a:lnTo>
                    <a:pt x="2459" y="1718"/>
                  </a:lnTo>
                  <a:lnTo>
                    <a:pt x="2257" y="1718"/>
                  </a:lnTo>
                  <a:lnTo>
                    <a:pt x="2088" y="1751"/>
                  </a:lnTo>
                  <a:lnTo>
                    <a:pt x="1650" y="1852"/>
                  </a:lnTo>
                  <a:lnTo>
                    <a:pt x="1246" y="1987"/>
                  </a:lnTo>
                  <a:lnTo>
                    <a:pt x="977" y="2088"/>
                  </a:lnTo>
                  <a:lnTo>
                    <a:pt x="876" y="2122"/>
                  </a:lnTo>
                  <a:lnTo>
                    <a:pt x="809" y="2088"/>
                  </a:lnTo>
                  <a:lnTo>
                    <a:pt x="741" y="2054"/>
                  </a:lnTo>
                  <a:lnTo>
                    <a:pt x="708" y="1987"/>
                  </a:lnTo>
                  <a:lnTo>
                    <a:pt x="674" y="1852"/>
                  </a:lnTo>
                  <a:lnTo>
                    <a:pt x="640" y="1684"/>
                  </a:lnTo>
                  <a:lnTo>
                    <a:pt x="438" y="876"/>
                  </a:lnTo>
                  <a:lnTo>
                    <a:pt x="876" y="708"/>
                  </a:lnTo>
                  <a:lnTo>
                    <a:pt x="1213" y="607"/>
                  </a:lnTo>
                  <a:lnTo>
                    <a:pt x="1381" y="573"/>
                  </a:lnTo>
                  <a:lnTo>
                    <a:pt x="1549" y="472"/>
                  </a:lnTo>
                  <a:lnTo>
                    <a:pt x="1718" y="371"/>
                  </a:lnTo>
                  <a:lnTo>
                    <a:pt x="1852" y="304"/>
                  </a:lnTo>
                  <a:close/>
                  <a:moveTo>
                    <a:pt x="2021" y="1"/>
                  </a:moveTo>
                  <a:lnTo>
                    <a:pt x="1785" y="102"/>
                  </a:lnTo>
                  <a:lnTo>
                    <a:pt x="1583" y="203"/>
                  </a:lnTo>
                  <a:lnTo>
                    <a:pt x="1347" y="337"/>
                  </a:lnTo>
                  <a:lnTo>
                    <a:pt x="1145" y="405"/>
                  </a:lnTo>
                  <a:lnTo>
                    <a:pt x="573" y="607"/>
                  </a:lnTo>
                  <a:lnTo>
                    <a:pt x="304" y="708"/>
                  </a:lnTo>
                  <a:lnTo>
                    <a:pt x="34" y="842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68" y="1044"/>
                  </a:lnTo>
                  <a:lnTo>
                    <a:pt x="135" y="1044"/>
                  </a:lnTo>
                  <a:lnTo>
                    <a:pt x="304" y="943"/>
                  </a:lnTo>
                  <a:lnTo>
                    <a:pt x="337" y="1280"/>
                  </a:lnTo>
                  <a:lnTo>
                    <a:pt x="405" y="1617"/>
                  </a:lnTo>
                  <a:lnTo>
                    <a:pt x="607" y="2290"/>
                  </a:lnTo>
                  <a:lnTo>
                    <a:pt x="640" y="2357"/>
                  </a:lnTo>
                  <a:lnTo>
                    <a:pt x="708" y="2391"/>
                  </a:lnTo>
                  <a:lnTo>
                    <a:pt x="943" y="2324"/>
                  </a:lnTo>
                  <a:lnTo>
                    <a:pt x="1179" y="2256"/>
                  </a:lnTo>
                  <a:lnTo>
                    <a:pt x="1617" y="2088"/>
                  </a:lnTo>
                  <a:lnTo>
                    <a:pt x="2021" y="1987"/>
                  </a:lnTo>
                  <a:lnTo>
                    <a:pt x="2459" y="1953"/>
                  </a:lnTo>
                  <a:lnTo>
                    <a:pt x="2560" y="1920"/>
                  </a:lnTo>
                  <a:lnTo>
                    <a:pt x="2627" y="1886"/>
                  </a:lnTo>
                  <a:lnTo>
                    <a:pt x="2661" y="1785"/>
                  </a:lnTo>
                  <a:lnTo>
                    <a:pt x="2661" y="1684"/>
                  </a:lnTo>
                  <a:lnTo>
                    <a:pt x="2627" y="1482"/>
                  </a:lnTo>
                  <a:lnTo>
                    <a:pt x="2391" y="775"/>
                  </a:lnTo>
                  <a:lnTo>
                    <a:pt x="2122" y="68"/>
                  </a:lnTo>
                  <a:lnTo>
                    <a:pt x="2088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5979873" y="4640974"/>
              <a:ext cx="48567" cy="43546"/>
            </a:xfrm>
            <a:custGeom>
              <a:rect b="b" l="l" r="r" t="t"/>
              <a:pathLst>
                <a:path extrusionOk="0" h="876" w="977">
                  <a:moveTo>
                    <a:pt x="304" y="1"/>
                  </a:moveTo>
                  <a:lnTo>
                    <a:pt x="203" y="68"/>
                  </a:lnTo>
                  <a:lnTo>
                    <a:pt x="102" y="135"/>
                  </a:lnTo>
                  <a:lnTo>
                    <a:pt x="1" y="270"/>
                  </a:lnTo>
                  <a:lnTo>
                    <a:pt x="34" y="304"/>
                  </a:lnTo>
                  <a:lnTo>
                    <a:pt x="68" y="304"/>
                  </a:lnTo>
                  <a:lnTo>
                    <a:pt x="203" y="236"/>
                  </a:lnTo>
                  <a:lnTo>
                    <a:pt x="371" y="203"/>
                  </a:lnTo>
                  <a:lnTo>
                    <a:pt x="337" y="371"/>
                  </a:lnTo>
                  <a:lnTo>
                    <a:pt x="304" y="506"/>
                  </a:lnTo>
                  <a:lnTo>
                    <a:pt x="236" y="640"/>
                  </a:lnTo>
                  <a:lnTo>
                    <a:pt x="236" y="741"/>
                  </a:lnTo>
                  <a:lnTo>
                    <a:pt x="270" y="809"/>
                  </a:lnTo>
                  <a:lnTo>
                    <a:pt x="304" y="876"/>
                  </a:lnTo>
                  <a:lnTo>
                    <a:pt x="573" y="876"/>
                  </a:lnTo>
                  <a:lnTo>
                    <a:pt x="910" y="809"/>
                  </a:lnTo>
                  <a:lnTo>
                    <a:pt x="943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10" y="573"/>
                  </a:lnTo>
                  <a:lnTo>
                    <a:pt x="842" y="573"/>
                  </a:lnTo>
                  <a:lnTo>
                    <a:pt x="573" y="640"/>
                  </a:lnTo>
                  <a:lnTo>
                    <a:pt x="472" y="674"/>
                  </a:lnTo>
                  <a:lnTo>
                    <a:pt x="438" y="674"/>
                  </a:lnTo>
                  <a:lnTo>
                    <a:pt x="472" y="607"/>
                  </a:lnTo>
                  <a:lnTo>
                    <a:pt x="539" y="371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5829252" y="4748099"/>
              <a:ext cx="132278" cy="105485"/>
            </a:xfrm>
            <a:custGeom>
              <a:rect b="b" l="l" r="r" t="t"/>
              <a:pathLst>
                <a:path extrusionOk="0" h="2122" w="2661">
                  <a:moveTo>
                    <a:pt x="2122" y="236"/>
                  </a:moveTo>
                  <a:lnTo>
                    <a:pt x="2189" y="303"/>
                  </a:lnTo>
                  <a:lnTo>
                    <a:pt x="2256" y="438"/>
                  </a:lnTo>
                  <a:lnTo>
                    <a:pt x="2290" y="606"/>
                  </a:lnTo>
                  <a:lnTo>
                    <a:pt x="2391" y="1111"/>
                  </a:lnTo>
                  <a:lnTo>
                    <a:pt x="2391" y="1246"/>
                  </a:lnTo>
                  <a:lnTo>
                    <a:pt x="2391" y="1347"/>
                  </a:lnTo>
                  <a:lnTo>
                    <a:pt x="2357" y="1448"/>
                  </a:lnTo>
                  <a:lnTo>
                    <a:pt x="2324" y="1515"/>
                  </a:lnTo>
                  <a:lnTo>
                    <a:pt x="2189" y="1650"/>
                  </a:lnTo>
                  <a:lnTo>
                    <a:pt x="2021" y="1751"/>
                  </a:lnTo>
                  <a:lnTo>
                    <a:pt x="1819" y="1818"/>
                  </a:lnTo>
                  <a:lnTo>
                    <a:pt x="1617" y="1852"/>
                  </a:lnTo>
                  <a:lnTo>
                    <a:pt x="1179" y="1886"/>
                  </a:lnTo>
                  <a:lnTo>
                    <a:pt x="1044" y="1886"/>
                  </a:lnTo>
                  <a:lnTo>
                    <a:pt x="943" y="1785"/>
                  </a:lnTo>
                  <a:lnTo>
                    <a:pt x="842" y="1650"/>
                  </a:lnTo>
                  <a:lnTo>
                    <a:pt x="775" y="1515"/>
                  </a:lnTo>
                  <a:lnTo>
                    <a:pt x="674" y="1145"/>
                  </a:lnTo>
                  <a:lnTo>
                    <a:pt x="607" y="775"/>
                  </a:lnTo>
                  <a:lnTo>
                    <a:pt x="1112" y="640"/>
                  </a:lnTo>
                  <a:lnTo>
                    <a:pt x="1583" y="472"/>
                  </a:lnTo>
                  <a:lnTo>
                    <a:pt x="2054" y="236"/>
                  </a:lnTo>
                  <a:close/>
                  <a:moveTo>
                    <a:pt x="1987" y="0"/>
                  </a:moveTo>
                  <a:lnTo>
                    <a:pt x="1650" y="169"/>
                  </a:lnTo>
                  <a:lnTo>
                    <a:pt x="1381" y="303"/>
                  </a:lnTo>
                  <a:lnTo>
                    <a:pt x="1112" y="404"/>
                  </a:lnTo>
                  <a:lnTo>
                    <a:pt x="539" y="539"/>
                  </a:ln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102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75"/>
                  </a:lnTo>
                  <a:lnTo>
                    <a:pt x="68" y="842"/>
                  </a:lnTo>
                  <a:lnTo>
                    <a:pt x="135" y="842"/>
                  </a:lnTo>
                  <a:lnTo>
                    <a:pt x="405" y="808"/>
                  </a:lnTo>
                  <a:lnTo>
                    <a:pt x="438" y="1179"/>
                  </a:lnTo>
                  <a:lnTo>
                    <a:pt x="539" y="1583"/>
                  </a:lnTo>
                  <a:lnTo>
                    <a:pt x="640" y="1751"/>
                  </a:lnTo>
                  <a:lnTo>
                    <a:pt x="708" y="1886"/>
                  </a:lnTo>
                  <a:lnTo>
                    <a:pt x="809" y="2020"/>
                  </a:lnTo>
                  <a:lnTo>
                    <a:pt x="943" y="2088"/>
                  </a:lnTo>
                  <a:lnTo>
                    <a:pt x="1179" y="2121"/>
                  </a:lnTo>
                  <a:lnTo>
                    <a:pt x="1415" y="2121"/>
                  </a:lnTo>
                  <a:lnTo>
                    <a:pt x="1650" y="2088"/>
                  </a:lnTo>
                  <a:lnTo>
                    <a:pt x="1852" y="2054"/>
                  </a:lnTo>
                  <a:lnTo>
                    <a:pt x="2223" y="1987"/>
                  </a:lnTo>
                  <a:lnTo>
                    <a:pt x="2391" y="1919"/>
                  </a:lnTo>
                  <a:lnTo>
                    <a:pt x="2458" y="1886"/>
                  </a:lnTo>
                  <a:lnTo>
                    <a:pt x="2526" y="1818"/>
                  </a:lnTo>
                  <a:lnTo>
                    <a:pt x="2627" y="1616"/>
                  </a:lnTo>
                  <a:lnTo>
                    <a:pt x="2660" y="1448"/>
                  </a:lnTo>
                  <a:lnTo>
                    <a:pt x="2627" y="1246"/>
                  </a:lnTo>
                  <a:lnTo>
                    <a:pt x="2593" y="1044"/>
                  </a:lnTo>
                  <a:lnTo>
                    <a:pt x="2526" y="505"/>
                  </a:lnTo>
                  <a:lnTo>
                    <a:pt x="2458" y="236"/>
                  </a:lnTo>
                  <a:lnTo>
                    <a:pt x="2391" y="135"/>
                  </a:lnTo>
                  <a:lnTo>
                    <a:pt x="2324" y="34"/>
                  </a:lnTo>
                  <a:lnTo>
                    <a:pt x="22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5676941" y="4572375"/>
              <a:ext cx="115526" cy="97084"/>
            </a:xfrm>
            <a:custGeom>
              <a:rect b="b" l="l" r="r" t="t"/>
              <a:pathLst>
                <a:path extrusionOk="0" h="1953" w="2324">
                  <a:moveTo>
                    <a:pt x="1650" y="236"/>
                  </a:moveTo>
                  <a:lnTo>
                    <a:pt x="1718" y="269"/>
                  </a:lnTo>
                  <a:lnTo>
                    <a:pt x="1785" y="303"/>
                  </a:lnTo>
                  <a:lnTo>
                    <a:pt x="1886" y="438"/>
                  </a:lnTo>
                  <a:lnTo>
                    <a:pt x="1987" y="606"/>
                  </a:lnTo>
                  <a:lnTo>
                    <a:pt x="2021" y="808"/>
                  </a:lnTo>
                  <a:lnTo>
                    <a:pt x="2088" y="1010"/>
                  </a:lnTo>
                  <a:lnTo>
                    <a:pt x="2122" y="1414"/>
                  </a:lnTo>
                  <a:lnTo>
                    <a:pt x="1516" y="1549"/>
                  </a:lnTo>
                  <a:lnTo>
                    <a:pt x="910" y="1684"/>
                  </a:lnTo>
                  <a:lnTo>
                    <a:pt x="472" y="1684"/>
                  </a:lnTo>
                  <a:lnTo>
                    <a:pt x="371" y="1381"/>
                  </a:lnTo>
                  <a:lnTo>
                    <a:pt x="169" y="741"/>
                  </a:lnTo>
                  <a:lnTo>
                    <a:pt x="809" y="471"/>
                  </a:lnTo>
                  <a:lnTo>
                    <a:pt x="1112" y="337"/>
                  </a:lnTo>
                  <a:lnTo>
                    <a:pt x="1482" y="236"/>
                  </a:lnTo>
                  <a:close/>
                  <a:moveTo>
                    <a:pt x="1684" y="0"/>
                  </a:moveTo>
                  <a:lnTo>
                    <a:pt x="1482" y="34"/>
                  </a:lnTo>
                  <a:lnTo>
                    <a:pt x="1112" y="168"/>
                  </a:lnTo>
                  <a:lnTo>
                    <a:pt x="607" y="370"/>
                  </a:lnTo>
                  <a:lnTo>
                    <a:pt x="102" y="606"/>
                  </a:lnTo>
                  <a:lnTo>
                    <a:pt x="68" y="572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943"/>
                  </a:lnTo>
                  <a:lnTo>
                    <a:pt x="102" y="1280"/>
                  </a:lnTo>
                  <a:lnTo>
                    <a:pt x="304" y="1886"/>
                  </a:lnTo>
                  <a:lnTo>
                    <a:pt x="371" y="1919"/>
                  </a:lnTo>
                  <a:lnTo>
                    <a:pt x="438" y="1953"/>
                  </a:lnTo>
                  <a:lnTo>
                    <a:pt x="876" y="1886"/>
                  </a:lnTo>
                  <a:lnTo>
                    <a:pt x="1347" y="1818"/>
                  </a:lnTo>
                  <a:lnTo>
                    <a:pt x="1819" y="1717"/>
                  </a:lnTo>
                  <a:lnTo>
                    <a:pt x="2256" y="1583"/>
                  </a:lnTo>
                  <a:lnTo>
                    <a:pt x="2324" y="1515"/>
                  </a:lnTo>
                  <a:lnTo>
                    <a:pt x="2324" y="1448"/>
                  </a:lnTo>
                  <a:lnTo>
                    <a:pt x="2088" y="370"/>
                  </a:lnTo>
                  <a:lnTo>
                    <a:pt x="2021" y="135"/>
                  </a:lnTo>
                  <a:lnTo>
                    <a:pt x="1953" y="67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5760652" y="4811678"/>
              <a:ext cx="38525" cy="48616"/>
            </a:xfrm>
            <a:custGeom>
              <a:rect b="b" l="l" r="r" t="t"/>
              <a:pathLst>
                <a:path extrusionOk="0" h="978" w="775">
                  <a:moveTo>
                    <a:pt x="741" y="1"/>
                  </a:moveTo>
                  <a:lnTo>
                    <a:pt x="673" y="34"/>
                  </a:lnTo>
                  <a:lnTo>
                    <a:pt x="606" y="34"/>
                  </a:lnTo>
                  <a:lnTo>
                    <a:pt x="505" y="135"/>
                  </a:lnTo>
                  <a:lnTo>
                    <a:pt x="269" y="472"/>
                  </a:lnTo>
                  <a:lnTo>
                    <a:pt x="67" y="708"/>
                  </a:lnTo>
                  <a:lnTo>
                    <a:pt x="0" y="809"/>
                  </a:lnTo>
                  <a:lnTo>
                    <a:pt x="0" y="876"/>
                  </a:lnTo>
                  <a:lnTo>
                    <a:pt x="0" y="977"/>
                  </a:lnTo>
                  <a:lnTo>
                    <a:pt x="67" y="977"/>
                  </a:lnTo>
                  <a:lnTo>
                    <a:pt x="135" y="943"/>
                  </a:lnTo>
                  <a:lnTo>
                    <a:pt x="269" y="809"/>
                  </a:lnTo>
                  <a:lnTo>
                    <a:pt x="471" y="573"/>
                  </a:lnTo>
                  <a:lnTo>
                    <a:pt x="673" y="337"/>
                  </a:lnTo>
                  <a:lnTo>
                    <a:pt x="774" y="203"/>
                  </a:lnTo>
                  <a:lnTo>
                    <a:pt x="774" y="135"/>
                  </a:lnTo>
                  <a:lnTo>
                    <a:pt x="774" y="68"/>
                  </a:lnTo>
                  <a:lnTo>
                    <a:pt x="774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5690362" y="4667768"/>
              <a:ext cx="123877" cy="113836"/>
            </a:xfrm>
            <a:custGeom>
              <a:rect b="b" l="l" r="r" t="t"/>
              <a:pathLst>
                <a:path extrusionOk="0" h="2290" w="2492">
                  <a:moveTo>
                    <a:pt x="2087" y="270"/>
                  </a:moveTo>
                  <a:lnTo>
                    <a:pt x="2155" y="505"/>
                  </a:lnTo>
                  <a:lnTo>
                    <a:pt x="2188" y="741"/>
                  </a:lnTo>
                  <a:lnTo>
                    <a:pt x="2222" y="1212"/>
                  </a:lnTo>
                  <a:lnTo>
                    <a:pt x="2222" y="1381"/>
                  </a:lnTo>
                  <a:lnTo>
                    <a:pt x="2155" y="1515"/>
                  </a:lnTo>
                  <a:lnTo>
                    <a:pt x="2054" y="1583"/>
                  </a:lnTo>
                  <a:lnTo>
                    <a:pt x="1919" y="1650"/>
                  </a:lnTo>
                  <a:lnTo>
                    <a:pt x="1616" y="1751"/>
                  </a:lnTo>
                  <a:lnTo>
                    <a:pt x="1481" y="1818"/>
                  </a:lnTo>
                  <a:lnTo>
                    <a:pt x="1347" y="1886"/>
                  </a:lnTo>
                  <a:lnTo>
                    <a:pt x="1212" y="1953"/>
                  </a:lnTo>
                  <a:lnTo>
                    <a:pt x="976" y="2054"/>
                  </a:lnTo>
                  <a:lnTo>
                    <a:pt x="741" y="2088"/>
                  </a:lnTo>
                  <a:lnTo>
                    <a:pt x="673" y="2054"/>
                  </a:lnTo>
                  <a:lnTo>
                    <a:pt x="606" y="1987"/>
                  </a:lnTo>
                  <a:lnTo>
                    <a:pt x="505" y="1549"/>
                  </a:lnTo>
                  <a:lnTo>
                    <a:pt x="438" y="1179"/>
                  </a:lnTo>
                  <a:lnTo>
                    <a:pt x="337" y="808"/>
                  </a:lnTo>
                  <a:lnTo>
                    <a:pt x="572" y="674"/>
                  </a:lnTo>
                  <a:lnTo>
                    <a:pt x="808" y="606"/>
                  </a:lnTo>
                  <a:lnTo>
                    <a:pt x="1077" y="539"/>
                  </a:lnTo>
                  <a:lnTo>
                    <a:pt x="1347" y="472"/>
                  </a:lnTo>
                  <a:lnTo>
                    <a:pt x="1751" y="438"/>
                  </a:lnTo>
                  <a:lnTo>
                    <a:pt x="1919" y="371"/>
                  </a:lnTo>
                  <a:lnTo>
                    <a:pt x="2087" y="270"/>
                  </a:lnTo>
                  <a:close/>
                  <a:moveTo>
                    <a:pt x="2087" y="0"/>
                  </a:moveTo>
                  <a:lnTo>
                    <a:pt x="2054" y="34"/>
                  </a:lnTo>
                  <a:lnTo>
                    <a:pt x="1953" y="101"/>
                  </a:lnTo>
                  <a:lnTo>
                    <a:pt x="1818" y="169"/>
                  </a:lnTo>
                  <a:lnTo>
                    <a:pt x="1549" y="270"/>
                  </a:lnTo>
                  <a:lnTo>
                    <a:pt x="1279" y="303"/>
                  </a:lnTo>
                  <a:lnTo>
                    <a:pt x="976" y="337"/>
                  </a:lnTo>
                  <a:lnTo>
                    <a:pt x="707" y="371"/>
                  </a:lnTo>
                  <a:lnTo>
                    <a:pt x="438" y="438"/>
                  </a:lnTo>
                  <a:lnTo>
                    <a:pt x="303" y="505"/>
                  </a:lnTo>
                  <a:lnTo>
                    <a:pt x="202" y="606"/>
                  </a:lnTo>
                  <a:lnTo>
                    <a:pt x="101" y="674"/>
                  </a:lnTo>
                  <a:lnTo>
                    <a:pt x="0" y="808"/>
                  </a:lnTo>
                  <a:lnTo>
                    <a:pt x="0" y="876"/>
                  </a:lnTo>
                  <a:lnTo>
                    <a:pt x="34" y="909"/>
                  </a:lnTo>
                  <a:lnTo>
                    <a:pt x="67" y="943"/>
                  </a:lnTo>
                  <a:lnTo>
                    <a:pt x="135" y="909"/>
                  </a:lnTo>
                  <a:lnTo>
                    <a:pt x="236" y="876"/>
                  </a:lnTo>
                  <a:lnTo>
                    <a:pt x="236" y="1179"/>
                  </a:lnTo>
                  <a:lnTo>
                    <a:pt x="269" y="1515"/>
                  </a:lnTo>
                  <a:lnTo>
                    <a:pt x="337" y="1818"/>
                  </a:lnTo>
                  <a:lnTo>
                    <a:pt x="438" y="2121"/>
                  </a:lnTo>
                  <a:lnTo>
                    <a:pt x="505" y="2222"/>
                  </a:lnTo>
                  <a:lnTo>
                    <a:pt x="572" y="2290"/>
                  </a:lnTo>
                  <a:lnTo>
                    <a:pt x="842" y="2290"/>
                  </a:lnTo>
                  <a:lnTo>
                    <a:pt x="1111" y="2222"/>
                  </a:lnTo>
                  <a:lnTo>
                    <a:pt x="1313" y="2155"/>
                  </a:lnTo>
                  <a:lnTo>
                    <a:pt x="1481" y="2088"/>
                  </a:lnTo>
                  <a:lnTo>
                    <a:pt x="1650" y="2020"/>
                  </a:lnTo>
                  <a:lnTo>
                    <a:pt x="1953" y="1953"/>
                  </a:lnTo>
                  <a:lnTo>
                    <a:pt x="2087" y="1886"/>
                  </a:lnTo>
                  <a:lnTo>
                    <a:pt x="2222" y="1785"/>
                  </a:lnTo>
                  <a:lnTo>
                    <a:pt x="2323" y="1684"/>
                  </a:lnTo>
                  <a:lnTo>
                    <a:pt x="2424" y="1515"/>
                  </a:lnTo>
                  <a:lnTo>
                    <a:pt x="2458" y="1347"/>
                  </a:lnTo>
                  <a:lnTo>
                    <a:pt x="2491" y="1145"/>
                  </a:lnTo>
                  <a:lnTo>
                    <a:pt x="2458" y="775"/>
                  </a:lnTo>
                  <a:lnTo>
                    <a:pt x="2357" y="371"/>
                  </a:lnTo>
                  <a:lnTo>
                    <a:pt x="2222" y="34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5891191" y="4783244"/>
              <a:ext cx="28484" cy="46926"/>
            </a:xfrm>
            <a:custGeom>
              <a:rect b="b" l="l" r="r" t="t"/>
              <a:pathLst>
                <a:path extrusionOk="0" h="944" w="573">
                  <a:moveTo>
                    <a:pt x="337" y="236"/>
                  </a:moveTo>
                  <a:lnTo>
                    <a:pt x="337" y="472"/>
                  </a:lnTo>
                  <a:lnTo>
                    <a:pt x="270" y="707"/>
                  </a:lnTo>
                  <a:lnTo>
                    <a:pt x="236" y="707"/>
                  </a:lnTo>
                  <a:lnTo>
                    <a:pt x="202" y="539"/>
                  </a:lnTo>
                  <a:lnTo>
                    <a:pt x="236" y="404"/>
                  </a:lnTo>
                  <a:lnTo>
                    <a:pt x="270" y="303"/>
                  </a:lnTo>
                  <a:lnTo>
                    <a:pt x="337" y="236"/>
                  </a:lnTo>
                  <a:close/>
                  <a:moveTo>
                    <a:pt x="303" y="0"/>
                  </a:moveTo>
                  <a:lnTo>
                    <a:pt x="202" y="68"/>
                  </a:lnTo>
                  <a:lnTo>
                    <a:pt x="135" y="135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5"/>
                  </a:lnTo>
                  <a:lnTo>
                    <a:pt x="0" y="640"/>
                  </a:lnTo>
                  <a:lnTo>
                    <a:pt x="34" y="775"/>
                  </a:lnTo>
                  <a:lnTo>
                    <a:pt x="101" y="876"/>
                  </a:lnTo>
                  <a:lnTo>
                    <a:pt x="135" y="909"/>
                  </a:lnTo>
                  <a:lnTo>
                    <a:pt x="202" y="943"/>
                  </a:lnTo>
                  <a:lnTo>
                    <a:pt x="337" y="909"/>
                  </a:lnTo>
                  <a:lnTo>
                    <a:pt x="438" y="842"/>
                  </a:lnTo>
                  <a:lnTo>
                    <a:pt x="472" y="775"/>
                  </a:lnTo>
                  <a:lnTo>
                    <a:pt x="505" y="674"/>
                  </a:lnTo>
                  <a:lnTo>
                    <a:pt x="573" y="404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68"/>
                  </a:lnTo>
                  <a:lnTo>
                    <a:pt x="404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6142226" y="4756451"/>
              <a:ext cx="11781" cy="10091"/>
            </a:xfrm>
            <a:custGeom>
              <a:rect b="b" l="l" r="r" t="t"/>
              <a:pathLst>
                <a:path extrusionOk="0" h="203" w="237">
                  <a:moveTo>
                    <a:pt x="68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68" y="203"/>
                  </a:lnTo>
                  <a:lnTo>
                    <a:pt x="135" y="203"/>
                  </a:lnTo>
                  <a:lnTo>
                    <a:pt x="202" y="169"/>
                  </a:lnTo>
                  <a:lnTo>
                    <a:pt x="236" y="169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6083668" y="4687851"/>
              <a:ext cx="117166" cy="107125"/>
            </a:xfrm>
            <a:custGeom>
              <a:rect b="b" l="l" r="r" t="t"/>
              <a:pathLst>
                <a:path extrusionOk="0" h="2155" w="2357">
                  <a:moveTo>
                    <a:pt x="1885" y="202"/>
                  </a:moveTo>
                  <a:lnTo>
                    <a:pt x="1986" y="640"/>
                  </a:lnTo>
                  <a:lnTo>
                    <a:pt x="2087" y="1044"/>
                  </a:lnTo>
                  <a:lnTo>
                    <a:pt x="2121" y="1313"/>
                  </a:lnTo>
                  <a:lnTo>
                    <a:pt x="2121" y="1448"/>
                  </a:lnTo>
                  <a:lnTo>
                    <a:pt x="2087" y="1515"/>
                  </a:lnTo>
                  <a:lnTo>
                    <a:pt x="2020" y="1549"/>
                  </a:lnTo>
                  <a:lnTo>
                    <a:pt x="1481" y="1751"/>
                  </a:lnTo>
                  <a:lnTo>
                    <a:pt x="1077" y="1886"/>
                  </a:lnTo>
                  <a:lnTo>
                    <a:pt x="943" y="1919"/>
                  </a:lnTo>
                  <a:lnTo>
                    <a:pt x="808" y="1919"/>
                  </a:lnTo>
                  <a:lnTo>
                    <a:pt x="741" y="1886"/>
                  </a:lnTo>
                  <a:lnTo>
                    <a:pt x="673" y="1751"/>
                  </a:lnTo>
                  <a:lnTo>
                    <a:pt x="640" y="1583"/>
                  </a:lnTo>
                  <a:lnTo>
                    <a:pt x="505" y="1145"/>
                  </a:lnTo>
                  <a:lnTo>
                    <a:pt x="370" y="707"/>
                  </a:lnTo>
                  <a:lnTo>
                    <a:pt x="1885" y="202"/>
                  </a:lnTo>
                  <a:close/>
                  <a:moveTo>
                    <a:pt x="1919" y="0"/>
                  </a:moveTo>
                  <a:lnTo>
                    <a:pt x="1347" y="202"/>
                  </a:lnTo>
                  <a:lnTo>
                    <a:pt x="774" y="371"/>
                  </a:lnTo>
                  <a:lnTo>
                    <a:pt x="370" y="438"/>
                  </a:lnTo>
                  <a:lnTo>
                    <a:pt x="202" y="505"/>
                  </a:lnTo>
                  <a:lnTo>
                    <a:pt x="101" y="573"/>
                  </a:lnTo>
                  <a:lnTo>
                    <a:pt x="34" y="640"/>
                  </a:lnTo>
                  <a:lnTo>
                    <a:pt x="0" y="707"/>
                  </a:lnTo>
                  <a:lnTo>
                    <a:pt x="34" y="775"/>
                  </a:lnTo>
                  <a:lnTo>
                    <a:pt x="34" y="808"/>
                  </a:lnTo>
                  <a:lnTo>
                    <a:pt x="67" y="842"/>
                  </a:lnTo>
                  <a:lnTo>
                    <a:pt x="202" y="842"/>
                  </a:lnTo>
                  <a:lnTo>
                    <a:pt x="236" y="775"/>
                  </a:lnTo>
                  <a:lnTo>
                    <a:pt x="236" y="1078"/>
                  </a:lnTo>
                  <a:lnTo>
                    <a:pt x="303" y="1381"/>
                  </a:lnTo>
                  <a:lnTo>
                    <a:pt x="505" y="1919"/>
                  </a:lnTo>
                  <a:lnTo>
                    <a:pt x="572" y="2054"/>
                  </a:lnTo>
                  <a:lnTo>
                    <a:pt x="673" y="2121"/>
                  </a:lnTo>
                  <a:lnTo>
                    <a:pt x="774" y="2155"/>
                  </a:lnTo>
                  <a:lnTo>
                    <a:pt x="909" y="2155"/>
                  </a:lnTo>
                  <a:lnTo>
                    <a:pt x="1145" y="2088"/>
                  </a:lnTo>
                  <a:lnTo>
                    <a:pt x="1414" y="2020"/>
                  </a:lnTo>
                  <a:lnTo>
                    <a:pt x="1919" y="1852"/>
                  </a:lnTo>
                  <a:lnTo>
                    <a:pt x="2054" y="1785"/>
                  </a:lnTo>
                  <a:lnTo>
                    <a:pt x="2188" y="1717"/>
                  </a:lnTo>
                  <a:lnTo>
                    <a:pt x="2289" y="1650"/>
                  </a:lnTo>
                  <a:lnTo>
                    <a:pt x="2323" y="1549"/>
                  </a:lnTo>
                  <a:lnTo>
                    <a:pt x="2357" y="1381"/>
                  </a:lnTo>
                  <a:lnTo>
                    <a:pt x="2357" y="1179"/>
                  </a:lnTo>
                  <a:lnTo>
                    <a:pt x="2289" y="775"/>
                  </a:lnTo>
                  <a:lnTo>
                    <a:pt x="2155" y="404"/>
                  </a:lnTo>
                  <a:lnTo>
                    <a:pt x="2020" y="68"/>
                  </a:lnTo>
                  <a:lnTo>
                    <a:pt x="19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5966501" y="4714595"/>
              <a:ext cx="127258" cy="110555"/>
            </a:xfrm>
            <a:custGeom>
              <a:rect b="b" l="l" r="r" t="t"/>
              <a:pathLst>
                <a:path extrusionOk="0" h="2224" w="2560">
                  <a:moveTo>
                    <a:pt x="1852" y="304"/>
                  </a:moveTo>
                  <a:lnTo>
                    <a:pt x="1953" y="338"/>
                  </a:lnTo>
                  <a:lnTo>
                    <a:pt x="1987" y="371"/>
                  </a:lnTo>
                  <a:lnTo>
                    <a:pt x="2020" y="439"/>
                  </a:lnTo>
                  <a:lnTo>
                    <a:pt x="2020" y="708"/>
                  </a:lnTo>
                  <a:lnTo>
                    <a:pt x="2054" y="977"/>
                  </a:lnTo>
                  <a:lnTo>
                    <a:pt x="2121" y="1247"/>
                  </a:lnTo>
                  <a:lnTo>
                    <a:pt x="2256" y="1482"/>
                  </a:lnTo>
                  <a:lnTo>
                    <a:pt x="1549" y="1752"/>
                  </a:lnTo>
                  <a:lnTo>
                    <a:pt x="1179" y="1886"/>
                  </a:lnTo>
                  <a:lnTo>
                    <a:pt x="808" y="1954"/>
                  </a:lnTo>
                  <a:lnTo>
                    <a:pt x="741" y="1954"/>
                  </a:lnTo>
                  <a:lnTo>
                    <a:pt x="640" y="1853"/>
                  </a:lnTo>
                  <a:lnTo>
                    <a:pt x="573" y="1718"/>
                  </a:lnTo>
                  <a:lnTo>
                    <a:pt x="472" y="1550"/>
                  </a:lnTo>
                  <a:lnTo>
                    <a:pt x="236" y="809"/>
                  </a:lnTo>
                  <a:lnTo>
                    <a:pt x="977" y="540"/>
                  </a:lnTo>
                  <a:lnTo>
                    <a:pt x="1179" y="472"/>
                  </a:lnTo>
                  <a:lnTo>
                    <a:pt x="1549" y="338"/>
                  </a:lnTo>
                  <a:lnTo>
                    <a:pt x="1717" y="304"/>
                  </a:lnTo>
                  <a:close/>
                  <a:moveTo>
                    <a:pt x="1886" y="1"/>
                  </a:moveTo>
                  <a:lnTo>
                    <a:pt x="1717" y="35"/>
                  </a:lnTo>
                  <a:lnTo>
                    <a:pt x="1381" y="136"/>
                  </a:lnTo>
                  <a:lnTo>
                    <a:pt x="68" y="607"/>
                  </a:lnTo>
                  <a:lnTo>
                    <a:pt x="0" y="674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101" y="843"/>
                  </a:lnTo>
                  <a:lnTo>
                    <a:pt x="135" y="1078"/>
                  </a:lnTo>
                  <a:lnTo>
                    <a:pt x="202" y="1280"/>
                  </a:lnTo>
                  <a:lnTo>
                    <a:pt x="337" y="1718"/>
                  </a:lnTo>
                  <a:lnTo>
                    <a:pt x="404" y="1987"/>
                  </a:lnTo>
                  <a:lnTo>
                    <a:pt x="472" y="2122"/>
                  </a:lnTo>
                  <a:lnTo>
                    <a:pt x="505" y="2189"/>
                  </a:lnTo>
                  <a:lnTo>
                    <a:pt x="573" y="2223"/>
                  </a:lnTo>
                  <a:lnTo>
                    <a:pt x="775" y="2223"/>
                  </a:lnTo>
                  <a:lnTo>
                    <a:pt x="977" y="2189"/>
                  </a:lnTo>
                  <a:lnTo>
                    <a:pt x="1414" y="2088"/>
                  </a:lnTo>
                  <a:lnTo>
                    <a:pt x="1684" y="1987"/>
                  </a:lnTo>
                  <a:lnTo>
                    <a:pt x="1953" y="1886"/>
                  </a:lnTo>
                  <a:lnTo>
                    <a:pt x="2492" y="1651"/>
                  </a:lnTo>
                  <a:lnTo>
                    <a:pt x="2525" y="1617"/>
                  </a:lnTo>
                  <a:lnTo>
                    <a:pt x="2525" y="1583"/>
                  </a:lnTo>
                  <a:lnTo>
                    <a:pt x="2559" y="1516"/>
                  </a:lnTo>
                  <a:lnTo>
                    <a:pt x="2525" y="1482"/>
                  </a:lnTo>
                  <a:lnTo>
                    <a:pt x="2391" y="1247"/>
                  </a:lnTo>
                  <a:lnTo>
                    <a:pt x="2290" y="977"/>
                  </a:lnTo>
                  <a:lnTo>
                    <a:pt x="2256" y="708"/>
                  </a:lnTo>
                  <a:lnTo>
                    <a:pt x="2256" y="439"/>
                  </a:lnTo>
                  <a:lnTo>
                    <a:pt x="2256" y="304"/>
                  </a:lnTo>
                  <a:lnTo>
                    <a:pt x="2222" y="203"/>
                  </a:lnTo>
                  <a:lnTo>
                    <a:pt x="2155" y="102"/>
                  </a:lnTo>
                  <a:lnTo>
                    <a:pt x="2054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5948059" y="4619201"/>
              <a:ext cx="112195" cy="110505"/>
            </a:xfrm>
            <a:custGeom>
              <a:rect b="b" l="l" r="r" t="t"/>
              <a:pathLst>
                <a:path extrusionOk="0" h="2223" w="2257">
                  <a:moveTo>
                    <a:pt x="1651" y="237"/>
                  </a:moveTo>
                  <a:lnTo>
                    <a:pt x="1752" y="573"/>
                  </a:lnTo>
                  <a:lnTo>
                    <a:pt x="1853" y="944"/>
                  </a:lnTo>
                  <a:lnTo>
                    <a:pt x="1954" y="1381"/>
                  </a:lnTo>
                  <a:lnTo>
                    <a:pt x="1987" y="1482"/>
                  </a:lnTo>
                  <a:lnTo>
                    <a:pt x="1987" y="1550"/>
                  </a:lnTo>
                  <a:lnTo>
                    <a:pt x="1954" y="1550"/>
                  </a:lnTo>
                  <a:lnTo>
                    <a:pt x="1853" y="1583"/>
                  </a:lnTo>
                  <a:lnTo>
                    <a:pt x="1516" y="1617"/>
                  </a:lnTo>
                  <a:lnTo>
                    <a:pt x="1213" y="1684"/>
                  </a:lnTo>
                  <a:lnTo>
                    <a:pt x="876" y="1819"/>
                  </a:lnTo>
                  <a:lnTo>
                    <a:pt x="573" y="1954"/>
                  </a:lnTo>
                  <a:lnTo>
                    <a:pt x="540" y="1954"/>
                  </a:lnTo>
                  <a:lnTo>
                    <a:pt x="506" y="1886"/>
                  </a:lnTo>
                  <a:lnTo>
                    <a:pt x="439" y="1617"/>
                  </a:lnTo>
                  <a:lnTo>
                    <a:pt x="338" y="1213"/>
                  </a:lnTo>
                  <a:lnTo>
                    <a:pt x="203" y="472"/>
                  </a:lnTo>
                  <a:lnTo>
                    <a:pt x="1078" y="304"/>
                  </a:lnTo>
                  <a:lnTo>
                    <a:pt x="1449" y="237"/>
                  </a:lnTo>
                  <a:close/>
                  <a:moveTo>
                    <a:pt x="1550" y="1"/>
                  </a:moveTo>
                  <a:lnTo>
                    <a:pt x="1247" y="68"/>
                  </a:lnTo>
                  <a:lnTo>
                    <a:pt x="674" y="169"/>
                  </a:lnTo>
                  <a:lnTo>
                    <a:pt x="405" y="270"/>
                  </a:lnTo>
                  <a:lnTo>
                    <a:pt x="136" y="338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39"/>
                  </a:lnTo>
                  <a:lnTo>
                    <a:pt x="1" y="708"/>
                  </a:lnTo>
                  <a:lnTo>
                    <a:pt x="68" y="944"/>
                  </a:lnTo>
                  <a:lnTo>
                    <a:pt x="169" y="1449"/>
                  </a:lnTo>
                  <a:lnTo>
                    <a:pt x="237" y="1853"/>
                  </a:lnTo>
                  <a:lnTo>
                    <a:pt x="304" y="2055"/>
                  </a:lnTo>
                  <a:lnTo>
                    <a:pt x="371" y="2122"/>
                  </a:lnTo>
                  <a:lnTo>
                    <a:pt x="439" y="2189"/>
                  </a:lnTo>
                  <a:lnTo>
                    <a:pt x="506" y="2223"/>
                  </a:lnTo>
                  <a:lnTo>
                    <a:pt x="607" y="2189"/>
                  </a:lnTo>
                  <a:lnTo>
                    <a:pt x="843" y="2122"/>
                  </a:lnTo>
                  <a:lnTo>
                    <a:pt x="1179" y="1920"/>
                  </a:lnTo>
                  <a:lnTo>
                    <a:pt x="1449" y="1886"/>
                  </a:lnTo>
                  <a:lnTo>
                    <a:pt x="1684" y="1853"/>
                  </a:lnTo>
                  <a:lnTo>
                    <a:pt x="1920" y="1819"/>
                  </a:lnTo>
                  <a:lnTo>
                    <a:pt x="2156" y="1752"/>
                  </a:lnTo>
                  <a:lnTo>
                    <a:pt x="2223" y="1684"/>
                  </a:lnTo>
                  <a:lnTo>
                    <a:pt x="2257" y="1617"/>
                  </a:lnTo>
                  <a:lnTo>
                    <a:pt x="2223" y="1449"/>
                  </a:lnTo>
                  <a:lnTo>
                    <a:pt x="2156" y="1179"/>
                  </a:lnTo>
                  <a:lnTo>
                    <a:pt x="2021" y="607"/>
                  </a:lnTo>
                  <a:lnTo>
                    <a:pt x="1920" y="338"/>
                  </a:lnTo>
                  <a:lnTo>
                    <a:pt x="1819" y="102"/>
                  </a:lnTo>
                  <a:lnTo>
                    <a:pt x="1752" y="35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6003287" y="4741389"/>
              <a:ext cx="51947" cy="58608"/>
            </a:xfrm>
            <a:custGeom>
              <a:rect b="b" l="l" r="r" t="t"/>
              <a:pathLst>
                <a:path extrusionOk="0" h="1179" w="1045">
                  <a:moveTo>
                    <a:pt x="809" y="203"/>
                  </a:moveTo>
                  <a:lnTo>
                    <a:pt x="843" y="337"/>
                  </a:lnTo>
                  <a:lnTo>
                    <a:pt x="876" y="506"/>
                  </a:lnTo>
                  <a:lnTo>
                    <a:pt x="843" y="674"/>
                  </a:lnTo>
                  <a:lnTo>
                    <a:pt x="809" y="708"/>
                  </a:lnTo>
                  <a:lnTo>
                    <a:pt x="809" y="775"/>
                  </a:lnTo>
                  <a:lnTo>
                    <a:pt x="708" y="775"/>
                  </a:lnTo>
                  <a:lnTo>
                    <a:pt x="641" y="741"/>
                  </a:lnTo>
                  <a:lnTo>
                    <a:pt x="641" y="640"/>
                  </a:lnTo>
                  <a:lnTo>
                    <a:pt x="641" y="539"/>
                  </a:lnTo>
                  <a:lnTo>
                    <a:pt x="641" y="304"/>
                  </a:lnTo>
                  <a:lnTo>
                    <a:pt x="708" y="304"/>
                  </a:lnTo>
                  <a:lnTo>
                    <a:pt x="775" y="270"/>
                  </a:lnTo>
                  <a:lnTo>
                    <a:pt x="809" y="203"/>
                  </a:lnTo>
                  <a:close/>
                  <a:moveTo>
                    <a:pt x="203" y="371"/>
                  </a:moveTo>
                  <a:lnTo>
                    <a:pt x="270" y="405"/>
                  </a:lnTo>
                  <a:lnTo>
                    <a:pt x="338" y="405"/>
                  </a:lnTo>
                  <a:lnTo>
                    <a:pt x="405" y="438"/>
                  </a:lnTo>
                  <a:lnTo>
                    <a:pt x="371" y="573"/>
                  </a:lnTo>
                  <a:lnTo>
                    <a:pt x="338" y="708"/>
                  </a:lnTo>
                  <a:lnTo>
                    <a:pt x="304" y="842"/>
                  </a:lnTo>
                  <a:lnTo>
                    <a:pt x="203" y="977"/>
                  </a:lnTo>
                  <a:lnTo>
                    <a:pt x="169" y="842"/>
                  </a:lnTo>
                  <a:lnTo>
                    <a:pt x="136" y="674"/>
                  </a:lnTo>
                  <a:lnTo>
                    <a:pt x="169" y="539"/>
                  </a:lnTo>
                  <a:lnTo>
                    <a:pt x="203" y="371"/>
                  </a:lnTo>
                  <a:close/>
                  <a:moveTo>
                    <a:pt x="742" y="1"/>
                  </a:moveTo>
                  <a:lnTo>
                    <a:pt x="708" y="34"/>
                  </a:lnTo>
                  <a:lnTo>
                    <a:pt x="674" y="68"/>
                  </a:lnTo>
                  <a:lnTo>
                    <a:pt x="641" y="102"/>
                  </a:lnTo>
                  <a:lnTo>
                    <a:pt x="573" y="203"/>
                  </a:lnTo>
                  <a:lnTo>
                    <a:pt x="540" y="304"/>
                  </a:lnTo>
                  <a:lnTo>
                    <a:pt x="506" y="270"/>
                  </a:lnTo>
                  <a:lnTo>
                    <a:pt x="439" y="203"/>
                  </a:lnTo>
                  <a:lnTo>
                    <a:pt x="405" y="169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270" y="169"/>
                  </a:lnTo>
                  <a:lnTo>
                    <a:pt x="203" y="270"/>
                  </a:lnTo>
                  <a:lnTo>
                    <a:pt x="102" y="337"/>
                  </a:lnTo>
                  <a:lnTo>
                    <a:pt x="35" y="438"/>
                  </a:lnTo>
                  <a:lnTo>
                    <a:pt x="1" y="573"/>
                  </a:lnTo>
                  <a:lnTo>
                    <a:pt x="1" y="674"/>
                  </a:lnTo>
                  <a:lnTo>
                    <a:pt x="1" y="809"/>
                  </a:lnTo>
                  <a:lnTo>
                    <a:pt x="1" y="943"/>
                  </a:lnTo>
                  <a:lnTo>
                    <a:pt x="68" y="1044"/>
                  </a:lnTo>
                  <a:lnTo>
                    <a:pt x="136" y="1145"/>
                  </a:lnTo>
                  <a:lnTo>
                    <a:pt x="203" y="1179"/>
                  </a:lnTo>
                  <a:lnTo>
                    <a:pt x="270" y="1179"/>
                  </a:lnTo>
                  <a:lnTo>
                    <a:pt x="405" y="1011"/>
                  </a:lnTo>
                  <a:lnTo>
                    <a:pt x="506" y="775"/>
                  </a:lnTo>
                  <a:lnTo>
                    <a:pt x="540" y="876"/>
                  </a:lnTo>
                  <a:lnTo>
                    <a:pt x="607" y="943"/>
                  </a:lnTo>
                  <a:lnTo>
                    <a:pt x="708" y="977"/>
                  </a:lnTo>
                  <a:lnTo>
                    <a:pt x="809" y="943"/>
                  </a:lnTo>
                  <a:lnTo>
                    <a:pt x="910" y="876"/>
                  </a:lnTo>
                  <a:lnTo>
                    <a:pt x="977" y="775"/>
                  </a:lnTo>
                  <a:lnTo>
                    <a:pt x="1045" y="640"/>
                  </a:lnTo>
                  <a:lnTo>
                    <a:pt x="1045" y="506"/>
                  </a:lnTo>
                  <a:lnTo>
                    <a:pt x="1045" y="304"/>
                  </a:lnTo>
                  <a:lnTo>
                    <a:pt x="977" y="169"/>
                  </a:lnTo>
                  <a:lnTo>
                    <a:pt x="944" y="68"/>
                  </a:lnTo>
                  <a:lnTo>
                    <a:pt x="910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6235929" y="4237627"/>
              <a:ext cx="125567" cy="83712"/>
            </a:xfrm>
            <a:custGeom>
              <a:rect b="b" l="l" r="r" t="t"/>
              <a:pathLst>
                <a:path extrusionOk="0" h="1684" w="2526">
                  <a:moveTo>
                    <a:pt x="2055" y="203"/>
                  </a:moveTo>
                  <a:lnTo>
                    <a:pt x="2156" y="539"/>
                  </a:lnTo>
                  <a:lnTo>
                    <a:pt x="2257" y="910"/>
                  </a:lnTo>
                  <a:lnTo>
                    <a:pt x="2223" y="1011"/>
                  </a:lnTo>
                  <a:lnTo>
                    <a:pt x="2156" y="1112"/>
                  </a:lnTo>
                  <a:lnTo>
                    <a:pt x="2021" y="1179"/>
                  </a:lnTo>
                  <a:lnTo>
                    <a:pt x="1886" y="1213"/>
                  </a:lnTo>
                  <a:lnTo>
                    <a:pt x="1550" y="1246"/>
                  </a:lnTo>
                  <a:lnTo>
                    <a:pt x="1280" y="1280"/>
                  </a:lnTo>
                  <a:lnTo>
                    <a:pt x="1078" y="1347"/>
                  </a:lnTo>
                  <a:lnTo>
                    <a:pt x="809" y="1415"/>
                  </a:lnTo>
                  <a:lnTo>
                    <a:pt x="674" y="1415"/>
                  </a:lnTo>
                  <a:lnTo>
                    <a:pt x="540" y="1381"/>
                  </a:lnTo>
                  <a:lnTo>
                    <a:pt x="472" y="1347"/>
                  </a:lnTo>
                  <a:lnTo>
                    <a:pt x="405" y="1246"/>
                  </a:lnTo>
                  <a:lnTo>
                    <a:pt x="338" y="977"/>
                  </a:lnTo>
                  <a:lnTo>
                    <a:pt x="270" y="741"/>
                  </a:lnTo>
                  <a:lnTo>
                    <a:pt x="472" y="640"/>
                  </a:lnTo>
                  <a:lnTo>
                    <a:pt x="674" y="573"/>
                  </a:lnTo>
                  <a:lnTo>
                    <a:pt x="1146" y="506"/>
                  </a:lnTo>
                  <a:lnTo>
                    <a:pt x="1617" y="371"/>
                  </a:lnTo>
                  <a:lnTo>
                    <a:pt x="2055" y="203"/>
                  </a:lnTo>
                  <a:close/>
                  <a:moveTo>
                    <a:pt x="2088" y="1"/>
                  </a:moveTo>
                  <a:lnTo>
                    <a:pt x="1819" y="102"/>
                  </a:lnTo>
                  <a:lnTo>
                    <a:pt x="1516" y="203"/>
                  </a:lnTo>
                  <a:lnTo>
                    <a:pt x="944" y="337"/>
                  </a:lnTo>
                  <a:lnTo>
                    <a:pt x="540" y="438"/>
                  </a:lnTo>
                  <a:lnTo>
                    <a:pt x="371" y="472"/>
                  </a:lnTo>
                  <a:lnTo>
                    <a:pt x="169" y="539"/>
                  </a:lnTo>
                  <a:lnTo>
                    <a:pt x="169" y="506"/>
                  </a:lnTo>
                  <a:lnTo>
                    <a:pt x="136" y="539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809"/>
                  </a:lnTo>
                  <a:lnTo>
                    <a:pt x="102" y="1011"/>
                  </a:lnTo>
                  <a:lnTo>
                    <a:pt x="169" y="1213"/>
                  </a:lnTo>
                  <a:lnTo>
                    <a:pt x="304" y="1583"/>
                  </a:lnTo>
                  <a:lnTo>
                    <a:pt x="338" y="1650"/>
                  </a:lnTo>
                  <a:lnTo>
                    <a:pt x="439" y="1684"/>
                  </a:lnTo>
                  <a:lnTo>
                    <a:pt x="2425" y="1314"/>
                  </a:lnTo>
                  <a:lnTo>
                    <a:pt x="2492" y="1280"/>
                  </a:lnTo>
                  <a:lnTo>
                    <a:pt x="2526" y="1213"/>
                  </a:lnTo>
                  <a:lnTo>
                    <a:pt x="2425" y="607"/>
                  </a:lnTo>
                  <a:lnTo>
                    <a:pt x="2324" y="337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6162309" y="4450187"/>
              <a:ext cx="122237" cy="115526"/>
            </a:xfrm>
            <a:custGeom>
              <a:rect b="b" l="l" r="r" t="t"/>
              <a:pathLst>
                <a:path extrusionOk="0" h="2324" w="2459">
                  <a:moveTo>
                    <a:pt x="1886" y="270"/>
                  </a:moveTo>
                  <a:lnTo>
                    <a:pt x="2223" y="1280"/>
                  </a:lnTo>
                  <a:lnTo>
                    <a:pt x="2256" y="1414"/>
                  </a:lnTo>
                  <a:lnTo>
                    <a:pt x="2256" y="1482"/>
                  </a:lnTo>
                  <a:lnTo>
                    <a:pt x="2189" y="1549"/>
                  </a:lnTo>
                  <a:lnTo>
                    <a:pt x="2054" y="1616"/>
                  </a:lnTo>
                  <a:lnTo>
                    <a:pt x="1751" y="1717"/>
                  </a:lnTo>
                  <a:lnTo>
                    <a:pt x="1448" y="1818"/>
                  </a:lnTo>
                  <a:lnTo>
                    <a:pt x="943" y="1987"/>
                  </a:lnTo>
                  <a:lnTo>
                    <a:pt x="741" y="2020"/>
                  </a:lnTo>
                  <a:lnTo>
                    <a:pt x="674" y="2054"/>
                  </a:lnTo>
                  <a:lnTo>
                    <a:pt x="606" y="2020"/>
                  </a:lnTo>
                  <a:lnTo>
                    <a:pt x="573" y="1987"/>
                  </a:lnTo>
                  <a:lnTo>
                    <a:pt x="505" y="1953"/>
                  </a:lnTo>
                  <a:lnTo>
                    <a:pt x="438" y="1717"/>
                  </a:lnTo>
                  <a:lnTo>
                    <a:pt x="337" y="1482"/>
                  </a:lnTo>
                  <a:lnTo>
                    <a:pt x="270" y="1212"/>
                  </a:lnTo>
                  <a:lnTo>
                    <a:pt x="135" y="707"/>
                  </a:lnTo>
                  <a:lnTo>
                    <a:pt x="169" y="674"/>
                  </a:lnTo>
                  <a:lnTo>
                    <a:pt x="202" y="640"/>
                  </a:lnTo>
                  <a:lnTo>
                    <a:pt x="303" y="606"/>
                  </a:lnTo>
                  <a:lnTo>
                    <a:pt x="505" y="539"/>
                  </a:lnTo>
                  <a:lnTo>
                    <a:pt x="876" y="505"/>
                  </a:lnTo>
                  <a:lnTo>
                    <a:pt x="1852" y="270"/>
                  </a:lnTo>
                  <a:close/>
                  <a:moveTo>
                    <a:pt x="1819" y="0"/>
                  </a:moveTo>
                  <a:lnTo>
                    <a:pt x="1819" y="68"/>
                  </a:lnTo>
                  <a:lnTo>
                    <a:pt x="1785" y="68"/>
                  </a:lnTo>
                  <a:lnTo>
                    <a:pt x="539" y="337"/>
                  </a:lnTo>
                  <a:lnTo>
                    <a:pt x="270" y="404"/>
                  </a:lnTo>
                  <a:lnTo>
                    <a:pt x="135" y="472"/>
                  </a:lnTo>
                  <a:lnTo>
                    <a:pt x="68" y="505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842"/>
                  </a:lnTo>
                  <a:lnTo>
                    <a:pt x="0" y="1044"/>
                  </a:lnTo>
                  <a:lnTo>
                    <a:pt x="101" y="1482"/>
                  </a:lnTo>
                  <a:lnTo>
                    <a:pt x="236" y="1886"/>
                  </a:lnTo>
                  <a:lnTo>
                    <a:pt x="404" y="2290"/>
                  </a:lnTo>
                  <a:lnTo>
                    <a:pt x="472" y="2323"/>
                  </a:lnTo>
                  <a:lnTo>
                    <a:pt x="539" y="2323"/>
                  </a:lnTo>
                  <a:lnTo>
                    <a:pt x="1044" y="2189"/>
                  </a:lnTo>
                  <a:lnTo>
                    <a:pt x="1516" y="2054"/>
                  </a:lnTo>
                  <a:lnTo>
                    <a:pt x="1987" y="1852"/>
                  </a:lnTo>
                  <a:lnTo>
                    <a:pt x="2425" y="1650"/>
                  </a:lnTo>
                  <a:lnTo>
                    <a:pt x="2458" y="1616"/>
                  </a:lnTo>
                  <a:lnTo>
                    <a:pt x="2458" y="1549"/>
                  </a:lnTo>
                  <a:lnTo>
                    <a:pt x="1953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6113792" y="4267752"/>
              <a:ext cx="120547" cy="78691"/>
            </a:xfrm>
            <a:custGeom>
              <a:rect b="b" l="l" r="r" t="t"/>
              <a:pathLst>
                <a:path extrusionOk="0" h="1583" w="2425">
                  <a:moveTo>
                    <a:pt x="1852" y="270"/>
                  </a:moveTo>
                  <a:lnTo>
                    <a:pt x="1885" y="438"/>
                  </a:lnTo>
                  <a:lnTo>
                    <a:pt x="2121" y="775"/>
                  </a:lnTo>
                  <a:lnTo>
                    <a:pt x="2155" y="876"/>
                  </a:lnTo>
                  <a:lnTo>
                    <a:pt x="2155" y="977"/>
                  </a:lnTo>
                  <a:lnTo>
                    <a:pt x="2155" y="1044"/>
                  </a:lnTo>
                  <a:lnTo>
                    <a:pt x="2087" y="1078"/>
                  </a:lnTo>
                  <a:lnTo>
                    <a:pt x="1919" y="1145"/>
                  </a:lnTo>
                  <a:lnTo>
                    <a:pt x="1717" y="1145"/>
                  </a:lnTo>
                  <a:lnTo>
                    <a:pt x="1347" y="1179"/>
                  </a:lnTo>
                  <a:lnTo>
                    <a:pt x="976" y="1246"/>
                  </a:lnTo>
                  <a:lnTo>
                    <a:pt x="640" y="1347"/>
                  </a:lnTo>
                  <a:lnTo>
                    <a:pt x="539" y="1044"/>
                  </a:lnTo>
                  <a:lnTo>
                    <a:pt x="438" y="741"/>
                  </a:lnTo>
                  <a:lnTo>
                    <a:pt x="1145" y="539"/>
                  </a:lnTo>
                  <a:lnTo>
                    <a:pt x="1852" y="270"/>
                  </a:lnTo>
                  <a:close/>
                  <a:moveTo>
                    <a:pt x="1919" y="1"/>
                  </a:moveTo>
                  <a:lnTo>
                    <a:pt x="1145" y="270"/>
                  </a:lnTo>
                  <a:lnTo>
                    <a:pt x="337" y="539"/>
                  </a:lnTo>
                  <a:lnTo>
                    <a:pt x="269" y="506"/>
                  </a:lnTo>
                  <a:lnTo>
                    <a:pt x="236" y="573"/>
                  </a:lnTo>
                  <a:lnTo>
                    <a:pt x="67" y="607"/>
                  </a:lnTo>
                  <a:lnTo>
                    <a:pt x="0" y="674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35" y="809"/>
                  </a:lnTo>
                  <a:lnTo>
                    <a:pt x="269" y="775"/>
                  </a:lnTo>
                  <a:lnTo>
                    <a:pt x="370" y="1145"/>
                  </a:lnTo>
                  <a:lnTo>
                    <a:pt x="471" y="1516"/>
                  </a:lnTo>
                  <a:lnTo>
                    <a:pt x="505" y="1583"/>
                  </a:lnTo>
                  <a:lnTo>
                    <a:pt x="606" y="1583"/>
                  </a:lnTo>
                  <a:lnTo>
                    <a:pt x="1212" y="1415"/>
                  </a:lnTo>
                  <a:lnTo>
                    <a:pt x="1818" y="1347"/>
                  </a:lnTo>
                  <a:lnTo>
                    <a:pt x="2054" y="1347"/>
                  </a:lnTo>
                  <a:lnTo>
                    <a:pt x="2188" y="1314"/>
                  </a:lnTo>
                  <a:lnTo>
                    <a:pt x="2290" y="1246"/>
                  </a:lnTo>
                  <a:lnTo>
                    <a:pt x="2391" y="1112"/>
                  </a:lnTo>
                  <a:lnTo>
                    <a:pt x="2424" y="977"/>
                  </a:lnTo>
                  <a:lnTo>
                    <a:pt x="2391" y="842"/>
                  </a:lnTo>
                  <a:lnTo>
                    <a:pt x="2323" y="708"/>
                  </a:lnTo>
                  <a:lnTo>
                    <a:pt x="2155" y="405"/>
                  </a:lnTo>
                  <a:lnTo>
                    <a:pt x="2087" y="236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5658548" y="4369856"/>
              <a:ext cx="174084" cy="87092"/>
            </a:xfrm>
            <a:custGeom>
              <a:rect b="b" l="l" r="r" t="t"/>
              <a:pathLst>
                <a:path extrusionOk="0" h="1752" w="3502">
                  <a:moveTo>
                    <a:pt x="2694" y="270"/>
                  </a:moveTo>
                  <a:lnTo>
                    <a:pt x="2761" y="303"/>
                  </a:lnTo>
                  <a:lnTo>
                    <a:pt x="2828" y="303"/>
                  </a:lnTo>
                  <a:lnTo>
                    <a:pt x="2896" y="371"/>
                  </a:lnTo>
                  <a:lnTo>
                    <a:pt x="2929" y="438"/>
                  </a:lnTo>
                  <a:lnTo>
                    <a:pt x="2997" y="674"/>
                  </a:lnTo>
                  <a:lnTo>
                    <a:pt x="2761" y="808"/>
                  </a:lnTo>
                  <a:lnTo>
                    <a:pt x="2458" y="909"/>
                  </a:lnTo>
                  <a:lnTo>
                    <a:pt x="1886" y="1078"/>
                  </a:lnTo>
                  <a:lnTo>
                    <a:pt x="1212" y="1313"/>
                  </a:lnTo>
                  <a:lnTo>
                    <a:pt x="1010" y="1381"/>
                  </a:lnTo>
                  <a:lnTo>
                    <a:pt x="876" y="1414"/>
                  </a:lnTo>
                  <a:lnTo>
                    <a:pt x="775" y="1414"/>
                  </a:lnTo>
                  <a:lnTo>
                    <a:pt x="707" y="1381"/>
                  </a:lnTo>
                  <a:lnTo>
                    <a:pt x="674" y="1313"/>
                  </a:lnTo>
                  <a:lnTo>
                    <a:pt x="876" y="1280"/>
                  </a:lnTo>
                  <a:lnTo>
                    <a:pt x="1044" y="1212"/>
                  </a:lnTo>
                  <a:lnTo>
                    <a:pt x="1246" y="1111"/>
                  </a:lnTo>
                  <a:lnTo>
                    <a:pt x="1482" y="1078"/>
                  </a:lnTo>
                  <a:lnTo>
                    <a:pt x="1549" y="1044"/>
                  </a:lnTo>
                  <a:lnTo>
                    <a:pt x="1583" y="977"/>
                  </a:lnTo>
                  <a:lnTo>
                    <a:pt x="1616" y="943"/>
                  </a:lnTo>
                  <a:lnTo>
                    <a:pt x="1616" y="876"/>
                  </a:lnTo>
                  <a:lnTo>
                    <a:pt x="1583" y="808"/>
                  </a:lnTo>
                  <a:lnTo>
                    <a:pt x="1515" y="741"/>
                  </a:lnTo>
                  <a:lnTo>
                    <a:pt x="1381" y="741"/>
                  </a:lnTo>
                  <a:lnTo>
                    <a:pt x="1179" y="775"/>
                  </a:lnTo>
                  <a:lnTo>
                    <a:pt x="977" y="842"/>
                  </a:lnTo>
                  <a:lnTo>
                    <a:pt x="808" y="977"/>
                  </a:lnTo>
                  <a:lnTo>
                    <a:pt x="640" y="1111"/>
                  </a:lnTo>
                  <a:lnTo>
                    <a:pt x="674" y="909"/>
                  </a:lnTo>
                  <a:lnTo>
                    <a:pt x="1549" y="573"/>
                  </a:lnTo>
                  <a:lnTo>
                    <a:pt x="2256" y="371"/>
                  </a:lnTo>
                  <a:lnTo>
                    <a:pt x="2492" y="337"/>
                  </a:lnTo>
                  <a:lnTo>
                    <a:pt x="2694" y="270"/>
                  </a:lnTo>
                  <a:close/>
                  <a:moveTo>
                    <a:pt x="2862" y="0"/>
                  </a:moveTo>
                  <a:lnTo>
                    <a:pt x="2626" y="34"/>
                  </a:lnTo>
                  <a:lnTo>
                    <a:pt x="2424" y="68"/>
                  </a:lnTo>
                  <a:lnTo>
                    <a:pt x="1987" y="169"/>
                  </a:lnTo>
                  <a:lnTo>
                    <a:pt x="1515" y="303"/>
                  </a:lnTo>
                  <a:lnTo>
                    <a:pt x="640" y="606"/>
                  </a:lnTo>
                  <a:lnTo>
                    <a:pt x="472" y="606"/>
                  </a:lnTo>
                  <a:lnTo>
                    <a:pt x="303" y="674"/>
                  </a:lnTo>
                  <a:lnTo>
                    <a:pt x="169" y="775"/>
                  </a:lnTo>
                  <a:lnTo>
                    <a:pt x="68" y="909"/>
                  </a:lnTo>
                  <a:lnTo>
                    <a:pt x="0" y="1044"/>
                  </a:lnTo>
                  <a:lnTo>
                    <a:pt x="0" y="1212"/>
                  </a:lnTo>
                  <a:lnTo>
                    <a:pt x="0" y="1381"/>
                  </a:lnTo>
                  <a:lnTo>
                    <a:pt x="101" y="1549"/>
                  </a:lnTo>
                  <a:lnTo>
                    <a:pt x="202" y="1650"/>
                  </a:lnTo>
                  <a:lnTo>
                    <a:pt x="371" y="1717"/>
                  </a:lnTo>
                  <a:lnTo>
                    <a:pt x="539" y="1751"/>
                  </a:lnTo>
                  <a:lnTo>
                    <a:pt x="707" y="1717"/>
                  </a:lnTo>
                  <a:lnTo>
                    <a:pt x="1179" y="1616"/>
                  </a:lnTo>
                  <a:lnTo>
                    <a:pt x="1650" y="1448"/>
                  </a:lnTo>
                  <a:lnTo>
                    <a:pt x="2593" y="1111"/>
                  </a:lnTo>
                  <a:lnTo>
                    <a:pt x="2963" y="977"/>
                  </a:lnTo>
                  <a:lnTo>
                    <a:pt x="3131" y="842"/>
                  </a:lnTo>
                  <a:lnTo>
                    <a:pt x="3334" y="707"/>
                  </a:lnTo>
                  <a:lnTo>
                    <a:pt x="3435" y="573"/>
                  </a:lnTo>
                  <a:lnTo>
                    <a:pt x="3468" y="505"/>
                  </a:lnTo>
                  <a:lnTo>
                    <a:pt x="3502" y="404"/>
                  </a:lnTo>
                  <a:lnTo>
                    <a:pt x="3502" y="337"/>
                  </a:lnTo>
                  <a:lnTo>
                    <a:pt x="3468" y="236"/>
                  </a:lnTo>
                  <a:lnTo>
                    <a:pt x="3401" y="169"/>
                  </a:lnTo>
                  <a:lnTo>
                    <a:pt x="3300" y="68"/>
                  </a:lnTo>
                  <a:lnTo>
                    <a:pt x="3199" y="34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5986584" y="4289525"/>
              <a:ext cx="135609" cy="100464"/>
            </a:xfrm>
            <a:custGeom>
              <a:rect b="b" l="l" r="r" t="t"/>
              <a:pathLst>
                <a:path extrusionOk="0" h="2021" w="2728">
                  <a:moveTo>
                    <a:pt x="2020" y="0"/>
                  </a:moveTo>
                  <a:lnTo>
                    <a:pt x="68" y="674"/>
                  </a:lnTo>
                  <a:lnTo>
                    <a:pt x="0" y="707"/>
                  </a:lnTo>
                  <a:lnTo>
                    <a:pt x="0" y="808"/>
                  </a:lnTo>
                  <a:lnTo>
                    <a:pt x="34" y="876"/>
                  </a:lnTo>
                  <a:lnTo>
                    <a:pt x="135" y="876"/>
                  </a:lnTo>
                  <a:lnTo>
                    <a:pt x="1549" y="371"/>
                  </a:lnTo>
                  <a:lnTo>
                    <a:pt x="1717" y="303"/>
                  </a:lnTo>
                  <a:lnTo>
                    <a:pt x="1886" y="270"/>
                  </a:lnTo>
                  <a:lnTo>
                    <a:pt x="1953" y="270"/>
                  </a:lnTo>
                  <a:lnTo>
                    <a:pt x="2020" y="303"/>
                  </a:lnTo>
                  <a:lnTo>
                    <a:pt x="2054" y="371"/>
                  </a:lnTo>
                  <a:lnTo>
                    <a:pt x="2121" y="472"/>
                  </a:lnTo>
                  <a:lnTo>
                    <a:pt x="2458" y="1111"/>
                  </a:lnTo>
                  <a:lnTo>
                    <a:pt x="1313" y="1448"/>
                  </a:lnTo>
                  <a:lnTo>
                    <a:pt x="943" y="1549"/>
                  </a:lnTo>
                  <a:lnTo>
                    <a:pt x="808" y="1616"/>
                  </a:lnTo>
                  <a:lnTo>
                    <a:pt x="640" y="1717"/>
                  </a:lnTo>
                  <a:lnTo>
                    <a:pt x="539" y="1246"/>
                  </a:lnTo>
                  <a:lnTo>
                    <a:pt x="472" y="1010"/>
                  </a:lnTo>
                  <a:lnTo>
                    <a:pt x="371" y="808"/>
                  </a:lnTo>
                  <a:lnTo>
                    <a:pt x="337" y="808"/>
                  </a:lnTo>
                  <a:lnTo>
                    <a:pt x="303" y="943"/>
                  </a:lnTo>
                  <a:lnTo>
                    <a:pt x="303" y="1078"/>
                  </a:lnTo>
                  <a:lnTo>
                    <a:pt x="337" y="1381"/>
                  </a:lnTo>
                  <a:lnTo>
                    <a:pt x="404" y="1650"/>
                  </a:lnTo>
                  <a:lnTo>
                    <a:pt x="505" y="1919"/>
                  </a:lnTo>
                  <a:lnTo>
                    <a:pt x="539" y="1987"/>
                  </a:lnTo>
                  <a:lnTo>
                    <a:pt x="573" y="1987"/>
                  </a:lnTo>
                  <a:lnTo>
                    <a:pt x="640" y="2020"/>
                  </a:lnTo>
                  <a:lnTo>
                    <a:pt x="674" y="1987"/>
                  </a:lnTo>
                  <a:lnTo>
                    <a:pt x="876" y="1852"/>
                  </a:lnTo>
                  <a:lnTo>
                    <a:pt x="1078" y="1751"/>
                  </a:lnTo>
                  <a:lnTo>
                    <a:pt x="1549" y="1616"/>
                  </a:lnTo>
                  <a:lnTo>
                    <a:pt x="2626" y="1313"/>
                  </a:lnTo>
                  <a:lnTo>
                    <a:pt x="2694" y="1280"/>
                  </a:lnTo>
                  <a:lnTo>
                    <a:pt x="2727" y="1246"/>
                  </a:lnTo>
                  <a:lnTo>
                    <a:pt x="2727" y="1179"/>
                  </a:lnTo>
                  <a:lnTo>
                    <a:pt x="2694" y="1145"/>
                  </a:lnTo>
                  <a:lnTo>
                    <a:pt x="2155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5645176" y="4466940"/>
              <a:ext cx="120547" cy="103794"/>
            </a:xfrm>
            <a:custGeom>
              <a:rect b="b" l="l" r="r" t="t"/>
              <a:pathLst>
                <a:path extrusionOk="0" h="2088" w="2425">
                  <a:moveTo>
                    <a:pt x="1953" y="202"/>
                  </a:moveTo>
                  <a:lnTo>
                    <a:pt x="2054" y="606"/>
                  </a:lnTo>
                  <a:lnTo>
                    <a:pt x="2121" y="1044"/>
                  </a:lnTo>
                  <a:lnTo>
                    <a:pt x="2155" y="1313"/>
                  </a:lnTo>
                  <a:lnTo>
                    <a:pt x="2155" y="1481"/>
                  </a:lnTo>
                  <a:lnTo>
                    <a:pt x="2155" y="1549"/>
                  </a:lnTo>
                  <a:lnTo>
                    <a:pt x="2121" y="1582"/>
                  </a:lnTo>
                  <a:lnTo>
                    <a:pt x="1953" y="1616"/>
                  </a:lnTo>
                  <a:lnTo>
                    <a:pt x="1784" y="1616"/>
                  </a:lnTo>
                  <a:lnTo>
                    <a:pt x="1414" y="1650"/>
                  </a:lnTo>
                  <a:lnTo>
                    <a:pt x="1145" y="1717"/>
                  </a:lnTo>
                  <a:lnTo>
                    <a:pt x="875" y="1784"/>
                  </a:lnTo>
                  <a:lnTo>
                    <a:pt x="741" y="1784"/>
                  </a:lnTo>
                  <a:lnTo>
                    <a:pt x="640" y="1751"/>
                  </a:lnTo>
                  <a:lnTo>
                    <a:pt x="539" y="1650"/>
                  </a:lnTo>
                  <a:lnTo>
                    <a:pt x="471" y="1481"/>
                  </a:lnTo>
                  <a:lnTo>
                    <a:pt x="404" y="1111"/>
                  </a:lnTo>
                  <a:lnTo>
                    <a:pt x="337" y="909"/>
                  </a:lnTo>
                  <a:lnTo>
                    <a:pt x="269" y="707"/>
                  </a:lnTo>
                  <a:lnTo>
                    <a:pt x="505" y="606"/>
                  </a:lnTo>
                  <a:lnTo>
                    <a:pt x="741" y="539"/>
                  </a:lnTo>
                  <a:lnTo>
                    <a:pt x="1246" y="471"/>
                  </a:lnTo>
                  <a:lnTo>
                    <a:pt x="1616" y="370"/>
                  </a:lnTo>
                  <a:lnTo>
                    <a:pt x="1953" y="202"/>
                  </a:lnTo>
                  <a:close/>
                  <a:moveTo>
                    <a:pt x="2020" y="0"/>
                  </a:moveTo>
                  <a:lnTo>
                    <a:pt x="1953" y="34"/>
                  </a:lnTo>
                  <a:lnTo>
                    <a:pt x="1683" y="135"/>
                  </a:lnTo>
                  <a:lnTo>
                    <a:pt x="1380" y="236"/>
                  </a:lnTo>
                  <a:lnTo>
                    <a:pt x="774" y="370"/>
                  </a:lnTo>
                  <a:lnTo>
                    <a:pt x="539" y="404"/>
                  </a:lnTo>
                  <a:lnTo>
                    <a:pt x="337" y="438"/>
                  </a:lnTo>
                  <a:lnTo>
                    <a:pt x="168" y="539"/>
                  </a:lnTo>
                  <a:lnTo>
                    <a:pt x="67" y="606"/>
                  </a:lnTo>
                  <a:lnTo>
                    <a:pt x="0" y="673"/>
                  </a:lnTo>
                  <a:lnTo>
                    <a:pt x="0" y="741"/>
                  </a:lnTo>
                  <a:lnTo>
                    <a:pt x="0" y="774"/>
                  </a:lnTo>
                  <a:lnTo>
                    <a:pt x="67" y="808"/>
                  </a:lnTo>
                  <a:lnTo>
                    <a:pt x="101" y="842"/>
                  </a:lnTo>
                  <a:lnTo>
                    <a:pt x="168" y="1111"/>
                  </a:lnTo>
                  <a:lnTo>
                    <a:pt x="202" y="1380"/>
                  </a:lnTo>
                  <a:lnTo>
                    <a:pt x="269" y="1582"/>
                  </a:lnTo>
                  <a:lnTo>
                    <a:pt x="303" y="1751"/>
                  </a:lnTo>
                  <a:lnTo>
                    <a:pt x="370" y="1919"/>
                  </a:lnTo>
                  <a:lnTo>
                    <a:pt x="539" y="2054"/>
                  </a:lnTo>
                  <a:lnTo>
                    <a:pt x="606" y="2087"/>
                  </a:lnTo>
                  <a:lnTo>
                    <a:pt x="673" y="2087"/>
                  </a:lnTo>
                  <a:lnTo>
                    <a:pt x="842" y="2054"/>
                  </a:lnTo>
                  <a:lnTo>
                    <a:pt x="1145" y="1953"/>
                  </a:lnTo>
                  <a:lnTo>
                    <a:pt x="1448" y="1885"/>
                  </a:lnTo>
                  <a:lnTo>
                    <a:pt x="1751" y="1852"/>
                  </a:lnTo>
                  <a:lnTo>
                    <a:pt x="2054" y="1818"/>
                  </a:lnTo>
                  <a:lnTo>
                    <a:pt x="2323" y="1751"/>
                  </a:lnTo>
                  <a:lnTo>
                    <a:pt x="2390" y="1683"/>
                  </a:lnTo>
                  <a:lnTo>
                    <a:pt x="2424" y="1616"/>
                  </a:lnTo>
                  <a:lnTo>
                    <a:pt x="2357" y="1212"/>
                  </a:lnTo>
                  <a:lnTo>
                    <a:pt x="2256" y="842"/>
                  </a:lnTo>
                  <a:lnTo>
                    <a:pt x="2087" y="67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5866087" y="4324670"/>
              <a:ext cx="122187" cy="93753"/>
            </a:xfrm>
            <a:custGeom>
              <a:rect b="b" l="l" r="r" t="t"/>
              <a:pathLst>
                <a:path extrusionOk="0" h="1886" w="2458">
                  <a:moveTo>
                    <a:pt x="1852" y="270"/>
                  </a:moveTo>
                  <a:lnTo>
                    <a:pt x="1919" y="337"/>
                  </a:lnTo>
                  <a:lnTo>
                    <a:pt x="2020" y="472"/>
                  </a:lnTo>
                  <a:lnTo>
                    <a:pt x="2088" y="640"/>
                  </a:lnTo>
                  <a:lnTo>
                    <a:pt x="2189" y="977"/>
                  </a:lnTo>
                  <a:lnTo>
                    <a:pt x="1515" y="1179"/>
                  </a:lnTo>
                  <a:lnTo>
                    <a:pt x="1212" y="1280"/>
                  </a:lnTo>
                  <a:lnTo>
                    <a:pt x="909" y="1414"/>
                  </a:lnTo>
                  <a:lnTo>
                    <a:pt x="741" y="1515"/>
                  </a:lnTo>
                  <a:lnTo>
                    <a:pt x="640" y="1583"/>
                  </a:lnTo>
                  <a:lnTo>
                    <a:pt x="606" y="1583"/>
                  </a:lnTo>
                  <a:lnTo>
                    <a:pt x="573" y="1549"/>
                  </a:lnTo>
                  <a:lnTo>
                    <a:pt x="505" y="1381"/>
                  </a:lnTo>
                  <a:lnTo>
                    <a:pt x="438" y="1078"/>
                  </a:lnTo>
                  <a:lnTo>
                    <a:pt x="371" y="775"/>
                  </a:lnTo>
                  <a:lnTo>
                    <a:pt x="977" y="640"/>
                  </a:lnTo>
                  <a:lnTo>
                    <a:pt x="1549" y="438"/>
                  </a:lnTo>
                  <a:lnTo>
                    <a:pt x="1717" y="303"/>
                  </a:lnTo>
                  <a:lnTo>
                    <a:pt x="1818" y="270"/>
                  </a:lnTo>
                  <a:close/>
                  <a:moveTo>
                    <a:pt x="1818" y="0"/>
                  </a:moveTo>
                  <a:lnTo>
                    <a:pt x="1650" y="68"/>
                  </a:lnTo>
                  <a:lnTo>
                    <a:pt x="1482" y="169"/>
                  </a:lnTo>
                  <a:lnTo>
                    <a:pt x="1313" y="270"/>
                  </a:lnTo>
                  <a:lnTo>
                    <a:pt x="1145" y="337"/>
                  </a:lnTo>
                  <a:lnTo>
                    <a:pt x="606" y="472"/>
                  </a:lnTo>
                  <a:lnTo>
                    <a:pt x="68" y="640"/>
                  </a:lnTo>
                  <a:lnTo>
                    <a:pt x="0" y="707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02" y="842"/>
                  </a:lnTo>
                  <a:lnTo>
                    <a:pt x="202" y="1145"/>
                  </a:lnTo>
                  <a:lnTo>
                    <a:pt x="270" y="1482"/>
                  </a:lnTo>
                  <a:lnTo>
                    <a:pt x="303" y="1616"/>
                  </a:lnTo>
                  <a:lnTo>
                    <a:pt x="337" y="1751"/>
                  </a:lnTo>
                  <a:lnTo>
                    <a:pt x="404" y="1852"/>
                  </a:lnTo>
                  <a:lnTo>
                    <a:pt x="505" y="1886"/>
                  </a:lnTo>
                  <a:lnTo>
                    <a:pt x="674" y="1886"/>
                  </a:lnTo>
                  <a:lnTo>
                    <a:pt x="775" y="1818"/>
                  </a:lnTo>
                  <a:lnTo>
                    <a:pt x="1010" y="1650"/>
                  </a:lnTo>
                  <a:lnTo>
                    <a:pt x="1347" y="1482"/>
                  </a:lnTo>
                  <a:lnTo>
                    <a:pt x="1684" y="1381"/>
                  </a:lnTo>
                  <a:lnTo>
                    <a:pt x="2391" y="1179"/>
                  </a:lnTo>
                  <a:lnTo>
                    <a:pt x="2458" y="1145"/>
                  </a:lnTo>
                  <a:lnTo>
                    <a:pt x="2458" y="1044"/>
                  </a:lnTo>
                  <a:lnTo>
                    <a:pt x="2391" y="775"/>
                  </a:lnTo>
                  <a:lnTo>
                    <a:pt x="2256" y="404"/>
                  </a:lnTo>
                  <a:lnTo>
                    <a:pt x="2155" y="236"/>
                  </a:lnTo>
                  <a:lnTo>
                    <a:pt x="2054" y="101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6" name="Google Shape;276;p3"/>
          <p:cNvGrpSpPr/>
          <p:nvPr/>
        </p:nvGrpSpPr>
        <p:grpSpPr>
          <a:xfrm>
            <a:off x="8181406" y="1685317"/>
            <a:ext cx="962386" cy="1290422"/>
            <a:chOff x="5892831" y="1685317"/>
            <a:chExt cx="962386" cy="1290422"/>
          </a:xfrm>
        </p:grpSpPr>
        <p:sp>
          <p:nvSpPr>
            <p:cNvPr id="277" name="Google Shape;277;p3"/>
            <p:cNvSpPr/>
            <p:nvPr/>
          </p:nvSpPr>
          <p:spPr>
            <a:xfrm>
              <a:off x="6453510" y="2518805"/>
              <a:ext cx="227672" cy="334797"/>
            </a:xfrm>
            <a:custGeom>
              <a:rect b="b" l="l" r="r" t="t"/>
              <a:pathLst>
                <a:path extrusionOk="0" h="6735" w="4580">
                  <a:moveTo>
                    <a:pt x="4411" y="0"/>
                  </a:moveTo>
                  <a:lnTo>
                    <a:pt x="4378" y="34"/>
                  </a:lnTo>
                  <a:lnTo>
                    <a:pt x="3334" y="1650"/>
                  </a:lnTo>
                  <a:lnTo>
                    <a:pt x="2324" y="3266"/>
                  </a:lnTo>
                  <a:lnTo>
                    <a:pt x="1785" y="4142"/>
                  </a:lnTo>
                  <a:lnTo>
                    <a:pt x="1213" y="4950"/>
                  </a:lnTo>
                  <a:lnTo>
                    <a:pt x="34" y="6599"/>
                  </a:lnTo>
                  <a:lnTo>
                    <a:pt x="1" y="6667"/>
                  </a:lnTo>
                  <a:lnTo>
                    <a:pt x="34" y="6700"/>
                  </a:lnTo>
                  <a:lnTo>
                    <a:pt x="102" y="6734"/>
                  </a:lnTo>
                  <a:lnTo>
                    <a:pt x="135" y="6700"/>
                  </a:lnTo>
                  <a:lnTo>
                    <a:pt x="472" y="6364"/>
                  </a:lnTo>
                  <a:lnTo>
                    <a:pt x="775" y="5993"/>
                  </a:lnTo>
                  <a:lnTo>
                    <a:pt x="1381" y="5219"/>
                  </a:lnTo>
                  <a:lnTo>
                    <a:pt x="1886" y="4411"/>
                  </a:lnTo>
                  <a:lnTo>
                    <a:pt x="2391" y="3603"/>
                  </a:lnTo>
                  <a:lnTo>
                    <a:pt x="3468" y="1886"/>
                  </a:lnTo>
                  <a:lnTo>
                    <a:pt x="4007" y="1010"/>
                  </a:lnTo>
                  <a:lnTo>
                    <a:pt x="4546" y="169"/>
                  </a:lnTo>
                  <a:lnTo>
                    <a:pt x="4580" y="101"/>
                  </a:lnTo>
                  <a:lnTo>
                    <a:pt x="4580" y="68"/>
                  </a:lnTo>
                  <a:lnTo>
                    <a:pt x="45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6123833" y="2363163"/>
              <a:ext cx="138939" cy="435161"/>
            </a:xfrm>
            <a:custGeom>
              <a:rect b="b" l="l" r="r" t="t"/>
              <a:pathLst>
                <a:path extrusionOk="0" h="8754" w="2795">
                  <a:moveTo>
                    <a:pt x="1178" y="169"/>
                  </a:moveTo>
                  <a:lnTo>
                    <a:pt x="1347" y="202"/>
                  </a:lnTo>
                  <a:lnTo>
                    <a:pt x="1448" y="236"/>
                  </a:lnTo>
                  <a:lnTo>
                    <a:pt x="1515" y="303"/>
                  </a:lnTo>
                  <a:lnTo>
                    <a:pt x="1616" y="404"/>
                  </a:lnTo>
                  <a:lnTo>
                    <a:pt x="1683" y="539"/>
                  </a:lnTo>
                  <a:lnTo>
                    <a:pt x="1784" y="842"/>
                  </a:lnTo>
                  <a:lnTo>
                    <a:pt x="1852" y="1482"/>
                  </a:lnTo>
                  <a:lnTo>
                    <a:pt x="2391" y="5253"/>
                  </a:lnTo>
                  <a:lnTo>
                    <a:pt x="2458" y="5825"/>
                  </a:lnTo>
                  <a:lnTo>
                    <a:pt x="2492" y="6364"/>
                  </a:lnTo>
                  <a:lnTo>
                    <a:pt x="2525" y="6902"/>
                  </a:lnTo>
                  <a:lnTo>
                    <a:pt x="2525" y="7475"/>
                  </a:lnTo>
                  <a:lnTo>
                    <a:pt x="2458" y="7912"/>
                  </a:lnTo>
                  <a:lnTo>
                    <a:pt x="2391" y="8114"/>
                  </a:lnTo>
                  <a:lnTo>
                    <a:pt x="2290" y="8316"/>
                  </a:lnTo>
                  <a:lnTo>
                    <a:pt x="2256" y="8417"/>
                  </a:lnTo>
                  <a:lnTo>
                    <a:pt x="2189" y="8451"/>
                  </a:lnTo>
                  <a:lnTo>
                    <a:pt x="2121" y="8485"/>
                  </a:lnTo>
                  <a:lnTo>
                    <a:pt x="2054" y="8518"/>
                  </a:lnTo>
                  <a:lnTo>
                    <a:pt x="1919" y="8485"/>
                  </a:lnTo>
                  <a:lnTo>
                    <a:pt x="1751" y="8417"/>
                  </a:lnTo>
                  <a:lnTo>
                    <a:pt x="1616" y="8283"/>
                  </a:lnTo>
                  <a:lnTo>
                    <a:pt x="1481" y="8148"/>
                  </a:lnTo>
                  <a:lnTo>
                    <a:pt x="1279" y="7946"/>
                  </a:lnTo>
                  <a:lnTo>
                    <a:pt x="1178" y="7912"/>
                  </a:lnTo>
                  <a:lnTo>
                    <a:pt x="1111" y="7912"/>
                  </a:lnTo>
                  <a:lnTo>
                    <a:pt x="976" y="7138"/>
                  </a:lnTo>
                  <a:lnTo>
                    <a:pt x="875" y="6330"/>
                  </a:lnTo>
                  <a:lnTo>
                    <a:pt x="808" y="5488"/>
                  </a:lnTo>
                  <a:lnTo>
                    <a:pt x="673" y="4714"/>
                  </a:lnTo>
                  <a:lnTo>
                    <a:pt x="505" y="3704"/>
                  </a:lnTo>
                  <a:lnTo>
                    <a:pt x="370" y="2694"/>
                  </a:lnTo>
                  <a:lnTo>
                    <a:pt x="269" y="1717"/>
                  </a:lnTo>
                  <a:lnTo>
                    <a:pt x="168" y="707"/>
                  </a:lnTo>
                  <a:lnTo>
                    <a:pt x="236" y="707"/>
                  </a:lnTo>
                  <a:lnTo>
                    <a:pt x="404" y="640"/>
                  </a:lnTo>
                  <a:lnTo>
                    <a:pt x="539" y="539"/>
                  </a:lnTo>
                  <a:lnTo>
                    <a:pt x="875" y="337"/>
                  </a:lnTo>
                  <a:lnTo>
                    <a:pt x="1010" y="236"/>
                  </a:lnTo>
                  <a:lnTo>
                    <a:pt x="1178" y="169"/>
                  </a:lnTo>
                  <a:close/>
                  <a:moveTo>
                    <a:pt x="1212" y="0"/>
                  </a:moveTo>
                  <a:lnTo>
                    <a:pt x="976" y="68"/>
                  </a:lnTo>
                  <a:lnTo>
                    <a:pt x="707" y="202"/>
                  </a:lnTo>
                  <a:lnTo>
                    <a:pt x="438" y="371"/>
                  </a:lnTo>
                  <a:lnTo>
                    <a:pt x="168" y="573"/>
                  </a:lnTo>
                  <a:lnTo>
                    <a:pt x="168" y="505"/>
                  </a:lnTo>
                  <a:lnTo>
                    <a:pt x="135" y="438"/>
                  </a:lnTo>
                  <a:lnTo>
                    <a:pt x="67" y="404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0" y="977"/>
                  </a:lnTo>
                  <a:lnTo>
                    <a:pt x="0" y="1448"/>
                  </a:lnTo>
                  <a:lnTo>
                    <a:pt x="67" y="2391"/>
                  </a:lnTo>
                  <a:lnTo>
                    <a:pt x="202" y="3333"/>
                  </a:lnTo>
                  <a:lnTo>
                    <a:pt x="337" y="4276"/>
                  </a:lnTo>
                  <a:lnTo>
                    <a:pt x="539" y="5354"/>
                  </a:lnTo>
                  <a:lnTo>
                    <a:pt x="640" y="5926"/>
                  </a:lnTo>
                  <a:lnTo>
                    <a:pt x="707" y="6465"/>
                  </a:lnTo>
                  <a:lnTo>
                    <a:pt x="808" y="7407"/>
                  </a:lnTo>
                  <a:lnTo>
                    <a:pt x="842" y="7879"/>
                  </a:lnTo>
                  <a:lnTo>
                    <a:pt x="943" y="8350"/>
                  </a:lnTo>
                  <a:lnTo>
                    <a:pt x="976" y="8384"/>
                  </a:lnTo>
                  <a:lnTo>
                    <a:pt x="1010" y="8417"/>
                  </a:lnTo>
                  <a:lnTo>
                    <a:pt x="1111" y="8451"/>
                  </a:lnTo>
                  <a:lnTo>
                    <a:pt x="1178" y="8384"/>
                  </a:lnTo>
                  <a:lnTo>
                    <a:pt x="1212" y="8350"/>
                  </a:lnTo>
                  <a:lnTo>
                    <a:pt x="1178" y="8283"/>
                  </a:lnTo>
                  <a:lnTo>
                    <a:pt x="1178" y="8215"/>
                  </a:lnTo>
                  <a:lnTo>
                    <a:pt x="1347" y="8384"/>
                  </a:lnTo>
                  <a:lnTo>
                    <a:pt x="1515" y="8518"/>
                  </a:lnTo>
                  <a:lnTo>
                    <a:pt x="1683" y="8653"/>
                  </a:lnTo>
                  <a:lnTo>
                    <a:pt x="1885" y="8720"/>
                  </a:lnTo>
                  <a:lnTo>
                    <a:pt x="2054" y="8754"/>
                  </a:lnTo>
                  <a:lnTo>
                    <a:pt x="2256" y="8720"/>
                  </a:lnTo>
                  <a:lnTo>
                    <a:pt x="2323" y="8653"/>
                  </a:lnTo>
                  <a:lnTo>
                    <a:pt x="2424" y="8586"/>
                  </a:lnTo>
                  <a:lnTo>
                    <a:pt x="2559" y="8384"/>
                  </a:lnTo>
                  <a:lnTo>
                    <a:pt x="2660" y="8114"/>
                  </a:lnTo>
                  <a:lnTo>
                    <a:pt x="2761" y="7811"/>
                  </a:lnTo>
                  <a:lnTo>
                    <a:pt x="2795" y="7508"/>
                  </a:lnTo>
                  <a:lnTo>
                    <a:pt x="2795" y="7172"/>
                  </a:lnTo>
                  <a:lnTo>
                    <a:pt x="2795" y="6532"/>
                  </a:lnTo>
                  <a:lnTo>
                    <a:pt x="2727" y="5926"/>
                  </a:lnTo>
                  <a:lnTo>
                    <a:pt x="2391" y="3333"/>
                  </a:lnTo>
                  <a:lnTo>
                    <a:pt x="2189" y="2020"/>
                  </a:lnTo>
                  <a:lnTo>
                    <a:pt x="1953" y="741"/>
                  </a:lnTo>
                  <a:lnTo>
                    <a:pt x="1919" y="539"/>
                  </a:lnTo>
                  <a:lnTo>
                    <a:pt x="1852" y="371"/>
                  </a:lnTo>
                  <a:lnTo>
                    <a:pt x="1784" y="236"/>
                  </a:lnTo>
                  <a:lnTo>
                    <a:pt x="1683" y="135"/>
                  </a:lnTo>
                  <a:lnTo>
                    <a:pt x="1582" y="68"/>
                  </a:lnTo>
                  <a:lnTo>
                    <a:pt x="1481" y="34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6354786" y="2451845"/>
              <a:ext cx="313024" cy="395045"/>
            </a:xfrm>
            <a:custGeom>
              <a:rect b="b" l="l" r="r" t="t"/>
              <a:pathLst>
                <a:path extrusionOk="0" h="7947" w="6297">
                  <a:moveTo>
                    <a:pt x="5084" y="236"/>
                  </a:moveTo>
                  <a:lnTo>
                    <a:pt x="5252" y="337"/>
                  </a:lnTo>
                  <a:lnTo>
                    <a:pt x="5421" y="506"/>
                  </a:lnTo>
                  <a:lnTo>
                    <a:pt x="5555" y="674"/>
                  </a:lnTo>
                  <a:lnTo>
                    <a:pt x="5623" y="910"/>
                  </a:lnTo>
                  <a:lnTo>
                    <a:pt x="5690" y="1145"/>
                  </a:lnTo>
                  <a:lnTo>
                    <a:pt x="5724" y="1179"/>
                  </a:lnTo>
                  <a:lnTo>
                    <a:pt x="5286" y="1852"/>
                  </a:lnTo>
                  <a:lnTo>
                    <a:pt x="4714" y="2761"/>
                  </a:lnTo>
                  <a:lnTo>
                    <a:pt x="4444" y="3199"/>
                  </a:lnTo>
                  <a:lnTo>
                    <a:pt x="4141" y="3637"/>
                  </a:lnTo>
                  <a:lnTo>
                    <a:pt x="2795" y="5489"/>
                  </a:lnTo>
                  <a:lnTo>
                    <a:pt x="2155" y="6431"/>
                  </a:lnTo>
                  <a:lnTo>
                    <a:pt x="1852" y="6936"/>
                  </a:lnTo>
                  <a:lnTo>
                    <a:pt x="1583" y="7441"/>
                  </a:lnTo>
                  <a:lnTo>
                    <a:pt x="1179" y="7509"/>
                  </a:lnTo>
                  <a:lnTo>
                    <a:pt x="775" y="7509"/>
                  </a:lnTo>
                  <a:lnTo>
                    <a:pt x="573" y="7441"/>
                  </a:lnTo>
                  <a:lnTo>
                    <a:pt x="404" y="7340"/>
                  </a:lnTo>
                  <a:lnTo>
                    <a:pt x="303" y="7206"/>
                  </a:lnTo>
                  <a:lnTo>
                    <a:pt x="270" y="7105"/>
                  </a:lnTo>
                  <a:lnTo>
                    <a:pt x="236" y="6970"/>
                  </a:lnTo>
                  <a:lnTo>
                    <a:pt x="236" y="6835"/>
                  </a:lnTo>
                  <a:lnTo>
                    <a:pt x="270" y="6701"/>
                  </a:lnTo>
                  <a:lnTo>
                    <a:pt x="371" y="6398"/>
                  </a:lnTo>
                  <a:lnTo>
                    <a:pt x="505" y="6128"/>
                  </a:lnTo>
                  <a:lnTo>
                    <a:pt x="640" y="5859"/>
                  </a:lnTo>
                  <a:lnTo>
                    <a:pt x="1246" y="4782"/>
                  </a:lnTo>
                  <a:lnTo>
                    <a:pt x="1886" y="3738"/>
                  </a:lnTo>
                  <a:lnTo>
                    <a:pt x="2290" y="3098"/>
                  </a:lnTo>
                  <a:lnTo>
                    <a:pt x="2694" y="2492"/>
                  </a:lnTo>
                  <a:lnTo>
                    <a:pt x="3131" y="1886"/>
                  </a:lnTo>
                  <a:lnTo>
                    <a:pt x="3603" y="1347"/>
                  </a:lnTo>
                  <a:lnTo>
                    <a:pt x="4411" y="539"/>
                  </a:lnTo>
                  <a:lnTo>
                    <a:pt x="4512" y="405"/>
                  </a:lnTo>
                  <a:lnTo>
                    <a:pt x="4646" y="337"/>
                  </a:lnTo>
                  <a:lnTo>
                    <a:pt x="4781" y="270"/>
                  </a:lnTo>
                  <a:lnTo>
                    <a:pt x="4882" y="236"/>
                  </a:lnTo>
                  <a:close/>
                  <a:moveTo>
                    <a:pt x="4916" y="1"/>
                  </a:moveTo>
                  <a:lnTo>
                    <a:pt x="4646" y="68"/>
                  </a:lnTo>
                  <a:lnTo>
                    <a:pt x="4377" y="203"/>
                  </a:lnTo>
                  <a:lnTo>
                    <a:pt x="3973" y="539"/>
                  </a:lnTo>
                  <a:lnTo>
                    <a:pt x="3603" y="943"/>
                  </a:lnTo>
                  <a:lnTo>
                    <a:pt x="3232" y="1347"/>
                  </a:lnTo>
                  <a:lnTo>
                    <a:pt x="2896" y="1785"/>
                  </a:lnTo>
                  <a:lnTo>
                    <a:pt x="2559" y="2223"/>
                  </a:lnTo>
                  <a:lnTo>
                    <a:pt x="2256" y="2694"/>
                  </a:lnTo>
                  <a:lnTo>
                    <a:pt x="1684" y="3603"/>
                  </a:lnTo>
                  <a:lnTo>
                    <a:pt x="1179" y="4479"/>
                  </a:lnTo>
                  <a:lnTo>
                    <a:pt x="674" y="5320"/>
                  </a:lnTo>
                  <a:lnTo>
                    <a:pt x="472" y="5691"/>
                  </a:lnTo>
                  <a:lnTo>
                    <a:pt x="270" y="6027"/>
                  </a:lnTo>
                  <a:lnTo>
                    <a:pt x="101" y="6431"/>
                  </a:lnTo>
                  <a:lnTo>
                    <a:pt x="0" y="6802"/>
                  </a:lnTo>
                  <a:lnTo>
                    <a:pt x="0" y="6970"/>
                  </a:lnTo>
                  <a:lnTo>
                    <a:pt x="0" y="7105"/>
                  </a:lnTo>
                  <a:lnTo>
                    <a:pt x="34" y="7239"/>
                  </a:lnTo>
                  <a:lnTo>
                    <a:pt x="68" y="7340"/>
                  </a:lnTo>
                  <a:lnTo>
                    <a:pt x="135" y="7441"/>
                  </a:lnTo>
                  <a:lnTo>
                    <a:pt x="236" y="7509"/>
                  </a:lnTo>
                  <a:lnTo>
                    <a:pt x="438" y="7643"/>
                  </a:lnTo>
                  <a:lnTo>
                    <a:pt x="674" y="7711"/>
                  </a:lnTo>
                  <a:lnTo>
                    <a:pt x="1179" y="7711"/>
                  </a:lnTo>
                  <a:lnTo>
                    <a:pt x="1448" y="7677"/>
                  </a:lnTo>
                  <a:lnTo>
                    <a:pt x="1381" y="7812"/>
                  </a:lnTo>
                  <a:lnTo>
                    <a:pt x="1381" y="7879"/>
                  </a:lnTo>
                  <a:lnTo>
                    <a:pt x="1414" y="7946"/>
                  </a:lnTo>
                  <a:lnTo>
                    <a:pt x="1482" y="7946"/>
                  </a:lnTo>
                  <a:lnTo>
                    <a:pt x="1549" y="7913"/>
                  </a:lnTo>
                  <a:lnTo>
                    <a:pt x="1919" y="7340"/>
                  </a:lnTo>
                  <a:lnTo>
                    <a:pt x="2222" y="6768"/>
                  </a:lnTo>
                  <a:lnTo>
                    <a:pt x="2559" y="6229"/>
                  </a:lnTo>
                  <a:lnTo>
                    <a:pt x="2896" y="5657"/>
                  </a:lnTo>
                  <a:lnTo>
                    <a:pt x="3266" y="5118"/>
                  </a:lnTo>
                  <a:lnTo>
                    <a:pt x="3670" y="4613"/>
                  </a:lnTo>
                  <a:lnTo>
                    <a:pt x="4074" y="4108"/>
                  </a:lnTo>
                  <a:lnTo>
                    <a:pt x="4478" y="3570"/>
                  </a:lnTo>
                  <a:lnTo>
                    <a:pt x="4882" y="2963"/>
                  </a:lnTo>
                  <a:lnTo>
                    <a:pt x="5252" y="2324"/>
                  </a:lnTo>
                  <a:lnTo>
                    <a:pt x="4815" y="3199"/>
                  </a:lnTo>
                  <a:lnTo>
                    <a:pt x="4613" y="3637"/>
                  </a:lnTo>
                  <a:lnTo>
                    <a:pt x="4377" y="4041"/>
                  </a:lnTo>
                  <a:lnTo>
                    <a:pt x="3771" y="5017"/>
                  </a:lnTo>
                  <a:lnTo>
                    <a:pt x="3098" y="5926"/>
                  </a:lnTo>
                  <a:lnTo>
                    <a:pt x="1751" y="7778"/>
                  </a:lnTo>
                  <a:lnTo>
                    <a:pt x="1751" y="7812"/>
                  </a:lnTo>
                  <a:lnTo>
                    <a:pt x="1785" y="7879"/>
                  </a:lnTo>
                  <a:lnTo>
                    <a:pt x="1886" y="7879"/>
                  </a:lnTo>
                  <a:lnTo>
                    <a:pt x="2525" y="7071"/>
                  </a:lnTo>
                  <a:lnTo>
                    <a:pt x="3131" y="6229"/>
                  </a:lnTo>
                  <a:lnTo>
                    <a:pt x="3737" y="5388"/>
                  </a:lnTo>
                  <a:lnTo>
                    <a:pt x="4310" y="4512"/>
                  </a:lnTo>
                  <a:lnTo>
                    <a:pt x="4545" y="4108"/>
                  </a:lnTo>
                  <a:lnTo>
                    <a:pt x="4781" y="3671"/>
                  </a:lnTo>
                  <a:lnTo>
                    <a:pt x="5252" y="2829"/>
                  </a:lnTo>
                  <a:lnTo>
                    <a:pt x="5454" y="2391"/>
                  </a:lnTo>
                  <a:lnTo>
                    <a:pt x="5724" y="1953"/>
                  </a:lnTo>
                  <a:lnTo>
                    <a:pt x="5993" y="1549"/>
                  </a:lnTo>
                  <a:lnTo>
                    <a:pt x="6296" y="1179"/>
                  </a:lnTo>
                  <a:lnTo>
                    <a:pt x="6296" y="1112"/>
                  </a:lnTo>
                  <a:lnTo>
                    <a:pt x="6296" y="1078"/>
                  </a:lnTo>
                  <a:lnTo>
                    <a:pt x="6229" y="1044"/>
                  </a:lnTo>
                  <a:lnTo>
                    <a:pt x="6195" y="1078"/>
                  </a:lnTo>
                  <a:lnTo>
                    <a:pt x="5993" y="1280"/>
                  </a:lnTo>
                  <a:lnTo>
                    <a:pt x="5825" y="1482"/>
                  </a:lnTo>
                  <a:lnTo>
                    <a:pt x="5960" y="1213"/>
                  </a:lnTo>
                  <a:lnTo>
                    <a:pt x="5993" y="1078"/>
                  </a:lnTo>
                  <a:lnTo>
                    <a:pt x="5993" y="943"/>
                  </a:lnTo>
                  <a:lnTo>
                    <a:pt x="5993" y="910"/>
                  </a:lnTo>
                  <a:lnTo>
                    <a:pt x="5960" y="876"/>
                  </a:lnTo>
                  <a:lnTo>
                    <a:pt x="5926" y="876"/>
                  </a:lnTo>
                  <a:lnTo>
                    <a:pt x="5892" y="910"/>
                  </a:lnTo>
                  <a:lnTo>
                    <a:pt x="5791" y="640"/>
                  </a:lnTo>
                  <a:lnTo>
                    <a:pt x="5657" y="405"/>
                  </a:lnTo>
                  <a:lnTo>
                    <a:pt x="5522" y="203"/>
                  </a:lnTo>
                  <a:lnTo>
                    <a:pt x="5353" y="68"/>
                  </a:lnTo>
                  <a:lnTo>
                    <a:pt x="51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5892831" y="1685317"/>
              <a:ext cx="962386" cy="1166594"/>
            </a:xfrm>
            <a:custGeom>
              <a:rect b="b" l="l" r="r" t="t"/>
              <a:pathLst>
                <a:path extrusionOk="0" h="23468" w="19360">
                  <a:moveTo>
                    <a:pt x="3839" y="14343"/>
                  </a:moveTo>
                  <a:lnTo>
                    <a:pt x="3873" y="15320"/>
                  </a:lnTo>
                  <a:lnTo>
                    <a:pt x="3906" y="16296"/>
                  </a:lnTo>
                  <a:lnTo>
                    <a:pt x="4007" y="17239"/>
                  </a:lnTo>
                  <a:lnTo>
                    <a:pt x="4108" y="18215"/>
                  </a:lnTo>
                  <a:lnTo>
                    <a:pt x="4277" y="19293"/>
                  </a:lnTo>
                  <a:lnTo>
                    <a:pt x="4479" y="20336"/>
                  </a:lnTo>
                  <a:lnTo>
                    <a:pt x="4647" y="21212"/>
                  </a:lnTo>
                  <a:lnTo>
                    <a:pt x="4714" y="21683"/>
                  </a:lnTo>
                  <a:lnTo>
                    <a:pt x="4782" y="22121"/>
                  </a:lnTo>
                  <a:lnTo>
                    <a:pt x="4344" y="21986"/>
                  </a:lnTo>
                  <a:lnTo>
                    <a:pt x="4142" y="21919"/>
                  </a:lnTo>
                  <a:lnTo>
                    <a:pt x="3940" y="21818"/>
                  </a:lnTo>
                  <a:lnTo>
                    <a:pt x="3805" y="21683"/>
                  </a:lnTo>
                  <a:lnTo>
                    <a:pt x="3637" y="21515"/>
                  </a:lnTo>
                  <a:lnTo>
                    <a:pt x="3536" y="21313"/>
                  </a:lnTo>
                  <a:lnTo>
                    <a:pt x="3435" y="21043"/>
                  </a:lnTo>
                  <a:lnTo>
                    <a:pt x="3300" y="20471"/>
                  </a:lnTo>
                  <a:lnTo>
                    <a:pt x="3199" y="19865"/>
                  </a:lnTo>
                  <a:lnTo>
                    <a:pt x="3065" y="18687"/>
                  </a:lnTo>
                  <a:lnTo>
                    <a:pt x="2930" y="17777"/>
                  </a:lnTo>
                  <a:lnTo>
                    <a:pt x="2829" y="16835"/>
                  </a:lnTo>
                  <a:lnTo>
                    <a:pt x="2795" y="16397"/>
                  </a:lnTo>
                  <a:lnTo>
                    <a:pt x="2762" y="15926"/>
                  </a:lnTo>
                  <a:lnTo>
                    <a:pt x="2762" y="15488"/>
                  </a:lnTo>
                  <a:lnTo>
                    <a:pt x="2795" y="15017"/>
                  </a:lnTo>
                  <a:lnTo>
                    <a:pt x="3031" y="14781"/>
                  </a:lnTo>
                  <a:lnTo>
                    <a:pt x="3267" y="14545"/>
                  </a:lnTo>
                  <a:lnTo>
                    <a:pt x="3401" y="14444"/>
                  </a:lnTo>
                  <a:lnTo>
                    <a:pt x="3536" y="14377"/>
                  </a:lnTo>
                  <a:lnTo>
                    <a:pt x="3671" y="14343"/>
                  </a:lnTo>
                  <a:close/>
                  <a:moveTo>
                    <a:pt x="742" y="8081"/>
                  </a:moveTo>
                  <a:lnTo>
                    <a:pt x="809" y="8115"/>
                  </a:lnTo>
                  <a:lnTo>
                    <a:pt x="1314" y="8115"/>
                  </a:lnTo>
                  <a:lnTo>
                    <a:pt x="1146" y="10034"/>
                  </a:lnTo>
                  <a:lnTo>
                    <a:pt x="1078" y="10977"/>
                  </a:lnTo>
                  <a:lnTo>
                    <a:pt x="1078" y="11919"/>
                  </a:lnTo>
                  <a:lnTo>
                    <a:pt x="1112" y="12896"/>
                  </a:lnTo>
                  <a:lnTo>
                    <a:pt x="1179" y="13872"/>
                  </a:lnTo>
                  <a:lnTo>
                    <a:pt x="1381" y="15825"/>
                  </a:lnTo>
                  <a:lnTo>
                    <a:pt x="1516" y="17575"/>
                  </a:lnTo>
                  <a:lnTo>
                    <a:pt x="1583" y="18451"/>
                  </a:lnTo>
                  <a:lnTo>
                    <a:pt x="1684" y="19326"/>
                  </a:lnTo>
                  <a:lnTo>
                    <a:pt x="1853" y="20134"/>
                  </a:lnTo>
                  <a:lnTo>
                    <a:pt x="2088" y="20909"/>
                  </a:lnTo>
                  <a:lnTo>
                    <a:pt x="2391" y="21683"/>
                  </a:lnTo>
                  <a:lnTo>
                    <a:pt x="2728" y="22457"/>
                  </a:lnTo>
                  <a:lnTo>
                    <a:pt x="2694" y="22626"/>
                  </a:lnTo>
                  <a:lnTo>
                    <a:pt x="2661" y="22794"/>
                  </a:lnTo>
                  <a:lnTo>
                    <a:pt x="2492" y="23097"/>
                  </a:lnTo>
                  <a:lnTo>
                    <a:pt x="2425" y="23198"/>
                  </a:lnTo>
                  <a:lnTo>
                    <a:pt x="2358" y="23232"/>
                  </a:lnTo>
                  <a:lnTo>
                    <a:pt x="2324" y="23265"/>
                  </a:lnTo>
                  <a:lnTo>
                    <a:pt x="2257" y="23265"/>
                  </a:lnTo>
                  <a:lnTo>
                    <a:pt x="2122" y="23164"/>
                  </a:lnTo>
                  <a:lnTo>
                    <a:pt x="2021" y="23030"/>
                  </a:lnTo>
                  <a:lnTo>
                    <a:pt x="1920" y="22828"/>
                  </a:lnTo>
                  <a:lnTo>
                    <a:pt x="1853" y="22659"/>
                  </a:lnTo>
                  <a:lnTo>
                    <a:pt x="1785" y="22424"/>
                  </a:lnTo>
                  <a:lnTo>
                    <a:pt x="1516" y="21447"/>
                  </a:lnTo>
                  <a:lnTo>
                    <a:pt x="1280" y="20471"/>
                  </a:lnTo>
                  <a:lnTo>
                    <a:pt x="1078" y="19326"/>
                  </a:lnTo>
                  <a:lnTo>
                    <a:pt x="876" y="18181"/>
                  </a:lnTo>
                  <a:lnTo>
                    <a:pt x="472" y="15858"/>
                  </a:lnTo>
                  <a:lnTo>
                    <a:pt x="371" y="15252"/>
                  </a:lnTo>
                  <a:lnTo>
                    <a:pt x="338" y="14680"/>
                  </a:lnTo>
                  <a:lnTo>
                    <a:pt x="270" y="13502"/>
                  </a:lnTo>
                  <a:lnTo>
                    <a:pt x="237" y="12357"/>
                  </a:lnTo>
                  <a:lnTo>
                    <a:pt x="270" y="11145"/>
                  </a:lnTo>
                  <a:lnTo>
                    <a:pt x="270" y="10135"/>
                  </a:lnTo>
                  <a:lnTo>
                    <a:pt x="338" y="9630"/>
                  </a:lnTo>
                  <a:lnTo>
                    <a:pt x="405" y="9125"/>
                  </a:lnTo>
                  <a:lnTo>
                    <a:pt x="573" y="8586"/>
                  </a:lnTo>
                  <a:lnTo>
                    <a:pt x="708" y="8081"/>
                  </a:lnTo>
                  <a:close/>
                  <a:moveTo>
                    <a:pt x="10808" y="1"/>
                  </a:moveTo>
                  <a:lnTo>
                    <a:pt x="10000" y="34"/>
                  </a:lnTo>
                  <a:lnTo>
                    <a:pt x="9192" y="102"/>
                  </a:lnTo>
                  <a:lnTo>
                    <a:pt x="8351" y="236"/>
                  </a:lnTo>
                  <a:lnTo>
                    <a:pt x="7543" y="405"/>
                  </a:lnTo>
                  <a:lnTo>
                    <a:pt x="6735" y="674"/>
                  </a:lnTo>
                  <a:lnTo>
                    <a:pt x="6330" y="809"/>
                  </a:lnTo>
                  <a:lnTo>
                    <a:pt x="5926" y="977"/>
                  </a:lnTo>
                  <a:lnTo>
                    <a:pt x="5590" y="1145"/>
                  </a:lnTo>
                  <a:lnTo>
                    <a:pt x="5287" y="1314"/>
                  </a:lnTo>
                  <a:lnTo>
                    <a:pt x="4681" y="1751"/>
                  </a:lnTo>
                  <a:lnTo>
                    <a:pt x="4108" y="2189"/>
                  </a:lnTo>
                  <a:lnTo>
                    <a:pt x="3536" y="2694"/>
                  </a:lnTo>
                  <a:lnTo>
                    <a:pt x="2997" y="3199"/>
                  </a:lnTo>
                  <a:lnTo>
                    <a:pt x="2459" y="3772"/>
                  </a:lnTo>
                  <a:lnTo>
                    <a:pt x="2021" y="4378"/>
                  </a:lnTo>
                  <a:lnTo>
                    <a:pt x="1583" y="5017"/>
                  </a:lnTo>
                  <a:lnTo>
                    <a:pt x="1247" y="5691"/>
                  </a:lnTo>
                  <a:lnTo>
                    <a:pt x="977" y="6398"/>
                  </a:lnTo>
                  <a:lnTo>
                    <a:pt x="742" y="7138"/>
                  </a:lnTo>
                  <a:lnTo>
                    <a:pt x="674" y="7509"/>
                  </a:lnTo>
                  <a:lnTo>
                    <a:pt x="607" y="7879"/>
                  </a:lnTo>
                  <a:lnTo>
                    <a:pt x="607" y="7913"/>
                  </a:lnTo>
                  <a:lnTo>
                    <a:pt x="573" y="7913"/>
                  </a:lnTo>
                  <a:lnTo>
                    <a:pt x="540" y="7946"/>
                  </a:lnTo>
                  <a:lnTo>
                    <a:pt x="338" y="8620"/>
                  </a:lnTo>
                  <a:lnTo>
                    <a:pt x="169" y="9293"/>
                  </a:lnTo>
                  <a:lnTo>
                    <a:pt x="102" y="9630"/>
                  </a:lnTo>
                  <a:lnTo>
                    <a:pt x="68" y="9933"/>
                  </a:lnTo>
                  <a:lnTo>
                    <a:pt x="35" y="10606"/>
                  </a:lnTo>
                  <a:lnTo>
                    <a:pt x="1" y="11919"/>
                  </a:lnTo>
                  <a:lnTo>
                    <a:pt x="1" y="12660"/>
                  </a:lnTo>
                  <a:lnTo>
                    <a:pt x="35" y="13434"/>
                  </a:lnTo>
                  <a:lnTo>
                    <a:pt x="68" y="14175"/>
                  </a:lnTo>
                  <a:lnTo>
                    <a:pt x="136" y="14916"/>
                  </a:lnTo>
                  <a:lnTo>
                    <a:pt x="338" y="16397"/>
                  </a:lnTo>
                  <a:lnTo>
                    <a:pt x="607" y="17912"/>
                  </a:lnTo>
                  <a:lnTo>
                    <a:pt x="843" y="19326"/>
                  </a:lnTo>
                  <a:lnTo>
                    <a:pt x="1112" y="20774"/>
                  </a:lnTo>
                  <a:lnTo>
                    <a:pt x="1348" y="21919"/>
                  </a:lnTo>
                  <a:lnTo>
                    <a:pt x="1482" y="22491"/>
                  </a:lnTo>
                  <a:lnTo>
                    <a:pt x="1583" y="22760"/>
                  </a:lnTo>
                  <a:lnTo>
                    <a:pt x="1718" y="22996"/>
                  </a:lnTo>
                  <a:lnTo>
                    <a:pt x="1785" y="23164"/>
                  </a:lnTo>
                  <a:lnTo>
                    <a:pt x="1886" y="23265"/>
                  </a:lnTo>
                  <a:lnTo>
                    <a:pt x="1987" y="23366"/>
                  </a:lnTo>
                  <a:lnTo>
                    <a:pt x="2055" y="23434"/>
                  </a:lnTo>
                  <a:lnTo>
                    <a:pt x="2156" y="23467"/>
                  </a:lnTo>
                  <a:lnTo>
                    <a:pt x="2358" y="23467"/>
                  </a:lnTo>
                  <a:lnTo>
                    <a:pt x="2425" y="23434"/>
                  </a:lnTo>
                  <a:lnTo>
                    <a:pt x="2593" y="23299"/>
                  </a:lnTo>
                  <a:lnTo>
                    <a:pt x="2762" y="23097"/>
                  </a:lnTo>
                  <a:lnTo>
                    <a:pt x="2896" y="22895"/>
                  </a:lnTo>
                  <a:lnTo>
                    <a:pt x="2964" y="22626"/>
                  </a:lnTo>
                  <a:lnTo>
                    <a:pt x="3031" y="22558"/>
                  </a:lnTo>
                  <a:lnTo>
                    <a:pt x="3031" y="22525"/>
                  </a:lnTo>
                  <a:lnTo>
                    <a:pt x="3031" y="22457"/>
                  </a:lnTo>
                  <a:lnTo>
                    <a:pt x="2997" y="22424"/>
                  </a:lnTo>
                  <a:lnTo>
                    <a:pt x="2997" y="22356"/>
                  </a:lnTo>
                  <a:lnTo>
                    <a:pt x="2964" y="22323"/>
                  </a:lnTo>
                  <a:lnTo>
                    <a:pt x="2627" y="21582"/>
                  </a:lnTo>
                  <a:lnTo>
                    <a:pt x="2324" y="20808"/>
                  </a:lnTo>
                  <a:lnTo>
                    <a:pt x="2122" y="20033"/>
                  </a:lnTo>
                  <a:lnTo>
                    <a:pt x="1920" y="19259"/>
                  </a:lnTo>
                  <a:lnTo>
                    <a:pt x="1853" y="18788"/>
                  </a:lnTo>
                  <a:lnTo>
                    <a:pt x="1785" y="18350"/>
                  </a:lnTo>
                  <a:lnTo>
                    <a:pt x="1718" y="17407"/>
                  </a:lnTo>
                  <a:lnTo>
                    <a:pt x="1684" y="16498"/>
                  </a:lnTo>
                  <a:lnTo>
                    <a:pt x="1617" y="15555"/>
                  </a:lnTo>
                  <a:lnTo>
                    <a:pt x="1583" y="15488"/>
                  </a:lnTo>
                  <a:lnTo>
                    <a:pt x="1617" y="15488"/>
                  </a:lnTo>
                  <a:lnTo>
                    <a:pt x="1785" y="15623"/>
                  </a:lnTo>
                  <a:lnTo>
                    <a:pt x="2021" y="15757"/>
                  </a:lnTo>
                  <a:lnTo>
                    <a:pt x="2257" y="15825"/>
                  </a:lnTo>
                  <a:lnTo>
                    <a:pt x="2391" y="15858"/>
                  </a:lnTo>
                  <a:lnTo>
                    <a:pt x="2526" y="15858"/>
                  </a:lnTo>
                  <a:lnTo>
                    <a:pt x="2526" y="16498"/>
                  </a:lnTo>
                  <a:lnTo>
                    <a:pt x="2593" y="17104"/>
                  </a:lnTo>
                  <a:lnTo>
                    <a:pt x="2964" y="19798"/>
                  </a:lnTo>
                  <a:lnTo>
                    <a:pt x="3031" y="20370"/>
                  </a:lnTo>
                  <a:lnTo>
                    <a:pt x="3132" y="20942"/>
                  </a:lnTo>
                  <a:lnTo>
                    <a:pt x="3031" y="21010"/>
                  </a:lnTo>
                  <a:lnTo>
                    <a:pt x="2964" y="21077"/>
                  </a:lnTo>
                  <a:lnTo>
                    <a:pt x="2829" y="21279"/>
                  </a:lnTo>
                  <a:lnTo>
                    <a:pt x="2694" y="21481"/>
                  </a:lnTo>
                  <a:lnTo>
                    <a:pt x="2694" y="21582"/>
                  </a:lnTo>
                  <a:lnTo>
                    <a:pt x="2694" y="21683"/>
                  </a:lnTo>
                  <a:lnTo>
                    <a:pt x="2728" y="21717"/>
                  </a:lnTo>
                  <a:lnTo>
                    <a:pt x="2762" y="21750"/>
                  </a:lnTo>
                  <a:lnTo>
                    <a:pt x="2795" y="21750"/>
                  </a:lnTo>
                  <a:lnTo>
                    <a:pt x="2829" y="21717"/>
                  </a:lnTo>
                  <a:lnTo>
                    <a:pt x="3031" y="21414"/>
                  </a:lnTo>
                  <a:lnTo>
                    <a:pt x="3199" y="21212"/>
                  </a:lnTo>
                  <a:lnTo>
                    <a:pt x="3334" y="21515"/>
                  </a:lnTo>
                  <a:lnTo>
                    <a:pt x="3502" y="21818"/>
                  </a:lnTo>
                  <a:lnTo>
                    <a:pt x="3637" y="21952"/>
                  </a:lnTo>
                  <a:lnTo>
                    <a:pt x="3772" y="22053"/>
                  </a:lnTo>
                  <a:lnTo>
                    <a:pt x="3940" y="22154"/>
                  </a:lnTo>
                  <a:lnTo>
                    <a:pt x="4108" y="22222"/>
                  </a:lnTo>
                  <a:lnTo>
                    <a:pt x="4479" y="22323"/>
                  </a:lnTo>
                  <a:lnTo>
                    <a:pt x="4849" y="22390"/>
                  </a:lnTo>
                  <a:lnTo>
                    <a:pt x="4883" y="22491"/>
                  </a:lnTo>
                  <a:lnTo>
                    <a:pt x="4916" y="22525"/>
                  </a:lnTo>
                  <a:lnTo>
                    <a:pt x="4950" y="22558"/>
                  </a:lnTo>
                  <a:lnTo>
                    <a:pt x="5051" y="22558"/>
                  </a:lnTo>
                  <a:lnTo>
                    <a:pt x="5118" y="22525"/>
                  </a:lnTo>
                  <a:lnTo>
                    <a:pt x="5118" y="22457"/>
                  </a:lnTo>
                  <a:lnTo>
                    <a:pt x="5118" y="22424"/>
                  </a:lnTo>
                  <a:lnTo>
                    <a:pt x="5051" y="22087"/>
                  </a:lnTo>
                  <a:lnTo>
                    <a:pt x="5118" y="22222"/>
                  </a:lnTo>
                  <a:lnTo>
                    <a:pt x="5186" y="22289"/>
                  </a:lnTo>
                  <a:lnTo>
                    <a:pt x="5253" y="22323"/>
                  </a:lnTo>
                  <a:lnTo>
                    <a:pt x="5354" y="22289"/>
                  </a:lnTo>
                  <a:lnTo>
                    <a:pt x="5388" y="22255"/>
                  </a:lnTo>
                  <a:lnTo>
                    <a:pt x="5388" y="22154"/>
                  </a:lnTo>
                  <a:lnTo>
                    <a:pt x="5354" y="22087"/>
                  </a:lnTo>
                  <a:lnTo>
                    <a:pt x="5253" y="22020"/>
                  </a:lnTo>
                  <a:lnTo>
                    <a:pt x="5186" y="21885"/>
                  </a:lnTo>
                  <a:lnTo>
                    <a:pt x="5152" y="21683"/>
                  </a:lnTo>
                  <a:lnTo>
                    <a:pt x="5118" y="21481"/>
                  </a:lnTo>
                  <a:lnTo>
                    <a:pt x="5051" y="20808"/>
                  </a:lnTo>
                  <a:lnTo>
                    <a:pt x="4984" y="19899"/>
                  </a:lnTo>
                  <a:lnTo>
                    <a:pt x="4916" y="18990"/>
                  </a:lnTo>
                  <a:lnTo>
                    <a:pt x="4782" y="17744"/>
                  </a:lnTo>
                  <a:lnTo>
                    <a:pt x="4613" y="16532"/>
                  </a:lnTo>
                  <a:lnTo>
                    <a:pt x="4479" y="15286"/>
                  </a:lnTo>
                  <a:lnTo>
                    <a:pt x="4445" y="14680"/>
                  </a:lnTo>
                  <a:lnTo>
                    <a:pt x="4411" y="14074"/>
                  </a:lnTo>
                  <a:lnTo>
                    <a:pt x="4378" y="14007"/>
                  </a:lnTo>
                  <a:lnTo>
                    <a:pt x="4344" y="13973"/>
                  </a:lnTo>
                  <a:lnTo>
                    <a:pt x="4277" y="14007"/>
                  </a:lnTo>
                  <a:lnTo>
                    <a:pt x="4243" y="14074"/>
                  </a:lnTo>
                  <a:lnTo>
                    <a:pt x="4209" y="14747"/>
                  </a:lnTo>
                  <a:lnTo>
                    <a:pt x="4243" y="15421"/>
                  </a:lnTo>
                  <a:lnTo>
                    <a:pt x="4310" y="16094"/>
                  </a:lnTo>
                  <a:lnTo>
                    <a:pt x="4378" y="16801"/>
                  </a:lnTo>
                  <a:lnTo>
                    <a:pt x="4546" y="18148"/>
                  </a:lnTo>
                  <a:lnTo>
                    <a:pt x="4647" y="18855"/>
                  </a:lnTo>
                  <a:lnTo>
                    <a:pt x="4681" y="19528"/>
                  </a:lnTo>
                  <a:lnTo>
                    <a:pt x="4775" y="20470"/>
                  </a:lnTo>
                  <a:lnTo>
                    <a:pt x="4411" y="18619"/>
                  </a:lnTo>
                  <a:lnTo>
                    <a:pt x="4243" y="17542"/>
                  </a:lnTo>
                  <a:lnTo>
                    <a:pt x="4142" y="16464"/>
                  </a:lnTo>
                  <a:lnTo>
                    <a:pt x="4075" y="15387"/>
                  </a:lnTo>
                  <a:lnTo>
                    <a:pt x="4041" y="14310"/>
                  </a:lnTo>
                  <a:lnTo>
                    <a:pt x="4075" y="14242"/>
                  </a:lnTo>
                  <a:lnTo>
                    <a:pt x="4041" y="14141"/>
                  </a:lnTo>
                  <a:lnTo>
                    <a:pt x="4007" y="14108"/>
                  </a:lnTo>
                  <a:lnTo>
                    <a:pt x="3974" y="14074"/>
                  </a:lnTo>
                  <a:lnTo>
                    <a:pt x="3906" y="14074"/>
                  </a:lnTo>
                  <a:lnTo>
                    <a:pt x="3873" y="14108"/>
                  </a:lnTo>
                  <a:lnTo>
                    <a:pt x="3704" y="14108"/>
                  </a:lnTo>
                  <a:lnTo>
                    <a:pt x="3536" y="14141"/>
                  </a:lnTo>
                  <a:lnTo>
                    <a:pt x="3368" y="14209"/>
                  </a:lnTo>
                  <a:lnTo>
                    <a:pt x="3199" y="14276"/>
                  </a:lnTo>
                  <a:lnTo>
                    <a:pt x="3031" y="14411"/>
                  </a:lnTo>
                  <a:lnTo>
                    <a:pt x="2829" y="14579"/>
                  </a:lnTo>
                  <a:lnTo>
                    <a:pt x="2694" y="14747"/>
                  </a:lnTo>
                  <a:lnTo>
                    <a:pt x="2627" y="14949"/>
                  </a:lnTo>
                  <a:lnTo>
                    <a:pt x="2627" y="15017"/>
                  </a:lnTo>
                  <a:lnTo>
                    <a:pt x="2560" y="15286"/>
                  </a:lnTo>
                  <a:lnTo>
                    <a:pt x="2526" y="15589"/>
                  </a:lnTo>
                  <a:lnTo>
                    <a:pt x="2425" y="15589"/>
                  </a:lnTo>
                  <a:lnTo>
                    <a:pt x="2290" y="15555"/>
                  </a:lnTo>
                  <a:lnTo>
                    <a:pt x="2156" y="15522"/>
                  </a:lnTo>
                  <a:lnTo>
                    <a:pt x="1920" y="15421"/>
                  </a:lnTo>
                  <a:lnTo>
                    <a:pt x="1785" y="15387"/>
                  </a:lnTo>
                  <a:lnTo>
                    <a:pt x="1651" y="15353"/>
                  </a:lnTo>
                  <a:lnTo>
                    <a:pt x="1617" y="15387"/>
                  </a:lnTo>
                  <a:lnTo>
                    <a:pt x="1583" y="15421"/>
                  </a:lnTo>
                  <a:lnTo>
                    <a:pt x="1415" y="13670"/>
                  </a:lnTo>
                  <a:lnTo>
                    <a:pt x="1348" y="12795"/>
                  </a:lnTo>
                  <a:lnTo>
                    <a:pt x="1314" y="11919"/>
                  </a:lnTo>
                  <a:lnTo>
                    <a:pt x="1314" y="10943"/>
                  </a:lnTo>
                  <a:lnTo>
                    <a:pt x="1381" y="10000"/>
                  </a:lnTo>
                  <a:lnTo>
                    <a:pt x="1482" y="9024"/>
                  </a:lnTo>
                  <a:lnTo>
                    <a:pt x="1516" y="8047"/>
                  </a:lnTo>
                  <a:lnTo>
                    <a:pt x="1550" y="8014"/>
                  </a:lnTo>
                  <a:lnTo>
                    <a:pt x="1550" y="7980"/>
                  </a:lnTo>
                  <a:lnTo>
                    <a:pt x="1516" y="7913"/>
                  </a:lnTo>
                  <a:lnTo>
                    <a:pt x="1482" y="7879"/>
                  </a:lnTo>
                  <a:lnTo>
                    <a:pt x="1415" y="7879"/>
                  </a:lnTo>
                  <a:lnTo>
                    <a:pt x="1617" y="7206"/>
                  </a:lnTo>
                  <a:lnTo>
                    <a:pt x="1886" y="6566"/>
                  </a:lnTo>
                  <a:lnTo>
                    <a:pt x="2189" y="5994"/>
                  </a:lnTo>
                  <a:lnTo>
                    <a:pt x="2560" y="5421"/>
                  </a:lnTo>
                  <a:lnTo>
                    <a:pt x="2997" y="4883"/>
                  </a:lnTo>
                  <a:lnTo>
                    <a:pt x="3435" y="4411"/>
                  </a:lnTo>
                  <a:lnTo>
                    <a:pt x="3940" y="3940"/>
                  </a:lnTo>
                  <a:lnTo>
                    <a:pt x="4479" y="3502"/>
                  </a:lnTo>
                  <a:lnTo>
                    <a:pt x="5085" y="3098"/>
                  </a:lnTo>
                  <a:lnTo>
                    <a:pt x="5724" y="2762"/>
                  </a:lnTo>
                  <a:lnTo>
                    <a:pt x="6398" y="2492"/>
                  </a:lnTo>
                  <a:lnTo>
                    <a:pt x="7071" y="2256"/>
                  </a:lnTo>
                  <a:lnTo>
                    <a:pt x="7745" y="2088"/>
                  </a:lnTo>
                  <a:lnTo>
                    <a:pt x="8452" y="1953"/>
                  </a:lnTo>
                  <a:lnTo>
                    <a:pt x="9159" y="1852"/>
                  </a:lnTo>
                  <a:lnTo>
                    <a:pt x="9899" y="1785"/>
                  </a:lnTo>
                  <a:lnTo>
                    <a:pt x="10707" y="1785"/>
                  </a:lnTo>
                  <a:lnTo>
                    <a:pt x="11482" y="1819"/>
                  </a:lnTo>
                  <a:lnTo>
                    <a:pt x="12256" y="1920"/>
                  </a:lnTo>
                  <a:lnTo>
                    <a:pt x="13030" y="2054"/>
                  </a:lnTo>
                  <a:lnTo>
                    <a:pt x="13737" y="2256"/>
                  </a:lnTo>
                  <a:lnTo>
                    <a:pt x="14478" y="2526"/>
                  </a:lnTo>
                  <a:lnTo>
                    <a:pt x="15185" y="2863"/>
                  </a:lnTo>
                  <a:lnTo>
                    <a:pt x="15892" y="3267"/>
                  </a:lnTo>
                  <a:lnTo>
                    <a:pt x="16566" y="3704"/>
                  </a:lnTo>
                  <a:lnTo>
                    <a:pt x="17172" y="4142"/>
                  </a:lnTo>
                  <a:lnTo>
                    <a:pt x="17778" y="4647"/>
                  </a:lnTo>
                  <a:lnTo>
                    <a:pt x="18081" y="4916"/>
                  </a:lnTo>
                  <a:lnTo>
                    <a:pt x="18350" y="5186"/>
                  </a:lnTo>
                  <a:lnTo>
                    <a:pt x="18821" y="5758"/>
                  </a:lnTo>
                  <a:lnTo>
                    <a:pt x="19057" y="6061"/>
                  </a:lnTo>
                  <a:lnTo>
                    <a:pt x="19259" y="6398"/>
                  </a:lnTo>
                  <a:lnTo>
                    <a:pt x="19360" y="6566"/>
                  </a:lnTo>
                  <a:lnTo>
                    <a:pt x="19360" y="6061"/>
                  </a:lnTo>
                  <a:lnTo>
                    <a:pt x="19124" y="5657"/>
                  </a:lnTo>
                  <a:lnTo>
                    <a:pt x="18889" y="5354"/>
                  </a:lnTo>
                  <a:lnTo>
                    <a:pt x="18619" y="5051"/>
                  </a:lnTo>
                  <a:lnTo>
                    <a:pt x="18047" y="4512"/>
                  </a:lnTo>
                  <a:lnTo>
                    <a:pt x="17778" y="4243"/>
                  </a:lnTo>
                  <a:lnTo>
                    <a:pt x="17475" y="4007"/>
                  </a:lnTo>
                  <a:lnTo>
                    <a:pt x="16801" y="3536"/>
                  </a:lnTo>
                  <a:lnTo>
                    <a:pt x="16128" y="3098"/>
                  </a:lnTo>
                  <a:lnTo>
                    <a:pt x="15455" y="2728"/>
                  </a:lnTo>
                  <a:lnTo>
                    <a:pt x="15084" y="2526"/>
                  </a:lnTo>
                  <a:lnTo>
                    <a:pt x="14714" y="2324"/>
                  </a:lnTo>
                  <a:lnTo>
                    <a:pt x="13973" y="2054"/>
                  </a:lnTo>
                  <a:lnTo>
                    <a:pt x="13199" y="1819"/>
                  </a:lnTo>
                  <a:lnTo>
                    <a:pt x="12424" y="1684"/>
                  </a:lnTo>
                  <a:lnTo>
                    <a:pt x="11616" y="1583"/>
                  </a:lnTo>
                  <a:lnTo>
                    <a:pt x="10808" y="1549"/>
                  </a:lnTo>
                  <a:lnTo>
                    <a:pt x="10000" y="1549"/>
                  </a:lnTo>
                  <a:lnTo>
                    <a:pt x="9192" y="1617"/>
                  </a:lnTo>
                  <a:lnTo>
                    <a:pt x="8519" y="1684"/>
                  </a:lnTo>
                  <a:lnTo>
                    <a:pt x="7846" y="1819"/>
                  </a:lnTo>
                  <a:lnTo>
                    <a:pt x="7172" y="1987"/>
                  </a:lnTo>
                  <a:lnTo>
                    <a:pt x="6532" y="2189"/>
                  </a:lnTo>
                  <a:lnTo>
                    <a:pt x="5926" y="2459"/>
                  </a:lnTo>
                  <a:lnTo>
                    <a:pt x="5287" y="2728"/>
                  </a:lnTo>
                  <a:lnTo>
                    <a:pt x="4714" y="3065"/>
                  </a:lnTo>
                  <a:lnTo>
                    <a:pt x="4142" y="3469"/>
                  </a:lnTo>
                  <a:lnTo>
                    <a:pt x="3637" y="3873"/>
                  </a:lnTo>
                  <a:lnTo>
                    <a:pt x="3132" y="4344"/>
                  </a:lnTo>
                  <a:lnTo>
                    <a:pt x="2694" y="4849"/>
                  </a:lnTo>
                  <a:lnTo>
                    <a:pt x="2290" y="5388"/>
                  </a:lnTo>
                  <a:lnTo>
                    <a:pt x="1954" y="5960"/>
                  </a:lnTo>
                  <a:lnTo>
                    <a:pt x="1651" y="6566"/>
                  </a:lnTo>
                  <a:lnTo>
                    <a:pt x="1415" y="7206"/>
                  </a:lnTo>
                  <a:lnTo>
                    <a:pt x="1213" y="7879"/>
                  </a:lnTo>
                  <a:lnTo>
                    <a:pt x="1045" y="7879"/>
                  </a:lnTo>
                  <a:lnTo>
                    <a:pt x="1247" y="7273"/>
                  </a:lnTo>
                  <a:lnTo>
                    <a:pt x="1449" y="6667"/>
                  </a:lnTo>
                  <a:lnTo>
                    <a:pt x="1684" y="6061"/>
                  </a:lnTo>
                  <a:lnTo>
                    <a:pt x="1987" y="5489"/>
                  </a:lnTo>
                  <a:lnTo>
                    <a:pt x="2156" y="5186"/>
                  </a:lnTo>
                  <a:lnTo>
                    <a:pt x="2358" y="4883"/>
                  </a:lnTo>
                  <a:lnTo>
                    <a:pt x="2795" y="4310"/>
                  </a:lnTo>
                  <a:lnTo>
                    <a:pt x="3300" y="3805"/>
                  </a:lnTo>
                  <a:lnTo>
                    <a:pt x="3805" y="3267"/>
                  </a:lnTo>
                  <a:lnTo>
                    <a:pt x="4411" y="2694"/>
                  </a:lnTo>
                  <a:lnTo>
                    <a:pt x="5051" y="2155"/>
                  </a:lnTo>
                  <a:lnTo>
                    <a:pt x="5388" y="1920"/>
                  </a:lnTo>
                  <a:lnTo>
                    <a:pt x="5724" y="1718"/>
                  </a:lnTo>
                  <a:lnTo>
                    <a:pt x="6095" y="1516"/>
                  </a:lnTo>
                  <a:lnTo>
                    <a:pt x="6499" y="1347"/>
                  </a:lnTo>
                  <a:lnTo>
                    <a:pt x="7240" y="1145"/>
                  </a:lnTo>
                  <a:lnTo>
                    <a:pt x="8014" y="1011"/>
                  </a:lnTo>
                  <a:lnTo>
                    <a:pt x="8822" y="876"/>
                  </a:lnTo>
                  <a:lnTo>
                    <a:pt x="9596" y="809"/>
                  </a:lnTo>
                  <a:lnTo>
                    <a:pt x="10337" y="775"/>
                  </a:lnTo>
                  <a:lnTo>
                    <a:pt x="11078" y="775"/>
                  </a:lnTo>
                  <a:lnTo>
                    <a:pt x="11818" y="809"/>
                  </a:lnTo>
                  <a:lnTo>
                    <a:pt x="12559" y="910"/>
                  </a:lnTo>
                  <a:lnTo>
                    <a:pt x="13300" y="1044"/>
                  </a:lnTo>
                  <a:lnTo>
                    <a:pt x="14040" y="1213"/>
                  </a:lnTo>
                  <a:lnTo>
                    <a:pt x="14747" y="1448"/>
                  </a:lnTo>
                  <a:lnTo>
                    <a:pt x="15421" y="1751"/>
                  </a:lnTo>
                  <a:lnTo>
                    <a:pt x="16162" y="2088"/>
                  </a:lnTo>
                  <a:lnTo>
                    <a:pt x="16835" y="2526"/>
                  </a:lnTo>
                  <a:lnTo>
                    <a:pt x="17475" y="2964"/>
                  </a:lnTo>
                  <a:lnTo>
                    <a:pt x="18114" y="3469"/>
                  </a:lnTo>
                  <a:lnTo>
                    <a:pt x="18619" y="3940"/>
                  </a:lnTo>
                  <a:lnTo>
                    <a:pt x="19158" y="4411"/>
                  </a:lnTo>
                  <a:lnTo>
                    <a:pt x="19360" y="4580"/>
                  </a:lnTo>
                  <a:lnTo>
                    <a:pt x="19360" y="4243"/>
                  </a:lnTo>
                  <a:lnTo>
                    <a:pt x="19124" y="4075"/>
                  </a:lnTo>
                  <a:lnTo>
                    <a:pt x="18788" y="3772"/>
                  </a:lnTo>
                  <a:lnTo>
                    <a:pt x="18451" y="3469"/>
                  </a:lnTo>
                  <a:lnTo>
                    <a:pt x="17744" y="2896"/>
                  </a:lnTo>
                  <a:lnTo>
                    <a:pt x="17138" y="2425"/>
                  </a:lnTo>
                  <a:lnTo>
                    <a:pt x="16465" y="2054"/>
                  </a:lnTo>
                  <a:lnTo>
                    <a:pt x="15791" y="1684"/>
                  </a:lnTo>
                  <a:lnTo>
                    <a:pt x="15118" y="1381"/>
                  </a:lnTo>
                  <a:lnTo>
                    <a:pt x="14343" y="1112"/>
                  </a:lnTo>
                  <a:lnTo>
                    <a:pt x="13603" y="876"/>
                  </a:lnTo>
                  <a:lnTo>
                    <a:pt x="12828" y="741"/>
                  </a:lnTo>
                  <a:lnTo>
                    <a:pt x="12054" y="640"/>
                  </a:lnTo>
                  <a:lnTo>
                    <a:pt x="11246" y="573"/>
                  </a:lnTo>
                  <a:lnTo>
                    <a:pt x="10472" y="573"/>
                  </a:lnTo>
                  <a:lnTo>
                    <a:pt x="9664" y="640"/>
                  </a:lnTo>
                  <a:lnTo>
                    <a:pt x="8889" y="708"/>
                  </a:lnTo>
                  <a:lnTo>
                    <a:pt x="8182" y="809"/>
                  </a:lnTo>
                  <a:lnTo>
                    <a:pt x="7442" y="943"/>
                  </a:lnTo>
                  <a:lnTo>
                    <a:pt x="6735" y="1112"/>
                  </a:lnTo>
                  <a:lnTo>
                    <a:pt x="6061" y="1347"/>
                  </a:lnTo>
                  <a:lnTo>
                    <a:pt x="5724" y="1516"/>
                  </a:lnTo>
                  <a:lnTo>
                    <a:pt x="5388" y="1684"/>
                  </a:lnTo>
                  <a:lnTo>
                    <a:pt x="5085" y="1920"/>
                  </a:lnTo>
                  <a:lnTo>
                    <a:pt x="4782" y="2155"/>
                  </a:lnTo>
                  <a:lnTo>
                    <a:pt x="4243" y="2661"/>
                  </a:lnTo>
                  <a:lnTo>
                    <a:pt x="3704" y="3166"/>
                  </a:lnTo>
                  <a:lnTo>
                    <a:pt x="3199" y="3637"/>
                  </a:lnTo>
                  <a:lnTo>
                    <a:pt x="2762" y="4142"/>
                  </a:lnTo>
                  <a:lnTo>
                    <a:pt x="2324" y="4647"/>
                  </a:lnTo>
                  <a:lnTo>
                    <a:pt x="1954" y="5219"/>
                  </a:lnTo>
                  <a:lnTo>
                    <a:pt x="1617" y="5859"/>
                  </a:lnTo>
                  <a:lnTo>
                    <a:pt x="1314" y="6499"/>
                  </a:lnTo>
                  <a:lnTo>
                    <a:pt x="1078" y="7206"/>
                  </a:lnTo>
                  <a:lnTo>
                    <a:pt x="910" y="7879"/>
                  </a:lnTo>
                  <a:lnTo>
                    <a:pt x="809" y="7879"/>
                  </a:lnTo>
                  <a:lnTo>
                    <a:pt x="1011" y="7138"/>
                  </a:lnTo>
                  <a:lnTo>
                    <a:pt x="1247" y="6398"/>
                  </a:lnTo>
                  <a:lnTo>
                    <a:pt x="1550" y="5657"/>
                  </a:lnTo>
                  <a:lnTo>
                    <a:pt x="1920" y="4950"/>
                  </a:lnTo>
                  <a:lnTo>
                    <a:pt x="2088" y="4613"/>
                  </a:lnTo>
                  <a:lnTo>
                    <a:pt x="2324" y="4310"/>
                  </a:lnTo>
                  <a:lnTo>
                    <a:pt x="2526" y="4007"/>
                  </a:lnTo>
                  <a:lnTo>
                    <a:pt x="2762" y="3738"/>
                  </a:lnTo>
                  <a:lnTo>
                    <a:pt x="3300" y="3199"/>
                  </a:lnTo>
                  <a:lnTo>
                    <a:pt x="3873" y="2694"/>
                  </a:lnTo>
                  <a:lnTo>
                    <a:pt x="4479" y="2223"/>
                  </a:lnTo>
                  <a:lnTo>
                    <a:pt x="5085" y="1751"/>
                  </a:lnTo>
                  <a:lnTo>
                    <a:pt x="5388" y="1549"/>
                  </a:lnTo>
                  <a:lnTo>
                    <a:pt x="5724" y="1347"/>
                  </a:lnTo>
                  <a:lnTo>
                    <a:pt x="6061" y="1179"/>
                  </a:lnTo>
                  <a:lnTo>
                    <a:pt x="6431" y="1011"/>
                  </a:lnTo>
                  <a:lnTo>
                    <a:pt x="7240" y="741"/>
                  </a:lnTo>
                  <a:lnTo>
                    <a:pt x="8048" y="539"/>
                  </a:lnTo>
                  <a:lnTo>
                    <a:pt x="8856" y="405"/>
                  </a:lnTo>
                  <a:lnTo>
                    <a:pt x="9697" y="270"/>
                  </a:lnTo>
                  <a:lnTo>
                    <a:pt x="10505" y="236"/>
                  </a:lnTo>
                  <a:lnTo>
                    <a:pt x="11347" y="236"/>
                  </a:lnTo>
                  <a:lnTo>
                    <a:pt x="12155" y="337"/>
                  </a:lnTo>
                  <a:lnTo>
                    <a:pt x="12929" y="438"/>
                  </a:lnTo>
                  <a:lnTo>
                    <a:pt x="13737" y="640"/>
                  </a:lnTo>
                  <a:lnTo>
                    <a:pt x="14512" y="876"/>
                  </a:lnTo>
                  <a:lnTo>
                    <a:pt x="15253" y="1145"/>
                  </a:lnTo>
                  <a:lnTo>
                    <a:pt x="16027" y="1482"/>
                  </a:lnTo>
                  <a:lnTo>
                    <a:pt x="16667" y="1819"/>
                  </a:lnTo>
                  <a:lnTo>
                    <a:pt x="17306" y="2223"/>
                  </a:lnTo>
                  <a:lnTo>
                    <a:pt x="17879" y="2661"/>
                  </a:lnTo>
                  <a:lnTo>
                    <a:pt x="18451" y="3166"/>
                  </a:lnTo>
                  <a:lnTo>
                    <a:pt x="19360" y="4041"/>
                  </a:lnTo>
                  <a:lnTo>
                    <a:pt x="19360" y="3671"/>
                  </a:lnTo>
                  <a:lnTo>
                    <a:pt x="18754" y="3098"/>
                  </a:lnTo>
                  <a:lnTo>
                    <a:pt x="18148" y="2560"/>
                  </a:lnTo>
                  <a:lnTo>
                    <a:pt x="17879" y="2290"/>
                  </a:lnTo>
                  <a:lnTo>
                    <a:pt x="17542" y="2088"/>
                  </a:lnTo>
                  <a:lnTo>
                    <a:pt x="16902" y="1684"/>
                  </a:lnTo>
                  <a:lnTo>
                    <a:pt x="16229" y="1314"/>
                  </a:lnTo>
                  <a:lnTo>
                    <a:pt x="15556" y="1011"/>
                  </a:lnTo>
                  <a:lnTo>
                    <a:pt x="14781" y="708"/>
                  </a:lnTo>
                  <a:lnTo>
                    <a:pt x="14007" y="438"/>
                  </a:lnTo>
                  <a:lnTo>
                    <a:pt x="13232" y="236"/>
                  </a:lnTo>
                  <a:lnTo>
                    <a:pt x="12424" y="102"/>
                  </a:lnTo>
                  <a:lnTo>
                    <a:pt x="11616" y="34"/>
                  </a:lnTo>
                  <a:lnTo>
                    <a:pt x="108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5968142" y="2078623"/>
              <a:ext cx="50" cy="50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6460221" y="2456866"/>
              <a:ext cx="394996" cy="518873"/>
            </a:xfrm>
            <a:custGeom>
              <a:rect b="b" l="l" r="r" t="t"/>
              <a:pathLst>
                <a:path extrusionOk="0" h="10438" w="7946">
                  <a:moveTo>
                    <a:pt x="4647" y="1246"/>
                  </a:moveTo>
                  <a:lnTo>
                    <a:pt x="4546" y="1280"/>
                  </a:lnTo>
                  <a:lnTo>
                    <a:pt x="4512" y="1347"/>
                  </a:lnTo>
                  <a:lnTo>
                    <a:pt x="4546" y="1381"/>
                  </a:lnTo>
                  <a:lnTo>
                    <a:pt x="4579" y="1448"/>
                  </a:lnTo>
                  <a:lnTo>
                    <a:pt x="4613" y="1482"/>
                  </a:lnTo>
                  <a:lnTo>
                    <a:pt x="4680" y="1516"/>
                  </a:lnTo>
                  <a:lnTo>
                    <a:pt x="4748" y="1516"/>
                  </a:lnTo>
                  <a:lnTo>
                    <a:pt x="4815" y="1549"/>
                  </a:lnTo>
                  <a:lnTo>
                    <a:pt x="4916" y="1650"/>
                  </a:lnTo>
                  <a:lnTo>
                    <a:pt x="4983" y="1819"/>
                  </a:lnTo>
                  <a:lnTo>
                    <a:pt x="5017" y="2021"/>
                  </a:lnTo>
                  <a:lnTo>
                    <a:pt x="5017" y="2391"/>
                  </a:lnTo>
                  <a:lnTo>
                    <a:pt x="4983" y="2694"/>
                  </a:lnTo>
                  <a:lnTo>
                    <a:pt x="4950" y="2930"/>
                  </a:lnTo>
                  <a:lnTo>
                    <a:pt x="4849" y="3199"/>
                  </a:lnTo>
                  <a:lnTo>
                    <a:pt x="4647" y="3671"/>
                  </a:lnTo>
                  <a:lnTo>
                    <a:pt x="4377" y="4142"/>
                  </a:lnTo>
                  <a:lnTo>
                    <a:pt x="4074" y="4580"/>
                  </a:lnTo>
                  <a:lnTo>
                    <a:pt x="3468" y="5455"/>
                  </a:lnTo>
                  <a:lnTo>
                    <a:pt x="2862" y="6330"/>
                  </a:lnTo>
                  <a:lnTo>
                    <a:pt x="2222" y="7172"/>
                  </a:lnTo>
                  <a:lnTo>
                    <a:pt x="1515" y="7980"/>
                  </a:lnTo>
                  <a:lnTo>
                    <a:pt x="1515" y="8014"/>
                  </a:lnTo>
                  <a:lnTo>
                    <a:pt x="1313" y="8115"/>
                  </a:lnTo>
                  <a:lnTo>
                    <a:pt x="1078" y="8148"/>
                  </a:lnTo>
                  <a:lnTo>
                    <a:pt x="876" y="8115"/>
                  </a:lnTo>
                  <a:lnTo>
                    <a:pt x="640" y="8081"/>
                  </a:lnTo>
                  <a:lnTo>
                    <a:pt x="337" y="8014"/>
                  </a:lnTo>
                  <a:lnTo>
                    <a:pt x="202" y="8014"/>
                  </a:lnTo>
                  <a:lnTo>
                    <a:pt x="34" y="8047"/>
                  </a:lnTo>
                  <a:lnTo>
                    <a:pt x="0" y="8047"/>
                  </a:lnTo>
                  <a:lnTo>
                    <a:pt x="0" y="8081"/>
                  </a:lnTo>
                  <a:lnTo>
                    <a:pt x="0" y="8148"/>
                  </a:lnTo>
                  <a:lnTo>
                    <a:pt x="34" y="8148"/>
                  </a:lnTo>
                  <a:lnTo>
                    <a:pt x="472" y="8317"/>
                  </a:lnTo>
                  <a:lnTo>
                    <a:pt x="707" y="8350"/>
                  </a:lnTo>
                  <a:lnTo>
                    <a:pt x="943" y="8384"/>
                  </a:lnTo>
                  <a:lnTo>
                    <a:pt x="1179" y="8384"/>
                  </a:lnTo>
                  <a:lnTo>
                    <a:pt x="1381" y="8350"/>
                  </a:lnTo>
                  <a:lnTo>
                    <a:pt x="1583" y="8249"/>
                  </a:lnTo>
                  <a:lnTo>
                    <a:pt x="1785" y="8115"/>
                  </a:lnTo>
                  <a:lnTo>
                    <a:pt x="1818" y="8047"/>
                  </a:lnTo>
                  <a:lnTo>
                    <a:pt x="1785" y="7980"/>
                  </a:lnTo>
                  <a:lnTo>
                    <a:pt x="1987" y="7778"/>
                  </a:lnTo>
                  <a:lnTo>
                    <a:pt x="2323" y="7408"/>
                  </a:lnTo>
                  <a:lnTo>
                    <a:pt x="2660" y="7037"/>
                  </a:lnTo>
                  <a:lnTo>
                    <a:pt x="3232" y="6229"/>
                  </a:lnTo>
                  <a:lnTo>
                    <a:pt x="3940" y="5219"/>
                  </a:lnTo>
                  <a:lnTo>
                    <a:pt x="4613" y="4209"/>
                  </a:lnTo>
                  <a:lnTo>
                    <a:pt x="4815" y="3805"/>
                  </a:lnTo>
                  <a:lnTo>
                    <a:pt x="5017" y="3401"/>
                  </a:lnTo>
                  <a:lnTo>
                    <a:pt x="5185" y="3469"/>
                  </a:lnTo>
                  <a:lnTo>
                    <a:pt x="5354" y="3502"/>
                  </a:lnTo>
                  <a:lnTo>
                    <a:pt x="5522" y="3502"/>
                  </a:lnTo>
                  <a:lnTo>
                    <a:pt x="5724" y="3469"/>
                  </a:lnTo>
                  <a:lnTo>
                    <a:pt x="5892" y="3435"/>
                  </a:lnTo>
                  <a:lnTo>
                    <a:pt x="5960" y="3368"/>
                  </a:lnTo>
                  <a:lnTo>
                    <a:pt x="5993" y="3300"/>
                  </a:lnTo>
                  <a:lnTo>
                    <a:pt x="6027" y="3267"/>
                  </a:lnTo>
                  <a:lnTo>
                    <a:pt x="5993" y="3233"/>
                  </a:lnTo>
                  <a:lnTo>
                    <a:pt x="5993" y="3199"/>
                  </a:lnTo>
                  <a:lnTo>
                    <a:pt x="5926" y="3166"/>
                  </a:lnTo>
                  <a:lnTo>
                    <a:pt x="5825" y="3199"/>
                  </a:lnTo>
                  <a:lnTo>
                    <a:pt x="5724" y="3233"/>
                  </a:lnTo>
                  <a:lnTo>
                    <a:pt x="5589" y="3267"/>
                  </a:lnTo>
                  <a:lnTo>
                    <a:pt x="5488" y="3300"/>
                  </a:lnTo>
                  <a:lnTo>
                    <a:pt x="5253" y="3267"/>
                  </a:lnTo>
                  <a:lnTo>
                    <a:pt x="5185" y="3233"/>
                  </a:lnTo>
                  <a:lnTo>
                    <a:pt x="5084" y="3166"/>
                  </a:lnTo>
                  <a:lnTo>
                    <a:pt x="5219" y="2795"/>
                  </a:lnTo>
                  <a:lnTo>
                    <a:pt x="5253" y="2357"/>
                  </a:lnTo>
                  <a:lnTo>
                    <a:pt x="5253" y="2189"/>
                  </a:lnTo>
                  <a:lnTo>
                    <a:pt x="5253" y="1987"/>
                  </a:lnTo>
                  <a:lnTo>
                    <a:pt x="5185" y="1819"/>
                  </a:lnTo>
                  <a:lnTo>
                    <a:pt x="5118" y="1650"/>
                  </a:lnTo>
                  <a:lnTo>
                    <a:pt x="5017" y="1448"/>
                  </a:lnTo>
                  <a:lnTo>
                    <a:pt x="4916" y="1314"/>
                  </a:lnTo>
                  <a:lnTo>
                    <a:pt x="4882" y="1280"/>
                  </a:lnTo>
                  <a:lnTo>
                    <a:pt x="4781" y="1280"/>
                  </a:lnTo>
                  <a:lnTo>
                    <a:pt x="4748" y="1246"/>
                  </a:lnTo>
                  <a:close/>
                  <a:moveTo>
                    <a:pt x="7946" y="1"/>
                  </a:moveTo>
                  <a:lnTo>
                    <a:pt x="7542" y="708"/>
                  </a:lnTo>
                  <a:lnTo>
                    <a:pt x="7138" y="1415"/>
                  </a:lnTo>
                  <a:lnTo>
                    <a:pt x="6700" y="2155"/>
                  </a:lnTo>
                  <a:lnTo>
                    <a:pt x="6263" y="2930"/>
                  </a:lnTo>
                  <a:lnTo>
                    <a:pt x="5421" y="4512"/>
                  </a:lnTo>
                  <a:lnTo>
                    <a:pt x="5017" y="5219"/>
                  </a:lnTo>
                  <a:lnTo>
                    <a:pt x="4579" y="5893"/>
                  </a:lnTo>
                  <a:lnTo>
                    <a:pt x="4108" y="6532"/>
                  </a:lnTo>
                  <a:lnTo>
                    <a:pt x="3569" y="7138"/>
                  </a:lnTo>
                  <a:lnTo>
                    <a:pt x="3098" y="7677"/>
                  </a:lnTo>
                  <a:lnTo>
                    <a:pt x="2626" y="8249"/>
                  </a:lnTo>
                  <a:lnTo>
                    <a:pt x="2626" y="8216"/>
                  </a:lnTo>
                  <a:lnTo>
                    <a:pt x="2492" y="7946"/>
                  </a:lnTo>
                  <a:lnTo>
                    <a:pt x="2424" y="7845"/>
                  </a:lnTo>
                  <a:lnTo>
                    <a:pt x="2290" y="7778"/>
                  </a:lnTo>
                  <a:lnTo>
                    <a:pt x="2155" y="7744"/>
                  </a:lnTo>
                  <a:lnTo>
                    <a:pt x="2020" y="7744"/>
                  </a:lnTo>
                  <a:lnTo>
                    <a:pt x="1987" y="7778"/>
                  </a:lnTo>
                  <a:lnTo>
                    <a:pt x="1953" y="7845"/>
                  </a:lnTo>
                  <a:lnTo>
                    <a:pt x="1953" y="7879"/>
                  </a:lnTo>
                  <a:lnTo>
                    <a:pt x="1987" y="7946"/>
                  </a:lnTo>
                  <a:lnTo>
                    <a:pt x="2054" y="7946"/>
                  </a:lnTo>
                  <a:lnTo>
                    <a:pt x="2155" y="7980"/>
                  </a:lnTo>
                  <a:lnTo>
                    <a:pt x="2222" y="7980"/>
                  </a:lnTo>
                  <a:lnTo>
                    <a:pt x="2290" y="8047"/>
                  </a:lnTo>
                  <a:lnTo>
                    <a:pt x="2357" y="8115"/>
                  </a:lnTo>
                  <a:lnTo>
                    <a:pt x="2391" y="8317"/>
                  </a:lnTo>
                  <a:lnTo>
                    <a:pt x="2424" y="8384"/>
                  </a:lnTo>
                  <a:lnTo>
                    <a:pt x="2458" y="8451"/>
                  </a:lnTo>
                  <a:lnTo>
                    <a:pt x="2121" y="8889"/>
                  </a:lnTo>
                  <a:lnTo>
                    <a:pt x="1751" y="9293"/>
                  </a:lnTo>
                  <a:lnTo>
                    <a:pt x="1717" y="9327"/>
                  </a:lnTo>
                  <a:lnTo>
                    <a:pt x="1751" y="9394"/>
                  </a:lnTo>
                  <a:lnTo>
                    <a:pt x="1684" y="9529"/>
                  </a:lnTo>
                  <a:lnTo>
                    <a:pt x="1650" y="9731"/>
                  </a:lnTo>
                  <a:lnTo>
                    <a:pt x="1650" y="9899"/>
                  </a:lnTo>
                  <a:lnTo>
                    <a:pt x="1684" y="10101"/>
                  </a:lnTo>
                  <a:lnTo>
                    <a:pt x="1751" y="10269"/>
                  </a:lnTo>
                  <a:lnTo>
                    <a:pt x="1852" y="10370"/>
                  </a:lnTo>
                  <a:lnTo>
                    <a:pt x="1987" y="10438"/>
                  </a:lnTo>
                  <a:lnTo>
                    <a:pt x="2290" y="10438"/>
                  </a:lnTo>
                  <a:lnTo>
                    <a:pt x="2424" y="10370"/>
                  </a:lnTo>
                  <a:lnTo>
                    <a:pt x="2626" y="10202"/>
                  </a:lnTo>
                  <a:lnTo>
                    <a:pt x="2997" y="9832"/>
                  </a:lnTo>
                  <a:lnTo>
                    <a:pt x="3468" y="9293"/>
                  </a:lnTo>
                  <a:lnTo>
                    <a:pt x="3906" y="8687"/>
                  </a:lnTo>
                  <a:lnTo>
                    <a:pt x="4579" y="7812"/>
                  </a:lnTo>
                  <a:lnTo>
                    <a:pt x="5320" y="6936"/>
                  </a:lnTo>
                  <a:lnTo>
                    <a:pt x="5993" y="6027"/>
                  </a:lnTo>
                  <a:lnTo>
                    <a:pt x="6330" y="5590"/>
                  </a:lnTo>
                  <a:lnTo>
                    <a:pt x="6633" y="5085"/>
                  </a:lnTo>
                  <a:lnTo>
                    <a:pt x="7239" y="3974"/>
                  </a:lnTo>
                  <a:lnTo>
                    <a:pt x="7576" y="3435"/>
                  </a:lnTo>
                  <a:lnTo>
                    <a:pt x="7946" y="2896"/>
                  </a:lnTo>
                  <a:lnTo>
                    <a:pt x="7946" y="2458"/>
                  </a:lnTo>
                  <a:lnTo>
                    <a:pt x="7306" y="3401"/>
                  </a:lnTo>
                  <a:lnTo>
                    <a:pt x="6801" y="4209"/>
                  </a:lnTo>
                  <a:lnTo>
                    <a:pt x="6330" y="5051"/>
                  </a:lnTo>
                  <a:lnTo>
                    <a:pt x="5825" y="5859"/>
                  </a:lnTo>
                  <a:lnTo>
                    <a:pt x="5556" y="6263"/>
                  </a:lnTo>
                  <a:lnTo>
                    <a:pt x="5253" y="6633"/>
                  </a:lnTo>
                  <a:lnTo>
                    <a:pt x="4344" y="7744"/>
                  </a:lnTo>
                  <a:lnTo>
                    <a:pt x="3468" y="8855"/>
                  </a:lnTo>
                  <a:lnTo>
                    <a:pt x="3064" y="9394"/>
                  </a:lnTo>
                  <a:lnTo>
                    <a:pt x="2593" y="9865"/>
                  </a:lnTo>
                  <a:lnTo>
                    <a:pt x="2391" y="10067"/>
                  </a:lnTo>
                  <a:lnTo>
                    <a:pt x="2256" y="10168"/>
                  </a:lnTo>
                  <a:lnTo>
                    <a:pt x="2121" y="10236"/>
                  </a:lnTo>
                  <a:lnTo>
                    <a:pt x="1987" y="10236"/>
                  </a:lnTo>
                  <a:lnTo>
                    <a:pt x="1919" y="10168"/>
                  </a:lnTo>
                  <a:lnTo>
                    <a:pt x="1886" y="10067"/>
                  </a:lnTo>
                  <a:lnTo>
                    <a:pt x="1852" y="9899"/>
                  </a:lnTo>
                  <a:lnTo>
                    <a:pt x="1886" y="9596"/>
                  </a:lnTo>
                  <a:lnTo>
                    <a:pt x="1919" y="9394"/>
                  </a:lnTo>
                  <a:lnTo>
                    <a:pt x="1919" y="9360"/>
                  </a:lnTo>
                  <a:lnTo>
                    <a:pt x="2155" y="9158"/>
                  </a:lnTo>
                  <a:lnTo>
                    <a:pt x="2391" y="8923"/>
                  </a:lnTo>
                  <a:lnTo>
                    <a:pt x="2795" y="8418"/>
                  </a:lnTo>
                  <a:lnTo>
                    <a:pt x="3165" y="7913"/>
                  </a:lnTo>
                  <a:lnTo>
                    <a:pt x="3569" y="7441"/>
                  </a:lnTo>
                  <a:lnTo>
                    <a:pt x="4074" y="6869"/>
                  </a:lnTo>
                  <a:lnTo>
                    <a:pt x="4546" y="6297"/>
                  </a:lnTo>
                  <a:lnTo>
                    <a:pt x="4983" y="5691"/>
                  </a:lnTo>
                  <a:lnTo>
                    <a:pt x="5354" y="5051"/>
                  </a:lnTo>
                  <a:lnTo>
                    <a:pt x="6229" y="3502"/>
                  </a:lnTo>
                  <a:lnTo>
                    <a:pt x="7071" y="1953"/>
                  </a:lnTo>
                  <a:lnTo>
                    <a:pt x="7946" y="506"/>
                  </a:lnTo>
                  <a:lnTo>
                    <a:pt x="79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3" name="Google Shape;283;p3"/>
          <p:cNvGrpSpPr/>
          <p:nvPr/>
        </p:nvGrpSpPr>
        <p:grpSpPr>
          <a:xfrm>
            <a:off x="155601" y="102054"/>
            <a:ext cx="1395857" cy="1191698"/>
            <a:chOff x="155601" y="102054"/>
            <a:chExt cx="1395857" cy="1191698"/>
          </a:xfrm>
        </p:grpSpPr>
        <p:sp>
          <p:nvSpPr>
            <p:cNvPr id="284" name="Google Shape;284;p3"/>
            <p:cNvSpPr/>
            <p:nvPr/>
          </p:nvSpPr>
          <p:spPr>
            <a:xfrm>
              <a:off x="155601" y="768168"/>
              <a:ext cx="1151532" cy="525584"/>
            </a:xfrm>
            <a:custGeom>
              <a:rect b="b" l="l" r="r" t="t"/>
              <a:pathLst>
                <a:path extrusionOk="0" h="10573" w="23165">
                  <a:moveTo>
                    <a:pt x="1718" y="506"/>
                  </a:moveTo>
                  <a:lnTo>
                    <a:pt x="1853" y="539"/>
                  </a:lnTo>
                  <a:lnTo>
                    <a:pt x="2189" y="640"/>
                  </a:lnTo>
                  <a:lnTo>
                    <a:pt x="2021" y="1044"/>
                  </a:lnTo>
                  <a:lnTo>
                    <a:pt x="1853" y="1482"/>
                  </a:lnTo>
                  <a:lnTo>
                    <a:pt x="1718" y="1920"/>
                  </a:lnTo>
                  <a:lnTo>
                    <a:pt x="1583" y="2357"/>
                  </a:lnTo>
                  <a:lnTo>
                    <a:pt x="1415" y="2728"/>
                  </a:lnTo>
                  <a:lnTo>
                    <a:pt x="1314" y="3132"/>
                  </a:lnTo>
                  <a:lnTo>
                    <a:pt x="1179" y="3536"/>
                  </a:lnTo>
                  <a:lnTo>
                    <a:pt x="1112" y="3940"/>
                  </a:lnTo>
                  <a:lnTo>
                    <a:pt x="809" y="3872"/>
                  </a:lnTo>
                  <a:lnTo>
                    <a:pt x="573" y="3805"/>
                  </a:lnTo>
                  <a:lnTo>
                    <a:pt x="439" y="3704"/>
                  </a:lnTo>
                  <a:lnTo>
                    <a:pt x="371" y="3603"/>
                  </a:lnTo>
                  <a:lnTo>
                    <a:pt x="304" y="3502"/>
                  </a:lnTo>
                  <a:lnTo>
                    <a:pt x="237" y="3334"/>
                  </a:lnTo>
                  <a:lnTo>
                    <a:pt x="270" y="2997"/>
                  </a:lnTo>
                  <a:lnTo>
                    <a:pt x="304" y="2694"/>
                  </a:lnTo>
                  <a:lnTo>
                    <a:pt x="472" y="2054"/>
                  </a:lnTo>
                  <a:lnTo>
                    <a:pt x="674" y="1415"/>
                  </a:lnTo>
                  <a:lnTo>
                    <a:pt x="843" y="1112"/>
                  </a:lnTo>
                  <a:lnTo>
                    <a:pt x="1011" y="809"/>
                  </a:lnTo>
                  <a:lnTo>
                    <a:pt x="1146" y="674"/>
                  </a:lnTo>
                  <a:lnTo>
                    <a:pt x="1280" y="607"/>
                  </a:lnTo>
                  <a:lnTo>
                    <a:pt x="1415" y="539"/>
                  </a:lnTo>
                  <a:lnTo>
                    <a:pt x="1550" y="506"/>
                  </a:lnTo>
                  <a:close/>
                  <a:moveTo>
                    <a:pt x="18956" y="4815"/>
                  </a:moveTo>
                  <a:lnTo>
                    <a:pt x="19192" y="4883"/>
                  </a:lnTo>
                  <a:lnTo>
                    <a:pt x="19057" y="5152"/>
                  </a:lnTo>
                  <a:lnTo>
                    <a:pt x="18956" y="5421"/>
                  </a:lnTo>
                  <a:lnTo>
                    <a:pt x="18889" y="5691"/>
                  </a:lnTo>
                  <a:lnTo>
                    <a:pt x="18855" y="5859"/>
                  </a:lnTo>
                  <a:lnTo>
                    <a:pt x="18821" y="5994"/>
                  </a:lnTo>
                  <a:lnTo>
                    <a:pt x="18720" y="5960"/>
                  </a:lnTo>
                  <a:lnTo>
                    <a:pt x="18754" y="5926"/>
                  </a:lnTo>
                  <a:lnTo>
                    <a:pt x="18788" y="5623"/>
                  </a:lnTo>
                  <a:lnTo>
                    <a:pt x="18821" y="5287"/>
                  </a:lnTo>
                  <a:lnTo>
                    <a:pt x="18956" y="4815"/>
                  </a:lnTo>
                  <a:close/>
                  <a:moveTo>
                    <a:pt x="19394" y="4950"/>
                  </a:moveTo>
                  <a:lnTo>
                    <a:pt x="19629" y="5017"/>
                  </a:lnTo>
                  <a:lnTo>
                    <a:pt x="19427" y="5354"/>
                  </a:lnTo>
                  <a:lnTo>
                    <a:pt x="19326" y="5691"/>
                  </a:lnTo>
                  <a:lnTo>
                    <a:pt x="19259" y="5893"/>
                  </a:lnTo>
                  <a:lnTo>
                    <a:pt x="19225" y="6128"/>
                  </a:lnTo>
                  <a:lnTo>
                    <a:pt x="19057" y="6095"/>
                  </a:lnTo>
                  <a:lnTo>
                    <a:pt x="19091" y="5825"/>
                  </a:lnTo>
                  <a:lnTo>
                    <a:pt x="19158" y="5556"/>
                  </a:lnTo>
                  <a:lnTo>
                    <a:pt x="19225" y="5253"/>
                  </a:lnTo>
                  <a:lnTo>
                    <a:pt x="19293" y="5085"/>
                  </a:lnTo>
                  <a:lnTo>
                    <a:pt x="19360" y="4950"/>
                  </a:lnTo>
                  <a:close/>
                  <a:moveTo>
                    <a:pt x="19764" y="5051"/>
                  </a:moveTo>
                  <a:lnTo>
                    <a:pt x="20000" y="5118"/>
                  </a:lnTo>
                  <a:lnTo>
                    <a:pt x="19865" y="5388"/>
                  </a:lnTo>
                  <a:lnTo>
                    <a:pt x="19764" y="5691"/>
                  </a:lnTo>
                  <a:lnTo>
                    <a:pt x="19697" y="5960"/>
                  </a:lnTo>
                  <a:lnTo>
                    <a:pt x="19629" y="6263"/>
                  </a:lnTo>
                  <a:lnTo>
                    <a:pt x="19461" y="6229"/>
                  </a:lnTo>
                  <a:lnTo>
                    <a:pt x="19495" y="5926"/>
                  </a:lnTo>
                  <a:lnTo>
                    <a:pt x="19562" y="5623"/>
                  </a:lnTo>
                  <a:lnTo>
                    <a:pt x="19629" y="5320"/>
                  </a:lnTo>
                  <a:lnTo>
                    <a:pt x="19764" y="5051"/>
                  </a:lnTo>
                  <a:close/>
                  <a:moveTo>
                    <a:pt x="20168" y="5152"/>
                  </a:moveTo>
                  <a:lnTo>
                    <a:pt x="20370" y="5219"/>
                  </a:lnTo>
                  <a:lnTo>
                    <a:pt x="20269" y="5489"/>
                  </a:lnTo>
                  <a:lnTo>
                    <a:pt x="20168" y="5792"/>
                  </a:lnTo>
                  <a:lnTo>
                    <a:pt x="20000" y="6398"/>
                  </a:lnTo>
                  <a:lnTo>
                    <a:pt x="19831" y="6330"/>
                  </a:lnTo>
                  <a:lnTo>
                    <a:pt x="19899" y="6027"/>
                  </a:lnTo>
                  <a:lnTo>
                    <a:pt x="19966" y="5758"/>
                  </a:lnTo>
                  <a:lnTo>
                    <a:pt x="20168" y="5152"/>
                  </a:lnTo>
                  <a:close/>
                  <a:moveTo>
                    <a:pt x="20538" y="5287"/>
                  </a:moveTo>
                  <a:lnTo>
                    <a:pt x="20808" y="5354"/>
                  </a:lnTo>
                  <a:lnTo>
                    <a:pt x="20740" y="5657"/>
                  </a:lnTo>
                  <a:lnTo>
                    <a:pt x="20673" y="5960"/>
                  </a:lnTo>
                  <a:lnTo>
                    <a:pt x="20572" y="6532"/>
                  </a:lnTo>
                  <a:lnTo>
                    <a:pt x="20235" y="6431"/>
                  </a:lnTo>
                  <a:lnTo>
                    <a:pt x="20336" y="6162"/>
                  </a:lnTo>
                  <a:lnTo>
                    <a:pt x="20404" y="5859"/>
                  </a:lnTo>
                  <a:lnTo>
                    <a:pt x="20538" y="5287"/>
                  </a:lnTo>
                  <a:close/>
                  <a:moveTo>
                    <a:pt x="20976" y="5421"/>
                  </a:moveTo>
                  <a:lnTo>
                    <a:pt x="21212" y="5489"/>
                  </a:lnTo>
                  <a:lnTo>
                    <a:pt x="21144" y="5724"/>
                  </a:lnTo>
                  <a:lnTo>
                    <a:pt x="21111" y="5960"/>
                  </a:lnTo>
                  <a:lnTo>
                    <a:pt x="21043" y="6330"/>
                  </a:lnTo>
                  <a:lnTo>
                    <a:pt x="21043" y="6499"/>
                  </a:lnTo>
                  <a:lnTo>
                    <a:pt x="21043" y="6667"/>
                  </a:lnTo>
                  <a:lnTo>
                    <a:pt x="20774" y="6600"/>
                  </a:lnTo>
                  <a:lnTo>
                    <a:pt x="20976" y="5421"/>
                  </a:lnTo>
                  <a:close/>
                  <a:moveTo>
                    <a:pt x="21380" y="5556"/>
                  </a:moveTo>
                  <a:lnTo>
                    <a:pt x="21447" y="5590"/>
                  </a:lnTo>
                  <a:lnTo>
                    <a:pt x="21717" y="5657"/>
                  </a:lnTo>
                  <a:lnTo>
                    <a:pt x="21582" y="5926"/>
                  </a:lnTo>
                  <a:lnTo>
                    <a:pt x="21481" y="6196"/>
                  </a:lnTo>
                  <a:lnTo>
                    <a:pt x="21380" y="6499"/>
                  </a:lnTo>
                  <a:lnTo>
                    <a:pt x="21380" y="6633"/>
                  </a:lnTo>
                  <a:lnTo>
                    <a:pt x="21380" y="6768"/>
                  </a:lnTo>
                  <a:lnTo>
                    <a:pt x="21279" y="6734"/>
                  </a:lnTo>
                  <a:lnTo>
                    <a:pt x="21279" y="6431"/>
                  </a:lnTo>
                  <a:lnTo>
                    <a:pt x="21279" y="6128"/>
                  </a:lnTo>
                  <a:lnTo>
                    <a:pt x="21313" y="5859"/>
                  </a:lnTo>
                  <a:lnTo>
                    <a:pt x="21380" y="5556"/>
                  </a:lnTo>
                  <a:close/>
                  <a:moveTo>
                    <a:pt x="21851" y="5724"/>
                  </a:moveTo>
                  <a:lnTo>
                    <a:pt x="22020" y="5792"/>
                  </a:lnTo>
                  <a:lnTo>
                    <a:pt x="21919" y="6061"/>
                  </a:lnTo>
                  <a:lnTo>
                    <a:pt x="21818" y="6297"/>
                  </a:lnTo>
                  <a:lnTo>
                    <a:pt x="21750" y="6600"/>
                  </a:lnTo>
                  <a:lnTo>
                    <a:pt x="21717" y="6869"/>
                  </a:lnTo>
                  <a:lnTo>
                    <a:pt x="21582" y="6802"/>
                  </a:lnTo>
                  <a:lnTo>
                    <a:pt x="21616" y="6566"/>
                  </a:lnTo>
                  <a:lnTo>
                    <a:pt x="21683" y="6297"/>
                  </a:lnTo>
                  <a:lnTo>
                    <a:pt x="21851" y="5724"/>
                  </a:lnTo>
                  <a:close/>
                  <a:moveTo>
                    <a:pt x="22188" y="5859"/>
                  </a:moveTo>
                  <a:lnTo>
                    <a:pt x="22424" y="5994"/>
                  </a:lnTo>
                  <a:lnTo>
                    <a:pt x="22255" y="6364"/>
                  </a:lnTo>
                  <a:lnTo>
                    <a:pt x="22154" y="6667"/>
                  </a:lnTo>
                  <a:lnTo>
                    <a:pt x="22053" y="6936"/>
                  </a:lnTo>
                  <a:lnTo>
                    <a:pt x="21885" y="6903"/>
                  </a:lnTo>
                  <a:lnTo>
                    <a:pt x="21986" y="6667"/>
                  </a:lnTo>
                  <a:lnTo>
                    <a:pt x="22053" y="6398"/>
                  </a:lnTo>
                  <a:lnTo>
                    <a:pt x="22087" y="6128"/>
                  </a:lnTo>
                  <a:lnTo>
                    <a:pt x="22188" y="5859"/>
                  </a:lnTo>
                  <a:close/>
                  <a:moveTo>
                    <a:pt x="22592" y="6095"/>
                  </a:moveTo>
                  <a:lnTo>
                    <a:pt x="22760" y="6263"/>
                  </a:lnTo>
                  <a:lnTo>
                    <a:pt x="22861" y="6431"/>
                  </a:lnTo>
                  <a:lnTo>
                    <a:pt x="22659" y="7138"/>
                  </a:lnTo>
                  <a:lnTo>
                    <a:pt x="22222" y="7004"/>
                  </a:lnTo>
                  <a:lnTo>
                    <a:pt x="22323" y="6768"/>
                  </a:lnTo>
                  <a:lnTo>
                    <a:pt x="22424" y="6499"/>
                  </a:lnTo>
                  <a:lnTo>
                    <a:pt x="22592" y="6095"/>
                  </a:lnTo>
                  <a:close/>
                  <a:moveTo>
                    <a:pt x="2627" y="203"/>
                  </a:moveTo>
                  <a:lnTo>
                    <a:pt x="2930" y="236"/>
                  </a:lnTo>
                  <a:lnTo>
                    <a:pt x="3233" y="304"/>
                  </a:lnTo>
                  <a:lnTo>
                    <a:pt x="3536" y="438"/>
                  </a:lnTo>
                  <a:lnTo>
                    <a:pt x="3805" y="573"/>
                  </a:lnTo>
                  <a:lnTo>
                    <a:pt x="4411" y="876"/>
                  </a:lnTo>
                  <a:lnTo>
                    <a:pt x="4950" y="1145"/>
                  </a:lnTo>
                  <a:lnTo>
                    <a:pt x="5287" y="1280"/>
                  </a:lnTo>
                  <a:lnTo>
                    <a:pt x="5657" y="1415"/>
                  </a:lnTo>
                  <a:lnTo>
                    <a:pt x="6364" y="1583"/>
                  </a:lnTo>
                  <a:lnTo>
                    <a:pt x="7812" y="1886"/>
                  </a:lnTo>
                  <a:lnTo>
                    <a:pt x="9563" y="2290"/>
                  </a:lnTo>
                  <a:lnTo>
                    <a:pt x="11280" y="2761"/>
                  </a:lnTo>
                  <a:lnTo>
                    <a:pt x="14747" y="3704"/>
                  </a:lnTo>
                  <a:lnTo>
                    <a:pt x="16970" y="4310"/>
                  </a:lnTo>
                  <a:lnTo>
                    <a:pt x="16768" y="4815"/>
                  </a:lnTo>
                  <a:lnTo>
                    <a:pt x="16566" y="5388"/>
                  </a:lnTo>
                  <a:lnTo>
                    <a:pt x="16431" y="5926"/>
                  </a:lnTo>
                  <a:lnTo>
                    <a:pt x="16263" y="6499"/>
                  </a:lnTo>
                  <a:lnTo>
                    <a:pt x="16094" y="7037"/>
                  </a:lnTo>
                  <a:lnTo>
                    <a:pt x="15926" y="7576"/>
                  </a:lnTo>
                  <a:lnTo>
                    <a:pt x="15825" y="8115"/>
                  </a:lnTo>
                  <a:lnTo>
                    <a:pt x="15757" y="8687"/>
                  </a:lnTo>
                  <a:lnTo>
                    <a:pt x="14579" y="8317"/>
                  </a:lnTo>
                  <a:lnTo>
                    <a:pt x="13367" y="7980"/>
                  </a:lnTo>
                  <a:lnTo>
                    <a:pt x="10977" y="7374"/>
                  </a:lnTo>
                  <a:lnTo>
                    <a:pt x="8115" y="6600"/>
                  </a:lnTo>
                  <a:lnTo>
                    <a:pt x="6667" y="6196"/>
                  </a:lnTo>
                  <a:lnTo>
                    <a:pt x="5253" y="5724"/>
                  </a:lnTo>
                  <a:lnTo>
                    <a:pt x="4782" y="5556"/>
                  </a:lnTo>
                  <a:lnTo>
                    <a:pt x="4310" y="5388"/>
                  </a:lnTo>
                  <a:lnTo>
                    <a:pt x="3300" y="4984"/>
                  </a:lnTo>
                  <a:lnTo>
                    <a:pt x="2795" y="4815"/>
                  </a:lnTo>
                  <a:lnTo>
                    <a:pt x="2290" y="4681"/>
                  </a:lnTo>
                  <a:lnTo>
                    <a:pt x="1785" y="4613"/>
                  </a:lnTo>
                  <a:lnTo>
                    <a:pt x="1280" y="4579"/>
                  </a:lnTo>
                  <a:lnTo>
                    <a:pt x="1348" y="4041"/>
                  </a:lnTo>
                  <a:lnTo>
                    <a:pt x="1482" y="3502"/>
                  </a:lnTo>
                  <a:lnTo>
                    <a:pt x="1617" y="2963"/>
                  </a:lnTo>
                  <a:lnTo>
                    <a:pt x="1785" y="2425"/>
                  </a:lnTo>
                  <a:lnTo>
                    <a:pt x="2156" y="1314"/>
                  </a:lnTo>
                  <a:lnTo>
                    <a:pt x="2358" y="741"/>
                  </a:lnTo>
                  <a:lnTo>
                    <a:pt x="2627" y="236"/>
                  </a:lnTo>
                  <a:lnTo>
                    <a:pt x="2627" y="203"/>
                  </a:lnTo>
                  <a:close/>
                  <a:moveTo>
                    <a:pt x="17441" y="5926"/>
                  </a:moveTo>
                  <a:lnTo>
                    <a:pt x="18552" y="6229"/>
                  </a:lnTo>
                  <a:lnTo>
                    <a:pt x="19663" y="6532"/>
                  </a:lnTo>
                  <a:lnTo>
                    <a:pt x="19697" y="6566"/>
                  </a:lnTo>
                  <a:lnTo>
                    <a:pt x="19831" y="6566"/>
                  </a:lnTo>
                  <a:lnTo>
                    <a:pt x="22626" y="7340"/>
                  </a:lnTo>
                  <a:lnTo>
                    <a:pt x="22424" y="8216"/>
                  </a:lnTo>
                  <a:lnTo>
                    <a:pt x="22255" y="9091"/>
                  </a:lnTo>
                  <a:lnTo>
                    <a:pt x="21010" y="8653"/>
                  </a:lnTo>
                  <a:lnTo>
                    <a:pt x="19730" y="8249"/>
                  </a:lnTo>
                  <a:lnTo>
                    <a:pt x="19057" y="8081"/>
                  </a:lnTo>
                  <a:lnTo>
                    <a:pt x="18384" y="7946"/>
                  </a:lnTo>
                  <a:lnTo>
                    <a:pt x="17677" y="7778"/>
                  </a:lnTo>
                  <a:lnTo>
                    <a:pt x="17340" y="7711"/>
                  </a:lnTo>
                  <a:lnTo>
                    <a:pt x="17003" y="7610"/>
                  </a:lnTo>
                  <a:lnTo>
                    <a:pt x="17172" y="6768"/>
                  </a:lnTo>
                  <a:lnTo>
                    <a:pt x="17273" y="6364"/>
                  </a:lnTo>
                  <a:lnTo>
                    <a:pt x="17441" y="5926"/>
                  </a:lnTo>
                  <a:close/>
                  <a:moveTo>
                    <a:pt x="17172" y="4344"/>
                  </a:moveTo>
                  <a:lnTo>
                    <a:pt x="18754" y="4782"/>
                  </a:lnTo>
                  <a:lnTo>
                    <a:pt x="18687" y="5017"/>
                  </a:lnTo>
                  <a:lnTo>
                    <a:pt x="18619" y="5287"/>
                  </a:lnTo>
                  <a:lnTo>
                    <a:pt x="18552" y="5590"/>
                  </a:lnTo>
                  <a:lnTo>
                    <a:pt x="18518" y="5758"/>
                  </a:lnTo>
                  <a:lnTo>
                    <a:pt x="18552" y="5926"/>
                  </a:lnTo>
                  <a:lnTo>
                    <a:pt x="18283" y="5825"/>
                  </a:lnTo>
                  <a:lnTo>
                    <a:pt x="18013" y="5792"/>
                  </a:lnTo>
                  <a:lnTo>
                    <a:pt x="17710" y="5758"/>
                  </a:lnTo>
                  <a:lnTo>
                    <a:pt x="17441" y="5792"/>
                  </a:lnTo>
                  <a:lnTo>
                    <a:pt x="17407" y="5758"/>
                  </a:lnTo>
                  <a:lnTo>
                    <a:pt x="17374" y="5724"/>
                  </a:lnTo>
                  <a:lnTo>
                    <a:pt x="17340" y="5724"/>
                  </a:lnTo>
                  <a:lnTo>
                    <a:pt x="17273" y="5792"/>
                  </a:lnTo>
                  <a:lnTo>
                    <a:pt x="17172" y="5960"/>
                  </a:lnTo>
                  <a:lnTo>
                    <a:pt x="17071" y="6196"/>
                  </a:lnTo>
                  <a:lnTo>
                    <a:pt x="16902" y="6667"/>
                  </a:lnTo>
                  <a:lnTo>
                    <a:pt x="16801" y="7172"/>
                  </a:lnTo>
                  <a:lnTo>
                    <a:pt x="16801" y="7408"/>
                  </a:lnTo>
                  <a:lnTo>
                    <a:pt x="16801" y="7643"/>
                  </a:lnTo>
                  <a:lnTo>
                    <a:pt x="16835" y="7711"/>
                  </a:lnTo>
                  <a:lnTo>
                    <a:pt x="16902" y="7744"/>
                  </a:lnTo>
                  <a:lnTo>
                    <a:pt x="16936" y="7744"/>
                  </a:lnTo>
                  <a:lnTo>
                    <a:pt x="17205" y="7879"/>
                  </a:lnTo>
                  <a:lnTo>
                    <a:pt x="17508" y="7980"/>
                  </a:lnTo>
                  <a:lnTo>
                    <a:pt x="18114" y="8115"/>
                  </a:lnTo>
                  <a:lnTo>
                    <a:pt x="18081" y="8148"/>
                  </a:lnTo>
                  <a:lnTo>
                    <a:pt x="17946" y="8519"/>
                  </a:lnTo>
                  <a:lnTo>
                    <a:pt x="17811" y="8889"/>
                  </a:lnTo>
                  <a:lnTo>
                    <a:pt x="17710" y="9293"/>
                  </a:lnTo>
                  <a:lnTo>
                    <a:pt x="16599" y="8956"/>
                  </a:lnTo>
                  <a:lnTo>
                    <a:pt x="15993" y="8754"/>
                  </a:lnTo>
                  <a:lnTo>
                    <a:pt x="16027" y="8182"/>
                  </a:lnTo>
                  <a:lnTo>
                    <a:pt x="16128" y="7643"/>
                  </a:lnTo>
                  <a:lnTo>
                    <a:pt x="16263" y="7071"/>
                  </a:lnTo>
                  <a:lnTo>
                    <a:pt x="16431" y="6532"/>
                  </a:lnTo>
                  <a:lnTo>
                    <a:pt x="16801" y="5421"/>
                  </a:lnTo>
                  <a:lnTo>
                    <a:pt x="17003" y="4883"/>
                  </a:lnTo>
                  <a:lnTo>
                    <a:pt x="17172" y="4344"/>
                  </a:lnTo>
                  <a:close/>
                  <a:moveTo>
                    <a:pt x="18283" y="8148"/>
                  </a:moveTo>
                  <a:lnTo>
                    <a:pt x="18552" y="8216"/>
                  </a:lnTo>
                  <a:lnTo>
                    <a:pt x="18417" y="8418"/>
                  </a:lnTo>
                  <a:lnTo>
                    <a:pt x="18316" y="8653"/>
                  </a:lnTo>
                  <a:lnTo>
                    <a:pt x="18148" y="9024"/>
                  </a:lnTo>
                  <a:lnTo>
                    <a:pt x="18114" y="9226"/>
                  </a:lnTo>
                  <a:lnTo>
                    <a:pt x="18081" y="9394"/>
                  </a:lnTo>
                  <a:lnTo>
                    <a:pt x="17912" y="9360"/>
                  </a:lnTo>
                  <a:lnTo>
                    <a:pt x="18148" y="8620"/>
                  </a:lnTo>
                  <a:lnTo>
                    <a:pt x="18249" y="8283"/>
                  </a:lnTo>
                  <a:lnTo>
                    <a:pt x="18283" y="8148"/>
                  </a:lnTo>
                  <a:close/>
                  <a:moveTo>
                    <a:pt x="18889" y="8249"/>
                  </a:moveTo>
                  <a:lnTo>
                    <a:pt x="18788" y="8350"/>
                  </a:lnTo>
                  <a:lnTo>
                    <a:pt x="18720" y="8485"/>
                  </a:lnTo>
                  <a:lnTo>
                    <a:pt x="18653" y="8721"/>
                  </a:lnTo>
                  <a:lnTo>
                    <a:pt x="18518" y="9192"/>
                  </a:lnTo>
                  <a:lnTo>
                    <a:pt x="18451" y="9360"/>
                  </a:lnTo>
                  <a:lnTo>
                    <a:pt x="18451" y="9428"/>
                  </a:lnTo>
                  <a:lnTo>
                    <a:pt x="18451" y="9529"/>
                  </a:lnTo>
                  <a:lnTo>
                    <a:pt x="18283" y="9461"/>
                  </a:lnTo>
                  <a:lnTo>
                    <a:pt x="18350" y="9125"/>
                  </a:lnTo>
                  <a:lnTo>
                    <a:pt x="18485" y="8822"/>
                  </a:lnTo>
                  <a:lnTo>
                    <a:pt x="18754" y="8249"/>
                  </a:lnTo>
                  <a:close/>
                  <a:moveTo>
                    <a:pt x="19091" y="8317"/>
                  </a:moveTo>
                  <a:lnTo>
                    <a:pt x="19293" y="8350"/>
                  </a:lnTo>
                  <a:lnTo>
                    <a:pt x="19158" y="8653"/>
                  </a:lnTo>
                  <a:lnTo>
                    <a:pt x="19091" y="8956"/>
                  </a:lnTo>
                  <a:lnTo>
                    <a:pt x="18956" y="9562"/>
                  </a:lnTo>
                  <a:lnTo>
                    <a:pt x="18990" y="9630"/>
                  </a:lnTo>
                  <a:lnTo>
                    <a:pt x="19023" y="9697"/>
                  </a:lnTo>
                  <a:lnTo>
                    <a:pt x="18552" y="9562"/>
                  </a:lnTo>
                  <a:lnTo>
                    <a:pt x="18619" y="9529"/>
                  </a:lnTo>
                  <a:lnTo>
                    <a:pt x="18653" y="9461"/>
                  </a:lnTo>
                  <a:lnTo>
                    <a:pt x="18720" y="9327"/>
                  </a:lnTo>
                  <a:lnTo>
                    <a:pt x="18788" y="9057"/>
                  </a:lnTo>
                  <a:lnTo>
                    <a:pt x="18855" y="8653"/>
                  </a:lnTo>
                  <a:lnTo>
                    <a:pt x="18922" y="8451"/>
                  </a:lnTo>
                  <a:lnTo>
                    <a:pt x="18990" y="8384"/>
                  </a:lnTo>
                  <a:lnTo>
                    <a:pt x="19057" y="8350"/>
                  </a:lnTo>
                  <a:lnTo>
                    <a:pt x="19091" y="8317"/>
                  </a:lnTo>
                  <a:close/>
                  <a:moveTo>
                    <a:pt x="19461" y="8384"/>
                  </a:moveTo>
                  <a:lnTo>
                    <a:pt x="19596" y="8418"/>
                  </a:lnTo>
                  <a:lnTo>
                    <a:pt x="19427" y="9091"/>
                  </a:lnTo>
                  <a:lnTo>
                    <a:pt x="19360" y="9428"/>
                  </a:lnTo>
                  <a:lnTo>
                    <a:pt x="19326" y="9764"/>
                  </a:lnTo>
                  <a:lnTo>
                    <a:pt x="19057" y="9697"/>
                  </a:lnTo>
                  <a:lnTo>
                    <a:pt x="19124" y="9663"/>
                  </a:lnTo>
                  <a:lnTo>
                    <a:pt x="19158" y="9630"/>
                  </a:lnTo>
                  <a:lnTo>
                    <a:pt x="19259" y="8990"/>
                  </a:lnTo>
                  <a:lnTo>
                    <a:pt x="19326" y="8687"/>
                  </a:lnTo>
                  <a:lnTo>
                    <a:pt x="19461" y="8384"/>
                  </a:lnTo>
                  <a:close/>
                  <a:moveTo>
                    <a:pt x="19764" y="8485"/>
                  </a:moveTo>
                  <a:lnTo>
                    <a:pt x="19966" y="8552"/>
                  </a:lnTo>
                  <a:lnTo>
                    <a:pt x="19899" y="8687"/>
                  </a:lnTo>
                  <a:lnTo>
                    <a:pt x="19831" y="8855"/>
                  </a:lnTo>
                  <a:lnTo>
                    <a:pt x="19730" y="9192"/>
                  </a:lnTo>
                  <a:lnTo>
                    <a:pt x="19663" y="9495"/>
                  </a:lnTo>
                  <a:lnTo>
                    <a:pt x="19629" y="9832"/>
                  </a:lnTo>
                  <a:lnTo>
                    <a:pt x="19495" y="9798"/>
                  </a:lnTo>
                  <a:lnTo>
                    <a:pt x="19629" y="9125"/>
                  </a:lnTo>
                  <a:lnTo>
                    <a:pt x="19764" y="8485"/>
                  </a:lnTo>
                  <a:close/>
                  <a:moveTo>
                    <a:pt x="20134" y="8586"/>
                  </a:moveTo>
                  <a:lnTo>
                    <a:pt x="20303" y="8653"/>
                  </a:lnTo>
                  <a:lnTo>
                    <a:pt x="20168" y="8956"/>
                  </a:lnTo>
                  <a:lnTo>
                    <a:pt x="20101" y="9259"/>
                  </a:lnTo>
                  <a:lnTo>
                    <a:pt x="19966" y="9899"/>
                  </a:lnTo>
                  <a:lnTo>
                    <a:pt x="19865" y="9899"/>
                  </a:lnTo>
                  <a:lnTo>
                    <a:pt x="19865" y="9596"/>
                  </a:lnTo>
                  <a:lnTo>
                    <a:pt x="19899" y="9327"/>
                  </a:lnTo>
                  <a:lnTo>
                    <a:pt x="20000" y="8956"/>
                  </a:lnTo>
                  <a:lnTo>
                    <a:pt x="20134" y="8586"/>
                  </a:lnTo>
                  <a:close/>
                  <a:moveTo>
                    <a:pt x="20437" y="8687"/>
                  </a:moveTo>
                  <a:lnTo>
                    <a:pt x="20707" y="8788"/>
                  </a:lnTo>
                  <a:lnTo>
                    <a:pt x="20606" y="9057"/>
                  </a:lnTo>
                  <a:lnTo>
                    <a:pt x="20538" y="9394"/>
                  </a:lnTo>
                  <a:lnTo>
                    <a:pt x="20505" y="9697"/>
                  </a:lnTo>
                  <a:lnTo>
                    <a:pt x="20505" y="10034"/>
                  </a:lnTo>
                  <a:lnTo>
                    <a:pt x="20168" y="9966"/>
                  </a:lnTo>
                  <a:lnTo>
                    <a:pt x="20235" y="9630"/>
                  </a:lnTo>
                  <a:lnTo>
                    <a:pt x="20303" y="9327"/>
                  </a:lnTo>
                  <a:lnTo>
                    <a:pt x="20336" y="8990"/>
                  </a:lnTo>
                  <a:lnTo>
                    <a:pt x="20437" y="8687"/>
                  </a:lnTo>
                  <a:close/>
                  <a:moveTo>
                    <a:pt x="20875" y="8855"/>
                  </a:moveTo>
                  <a:lnTo>
                    <a:pt x="21077" y="8923"/>
                  </a:lnTo>
                  <a:lnTo>
                    <a:pt x="20976" y="9024"/>
                  </a:lnTo>
                  <a:lnTo>
                    <a:pt x="20909" y="9158"/>
                  </a:lnTo>
                  <a:lnTo>
                    <a:pt x="20841" y="9461"/>
                  </a:lnTo>
                  <a:lnTo>
                    <a:pt x="20808" y="9764"/>
                  </a:lnTo>
                  <a:lnTo>
                    <a:pt x="20740" y="10067"/>
                  </a:lnTo>
                  <a:lnTo>
                    <a:pt x="20707" y="10067"/>
                  </a:lnTo>
                  <a:lnTo>
                    <a:pt x="20774" y="9461"/>
                  </a:lnTo>
                  <a:lnTo>
                    <a:pt x="20808" y="9158"/>
                  </a:lnTo>
                  <a:lnTo>
                    <a:pt x="20875" y="8855"/>
                  </a:lnTo>
                  <a:close/>
                  <a:moveTo>
                    <a:pt x="21245" y="8990"/>
                  </a:moveTo>
                  <a:lnTo>
                    <a:pt x="21447" y="9057"/>
                  </a:lnTo>
                  <a:lnTo>
                    <a:pt x="21313" y="9293"/>
                  </a:lnTo>
                  <a:lnTo>
                    <a:pt x="21245" y="9562"/>
                  </a:lnTo>
                  <a:lnTo>
                    <a:pt x="21178" y="9832"/>
                  </a:lnTo>
                  <a:lnTo>
                    <a:pt x="21144" y="10135"/>
                  </a:lnTo>
                  <a:lnTo>
                    <a:pt x="20976" y="10101"/>
                  </a:lnTo>
                  <a:lnTo>
                    <a:pt x="21043" y="9832"/>
                  </a:lnTo>
                  <a:lnTo>
                    <a:pt x="21077" y="9529"/>
                  </a:lnTo>
                  <a:lnTo>
                    <a:pt x="21111" y="9259"/>
                  </a:lnTo>
                  <a:lnTo>
                    <a:pt x="21178" y="9091"/>
                  </a:lnTo>
                  <a:lnTo>
                    <a:pt x="21245" y="8990"/>
                  </a:lnTo>
                  <a:close/>
                  <a:moveTo>
                    <a:pt x="21582" y="9091"/>
                  </a:moveTo>
                  <a:lnTo>
                    <a:pt x="21717" y="9158"/>
                  </a:lnTo>
                  <a:lnTo>
                    <a:pt x="21649" y="9259"/>
                  </a:lnTo>
                  <a:lnTo>
                    <a:pt x="21616" y="9394"/>
                  </a:lnTo>
                  <a:lnTo>
                    <a:pt x="21582" y="9630"/>
                  </a:lnTo>
                  <a:lnTo>
                    <a:pt x="21582" y="9899"/>
                  </a:lnTo>
                  <a:lnTo>
                    <a:pt x="21515" y="10135"/>
                  </a:lnTo>
                  <a:lnTo>
                    <a:pt x="21515" y="10168"/>
                  </a:lnTo>
                  <a:lnTo>
                    <a:pt x="21380" y="10135"/>
                  </a:lnTo>
                  <a:lnTo>
                    <a:pt x="21481" y="9630"/>
                  </a:lnTo>
                  <a:lnTo>
                    <a:pt x="21515" y="9360"/>
                  </a:lnTo>
                  <a:lnTo>
                    <a:pt x="21582" y="9091"/>
                  </a:lnTo>
                  <a:close/>
                  <a:moveTo>
                    <a:pt x="21885" y="9226"/>
                  </a:moveTo>
                  <a:lnTo>
                    <a:pt x="22222" y="9327"/>
                  </a:lnTo>
                  <a:lnTo>
                    <a:pt x="22053" y="10202"/>
                  </a:lnTo>
                  <a:lnTo>
                    <a:pt x="21717" y="10202"/>
                  </a:lnTo>
                  <a:lnTo>
                    <a:pt x="21784" y="9933"/>
                  </a:lnTo>
                  <a:lnTo>
                    <a:pt x="21784" y="9697"/>
                  </a:lnTo>
                  <a:lnTo>
                    <a:pt x="21818" y="9461"/>
                  </a:lnTo>
                  <a:lnTo>
                    <a:pt x="21885" y="9226"/>
                  </a:lnTo>
                  <a:close/>
                  <a:moveTo>
                    <a:pt x="2593" y="1"/>
                  </a:moveTo>
                  <a:lnTo>
                    <a:pt x="2526" y="34"/>
                  </a:lnTo>
                  <a:lnTo>
                    <a:pt x="2492" y="68"/>
                  </a:lnTo>
                  <a:lnTo>
                    <a:pt x="2425" y="102"/>
                  </a:lnTo>
                  <a:lnTo>
                    <a:pt x="2257" y="472"/>
                  </a:lnTo>
                  <a:lnTo>
                    <a:pt x="2088" y="371"/>
                  </a:lnTo>
                  <a:lnTo>
                    <a:pt x="1920" y="270"/>
                  </a:lnTo>
                  <a:lnTo>
                    <a:pt x="1785" y="236"/>
                  </a:lnTo>
                  <a:lnTo>
                    <a:pt x="1651" y="236"/>
                  </a:lnTo>
                  <a:lnTo>
                    <a:pt x="1482" y="270"/>
                  </a:lnTo>
                  <a:lnTo>
                    <a:pt x="1348" y="304"/>
                  </a:lnTo>
                  <a:lnTo>
                    <a:pt x="1213" y="371"/>
                  </a:lnTo>
                  <a:lnTo>
                    <a:pt x="1078" y="472"/>
                  </a:lnTo>
                  <a:lnTo>
                    <a:pt x="876" y="708"/>
                  </a:lnTo>
                  <a:lnTo>
                    <a:pt x="674" y="977"/>
                  </a:lnTo>
                  <a:lnTo>
                    <a:pt x="506" y="1246"/>
                  </a:lnTo>
                  <a:lnTo>
                    <a:pt x="405" y="1549"/>
                  </a:lnTo>
                  <a:lnTo>
                    <a:pt x="237" y="2054"/>
                  </a:lnTo>
                  <a:lnTo>
                    <a:pt x="68" y="2593"/>
                  </a:lnTo>
                  <a:lnTo>
                    <a:pt x="35" y="2862"/>
                  </a:lnTo>
                  <a:lnTo>
                    <a:pt x="1" y="3132"/>
                  </a:lnTo>
                  <a:lnTo>
                    <a:pt x="1" y="3367"/>
                  </a:lnTo>
                  <a:lnTo>
                    <a:pt x="68" y="3637"/>
                  </a:lnTo>
                  <a:lnTo>
                    <a:pt x="136" y="3771"/>
                  </a:lnTo>
                  <a:lnTo>
                    <a:pt x="237" y="3872"/>
                  </a:lnTo>
                  <a:lnTo>
                    <a:pt x="338" y="3973"/>
                  </a:lnTo>
                  <a:lnTo>
                    <a:pt x="472" y="4041"/>
                  </a:lnTo>
                  <a:lnTo>
                    <a:pt x="775" y="4142"/>
                  </a:lnTo>
                  <a:lnTo>
                    <a:pt x="1078" y="4175"/>
                  </a:lnTo>
                  <a:lnTo>
                    <a:pt x="1011" y="4613"/>
                  </a:lnTo>
                  <a:lnTo>
                    <a:pt x="1045" y="4647"/>
                  </a:lnTo>
                  <a:lnTo>
                    <a:pt x="1045" y="4714"/>
                  </a:lnTo>
                  <a:lnTo>
                    <a:pt x="1112" y="4782"/>
                  </a:lnTo>
                  <a:lnTo>
                    <a:pt x="1651" y="4815"/>
                  </a:lnTo>
                  <a:lnTo>
                    <a:pt x="2189" y="4950"/>
                  </a:lnTo>
                  <a:lnTo>
                    <a:pt x="2728" y="5085"/>
                  </a:lnTo>
                  <a:lnTo>
                    <a:pt x="3267" y="5253"/>
                  </a:lnTo>
                  <a:lnTo>
                    <a:pt x="4310" y="5657"/>
                  </a:lnTo>
                  <a:lnTo>
                    <a:pt x="5354" y="6027"/>
                  </a:lnTo>
                  <a:lnTo>
                    <a:pt x="6802" y="6465"/>
                  </a:lnTo>
                  <a:lnTo>
                    <a:pt x="8250" y="6903"/>
                  </a:lnTo>
                  <a:lnTo>
                    <a:pt x="11179" y="7677"/>
                  </a:lnTo>
                  <a:lnTo>
                    <a:pt x="13502" y="8283"/>
                  </a:lnTo>
                  <a:lnTo>
                    <a:pt x="15791" y="8956"/>
                  </a:lnTo>
                  <a:lnTo>
                    <a:pt x="15859" y="8956"/>
                  </a:lnTo>
                  <a:lnTo>
                    <a:pt x="16768" y="9259"/>
                  </a:lnTo>
                  <a:lnTo>
                    <a:pt x="18047" y="9663"/>
                  </a:lnTo>
                  <a:lnTo>
                    <a:pt x="19293" y="10000"/>
                  </a:lnTo>
                  <a:lnTo>
                    <a:pt x="19326" y="10034"/>
                  </a:lnTo>
                  <a:lnTo>
                    <a:pt x="19360" y="10067"/>
                  </a:lnTo>
                  <a:lnTo>
                    <a:pt x="19427" y="10034"/>
                  </a:lnTo>
                  <a:lnTo>
                    <a:pt x="19932" y="10168"/>
                  </a:lnTo>
                  <a:lnTo>
                    <a:pt x="20000" y="10202"/>
                  </a:lnTo>
                  <a:lnTo>
                    <a:pt x="20067" y="10202"/>
                  </a:lnTo>
                  <a:lnTo>
                    <a:pt x="20740" y="10303"/>
                  </a:lnTo>
                  <a:lnTo>
                    <a:pt x="20808" y="10337"/>
                  </a:lnTo>
                  <a:lnTo>
                    <a:pt x="20841" y="10337"/>
                  </a:lnTo>
                  <a:lnTo>
                    <a:pt x="21144" y="10370"/>
                  </a:lnTo>
                  <a:lnTo>
                    <a:pt x="21144" y="10404"/>
                  </a:lnTo>
                  <a:lnTo>
                    <a:pt x="21178" y="10471"/>
                  </a:lnTo>
                  <a:lnTo>
                    <a:pt x="21245" y="10505"/>
                  </a:lnTo>
                  <a:lnTo>
                    <a:pt x="21313" y="10471"/>
                  </a:lnTo>
                  <a:lnTo>
                    <a:pt x="21346" y="10438"/>
                  </a:lnTo>
                  <a:lnTo>
                    <a:pt x="21346" y="10404"/>
                  </a:lnTo>
                  <a:lnTo>
                    <a:pt x="22020" y="10471"/>
                  </a:lnTo>
                  <a:lnTo>
                    <a:pt x="22020" y="10539"/>
                  </a:lnTo>
                  <a:lnTo>
                    <a:pt x="22087" y="10572"/>
                  </a:lnTo>
                  <a:lnTo>
                    <a:pt x="22188" y="10572"/>
                  </a:lnTo>
                  <a:lnTo>
                    <a:pt x="22222" y="10539"/>
                  </a:lnTo>
                  <a:lnTo>
                    <a:pt x="22222" y="10505"/>
                  </a:lnTo>
                  <a:lnTo>
                    <a:pt x="22457" y="9495"/>
                  </a:lnTo>
                  <a:lnTo>
                    <a:pt x="22693" y="8519"/>
                  </a:lnTo>
                  <a:lnTo>
                    <a:pt x="23097" y="6499"/>
                  </a:lnTo>
                  <a:lnTo>
                    <a:pt x="23131" y="6465"/>
                  </a:lnTo>
                  <a:lnTo>
                    <a:pt x="23097" y="6398"/>
                  </a:lnTo>
                  <a:lnTo>
                    <a:pt x="23164" y="6196"/>
                  </a:lnTo>
                  <a:lnTo>
                    <a:pt x="23164" y="6095"/>
                  </a:lnTo>
                  <a:lnTo>
                    <a:pt x="23097" y="6061"/>
                  </a:lnTo>
                  <a:lnTo>
                    <a:pt x="23030" y="6061"/>
                  </a:lnTo>
                  <a:lnTo>
                    <a:pt x="22962" y="6128"/>
                  </a:lnTo>
                  <a:lnTo>
                    <a:pt x="22828" y="5994"/>
                  </a:lnTo>
                  <a:lnTo>
                    <a:pt x="22693" y="5859"/>
                  </a:lnTo>
                  <a:lnTo>
                    <a:pt x="22323" y="5623"/>
                  </a:lnTo>
                  <a:lnTo>
                    <a:pt x="21885" y="5455"/>
                  </a:lnTo>
                  <a:lnTo>
                    <a:pt x="21447" y="5287"/>
                  </a:lnTo>
                  <a:lnTo>
                    <a:pt x="21447" y="5253"/>
                  </a:lnTo>
                  <a:lnTo>
                    <a:pt x="21414" y="5219"/>
                  </a:lnTo>
                  <a:lnTo>
                    <a:pt x="21346" y="5219"/>
                  </a:lnTo>
                  <a:lnTo>
                    <a:pt x="21313" y="5253"/>
                  </a:lnTo>
                  <a:lnTo>
                    <a:pt x="20336" y="4950"/>
                  </a:lnTo>
                  <a:lnTo>
                    <a:pt x="19495" y="4714"/>
                  </a:lnTo>
                  <a:lnTo>
                    <a:pt x="19461" y="4681"/>
                  </a:lnTo>
                  <a:lnTo>
                    <a:pt x="19360" y="4681"/>
                  </a:lnTo>
                  <a:lnTo>
                    <a:pt x="17205" y="4108"/>
                  </a:lnTo>
                  <a:lnTo>
                    <a:pt x="17138" y="4074"/>
                  </a:lnTo>
                  <a:lnTo>
                    <a:pt x="17104" y="4074"/>
                  </a:lnTo>
                  <a:lnTo>
                    <a:pt x="15589" y="3670"/>
                  </a:lnTo>
                  <a:lnTo>
                    <a:pt x="11852" y="2660"/>
                  </a:lnTo>
                  <a:lnTo>
                    <a:pt x="9967" y="2189"/>
                  </a:lnTo>
                  <a:lnTo>
                    <a:pt x="8115" y="1718"/>
                  </a:lnTo>
                  <a:lnTo>
                    <a:pt x="6398" y="1347"/>
                  </a:lnTo>
                  <a:lnTo>
                    <a:pt x="5590" y="1145"/>
                  </a:lnTo>
                  <a:lnTo>
                    <a:pt x="5186" y="1011"/>
                  </a:lnTo>
                  <a:lnTo>
                    <a:pt x="4782" y="842"/>
                  </a:lnTo>
                  <a:lnTo>
                    <a:pt x="4277" y="573"/>
                  </a:lnTo>
                  <a:lnTo>
                    <a:pt x="3738" y="270"/>
                  </a:lnTo>
                  <a:lnTo>
                    <a:pt x="3435" y="169"/>
                  </a:lnTo>
                  <a:lnTo>
                    <a:pt x="3166" y="68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528824" y="133868"/>
              <a:ext cx="425170" cy="400066"/>
            </a:xfrm>
            <a:custGeom>
              <a:rect b="b" l="l" r="r" t="t"/>
              <a:pathLst>
                <a:path extrusionOk="0" h="8048" w="8553">
                  <a:moveTo>
                    <a:pt x="1011" y="270"/>
                  </a:moveTo>
                  <a:lnTo>
                    <a:pt x="1280" y="539"/>
                  </a:lnTo>
                  <a:lnTo>
                    <a:pt x="1583" y="808"/>
                  </a:lnTo>
                  <a:lnTo>
                    <a:pt x="1886" y="1078"/>
                  </a:lnTo>
                  <a:lnTo>
                    <a:pt x="2189" y="1347"/>
                  </a:lnTo>
                  <a:lnTo>
                    <a:pt x="2627" y="1785"/>
                  </a:lnTo>
                  <a:lnTo>
                    <a:pt x="3031" y="2223"/>
                  </a:lnTo>
                  <a:lnTo>
                    <a:pt x="3469" y="2627"/>
                  </a:lnTo>
                  <a:lnTo>
                    <a:pt x="3906" y="3031"/>
                  </a:lnTo>
                  <a:lnTo>
                    <a:pt x="4243" y="3300"/>
                  </a:lnTo>
                  <a:lnTo>
                    <a:pt x="4512" y="3569"/>
                  </a:lnTo>
                  <a:lnTo>
                    <a:pt x="4782" y="3839"/>
                  </a:lnTo>
                  <a:lnTo>
                    <a:pt x="5017" y="4142"/>
                  </a:lnTo>
                  <a:lnTo>
                    <a:pt x="5489" y="4748"/>
                  </a:lnTo>
                  <a:lnTo>
                    <a:pt x="5893" y="5387"/>
                  </a:lnTo>
                  <a:lnTo>
                    <a:pt x="6027" y="5589"/>
                  </a:lnTo>
                  <a:lnTo>
                    <a:pt x="6196" y="5791"/>
                  </a:lnTo>
                  <a:lnTo>
                    <a:pt x="5724" y="5387"/>
                  </a:lnTo>
                  <a:lnTo>
                    <a:pt x="5287" y="4950"/>
                  </a:lnTo>
                  <a:lnTo>
                    <a:pt x="4411" y="4108"/>
                  </a:lnTo>
                  <a:lnTo>
                    <a:pt x="3974" y="3670"/>
                  </a:lnTo>
                  <a:lnTo>
                    <a:pt x="3502" y="3266"/>
                  </a:lnTo>
                  <a:lnTo>
                    <a:pt x="2593" y="2458"/>
                  </a:lnTo>
                  <a:lnTo>
                    <a:pt x="2122" y="2054"/>
                  </a:lnTo>
                  <a:lnTo>
                    <a:pt x="1684" y="1650"/>
                  </a:lnTo>
                  <a:lnTo>
                    <a:pt x="1247" y="1212"/>
                  </a:lnTo>
                  <a:lnTo>
                    <a:pt x="843" y="741"/>
                  </a:lnTo>
                  <a:lnTo>
                    <a:pt x="742" y="741"/>
                  </a:lnTo>
                  <a:lnTo>
                    <a:pt x="708" y="808"/>
                  </a:lnTo>
                  <a:lnTo>
                    <a:pt x="708" y="842"/>
                  </a:lnTo>
                  <a:lnTo>
                    <a:pt x="843" y="1044"/>
                  </a:lnTo>
                  <a:lnTo>
                    <a:pt x="1011" y="1246"/>
                  </a:lnTo>
                  <a:lnTo>
                    <a:pt x="1348" y="1583"/>
                  </a:lnTo>
                  <a:lnTo>
                    <a:pt x="2055" y="2256"/>
                  </a:lnTo>
                  <a:lnTo>
                    <a:pt x="2560" y="2728"/>
                  </a:lnTo>
                  <a:lnTo>
                    <a:pt x="3098" y="3165"/>
                  </a:lnTo>
                  <a:lnTo>
                    <a:pt x="3603" y="3603"/>
                  </a:lnTo>
                  <a:lnTo>
                    <a:pt x="4108" y="4074"/>
                  </a:lnTo>
                  <a:lnTo>
                    <a:pt x="5017" y="4950"/>
                  </a:lnTo>
                  <a:lnTo>
                    <a:pt x="5455" y="5387"/>
                  </a:lnTo>
                  <a:lnTo>
                    <a:pt x="5926" y="5825"/>
                  </a:lnTo>
                  <a:lnTo>
                    <a:pt x="6970" y="6700"/>
                  </a:lnTo>
                  <a:lnTo>
                    <a:pt x="7980" y="7576"/>
                  </a:lnTo>
                  <a:lnTo>
                    <a:pt x="8115" y="7576"/>
                  </a:lnTo>
                  <a:lnTo>
                    <a:pt x="8148" y="7508"/>
                  </a:lnTo>
                  <a:lnTo>
                    <a:pt x="8115" y="7441"/>
                  </a:lnTo>
                  <a:lnTo>
                    <a:pt x="7576" y="6936"/>
                  </a:lnTo>
                  <a:lnTo>
                    <a:pt x="7643" y="6936"/>
                  </a:lnTo>
                  <a:lnTo>
                    <a:pt x="7711" y="6902"/>
                  </a:lnTo>
                  <a:lnTo>
                    <a:pt x="7744" y="6869"/>
                  </a:lnTo>
                  <a:lnTo>
                    <a:pt x="7744" y="6801"/>
                  </a:lnTo>
                  <a:lnTo>
                    <a:pt x="7913" y="6667"/>
                  </a:lnTo>
                  <a:lnTo>
                    <a:pt x="8014" y="6970"/>
                  </a:lnTo>
                  <a:lnTo>
                    <a:pt x="8081" y="7239"/>
                  </a:lnTo>
                  <a:lnTo>
                    <a:pt x="8216" y="7542"/>
                  </a:lnTo>
                  <a:lnTo>
                    <a:pt x="8317" y="7811"/>
                  </a:lnTo>
                  <a:lnTo>
                    <a:pt x="7812" y="7677"/>
                  </a:lnTo>
                  <a:lnTo>
                    <a:pt x="7172" y="7407"/>
                  </a:lnTo>
                  <a:lnTo>
                    <a:pt x="7307" y="7239"/>
                  </a:lnTo>
                  <a:lnTo>
                    <a:pt x="7340" y="7172"/>
                  </a:lnTo>
                  <a:lnTo>
                    <a:pt x="7340" y="7104"/>
                  </a:lnTo>
                  <a:lnTo>
                    <a:pt x="7307" y="7071"/>
                  </a:lnTo>
                  <a:lnTo>
                    <a:pt x="6936" y="6700"/>
                  </a:lnTo>
                  <a:lnTo>
                    <a:pt x="6566" y="6364"/>
                  </a:lnTo>
                  <a:lnTo>
                    <a:pt x="6162" y="6061"/>
                  </a:lnTo>
                  <a:lnTo>
                    <a:pt x="5724" y="5758"/>
                  </a:lnTo>
                  <a:lnTo>
                    <a:pt x="5186" y="5421"/>
                  </a:lnTo>
                  <a:lnTo>
                    <a:pt x="4681" y="5051"/>
                  </a:lnTo>
                  <a:lnTo>
                    <a:pt x="4176" y="4647"/>
                  </a:lnTo>
                  <a:lnTo>
                    <a:pt x="3704" y="4209"/>
                  </a:lnTo>
                  <a:lnTo>
                    <a:pt x="2795" y="3300"/>
                  </a:lnTo>
                  <a:lnTo>
                    <a:pt x="2358" y="2862"/>
                  </a:lnTo>
                  <a:lnTo>
                    <a:pt x="1853" y="2458"/>
                  </a:lnTo>
                  <a:lnTo>
                    <a:pt x="1449" y="2088"/>
                  </a:lnTo>
                  <a:lnTo>
                    <a:pt x="1045" y="1684"/>
                  </a:lnTo>
                  <a:lnTo>
                    <a:pt x="641" y="1313"/>
                  </a:lnTo>
                  <a:lnTo>
                    <a:pt x="203" y="977"/>
                  </a:lnTo>
                  <a:lnTo>
                    <a:pt x="405" y="775"/>
                  </a:lnTo>
                  <a:lnTo>
                    <a:pt x="607" y="606"/>
                  </a:lnTo>
                  <a:lnTo>
                    <a:pt x="809" y="438"/>
                  </a:lnTo>
                  <a:lnTo>
                    <a:pt x="1011" y="270"/>
                  </a:lnTo>
                  <a:close/>
                  <a:moveTo>
                    <a:pt x="1045" y="0"/>
                  </a:moveTo>
                  <a:lnTo>
                    <a:pt x="977" y="34"/>
                  </a:lnTo>
                  <a:lnTo>
                    <a:pt x="742" y="236"/>
                  </a:lnTo>
                  <a:lnTo>
                    <a:pt x="439" y="438"/>
                  </a:lnTo>
                  <a:lnTo>
                    <a:pt x="203" y="640"/>
                  </a:lnTo>
                  <a:lnTo>
                    <a:pt x="102" y="775"/>
                  </a:lnTo>
                  <a:lnTo>
                    <a:pt x="1" y="909"/>
                  </a:lnTo>
                  <a:lnTo>
                    <a:pt x="1" y="977"/>
                  </a:lnTo>
                  <a:lnTo>
                    <a:pt x="34" y="1010"/>
                  </a:lnTo>
                  <a:lnTo>
                    <a:pt x="34" y="1078"/>
                  </a:lnTo>
                  <a:lnTo>
                    <a:pt x="68" y="1111"/>
                  </a:lnTo>
                  <a:lnTo>
                    <a:pt x="540" y="1482"/>
                  </a:lnTo>
                  <a:lnTo>
                    <a:pt x="977" y="1920"/>
                  </a:lnTo>
                  <a:lnTo>
                    <a:pt x="1449" y="2324"/>
                  </a:lnTo>
                  <a:lnTo>
                    <a:pt x="1886" y="2761"/>
                  </a:lnTo>
                  <a:lnTo>
                    <a:pt x="2358" y="3165"/>
                  </a:lnTo>
                  <a:lnTo>
                    <a:pt x="2829" y="3603"/>
                  </a:lnTo>
                  <a:lnTo>
                    <a:pt x="3704" y="4512"/>
                  </a:lnTo>
                  <a:lnTo>
                    <a:pt x="4075" y="4849"/>
                  </a:lnTo>
                  <a:lnTo>
                    <a:pt x="4445" y="5152"/>
                  </a:lnTo>
                  <a:lnTo>
                    <a:pt x="4815" y="5455"/>
                  </a:lnTo>
                  <a:lnTo>
                    <a:pt x="5219" y="5724"/>
                  </a:lnTo>
                  <a:lnTo>
                    <a:pt x="5758" y="6061"/>
                  </a:lnTo>
                  <a:lnTo>
                    <a:pt x="6229" y="6397"/>
                  </a:lnTo>
                  <a:lnTo>
                    <a:pt x="6667" y="6801"/>
                  </a:lnTo>
                  <a:lnTo>
                    <a:pt x="7138" y="7205"/>
                  </a:lnTo>
                  <a:lnTo>
                    <a:pt x="6970" y="7407"/>
                  </a:lnTo>
                  <a:lnTo>
                    <a:pt x="6936" y="7441"/>
                  </a:lnTo>
                  <a:lnTo>
                    <a:pt x="6936" y="7508"/>
                  </a:lnTo>
                  <a:lnTo>
                    <a:pt x="6970" y="7542"/>
                  </a:lnTo>
                  <a:lnTo>
                    <a:pt x="7004" y="7576"/>
                  </a:lnTo>
                  <a:lnTo>
                    <a:pt x="7744" y="7879"/>
                  </a:lnTo>
                  <a:lnTo>
                    <a:pt x="8115" y="7980"/>
                  </a:lnTo>
                  <a:lnTo>
                    <a:pt x="8283" y="8047"/>
                  </a:lnTo>
                  <a:lnTo>
                    <a:pt x="8519" y="8047"/>
                  </a:lnTo>
                  <a:lnTo>
                    <a:pt x="8553" y="8013"/>
                  </a:lnTo>
                  <a:lnTo>
                    <a:pt x="8553" y="7946"/>
                  </a:lnTo>
                  <a:lnTo>
                    <a:pt x="8519" y="7912"/>
                  </a:lnTo>
                  <a:lnTo>
                    <a:pt x="8418" y="7542"/>
                  </a:lnTo>
                  <a:lnTo>
                    <a:pt x="8283" y="7205"/>
                  </a:lnTo>
                  <a:lnTo>
                    <a:pt x="8182" y="6801"/>
                  </a:lnTo>
                  <a:lnTo>
                    <a:pt x="8115" y="6633"/>
                  </a:lnTo>
                  <a:lnTo>
                    <a:pt x="8014" y="6465"/>
                  </a:lnTo>
                  <a:lnTo>
                    <a:pt x="7980" y="6431"/>
                  </a:lnTo>
                  <a:lnTo>
                    <a:pt x="7946" y="6397"/>
                  </a:lnTo>
                  <a:lnTo>
                    <a:pt x="7879" y="6397"/>
                  </a:lnTo>
                  <a:lnTo>
                    <a:pt x="7845" y="6431"/>
                  </a:lnTo>
                  <a:lnTo>
                    <a:pt x="7711" y="6532"/>
                  </a:lnTo>
                  <a:lnTo>
                    <a:pt x="7610" y="6667"/>
                  </a:lnTo>
                  <a:lnTo>
                    <a:pt x="7037" y="6229"/>
                  </a:lnTo>
                  <a:lnTo>
                    <a:pt x="6566" y="5791"/>
                  </a:lnTo>
                  <a:lnTo>
                    <a:pt x="6364" y="5556"/>
                  </a:lnTo>
                  <a:lnTo>
                    <a:pt x="6162" y="5286"/>
                  </a:lnTo>
                  <a:lnTo>
                    <a:pt x="5758" y="4714"/>
                  </a:lnTo>
                  <a:lnTo>
                    <a:pt x="5455" y="4243"/>
                  </a:lnTo>
                  <a:lnTo>
                    <a:pt x="5085" y="3771"/>
                  </a:lnTo>
                  <a:lnTo>
                    <a:pt x="4681" y="3367"/>
                  </a:lnTo>
                  <a:lnTo>
                    <a:pt x="4243" y="2997"/>
                  </a:lnTo>
                  <a:lnTo>
                    <a:pt x="3772" y="2593"/>
                  </a:lnTo>
                  <a:lnTo>
                    <a:pt x="3334" y="2189"/>
                  </a:lnTo>
                  <a:lnTo>
                    <a:pt x="2492" y="1347"/>
                  </a:lnTo>
                  <a:lnTo>
                    <a:pt x="2156" y="1044"/>
                  </a:lnTo>
                  <a:lnTo>
                    <a:pt x="1819" y="741"/>
                  </a:lnTo>
                  <a:lnTo>
                    <a:pt x="1482" y="438"/>
                  </a:lnTo>
                  <a:lnTo>
                    <a:pt x="1146" y="135"/>
                  </a:lnTo>
                  <a:lnTo>
                    <a:pt x="1146" y="68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498700" y="102054"/>
              <a:ext cx="1052758" cy="994200"/>
            </a:xfrm>
            <a:custGeom>
              <a:rect b="b" l="l" r="r" t="t"/>
              <a:pathLst>
                <a:path extrusionOk="0" h="20000" w="21178">
                  <a:moveTo>
                    <a:pt x="1684" y="203"/>
                  </a:moveTo>
                  <a:lnTo>
                    <a:pt x="1886" y="270"/>
                  </a:lnTo>
                  <a:lnTo>
                    <a:pt x="2122" y="405"/>
                  </a:lnTo>
                  <a:lnTo>
                    <a:pt x="2189" y="405"/>
                  </a:lnTo>
                  <a:lnTo>
                    <a:pt x="2593" y="910"/>
                  </a:lnTo>
                  <a:lnTo>
                    <a:pt x="3031" y="1381"/>
                  </a:lnTo>
                  <a:lnTo>
                    <a:pt x="3469" y="1852"/>
                  </a:lnTo>
                  <a:lnTo>
                    <a:pt x="3974" y="2257"/>
                  </a:lnTo>
                  <a:lnTo>
                    <a:pt x="4950" y="3132"/>
                  </a:lnTo>
                  <a:lnTo>
                    <a:pt x="5926" y="3974"/>
                  </a:lnTo>
                  <a:lnTo>
                    <a:pt x="7071" y="5085"/>
                  </a:lnTo>
                  <a:lnTo>
                    <a:pt x="8216" y="6196"/>
                  </a:lnTo>
                  <a:lnTo>
                    <a:pt x="9394" y="7307"/>
                  </a:lnTo>
                  <a:lnTo>
                    <a:pt x="9967" y="7879"/>
                  </a:lnTo>
                  <a:lnTo>
                    <a:pt x="10573" y="8384"/>
                  </a:lnTo>
                  <a:lnTo>
                    <a:pt x="10606" y="8418"/>
                  </a:lnTo>
                  <a:lnTo>
                    <a:pt x="10640" y="8552"/>
                  </a:lnTo>
                  <a:lnTo>
                    <a:pt x="10606" y="8687"/>
                  </a:lnTo>
                  <a:lnTo>
                    <a:pt x="10573" y="8855"/>
                  </a:lnTo>
                  <a:lnTo>
                    <a:pt x="10472" y="9024"/>
                  </a:lnTo>
                  <a:lnTo>
                    <a:pt x="10270" y="9293"/>
                  </a:lnTo>
                  <a:lnTo>
                    <a:pt x="10068" y="9529"/>
                  </a:lnTo>
                  <a:lnTo>
                    <a:pt x="9832" y="9764"/>
                  </a:lnTo>
                  <a:lnTo>
                    <a:pt x="9630" y="10000"/>
                  </a:lnTo>
                  <a:lnTo>
                    <a:pt x="9495" y="10068"/>
                  </a:lnTo>
                  <a:lnTo>
                    <a:pt x="9361" y="10135"/>
                  </a:lnTo>
                  <a:lnTo>
                    <a:pt x="9226" y="10169"/>
                  </a:lnTo>
                  <a:lnTo>
                    <a:pt x="9058" y="10169"/>
                  </a:lnTo>
                  <a:lnTo>
                    <a:pt x="9058" y="10101"/>
                  </a:lnTo>
                  <a:lnTo>
                    <a:pt x="9024" y="10068"/>
                  </a:lnTo>
                  <a:lnTo>
                    <a:pt x="8687" y="9899"/>
                  </a:lnTo>
                  <a:lnTo>
                    <a:pt x="8384" y="9697"/>
                  </a:lnTo>
                  <a:lnTo>
                    <a:pt x="7812" y="9226"/>
                  </a:lnTo>
                  <a:lnTo>
                    <a:pt x="7273" y="8721"/>
                  </a:lnTo>
                  <a:lnTo>
                    <a:pt x="6734" y="8216"/>
                  </a:lnTo>
                  <a:lnTo>
                    <a:pt x="5657" y="7206"/>
                  </a:lnTo>
                  <a:lnTo>
                    <a:pt x="4647" y="6128"/>
                  </a:lnTo>
                  <a:lnTo>
                    <a:pt x="3570" y="5051"/>
                  </a:lnTo>
                  <a:lnTo>
                    <a:pt x="2492" y="4007"/>
                  </a:lnTo>
                  <a:lnTo>
                    <a:pt x="1381" y="2997"/>
                  </a:lnTo>
                  <a:lnTo>
                    <a:pt x="236" y="2021"/>
                  </a:lnTo>
                  <a:lnTo>
                    <a:pt x="236" y="1953"/>
                  </a:lnTo>
                  <a:lnTo>
                    <a:pt x="203" y="1785"/>
                  </a:lnTo>
                  <a:lnTo>
                    <a:pt x="203" y="1617"/>
                  </a:lnTo>
                  <a:lnTo>
                    <a:pt x="203" y="1448"/>
                  </a:lnTo>
                  <a:lnTo>
                    <a:pt x="236" y="1314"/>
                  </a:lnTo>
                  <a:lnTo>
                    <a:pt x="304" y="1179"/>
                  </a:lnTo>
                  <a:lnTo>
                    <a:pt x="371" y="1044"/>
                  </a:lnTo>
                  <a:lnTo>
                    <a:pt x="607" y="809"/>
                  </a:lnTo>
                  <a:lnTo>
                    <a:pt x="944" y="472"/>
                  </a:lnTo>
                  <a:lnTo>
                    <a:pt x="1112" y="337"/>
                  </a:lnTo>
                  <a:lnTo>
                    <a:pt x="1314" y="236"/>
                  </a:lnTo>
                  <a:lnTo>
                    <a:pt x="1482" y="203"/>
                  </a:lnTo>
                  <a:close/>
                  <a:moveTo>
                    <a:pt x="10775" y="8855"/>
                  </a:moveTo>
                  <a:lnTo>
                    <a:pt x="10943" y="8956"/>
                  </a:lnTo>
                  <a:lnTo>
                    <a:pt x="11111" y="9158"/>
                  </a:lnTo>
                  <a:lnTo>
                    <a:pt x="11381" y="9495"/>
                  </a:lnTo>
                  <a:lnTo>
                    <a:pt x="11583" y="9731"/>
                  </a:lnTo>
                  <a:lnTo>
                    <a:pt x="11785" y="9933"/>
                  </a:lnTo>
                  <a:lnTo>
                    <a:pt x="12256" y="10270"/>
                  </a:lnTo>
                  <a:lnTo>
                    <a:pt x="13030" y="10876"/>
                  </a:lnTo>
                  <a:lnTo>
                    <a:pt x="13805" y="11482"/>
                  </a:lnTo>
                  <a:lnTo>
                    <a:pt x="14545" y="12121"/>
                  </a:lnTo>
                  <a:lnTo>
                    <a:pt x="15286" y="12828"/>
                  </a:lnTo>
                  <a:lnTo>
                    <a:pt x="16498" y="14040"/>
                  </a:lnTo>
                  <a:lnTo>
                    <a:pt x="17744" y="15252"/>
                  </a:lnTo>
                  <a:lnTo>
                    <a:pt x="18922" y="16397"/>
                  </a:lnTo>
                  <a:lnTo>
                    <a:pt x="19528" y="16969"/>
                  </a:lnTo>
                  <a:lnTo>
                    <a:pt x="20168" y="17508"/>
                  </a:lnTo>
                  <a:lnTo>
                    <a:pt x="20067" y="17744"/>
                  </a:lnTo>
                  <a:lnTo>
                    <a:pt x="19899" y="17979"/>
                  </a:lnTo>
                  <a:lnTo>
                    <a:pt x="19562" y="18350"/>
                  </a:lnTo>
                  <a:lnTo>
                    <a:pt x="19225" y="18687"/>
                  </a:lnTo>
                  <a:lnTo>
                    <a:pt x="19023" y="18821"/>
                  </a:lnTo>
                  <a:lnTo>
                    <a:pt x="18821" y="18922"/>
                  </a:lnTo>
                  <a:lnTo>
                    <a:pt x="18821" y="18889"/>
                  </a:lnTo>
                  <a:lnTo>
                    <a:pt x="18754" y="18821"/>
                  </a:lnTo>
                  <a:lnTo>
                    <a:pt x="18417" y="18653"/>
                  </a:lnTo>
                  <a:lnTo>
                    <a:pt x="18081" y="18451"/>
                  </a:lnTo>
                  <a:lnTo>
                    <a:pt x="17778" y="18215"/>
                  </a:lnTo>
                  <a:lnTo>
                    <a:pt x="17508" y="17912"/>
                  </a:lnTo>
                  <a:lnTo>
                    <a:pt x="16969" y="17340"/>
                  </a:lnTo>
                  <a:lnTo>
                    <a:pt x="16464" y="16734"/>
                  </a:lnTo>
                  <a:lnTo>
                    <a:pt x="15858" y="16094"/>
                  </a:lnTo>
                  <a:lnTo>
                    <a:pt x="15219" y="15454"/>
                  </a:lnTo>
                  <a:lnTo>
                    <a:pt x="14545" y="14882"/>
                  </a:lnTo>
                  <a:lnTo>
                    <a:pt x="13838" y="14310"/>
                  </a:lnTo>
                  <a:lnTo>
                    <a:pt x="13603" y="14108"/>
                  </a:lnTo>
                  <a:lnTo>
                    <a:pt x="13401" y="13906"/>
                  </a:lnTo>
                  <a:lnTo>
                    <a:pt x="13199" y="13670"/>
                  </a:lnTo>
                  <a:lnTo>
                    <a:pt x="12963" y="13468"/>
                  </a:lnTo>
                  <a:lnTo>
                    <a:pt x="12593" y="13165"/>
                  </a:lnTo>
                  <a:lnTo>
                    <a:pt x="12256" y="12862"/>
                  </a:lnTo>
                  <a:lnTo>
                    <a:pt x="11549" y="12222"/>
                  </a:lnTo>
                  <a:lnTo>
                    <a:pt x="10876" y="11650"/>
                  </a:lnTo>
                  <a:lnTo>
                    <a:pt x="10573" y="11347"/>
                  </a:lnTo>
                  <a:lnTo>
                    <a:pt x="10270" y="11010"/>
                  </a:lnTo>
                  <a:lnTo>
                    <a:pt x="10101" y="10808"/>
                  </a:lnTo>
                  <a:lnTo>
                    <a:pt x="9933" y="10606"/>
                  </a:lnTo>
                  <a:lnTo>
                    <a:pt x="9731" y="10438"/>
                  </a:lnTo>
                  <a:lnTo>
                    <a:pt x="9495" y="10337"/>
                  </a:lnTo>
                  <a:lnTo>
                    <a:pt x="9731" y="10169"/>
                  </a:lnTo>
                  <a:lnTo>
                    <a:pt x="9933" y="9966"/>
                  </a:lnTo>
                  <a:lnTo>
                    <a:pt x="10236" y="9630"/>
                  </a:lnTo>
                  <a:lnTo>
                    <a:pt x="10539" y="9259"/>
                  </a:lnTo>
                  <a:lnTo>
                    <a:pt x="10674" y="9057"/>
                  </a:lnTo>
                  <a:lnTo>
                    <a:pt x="10775" y="8855"/>
                  </a:lnTo>
                  <a:close/>
                  <a:moveTo>
                    <a:pt x="20235" y="17912"/>
                  </a:moveTo>
                  <a:lnTo>
                    <a:pt x="20606" y="18283"/>
                  </a:lnTo>
                  <a:lnTo>
                    <a:pt x="20740" y="18451"/>
                  </a:lnTo>
                  <a:lnTo>
                    <a:pt x="20942" y="18586"/>
                  </a:lnTo>
                  <a:lnTo>
                    <a:pt x="20774" y="18956"/>
                  </a:lnTo>
                  <a:lnTo>
                    <a:pt x="20572" y="19259"/>
                  </a:lnTo>
                  <a:lnTo>
                    <a:pt x="20437" y="19427"/>
                  </a:lnTo>
                  <a:lnTo>
                    <a:pt x="20303" y="19528"/>
                  </a:lnTo>
                  <a:lnTo>
                    <a:pt x="20134" y="19663"/>
                  </a:lnTo>
                  <a:lnTo>
                    <a:pt x="19966" y="19764"/>
                  </a:lnTo>
                  <a:lnTo>
                    <a:pt x="19697" y="19528"/>
                  </a:lnTo>
                  <a:lnTo>
                    <a:pt x="19461" y="19293"/>
                  </a:lnTo>
                  <a:lnTo>
                    <a:pt x="19192" y="18990"/>
                  </a:lnTo>
                  <a:lnTo>
                    <a:pt x="19461" y="18788"/>
                  </a:lnTo>
                  <a:lnTo>
                    <a:pt x="19663" y="18586"/>
                  </a:lnTo>
                  <a:lnTo>
                    <a:pt x="19966" y="18283"/>
                  </a:lnTo>
                  <a:lnTo>
                    <a:pt x="20101" y="18081"/>
                  </a:lnTo>
                  <a:lnTo>
                    <a:pt x="20235" y="17912"/>
                  </a:lnTo>
                  <a:close/>
                  <a:moveTo>
                    <a:pt x="1449" y="1"/>
                  </a:moveTo>
                  <a:lnTo>
                    <a:pt x="1280" y="68"/>
                  </a:lnTo>
                  <a:lnTo>
                    <a:pt x="1078" y="169"/>
                  </a:lnTo>
                  <a:lnTo>
                    <a:pt x="708" y="405"/>
                  </a:lnTo>
                  <a:lnTo>
                    <a:pt x="539" y="573"/>
                  </a:lnTo>
                  <a:lnTo>
                    <a:pt x="371" y="741"/>
                  </a:lnTo>
                  <a:lnTo>
                    <a:pt x="236" y="910"/>
                  </a:lnTo>
                  <a:lnTo>
                    <a:pt x="135" y="1112"/>
                  </a:lnTo>
                  <a:lnTo>
                    <a:pt x="68" y="1280"/>
                  </a:lnTo>
                  <a:lnTo>
                    <a:pt x="1" y="1516"/>
                  </a:lnTo>
                  <a:lnTo>
                    <a:pt x="1" y="1718"/>
                  </a:lnTo>
                  <a:lnTo>
                    <a:pt x="68" y="1953"/>
                  </a:lnTo>
                  <a:lnTo>
                    <a:pt x="1" y="2021"/>
                  </a:lnTo>
                  <a:lnTo>
                    <a:pt x="34" y="2055"/>
                  </a:lnTo>
                  <a:lnTo>
                    <a:pt x="34" y="2088"/>
                  </a:lnTo>
                  <a:lnTo>
                    <a:pt x="1213" y="3098"/>
                  </a:lnTo>
                  <a:lnTo>
                    <a:pt x="2324" y="4142"/>
                  </a:lnTo>
                  <a:lnTo>
                    <a:pt x="3401" y="5186"/>
                  </a:lnTo>
                  <a:lnTo>
                    <a:pt x="4479" y="6297"/>
                  </a:lnTo>
                  <a:lnTo>
                    <a:pt x="5623" y="7441"/>
                  </a:lnTo>
                  <a:lnTo>
                    <a:pt x="6768" y="8552"/>
                  </a:lnTo>
                  <a:lnTo>
                    <a:pt x="7239" y="8990"/>
                  </a:lnTo>
                  <a:lnTo>
                    <a:pt x="7744" y="9428"/>
                  </a:lnTo>
                  <a:lnTo>
                    <a:pt x="8249" y="9865"/>
                  </a:lnTo>
                  <a:lnTo>
                    <a:pt x="8552" y="10034"/>
                  </a:lnTo>
                  <a:lnTo>
                    <a:pt x="8822" y="10202"/>
                  </a:lnTo>
                  <a:lnTo>
                    <a:pt x="8822" y="10236"/>
                  </a:lnTo>
                  <a:lnTo>
                    <a:pt x="8822" y="10270"/>
                  </a:lnTo>
                  <a:lnTo>
                    <a:pt x="8923" y="10371"/>
                  </a:lnTo>
                  <a:lnTo>
                    <a:pt x="9024" y="10404"/>
                  </a:lnTo>
                  <a:lnTo>
                    <a:pt x="9260" y="10404"/>
                  </a:lnTo>
                  <a:lnTo>
                    <a:pt x="9293" y="10438"/>
                  </a:lnTo>
                  <a:lnTo>
                    <a:pt x="9495" y="10539"/>
                  </a:lnTo>
                  <a:lnTo>
                    <a:pt x="9697" y="10640"/>
                  </a:lnTo>
                  <a:lnTo>
                    <a:pt x="9832" y="10775"/>
                  </a:lnTo>
                  <a:lnTo>
                    <a:pt x="10000" y="10943"/>
                  </a:lnTo>
                  <a:lnTo>
                    <a:pt x="10270" y="11313"/>
                  </a:lnTo>
                  <a:lnTo>
                    <a:pt x="10539" y="11650"/>
                  </a:lnTo>
                  <a:lnTo>
                    <a:pt x="10876" y="11953"/>
                  </a:lnTo>
                  <a:lnTo>
                    <a:pt x="11212" y="12222"/>
                  </a:lnTo>
                  <a:lnTo>
                    <a:pt x="11583" y="12525"/>
                  </a:lnTo>
                  <a:lnTo>
                    <a:pt x="11919" y="12828"/>
                  </a:lnTo>
                  <a:lnTo>
                    <a:pt x="13165" y="13939"/>
                  </a:lnTo>
                  <a:lnTo>
                    <a:pt x="13771" y="14512"/>
                  </a:lnTo>
                  <a:lnTo>
                    <a:pt x="14411" y="15050"/>
                  </a:lnTo>
                  <a:lnTo>
                    <a:pt x="15017" y="15589"/>
                  </a:lnTo>
                  <a:lnTo>
                    <a:pt x="15589" y="16161"/>
                  </a:lnTo>
                  <a:lnTo>
                    <a:pt x="16161" y="16734"/>
                  </a:lnTo>
                  <a:lnTo>
                    <a:pt x="16700" y="17340"/>
                  </a:lnTo>
                  <a:lnTo>
                    <a:pt x="17138" y="17845"/>
                  </a:lnTo>
                  <a:lnTo>
                    <a:pt x="17576" y="18316"/>
                  </a:lnTo>
                  <a:lnTo>
                    <a:pt x="17845" y="18552"/>
                  </a:lnTo>
                  <a:lnTo>
                    <a:pt x="18114" y="18754"/>
                  </a:lnTo>
                  <a:lnTo>
                    <a:pt x="18384" y="18922"/>
                  </a:lnTo>
                  <a:lnTo>
                    <a:pt x="18687" y="19057"/>
                  </a:lnTo>
                  <a:lnTo>
                    <a:pt x="18687" y="19091"/>
                  </a:lnTo>
                  <a:lnTo>
                    <a:pt x="18754" y="19124"/>
                  </a:lnTo>
                  <a:lnTo>
                    <a:pt x="18855" y="19124"/>
                  </a:lnTo>
                  <a:lnTo>
                    <a:pt x="19023" y="19091"/>
                  </a:lnTo>
                  <a:lnTo>
                    <a:pt x="19192" y="19293"/>
                  </a:lnTo>
                  <a:lnTo>
                    <a:pt x="19394" y="19495"/>
                  </a:lnTo>
                  <a:lnTo>
                    <a:pt x="19629" y="19730"/>
                  </a:lnTo>
                  <a:lnTo>
                    <a:pt x="19932" y="19966"/>
                  </a:lnTo>
                  <a:lnTo>
                    <a:pt x="19966" y="20000"/>
                  </a:lnTo>
                  <a:lnTo>
                    <a:pt x="20033" y="19966"/>
                  </a:lnTo>
                  <a:lnTo>
                    <a:pt x="20067" y="19932"/>
                  </a:lnTo>
                  <a:lnTo>
                    <a:pt x="20067" y="19899"/>
                  </a:lnTo>
                  <a:lnTo>
                    <a:pt x="20269" y="19831"/>
                  </a:lnTo>
                  <a:lnTo>
                    <a:pt x="20437" y="19730"/>
                  </a:lnTo>
                  <a:lnTo>
                    <a:pt x="20606" y="19596"/>
                  </a:lnTo>
                  <a:lnTo>
                    <a:pt x="20740" y="19427"/>
                  </a:lnTo>
                  <a:lnTo>
                    <a:pt x="20875" y="19225"/>
                  </a:lnTo>
                  <a:lnTo>
                    <a:pt x="21010" y="19023"/>
                  </a:lnTo>
                  <a:lnTo>
                    <a:pt x="21077" y="18821"/>
                  </a:lnTo>
                  <a:lnTo>
                    <a:pt x="21144" y="18619"/>
                  </a:lnTo>
                  <a:lnTo>
                    <a:pt x="21144" y="18552"/>
                  </a:lnTo>
                  <a:lnTo>
                    <a:pt x="21178" y="18485"/>
                  </a:lnTo>
                  <a:lnTo>
                    <a:pt x="21144" y="18417"/>
                  </a:lnTo>
                  <a:lnTo>
                    <a:pt x="21043" y="18417"/>
                  </a:lnTo>
                  <a:lnTo>
                    <a:pt x="20707" y="18114"/>
                  </a:lnTo>
                  <a:lnTo>
                    <a:pt x="20505" y="17912"/>
                  </a:lnTo>
                  <a:lnTo>
                    <a:pt x="20303" y="17710"/>
                  </a:lnTo>
                  <a:lnTo>
                    <a:pt x="20336" y="17643"/>
                  </a:lnTo>
                  <a:lnTo>
                    <a:pt x="20437" y="17643"/>
                  </a:lnTo>
                  <a:lnTo>
                    <a:pt x="20471" y="17609"/>
                  </a:lnTo>
                  <a:lnTo>
                    <a:pt x="20505" y="17508"/>
                  </a:lnTo>
                  <a:lnTo>
                    <a:pt x="20437" y="17441"/>
                  </a:lnTo>
                  <a:lnTo>
                    <a:pt x="19697" y="16801"/>
                  </a:lnTo>
                  <a:lnTo>
                    <a:pt x="18956" y="16161"/>
                  </a:lnTo>
                  <a:lnTo>
                    <a:pt x="17576" y="14781"/>
                  </a:lnTo>
                  <a:lnTo>
                    <a:pt x="16229" y="13468"/>
                  </a:lnTo>
                  <a:lnTo>
                    <a:pt x="14916" y="12189"/>
                  </a:lnTo>
                  <a:lnTo>
                    <a:pt x="14579" y="11852"/>
                  </a:lnTo>
                  <a:lnTo>
                    <a:pt x="14209" y="11549"/>
                  </a:lnTo>
                  <a:lnTo>
                    <a:pt x="13468" y="10977"/>
                  </a:lnTo>
                  <a:lnTo>
                    <a:pt x="11987" y="9865"/>
                  </a:lnTo>
                  <a:lnTo>
                    <a:pt x="11852" y="9731"/>
                  </a:lnTo>
                  <a:lnTo>
                    <a:pt x="11717" y="9562"/>
                  </a:lnTo>
                  <a:lnTo>
                    <a:pt x="11414" y="9226"/>
                  </a:lnTo>
                  <a:lnTo>
                    <a:pt x="11111" y="8889"/>
                  </a:lnTo>
                  <a:lnTo>
                    <a:pt x="10977" y="8754"/>
                  </a:lnTo>
                  <a:lnTo>
                    <a:pt x="10808" y="8687"/>
                  </a:lnTo>
                  <a:lnTo>
                    <a:pt x="10808" y="8519"/>
                  </a:lnTo>
                  <a:lnTo>
                    <a:pt x="10775" y="8350"/>
                  </a:lnTo>
                  <a:lnTo>
                    <a:pt x="10775" y="8283"/>
                  </a:lnTo>
                  <a:lnTo>
                    <a:pt x="10741" y="8249"/>
                  </a:lnTo>
                  <a:lnTo>
                    <a:pt x="10169" y="7711"/>
                  </a:lnTo>
                  <a:lnTo>
                    <a:pt x="9563" y="7206"/>
                  </a:lnTo>
                  <a:lnTo>
                    <a:pt x="8451" y="6128"/>
                  </a:lnTo>
                  <a:lnTo>
                    <a:pt x="7340" y="5051"/>
                  </a:lnTo>
                  <a:lnTo>
                    <a:pt x="6229" y="3974"/>
                  </a:lnTo>
                  <a:lnTo>
                    <a:pt x="5219" y="3065"/>
                  </a:lnTo>
                  <a:lnTo>
                    <a:pt x="4209" y="2156"/>
                  </a:lnTo>
                  <a:lnTo>
                    <a:pt x="3233" y="1246"/>
                  </a:lnTo>
                  <a:lnTo>
                    <a:pt x="2728" y="775"/>
                  </a:lnTo>
                  <a:lnTo>
                    <a:pt x="2290" y="270"/>
                  </a:lnTo>
                  <a:lnTo>
                    <a:pt x="2257" y="236"/>
                  </a:lnTo>
                  <a:lnTo>
                    <a:pt x="2223" y="236"/>
                  </a:lnTo>
                  <a:lnTo>
                    <a:pt x="2021" y="102"/>
                  </a:lnTo>
                  <a:lnTo>
                    <a:pt x="1819" y="34"/>
                  </a:lnTo>
                  <a:lnTo>
                    <a:pt x="16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7" name="Google Shape;287;p3"/>
          <p:cNvGrpSpPr/>
          <p:nvPr/>
        </p:nvGrpSpPr>
        <p:grpSpPr>
          <a:xfrm>
            <a:off x="-41" y="2235955"/>
            <a:ext cx="855310" cy="1044407"/>
            <a:chOff x="-41" y="2235955"/>
            <a:chExt cx="855310" cy="1044407"/>
          </a:xfrm>
        </p:grpSpPr>
        <p:sp>
          <p:nvSpPr>
            <p:cNvPr id="288" name="Google Shape;288;p3"/>
            <p:cNvSpPr/>
            <p:nvPr/>
          </p:nvSpPr>
          <p:spPr>
            <a:xfrm>
              <a:off x="23422" y="2476949"/>
              <a:ext cx="569080" cy="579122"/>
            </a:xfrm>
            <a:custGeom>
              <a:rect b="b" l="l" r="r" t="t"/>
              <a:pathLst>
                <a:path extrusionOk="0" h="11650" w="11448">
                  <a:moveTo>
                    <a:pt x="6532" y="371"/>
                  </a:moveTo>
                  <a:lnTo>
                    <a:pt x="7138" y="438"/>
                  </a:lnTo>
                  <a:lnTo>
                    <a:pt x="7710" y="607"/>
                  </a:lnTo>
                  <a:lnTo>
                    <a:pt x="8282" y="842"/>
                  </a:lnTo>
                  <a:lnTo>
                    <a:pt x="8787" y="1112"/>
                  </a:lnTo>
                  <a:lnTo>
                    <a:pt x="8484" y="1213"/>
                  </a:lnTo>
                  <a:lnTo>
                    <a:pt x="8484" y="1145"/>
                  </a:lnTo>
                  <a:lnTo>
                    <a:pt x="8417" y="1112"/>
                  </a:lnTo>
                  <a:lnTo>
                    <a:pt x="7845" y="1044"/>
                  </a:lnTo>
                  <a:lnTo>
                    <a:pt x="7306" y="1044"/>
                  </a:lnTo>
                  <a:lnTo>
                    <a:pt x="7508" y="977"/>
                  </a:lnTo>
                  <a:lnTo>
                    <a:pt x="7676" y="842"/>
                  </a:lnTo>
                  <a:lnTo>
                    <a:pt x="7744" y="809"/>
                  </a:lnTo>
                  <a:lnTo>
                    <a:pt x="7744" y="741"/>
                  </a:lnTo>
                  <a:lnTo>
                    <a:pt x="7710" y="674"/>
                  </a:lnTo>
                  <a:lnTo>
                    <a:pt x="7676" y="640"/>
                  </a:lnTo>
                  <a:lnTo>
                    <a:pt x="7373" y="573"/>
                  </a:lnTo>
                  <a:lnTo>
                    <a:pt x="7037" y="573"/>
                  </a:lnTo>
                  <a:lnTo>
                    <a:pt x="6700" y="607"/>
                  </a:lnTo>
                  <a:lnTo>
                    <a:pt x="6363" y="674"/>
                  </a:lnTo>
                  <a:lnTo>
                    <a:pt x="5690" y="809"/>
                  </a:lnTo>
                  <a:lnTo>
                    <a:pt x="5084" y="977"/>
                  </a:lnTo>
                  <a:lnTo>
                    <a:pt x="4641" y="1117"/>
                  </a:lnTo>
                  <a:lnTo>
                    <a:pt x="5185" y="910"/>
                  </a:lnTo>
                  <a:lnTo>
                    <a:pt x="5892" y="674"/>
                  </a:lnTo>
                  <a:lnTo>
                    <a:pt x="6532" y="371"/>
                  </a:lnTo>
                  <a:close/>
                  <a:moveTo>
                    <a:pt x="8922" y="1347"/>
                  </a:moveTo>
                  <a:lnTo>
                    <a:pt x="8720" y="1482"/>
                  </a:lnTo>
                  <a:lnTo>
                    <a:pt x="8451" y="1617"/>
                  </a:lnTo>
                  <a:lnTo>
                    <a:pt x="7946" y="1819"/>
                  </a:lnTo>
                  <a:lnTo>
                    <a:pt x="6936" y="2189"/>
                  </a:lnTo>
                  <a:lnTo>
                    <a:pt x="5724" y="2661"/>
                  </a:lnTo>
                  <a:lnTo>
                    <a:pt x="7104" y="2088"/>
                  </a:lnTo>
                  <a:lnTo>
                    <a:pt x="7979" y="1684"/>
                  </a:lnTo>
                  <a:lnTo>
                    <a:pt x="8451" y="1482"/>
                  </a:lnTo>
                  <a:lnTo>
                    <a:pt x="8922" y="1347"/>
                  </a:lnTo>
                  <a:close/>
                  <a:moveTo>
                    <a:pt x="5959" y="405"/>
                  </a:moveTo>
                  <a:lnTo>
                    <a:pt x="5454" y="607"/>
                  </a:lnTo>
                  <a:lnTo>
                    <a:pt x="4882" y="775"/>
                  </a:lnTo>
                  <a:lnTo>
                    <a:pt x="3805" y="1179"/>
                  </a:lnTo>
                  <a:lnTo>
                    <a:pt x="3300" y="1415"/>
                  </a:lnTo>
                  <a:lnTo>
                    <a:pt x="2795" y="1684"/>
                  </a:lnTo>
                  <a:lnTo>
                    <a:pt x="2323" y="1987"/>
                  </a:lnTo>
                  <a:lnTo>
                    <a:pt x="2088" y="2155"/>
                  </a:lnTo>
                  <a:lnTo>
                    <a:pt x="1885" y="2357"/>
                  </a:lnTo>
                  <a:lnTo>
                    <a:pt x="1852" y="2425"/>
                  </a:lnTo>
                  <a:lnTo>
                    <a:pt x="1885" y="2492"/>
                  </a:lnTo>
                  <a:lnTo>
                    <a:pt x="1953" y="2560"/>
                  </a:lnTo>
                  <a:lnTo>
                    <a:pt x="2020" y="2526"/>
                  </a:lnTo>
                  <a:lnTo>
                    <a:pt x="2694" y="2189"/>
                  </a:lnTo>
                  <a:lnTo>
                    <a:pt x="3333" y="1886"/>
                  </a:lnTo>
                  <a:lnTo>
                    <a:pt x="4007" y="1617"/>
                  </a:lnTo>
                  <a:lnTo>
                    <a:pt x="4714" y="1347"/>
                  </a:lnTo>
                  <a:lnTo>
                    <a:pt x="5387" y="1145"/>
                  </a:lnTo>
                  <a:lnTo>
                    <a:pt x="6094" y="1011"/>
                  </a:lnTo>
                  <a:lnTo>
                    <a:pt x="6633" y="876"/>
                  </a:lnTo>
                  <a:lnTo>
                    <a:pt x="6936" y="842"/>
                  </a:lnTo>
                  <a:lnTo>
                    <a:pt x="7239" y="809"/>
                  </a:lnTo>
                  <a:lnTo>
                    <a:pt x="6902" y="943"/>
                  </a:lnTo>
                  <a:lnTo>
                    <a:pt x="6599" y="1011"/>
                  </a:lnTo>
                  <a:lnTo>
                    <a:pt x="5959" y="1179"/>
                  </a:lnTo>
                  <a:lnTo>
                    <a:pt x="5185" y="1415"/>
                  </a:lnTo>
                  <a:lnTo>
                    <a:pt x="4411" y="1684"/>
                  </a:lnTo>
                  <a:lnTo>
                    <a:pt x="3737" y="1920"/>
                  </a:lnTo>
                  <a:lnTo>
                    <a:pt x="3064" y="2155"/>
                  </a:lnTo>
                  <a:lnTo>
                    <a:pt x="2357" y="2391"/>
                  </a:lnTo>
                  <a:lnTo>
                    <a:pt x="1986" y="2560"/>
                  </a:lnTo>
                  <a:lnTo>
                    <a:pt x="1650" y="2728"/>
                  </a:lnTo>
                  <a:lnTo>
                    <a:pt x="1313" y="2930"/>
                  </a:lnTo>
                  <a:lnTo>
                    <a:pt x="1044" y="3166"/>
                  </a:lnTo>
                  <a:lnTo>
                    <a:pt x="1347" y="2694"/>
                  </a:lnTo>
                  <a:lnTo>
                    <a:pt x="1717" y="2256"/>
                  </a:lnTo>
                  <a:lnTo>
                    <a:pt x="2088" y="1852"/>
                  </a:lnTo>
                  <a:lnTo>
                    <a:pt x="2525" y="1482"/>
                  </a:lnTo>
                  <a:lnTo>
                    <a:pt x="2997" y="1145"/>
                  </a:lnTo>
                  <a:lnTo>
                    <a:pt x="3502" y="876"/>
                  </a:lnTo>
                  <a:lnTo>
                    <a:pt x="4007" y="640"/>
                  </a:lnTo>
                  <a:lnTo>
                    <a:pt x="4545" y="438"/>
                  </a:lnTo>
                  <a:lnTo>
                    <a:pt x="4040" y="640"/>
                  </a:lnTo>
                  <a:lnTo>
                    <a:pt x="3535" y="876"/>
                  </a:lnTo>
                  <a:lnTo>
                    <a:pt x="3064" y="1145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93" y="1583"/>
                  </a:lnTo>
                  <a:lnTo>
                    <a:pt x="2626" y="1617"/>
                  </a:lnTo>
                  <a:lnTo>
                    <a:pt x="2727" y="1617"/>
                  </a:lnTo>
                  <a:lnTo>
                    <a:pt x="3401" y="1213"/>
                  </a:lnTo>
                  <a:lnTo>
                    <a:pt x="4108" y="842"/>
                  </a:lnTo>
                  <a:lnTo>
                    <a:pt x="4579" y="674"/>
                  </a:lnTo>
                  <a:lnTo>
                    <a:pt x="5017" y="539"/>
                  </a:lnTo>
                  <a:lnTo>
                    <a:pt x="5488" y="438"/>
                  </a:lnTo>
                  <a:lnTo>
                    <a:pt x="5959" y="405"/>
                  </a:lnTo>
                  <a:close/>
                  <a:moveTo>
                    <a:pt x="2323" y="2728"/>
                  </a:moveTo>
                  <a:lnTo>
                    <a:pt x="2054" y="2863"/>
                  </a:lnTo>
                  <a:lnTo>
                    <a:pt x="1683" y="3098"/>
                  </a:lnTo>
                  <a:lnTo>
                    <a:pt x="1313" y="3334"/>
                  </a:lnTo>
                  <a:lnTo>
                    <a:pt x="1347" y="3267"/>
                  </a:lnTo>
                  <a:lnTo>
                    <a:pt x="1380" y="3199"/>
                  </a:lnTo>
                  <a:lnTo>
                    <a:pt x="1414" y="3166"/>
                  </a:lnTo>
                  <a:lnTo>
                    <a:pt x="1515" y="3132"/>
                  </a:lnTo>
                  <a:lnTo>
                    <a:pt x="1818" y="2964"/>
                  </a:lnTo>
                  <a:lnTo>
                    <a:pt x="2323" y="2728"/>
                  </a:lnTo>
                  <a:close/>
                  <a:moveTo>
                    <a:pt x="6599" y="2021"/>
                  </a:moveTo>
                  <a:lnTo>
                    <a:pt x="5387" y="2526"/>
                  </a:lnTo>
                  <a:lnTo>
                    <a:pt x="4242" y="2997"/>
                  </a:lnTo>
                  <a:lnTo>
                    <a:pt x="3064" y="3502"/>
                  </a:lnTo>
                  <a:lnTo>
                    <a:pt x="2660" y="3704"/>
                  </a:lnTo>
                  <a:lnTo>
                    <a:pt x="2256" y="3974"/>
                  </a:lnTo>
                  <a:lnTo>
                    <a:pt x="1852" y="4209"/>
                  </a:lnTo>
                  <a:lnTo>
                    <a:pt x="1414" y="4445"/>
                  </a:lnTo>
                  <a:lnTo>
                    <a:pt x="1751" y="4176"/>
                  </a:lnTo>
                  <a:lnTo>
                    <a:pt x="2088" y="3906"/>
                  </a:lnTo>
                  <a:lnTo>
                    <a:pt x="2424" y="3671"/>
                  </a:lnTo>
                  <a:lnTo>
                    <a:pt x="2828" y="3469"/>
                  </a:lnTo>
                  <a:lnTo>
                    <a:pt x="3603" y="3132"/>
                  </a:lnTo>
                  <a:lnTo>
                    <a:pt x="4377" y="2829"/>
                  </a:lnTo>
                  <a:lnTo>
                    <a:pt x="6498" y="2054"/>
                  </a:lnTo>
                  <a:lnTo>
                    <a:pt x="6599" y="2021"/>
                  </a:lnTo>
                  <a:close/>
                  <a:moveTo>
                    <a:pt x="9225" y="1415"/>
                  </a:moveTo>
                  <a:lnTo>
                    <a:pt x="9562" y="1718"/>
                  </a:lnTo>
                  <a:lnTo>
                    <a:pt x="9898" y="2054"/>
                  </a:lnTo>
                  <a:lnTo>
                    <a:pt x="10201" y="2425"/>
                  </a:lnTo>
                  <a:lnTo>
                    <a:pt x="10471" y="2795"/>
                  </a:lnTo>
                  <a:lnTo>
                    <a:pt x="10437" y="2795"/>
                  </a:lnTo>
                  <a:lnTo>
                    <a:pt x="10100" y="2829"/>
                  </a:lnTo>
                  <a:lnTo>
                    <a:pt x="9797" y="2896"/>
                  </a:lnTo>
                  <a:lnTo>
                    <a:pt x="9494" y="3031"/>
                  </a:lnTo>
                  <a:lnTo>
                    <a:pt x="9158" y="3166"/>
                  </a:lnTo>
                  <a:lnTo>
                    <a:pt x="8585" y="3469"/>
                  </a:lnTo>
                  <a:lnTo>
                    <a:pt x="8013" y="3805"/>
                  </a:lnTo>
                  <a:lnTo>
                    <a:pt x="7979" y="3805"/>
                  </a:lnTo>
                  <a:lnTo>
                    <a:pt x="5185" y="5118"/>
                  </a:lnTo>
                  <a:lnTo>
                    <a:pt x="4377" y="5455"/>
                  </a:lnTo>
                  <a:lnTo>
                    <a:pt x="4949" y="5118"/>
                  </a:lnTo>
                  <a:lnTo>
                    <a:pt x="6801" y="4007"/>
                  </a:lnTo>
                  <a:lnTo>
                    <a:pt x="7575" y="3772"/>
                  </a:lnTo>
                  <a:lnTo>
                    <a:pt x="8350" y="3469"/>
                  </a:lnTo>
                  <a:lnTo>
                    <a:pt x="9090" y="3166"/>
                  </a:lnTo>
                  <a:lnTo>
                    <a:pt x="9461" y="2964"/>
                  </a:lnTo>
                  <a:lnTo>
                    <a:pt x="9831" y="2762"/>
                  </a:lnTo>
                  <a:lnTo>
                    <a:pt x="9865" y="2694"/>
                  </a:lnTo>
                  <a:lnTo>
                    <a:pt x="9898" y="2627"/>
                  </a:lnTo>
                  <a:lnTo>
                    <a:pt x="9831" y="2560"/>
                  </a:lnTo>
                  <a:lnTo>
                    <a:pt x="9764" y="2526"/>
                  </a:lnTo>
                  <a:lnTo>
                    <a:pt x="9326" y="2593"/>
                  </a:lnTo>
                  <a:lnTo>
                    <a:pt x="8888" y="2694"/>
                  </a:lnTo>
                  <a:lnTo>
                    <a:pt x="8451" y="2829"/>
                  </a:lnTo>
                  <a:lnTo>
                    <a:pt x="8047" y="3031"/>
                  </a:lnTo>
                  <a:lnTo>
                    <a:pt x="7609" y="3199"/>
                  </a:lnTo>
                  <a:lnTo>
                    <a:pt x="7205" y="3435"/>
                  </a:lnTo>
                  <a:lnTo>
                    <a:pt x="6397" y="3906"/>
                  </a:lnTo>
                  <a:lnTo>
                    <a:pt x="5623" y="4176"/>
                  </a:lnTo>
                  <a:lnTo>
                    <a:pt x="4815" y="4445"/>
                  </a:lnTo>
                  <a:lnTo>
                    <a:pt x="4815" y="4445"/>
                  </a:lnTo>
                  <a:lnTo>
                    <a:pt x="6565" y="3502"/>
                  </a:lnTo>
                  <a:lnTo>
                    <a:pt x="7710" y="2896"/>
                  </a:lnTo>
                  <a:lnTo>
                    <a:pt x="8215" y="2627"/>
                  </a:lnTo>
                  <a:lnTo>
                    <a:pt x="8855" y="2425"/>
                  </a:lnTo>
                  <a:lnTo>
                    <a:pt x="9158" y="2290"/>
                  </a:lnTo>
                  <a:lnTo>
                    <a:pt x="9461" y="2155"/>
                  </a:lnTo>
                  <a:lnTo>
                    <a:pt x="9528" y="2122"/>
                  </a:lnTo>
                  <a:lnTo>
                    <a:pt x="9528" y="2021"/>
                  </a:lnTo>
                  <a:lnTo>
                    <a:pt x="9494" y="1953"/>
                  </a:lnTo>
                  <a:lnTo>
                    <a:pt x="9393" y="1920"/>
                  </a:lnTo>
                  <a:lnTo>
                    <a:pt x="9057" y="1987"/>
                  </a:lnTo>
                  <a:lnTo>
                    <a:pt x="8686" y="2088"/>
                  </a:lnTo>
                  <a:lnTo>
                    <a:pt x="8350" y="2256"/>
                  </a:lnTo>
                  <a:lnTo>
                    <a:pt x="8013" y="2425"/>
                  </a:lnTo>
                  <a:lnTo>
                    <a:pt x="7508" y="2593"/>
                  </a:lnTo>
                  <a:lnTo>
                    <a:pt x="7037" y="2762"/>
                  </a:lnTo>
                  <a:lnTo>
                    <a:pt x="5959" y="3199"/>
                  </a:lnTo>
                  <a:lnTo>
                    <a:pt x="4882" y="3671"/>
                  </a:lnTo>
                  <a:lnTo>
                    <a:pt x="2559" y="4782"/>
                  </a:lnTo>
                  <a:lnTo>
                    <a:pt x="1852" y="5152"/>
                  </a:lnTo>
                  <a:lnTo>
                    <a:pt x="1111" y="5522"/>
                  </a:lnTo>
                  <a:lnTo>
                    <a:pt x="1111" y="5522"/>
                  </a:lnTo>
                  <a:lnTo>
                    <a:pt x="2323" y="4613"/>
                  </a:lnTo>
                  <a:lnTo>
                    <a:pt x="2963" y="4209"/>
                  </a:lnTo>
                  <a:lnTo>
                    <a:pt x="3603" y="3839"/>
                  </a:lnTo>
                  <a:lnTo>
                    <a:pt x="4276" y="3502"/>
                  </a:lnTo>
                  <a:lnTo>
                    <a:pt x="4949" y="3199"/>
                  </a:lnTo>
                  <a:lnTo>
                    <a:pt x="6330" y="2694"/>
                  </a:lnTo>
                  <a:lnTo>
                    <a:pt x="7676" y="2189"/>
                  </a:lnTo>
                  <a:lnTo>
                    <a:pt x="8484" y="1852"/>
                  </a:lnTo>
                  <a:lnTo>
                    <a:pt x="8888" y="1684"/>
                  </a:lnTo>
                  <a:lnTo>
                    <a:pt x="9225" y="1415"/>
                  </a:lnTo>
                  <a:close/>
                  <a:moveTo>
                    <a:pt x="7441" y="1280"/>
                  </a:moveTo>
                  <a:lnTo>
                    <a:pt x="7946" y="1314"/>
                  </a:lnTo>
                  <a:lnTo>
                    <a:pt x="7171" y="1549"/>
                  </a:lnTo>
                  <a:lnTo>
                    <a:pt x="5926" y="1987"/>
                  </a:lnTo>
                  <a:lnTo>
                    <a:pt x="3805" y="2795"/>
                  </a:lnTo>
                  <a:lnTo>
                    <a:pt x="2997" y="3132"/>
                  </a:lnTo>
                  <a:lnTo>
                    <a:pt x="2626" y="3300"/>
                  </a:lnTo>
                  <a:lnTo>
                    <a:pt x="2222" y="3536"/>
                  </a:lnTo>
                  <a:lnTo>
                    <a:pt x="1852" y="3772"/>
                  </a:lnTo>
                  <a:lnTo>
                    <a:pt x="1515" y="4041"/>
                  </a:lnTo>
                  <a:lnTo>
                    <a:pt x="1178" y="4344"/>
                  </a:lnTo>
                  <a:lnTo>
                    <a:pt x="909" y="4681"/>
                  </a:lnTo>
                  <a:lnTo>
                    <a:pt x="875" y="4748"/>
                  </a:lnTo>
                  <a:lnTo>
                    <a:pt x="909" y="4815"/>
                  </a:lnTo>
                  <a:lnTo>
                    <a:pt x="976" y="4849"/>
                  </a:lnTo>
                  <a:lnTo>
                    <a:pt x="1044" y="4849"/>
                  </a:lnTo>
                  <a:lnTo>
                    <a:pt x="1246" y="4782"/>
                  </a:lnTo>
                  <a:lnTo>
                    <a:pt x="1448" y="4714"/>
                  </a:lnTo>
                  <a:lnTo>
                    <a:pt x="1818" y="4512"/>
                  </a:lnTo>
                  <a:lnTo>
                    <a:pt x="2155" y="4277"/>
                  </a:lnTo>
                  <a:lnTo>
                    <a:pt x="2525" y="4041"/>
                  </a:lnTo>
                  <a:lnTo>
                    <a:pt x="3064" y="3772"/>
                  </a:lnTo>
                  <a:lnTo>
                    <a:pt x="3603" y="3536"/>
                  </a:lnTo>
                  <a:lnTo>
                    <a:pt x="3165" y="3805"/>
                  </a:lnTo>
                  <a:lnTo>
                    <a:pt x="2727" y="4041"/>
                  </a:lnTo>
                  <a:lnTo>
                    <a:pt x="1919" y="4613"/>
                  </a:lnTo>
                  <a:lnTo>
                    <a:pt x="1111" y="5186"/>
                  </a:lnTo>
                  <a:lnTo>
                    <a:pt x="269" y="5758"/>
                  </a:lnTo>
                  <a:lnTo>
                    <a:pt x="269" y="5724"/>
                  </a:lnTo>
                  <a:lnTo>
                    <a:pt x="303" y="5152"/>
                  </a:lnTo>
                  <a:lnTo>
                    <a:pt x="438" y="4613"/>
                  </a:lnTo>
                  <a:lnTo>
                    <a:pt x="606" y="4075"/>
                  </a:lnTo>
                  <a:lnTo>
                    <a:pt x="808" y="3570"/>
                  </a:lnTo>
                  <a:lnTo>
                    <a:pt x="842" y="3603"/>
                  </a:lnTo>
                  <a:lnTo>
                    <a:pt x="976" y="3637"/>
                  </a:lnTo>
                  <a:lnTo>
                    <a:pt x="1212" y="3637"/>
                  </a:lnTo>
                  <a:lnTo>
                    <a:pt x="1313" y="3603"/>
                  </a:lnTo>
                  <a:lnTo>
                    <a:pt x="1549" y="3469"/>
                  </a:lnTo>
                  <a:lnTo>
                    <a:pt x="1784" y="3334"/>
                  </a:lnTo>
                  <a:lnTo>
                    <a:pt x="2828" y="2728"/>
                  </a:lnTo>
                  <a:lnTo>
                    <a:pt x="3333" y="2425"/>
                  </a:lnTo>
                  <a:lnTo>
                    <a:pt x="3872" y="2189"/>
                  </a:lnTo>
                  <a:lnTo>
                    <a:pt x="4848" y="1819"/>
                  </a:lnTo>
                  <a:lnTo>
                    <a:pt x="5353" y="1650"/>
                  </a:lnTo>
                  <a:lnTo>
                    <a:pt x="5858" y="1516"/>
                  </a:lnTo>
                  <a:lnTo>
                    <a:pt x="6397" y="1415"/>
                  </a:lnTo>
                  <a:lnTo>
                    <a:pt x="6902" y="1314"/>
                  </a:lnTo>
                  <a:lnTo>
                    <a:pt x="7441" y="1280"/>
                  </a:lnTo>
                  <a:close/>
                  <a:moveTo>
                    <a:pt x="8047" y="5522"/>
                  </a:moveTo>
                  <a:lnTo>
                    <a:pt x="7609" y="5758"/>
                  </a:lnTo>
                  <a:lnTo>
                    <a:pt x="7171" y="5960"/>
                  </a:lnTo>
                  <a:lnTo>
                    <a:pt x="6262" y="6297"/>
                  </a:lnTo>
                  <a:lnTo>
                    <a:pt x="6262" y="6297"/>
                  </a:lnTo>
                  <a:lnTo>
                    <a:pt x="6700" y="6095"/>
                  </a:lnTo>
                  <a:lnTo>
                    <a:pt x="7138" y="5893"/>
                  </a:lnTo>
                  <a:lnTo>
                    <a:pt x="8047" y="5522"/>
                  </a:lnTo>
                  <a:close/>
                  <a:moveTo>
                    <a:pt x="10572" y="2964"/>
                  </a:moveTo>
                  <a:lnTo>
                    <a:pt x="10707" y="3233"/>
                  </a:lnTo>
                  <a:lnTo>
                    <a:pt x="10606" y="3233"/>
                  </a:lnTo>
                  <a:lnTo>
                    <a:pt x="9966" y="3502"/>
                  </a:lnTo>
                  <a:lnTo>
                    <a:pt x="9326" y="3772"/>
                  </a:lnTo>
                  <a:lnTo>
                    <a:pt x="8047" y="4378"/>
                  </a:lnTo>
                  <a:lnTo>
                    <a:pt x="6801" y="5017"/>
                  </a:lnTo>
                  <a:lnTo>
                    <a:pt x="6161" y="5320"/>
                  </a:lnTo>
                  <a:lnTo>
                    <a:pt x="5522" y="5623"/>
                  </a:lnTo>
                  <a:lnTo>
                    <a:pt x="4175" y="6229"/>
                  </a:lnTo>
                  <a:lnTo>
                    <a:pt x="2828" y="6835"/>
                  </a:lnTo>
                  <a:lnTo>
                    <a:pt x="2189" y="7138"/>
                  </a:lnTo>
                  <a:lnTo>
                    <a:pt x="2896" y="6701"/>
                  </a:lnTo>
                  <a:lnTo>
                    <a:pt x="3603" y="6297"/>
                  </a:lnTo>
                  <a:lnTo>
                    <a:pt x="4343" y="5926"/>
                  </a:lnTo>
                  <a:lnTo>
                    <a:pt x="5118" y="5590"/>
                  </a:lnTo>
                  <a:lnTo>
                    <a:pt x="6296" y="5051"/>
                  </a:lnTo>
                  <a:lnTo>
                    <a:pt x="7474" y="4411"/>
                  </a:lnTo>
                  <a:lnTo>
                    <a:pt x="7979" y="4108"/>
                  </a:lnTo>
                  <a:lnTo>
                    <a:pt x="8619" y="3839"/>
                  </a:lnTo>
                  <a:lnTo>
                    <a:pt x="9259" y="3570"/>
                  </a:lnTo>
                  <a:lnTo>
                    <a:pt x="9865" y="3334"/>
                  </a:lnTo>
                  <a:lnTo>
                    <a:pt x="10505" y="3065"/>
                  </a:lnTo>
                  <a:lnTo>
                    <a:pt x="10538" y="2997"/>
                  </a:lnTo>
                  <a:lnTo>
                    <a:pt x="10572" y="2964"/>
                  </a:lnTo>
                  <a:close/>
                  <a:moveTo>
                    <a:pt x="6296" y="3334"/>
                  </a:moveTo>
                  <a:lnTo>
                    <a:pt x="4815" y="4142"/>
                  </a:lnTo>
                  <a:lnTo>
                    <a:pt x="3737" y="4681"/>
                  </a:lnTo>
                  <a:lnTo>
                    <a:pt x="2626" y="5219"/>
                  </a:lnTo>
                  <a:lnTo>
                    <a:pt x="2189" y="5489"/>
                  </a:lnTo>
                  <a:lnTo>
                    <a:pt x="1751" y="5792"/>
                  </a:lnTo>
                  <a:lnTo>
                    <a:pt x="1616" y="5926"/>
                  </a:lnTo>
                  <a:lnTo>
                    <a:pt x="1380" y="6061"/>
                  </a:lnTo>
                  <a:lnTo>
                    <a:pt x="1145" y="6229"/>
                  </a:lnTo>
                  <a:lnTo>
                    <a:pt x="943" y="6431"/>
                  </a:lnTo>
                  <a:lnTo>
                    <a:pt x="741" y="6633"/>
                  </a:lnTo>
                  <a:lnTo>
                    <a:pt x="741" y="6734"/>
                  </a:lnTo>
                  <a:lnTo>
                    <a:pt x="774" y="6802"/>
                  </a:lnTo>
                  <a:lnTo>
                    <a:pt x="842" y="6835"/>
                  </a:lnTo>
                  <a:lnTo>
                    <a:pt x="909" y="6835"/>
                  </a:lnTo>
                  <a:lnTo>
                    <a:pt x="1044" y="6802"/>
                  </a:lnTo>
                  <a:lnTo>
                    <a:pt x="1212" y="6701"/>
                  </a:lnTo>
                  <a:lnTo>
                    <a:pt x="1448" y="6499"/>
                  </a:lnTo>
                  <a:lnTo>
                    <a:pt x="1953" y="6027"/>
                  </a:lnTo>
                  <a:lnTo>
                    <a:pt x="2862" y="5590"/>
                  </a:lnTo>
                  <a:lnTo>
                    <a:pt x="3502" y="5287"/>
                  </a:lnTo>
                  <a:lnTo>
                    <a:pt x="4175" y="4984"/>
                  </a:lnTo>
                  <a:lnTo>
                    <a:pt x="5522" y="4445"/>
                  </a:lnTo>
                  <a:lnTo>
                    <a:pt x="5522" y="4445"/>
                  </a:lnTo>
                  <a:lnTo>
                    <a:pt x="4815" y="4883"/>
                  </a:lnTo>
                  <a:lnTo>
                    <a:pt x="4175" y="5253"/>
                  </a:lnTo>
                  <a:lnTo>
                    <a:pt x="3535" y="5590"/>
                  </a:lnTo>
                  <a:lnTo>
                    <a:pt x="2222" y="6263"/>
                  </a:lnTo>
                  <a:lnTo>
                    <a:pt x="1751" y="6499"/>
                  </a:lnTo>
                  <a:lnTo>
                    <a:pt x="1279" y="6734"/>
                  </a:lnTo>
                  <a:lnTo>
                    <a:pt x="842" y="7037"/>
                  </a:lnTo>
                  <a:lnTo>
                    <a:pt x="640" y="7172"/>
                  </a:lnTo>
                  <a:lnTo>
                    <a:pt x="438" y="7374"/>
                  </a:lnTo>
                  <a:lnTo>
                    <a:pt x="303" y="6734"/>
                  </a:lnTo>
                  <a:lnTo>
                    <a:pt x="269" y="6398"/>
                  </a:lnTo>
                  <a:lnTo>
                    <a:pt x="269" y="6095"/>
                  </a:lnTo>
                  <a:lnTo>
                    <a:pt x="774" y="5926"/>
                  </a:lnTo>
                  <a:lnTo>
                    <a:pt x="1279" y="5724"/>
                  </a:lnTo>
                  <a:lnTo>
                    <a:pt x="2256" y="5219"/>
                  </a:lnTo>
                  <a:lnTo>
                    <a:pt x="4781" y="4007"/>
                  </a:lnTo>
                  <a:lnTo>
                    <a:pt x="6296" y="3334"/>
                  </a:lnTo>
                  <a:close/>
                  <a:moveTo>
                    <a:pt x="10774" y="3401"/>
                  </a:moveTo>
                  <a:lnTo>
                    <a:pt x="10976" y="3906"/>
                  </a:lnTo>
                  <a:lnTo>
                    <a:pt x="11111" y="4479"/>
                  </a:lnTo>
                  <a:lnTo>
                    <a:pt x="11178" y="5017"/>
                  </a:lnTo>
                  <a:lnTo>
                    <a:pt x="11212" y="5590"/>
                  </a:lnTo>
                  <a:lnTo>
                    <a:pt x="10639" y="5825"/>
                  </a:lnTo>
                  <a:lnTo>
                    <a:pt x="9663" y="6196"/>
                  </a:lnTo>
                  <a:lnTo>
                    <a:pt x="8720" y="6600"/>
                  </a:lnTo>
                  <a:lnTo>
                    <a:pt x="7777" y="7004"/>
                  </a:lnTo>
                  <a:lnTo>
                    <a:pt x="6868" y="7441"/>
                  </a:lnTo>
                  <a:lnTo>
                    <a:pt x="5825" y="8047"/>
                  </a:lnTo>
                  <a:lnTo>
                    <a:pt x="4747" y="8620"/>
                  </a:lnTo>
                  <a:lnTo>
                    <a:pt x="4444" y="8788"/>
                  </a:lnTo>
                  <a:lnTo>
                    <a:pt x="4108" y="8923"/>
                  </a:lnTo>
                  <a:lnTo>
                    <a:pt x="3434" y="9158"/>
                  </a:lnTo>
                  <a:lnTo>
                    <a:pt x="5454" y="7845"/>
                  </a:lnTo>
                  <a:lnTo>
                    <a:pt x="5926" y="7610"/>
                  </a:lnTo>
                  <a:lnTo>
                    <a:pt x="8316" y="6431"/>
                  </a:lnTo>
                  <a:lnTo>
                    <a:pt x="9528" y="5859"/>
                  </a:lnTo>
                  <a:lnTo>
                    <a:pt x="10168" y="5623"/>
                  </a:lnTo>
                  <a:lnTo>
                    <a:pt x="10808" y="5388"/>
                  </a:lnTo>
                  <a:lnTo>
                    <a:pt x="10841" y="5354"/>
                  </a:lnTo>
                  <a:lnTo>
                    <a:pt x="10875" y="5320"/>
                  </a:lnTo>
                  <a:lnTo>
                    <a:pt x="10875" y="5219"/>
                  </a:lnTo>
                  <a:lnTo>
                    <a:pt x="10841" y="5152"/>
                  </a:lnTo>
                  <a:lnTo>
                    <a:pt x="10774" y="5118"/>
                  </a:lnTo>
                  <a:lnTo>
                    <a:pt x="10707" y="5118"/>
                  </a:lnTo>
                  <a:lnTo>
                    <a:pt x="10134" y="5287"/>
                  </a:lnTo>
                  <a:lnTo>
                    <a:pt x="9595" y="5489"/>
                  </a:lnTo>
                  <a:lnTo>
                    <a:pt x="8484" y="5994"/>
                  </a:lnTo>
                  <a:lnTo>
                    <a:pt x="7474" y="6431"/>
                  </a:lnTo>
                  <a:lnTo>
                    <a:pt x="6464" y="6903"/>
                  </a:lnTo>
                  <a:lnTo>
                    <a:pt x="5825" y="7273"/>
                  </a:lnTo>
                  <a:lnTo>
                    <a:pt x="5185" y="7643"/>
                  </a:lnTo>
                  <a:lnTo>
                    <a:pt x="4175" y="8081"/>
                  </a:lnTo>
                  <a:lnTo>
                    <a:pt x="3131" y="8485"/>
                  </a:lnTo>
                  <a:lnTo>
                    <a:pt x="4175" y="7711"/>
                  </a:lnTo>
                  <a:lnTo>
                    <a:pt x="5185" y="6936"/>
                  </a:lnTo>
                  <a:lnTo>
                    <a:pt x="6195" y="6600"/>
                  </a:lnTo>
                  <a:lnTo>
                    <a:pt x="7205" y="6229"/>
                  </a:lnTo>
                  <a:lnTo>
                    <a:pt x="7676" y="6027"/>
                  </a:lnTo>
                  <a:lnTo>
                    <a:pt x="8148" y="5792"/>
                  </a:lnTo>
                  <a:lnTo>
                    <a:pt x="8888" y="5354"/>
                  </a:lnTo>
                  <a:lnTo>
                    <a:pt x="9225" y="5152"/>
                  </a:lnTo>
                  <a:lnTo>
                    <a:pt x="9595" y="4984"/>
                  </a:lnTo>
                  <a:lnTo>
                    <a:pt x="10404" y="4681"/>
                  </a:lnTo>
                  <a:lnTo>
                    <a:pt x="10437" y="4647"/>
                  </a:lnTo>
                  <a:lnTo>
                    <a:pt x="10471" y="4580"/>
                  </a:lnTo>
                  <a:lnTo>
                    <a:pt x="10471" y="4479"/>
                  </a:lnTo>
                  <a:lnTo>
                    <a:pt x="10437" y="4411"/>
                  </a:lnTo>
                  <a:lnTo>
                    <a:pt x="10336" y="4411"/>
                  </a:lnTo>
                  <a:lnTo>
                    <a:pt x="9865" y="4546"/>
                  </a:lnTo>
                  <a:lnTo>
                    <a:pt x="9461" y="4748"/>
                  </a:lnTo>
                  <a:lnTo>
                    <a:pt x="8417" y="5118"/>
                  </a:lnTo>
                  <a:lnTo>
                    <a:pt x="7441" y="5489"/>
                  </a:lnTo>
                  <a:lnTo>
                    <a:pt x="6936" y="5691"/>
                  </a:lnTo>
                  <a:lnTo>
                    <a:pt x="6431" y="5893"/>
                  </a:lnTo>
                  <a:lnTo>
                    <a:pt x="5959" y="6162"/>
                  </a:lnTo>
                  <a:lnTo>
                    <a:pt x="5488" y="6431"/>
                  </a:lnTo>
                  <a:lnTo>
                    <a:pt x="5017" y="6734"/>
                  </a:lnTo>
                  <a:lnTo>
                    <a:pt x="4242" y="7004"/>
                  </a:lnTo>
                  <a:lnTo>
                    <a:pt x="3468" y="7340"/>
                  </a:lnTo>
                  <a:lnTo>
                    <a:pt x="3232" y="7475"/>
                  </a:lnTo>
                  <a:lnTo>
                    <a:pt x="3603" y="7206"/>
                  </a:lnTo>
                  <a:lnTo>
                    <a:pt x="4209" y="6869"/>
                  </a:lnTo>
                  <a:lnTo>
                    <a:pt x="4815" y="6566"/>
                  </a:lnTo>
                  <a:lnTo>
                    <a:pt x="6060" y="5960"/>
                  </a:lnTo>
                  <a:lnTo>
                    <a:pt x="7205" y="5354"/>
                  </a:lnTo>
                  <a:lnTo>
                    <a:pt x="8282" y="4714"/>
                  </a:lnTo>
                  <a:lnTo>
                    <a:pt x="8888" y="4378"/>
                  </a:lnTo>
                  <a:lnTo>
                    <a:pt x="9494" y="4075"/>
                  </a:lnTo>
                  <a:lnTo>
                    <a:pt x="10740" y="3469"/>
                  </a:lnTo>
                  <a:lnTo>
                    <a:pt x="10774" y="3435"/>
                  </a:lnTo>
                  <a:lnTo>
                    <a:pt x="10774" y="3401"/>
                  </a:lnTo>
                  <a:close/>
                  <a:moveTo>
                    <a:pt x="9730" y="8855"/>
                  </a:moveTo>
                  <a:lnTo>
                    <a:pt x="9562" y="8990"/>
                  </a:lnTo>
                  <a:lnTo>
                    <a:pt x="9158" y="9226"/>
                  </a:lnTo>
                  <a:lnTo>
                    <a:pt x="9292" y="9125"/>
                  </a:lnTo>
                  <a:lnTo>
                    <a:pt x="9663" y="8889"/>
                  </a:lnTo>
                  <a:lnTo>
                    <a:pt x="9730" y="8855"/>
                  </a:lnTo>
                  <a:close/>
                  <a:moveTo>
                    <a:pt x="5387" y="5977"/>
                  </a:moveTo>
                  <a:lnTo>
                    <a:pt x="4276" y="6532"/>
                  </a:lnTo>
                  <a:lnTo>
                    <a:pt x="3704" y="6835"/>
                  </a:lnTo>
                  <a:lnTo>
                    <a:pt x="3098" y="7206"/>
                  </a:lnTo>
                  <a:lnTo>
                    <a:pt x="2660" y="7542"/>
                  </a:lnTo>
                  <a:lnTo>
                    <a:pt x="2189" y="7879"/>
                  </a:lnTo>
                  <a:lnTo>
                    <a:pt x="1717" y="8216"/>
                  </a:lnTo>
                  <a:lnTo>
                    <a:pt x="1515" y="8384"/>
                  </a:lnTo>
                  <a:lnTo>
                    <a:pt x="1313" y="8586"/>
                  </a:lnTo>
                  <a:lnTo>
                    <a:pt x="1313" y="8687"/>
                  </a:lnTo>
                  <a:lnTo>
                    <a:pt x="1347" y="8754"/>
                  </a:lnTo>
                  <a:lnTo>
                    <a:pt x="1414" y="8788"/>
                  </a:lnTo>
                  <a:lnTo>
                    <a:pt x="1515" y="8788"/>
                  </a:lnTo>
                  <a:lnTo>
                    <a:pt x="1986" y="8552"/>
                  </a:lnTo>
                  <a:lnTo>
                    <a:pt x="2458" y="8249"/>
                  </a:lnTo>
                  <a:lnTo>
                    <a:pt x="2929" y="7946"/>
                  </a:lnTo>
                  <a:lnTo>
                    <a:pt x="3401" y="7677"/>
                  </a:lnTo>
                  <a:lnTo>
                    <a:pt x="3805" y="7475"/>
                  </a:lnTo>
                  <a:lnTo>
                    <a:pt x="4209" y="7307"/>
                  </a:lnTo>
                  <a:lnTo>
                    <a:pt x="3165" y="8115"/>
                  </a:lnTo>
                  <a:lnTo>
                    <a:pt x="2121" y="8923"/>
                  </a:lnTo>
                  <a:lnTo>
                    <a:pt x="1784" y="9091"/>
                  </a:lnTo>
                  <a:lnTo>
                    <a:pt x="1448" y="9327"/>
                  </a:lnTo>
                  <a:lnTo>
                    <a:pt x="1178" y="8956"/>
                  </a:lnTo>
                  <a:lnTo>
                    <a:pt x="943" y="8552"/>
                  </a:lnTo>
                  <a:lnTo>
                    <a:pt x="741" y="8148"/>
                  </a:lnTo>
                  <a:lnTo>
                    <a:pt x="572" y="7711"/>
                  </a:lnTo>
                  <a:lnTo>
                    <a:pt x="1044" y="7441"/>
                  </a:lnTo>
                  <a:lnTo>
                    <a:pt x="1515" y="7138"/>
                  </a:lnTo>
                  <a:lnTo>
                    <a:pt x="1986" y="6835"/>
                  </a:lnTo>
                  <a:lnTo>
                    <a:pt x="2458" y="6566"/>
                  </a:lnTo>
                  <a:lnTo>
                    <a:pt x="2929" y="6364"/>
                  </a:lnTo>
                  <a:lnTo>
                    <a:pt x="2357" y="6701"/>
                  </a:lnTo>
                  <a:lnTo>
                    <a:pt x="1818" y="7071"/>
                  </a:lnTo>
                  <a:lnTo>
                    <a:pt x="1313" y="7509"/>
                  </a:lnTo>
                  <a:lnTo>
                    <a:pt x="842" y="7980"/>
                  </a:lnTo>
                  <a:lnTo>
                    <a:pt x="808" y="8047"/>
                  </a:lnTo>
                  <a:lnTo>
                    <a:pt x="808" y="8081"/>
                  </a:lnTo>
                  <a:lnTo>
                    <a:pt x="842" y="8182"/>
                  </a:lnTo>
                  <a:lnTo>
                    <a:pt x="943" y="8216"/>
                  </a:lnTo>
                  <a:lnTo>
                    <a:pt x="976" y="8216"/>
                  </a:lnTo>
                  <a:lnTo>
                    <a:pt x="1044" y="8182"/>
                  </a:lnTo>
                  <a:lnTo>
                    <a:pt x="1279" y="7980"/>
                  </a:lnTo>
                  <a:lnTo>
                    <a:pt x="1515" y="7812"/>
                  </a:lnTo>
                  <a:lnTo>
                    <a:pt x="2054" y="7509"/>
                  </a:lnTo>
                  <a:lnTo>
                    <a:pt x="3199" y="6970"/>
                  </a:lnTo>
                  <a:lnTo>
                    <a:pt x="4377" y="6398"/>
                  </a:lnTo>
                  <a:lnTo>
                    <a:pt x="5387" y="5977"/>
                  </a:lnTo>
                  <a:close/>
                  <a:moveTo>
                    <a:pt x="7239" y="9327"/>
                  </a:moveTo>
                  <a:lnTo>
                    <a:pt x="6734" y="9663"/>
                  </a:lnTo>
                  <a:lnTo>
                    <a:pt x="6229" y="9966"/>
                  </a:lnTo>
                  <a:lnTo>
                    <a:pt x="5858" y="10135"/>
                  </a:lnTo>
                  <a:lnTo>
                    <a:pt x="5858" y="10135"/>
                  </a:lnTo>
                  <a:lnTo>
                    <a:pt x="6195" y="9933"/>
                  </a:lnTo>
                  <a:lnTo>
                    <a:pt x="6700" y="9630"/>
                  </a:lnTo>
                  <a:lnTo>
                    <a:pt x="7239" y="9327"/>
                  </a:lnTo>
                  <a:close/>
                  <a:moveTo>
                    <a:pt x="8249" y="7105"/>
                  </a:moveTo>
                  <a:lnTo>
                    <a:pt x="7171" y="7744"/>
                  </a:lnTo>
                  <a:lnTo>
                    <a:pt x="4949" y="8990"/>
                  </a:lnTo>
                  <a:lnTo>
                    <a:pt x="2727" y="10236"/>
                  </a:lnTo>
                  <a:lnTo>
                    <a:pt x="2660" y="10303"/>
                  </a:lnTo>
                  <a:lnTo>
                    <a:pt x="2660" y="10404"/>
                  </a:lnTo>
                  <a:lnTo>
                    <a:pt x="2155" y="10000"/>
                  </a:lnTo>
                  <a:lnTo>
                    <a:pt x="1683" y="9562"/>
                  </a:lnTo>
                  <a:lnTo>
                    <a:pt x="2323" y="9125"/>
                  </a:lnTo>
                  <a:lnTo>
                    <a:pt x="2963" y="8855"/>
                  </a:lnTo>
                  <a:lnTo>
                    <a:pt x="3535" y="8620"/>
                  </a:lnTo>
                  <a:lnTo>
                    <a:pt x="3973" y="8451"/>
                  </a:lnTo>
                  <a:lnTo>
                    <a:pt x="3098" y="9024"/>
                  </a:lnTo>
                  <a:lnTo>
                    <a:pt x="2222" y="9562"/>
                  </a:lnTo>
                  <a:lnTo>
                    <a:pt x="2189" y="9596"/>
                  </a:lnTo>
                  <a:lnTo>
                    <a:pt x="2155" y="9630"/>
                  </a:lnTo>
                  <a:lnTo>
                    <a:pt x="2189" y="9731"/>
                  </a:lnTo>
                  <a:lnTo>
                    <a:pt x="2222" y="9798"/>
                  </a:lnTo>
                  <a:lnTo>
                    <a:pt x="2323" y="9798"/>
                  </a:lnTo>
                  <a:lnTo>
                    <a:pt x="3300" y="9495"/>
                  </a:lnTo>
                  <a:lnTo>
                    <a:pt x="3771" y="9327"/>
                  </a:lnTo>
                  <a:lnTo>
                    <a:pt x="4242" y="9158"/>
                  </a:lnTo>
                  <a:lnTo>
                    <a:pt x="4781" y="8889"/>
                  </a:lnTo>
                  <a:lnTo>
                    <a:pt x="5320" y="8620"/>
                  </a:lnTo>
                  <a:lnTo>
                    <a:pt x="6363" y="8047"/>
                  </a:lnTo>
                  <a:lnTo>
                    <a:pt x="7306" y="7542"/>
                  </a:lnTo>
                  <a:lnTo>
                    <a:pt x="8249" y="7105"/>
                  </a:lnTo>
                  <a:close/>
                  <a:moveTo>
                    <a:pt x="8855" y="9697"/>
                  </a:moveTo>
                  <a:lnTo>
                    <a:pt x="8720" y="9832"/>
                  </a:lnTo>
                  <a:lnTo>
                    <a:pt x="8316" y="10202"/>
                  </a:lnTo>
                  <a:lnTo>
                    <a:pt x="8114" y="10337"/>
                  </a:lnTo>
                  <a:lnTo>
                    <a:pt x="7912" y="10505"/>
                  </a:lnTo>
                  <a:lnTo>
                    <a:pt x="7542" y="10674"/>
                  </a:lnTo>
                  <a:lnTo>
                    <a:pt x="7138" y="10808"/>
                  </a:lnTo>
                  <a:lnTo>
                    <a:pt x="7239" y="10741"/>
                  </a:lnTo>
                  <a:lnTo>
                    <a:pt x="7609" y="10471"/>
                  </a:lnTo>
                  <a:lnTo>
                    <a:pt x="7979" y="10202"/>
                  </a:lnTo>
                  <a:lnTo>
                    <a:pt x="8855" y="9697"/>
                  </a:lnTo>
                  <a:close/>
                  <a:moveTo>
                    <a:pt x="11212" y="5893"/>
                  </a:moveTo>
                  <a:lnTo>
                    <a:pt x="11178" y="6330"/>
                  </a:lnTo>
                  <a:lnTo>
                    <a:pt x="11111" y="6768"/>
                  </a:lnTo>
                  <a:lnTo>
                    <a:pt x="10976" y="7576"/>
                  </a:lnTo>
                  <a:lnTo>
                    <a:pt x="10841" y="7980"/>
                  </a:lnTo>
                  <a:lnTo>
                    <a:pt x="10707" y="8384"/>
                  </a:lnTo>
                  <a:lnTo>
                    <a:pt x="10538" y="8754"/>
                  </a:lnTo>
                  <a:lnTo>
                    <a:pt x="10336" y="9091"/>
                  </a:lnTo>
                  <a:lnTo>
                    <a:pt x="10100" y="9428"/>
                  </a:lnTo>
                  <a:lnTo>
                    <a:pt x="9865" y="9731"/>
                  </a:lnTo>
                  <a:lnTo>
                    <a:pt x="9595" y="10000"/>
                  </a:lnTo>
                  <a:lnTo>
                    <a:pt x="9326" y="10269"/>
                  </a:lnTo>
                  <a:lnTo>
                    <a:pt x="9259" y="10202"/>
                  </a:lnTo>
                  <a:lnTo>
                    <a:pt x="9191" y="10168"/>
                  </a:lnTo>
                  <a:lnTo>
                    <a:pt x="9124" y="10202"/>
                  </a:lnTo>
                  <a:lnTo>
                    <a:pt x="8787" y="10404"/>
                  </a:lnTo>
                  <a:lnTo>
                    <a:pt x="8619" y="10505"/>
                  </a:lnTo>
                  <a:lnTo>
                    <a:pt x="8451" y="10573"/>
                  </a:lnTo>
                  <a:lnTo>
                    <a:pt x="8821" y="10269"/>
                  </a:lnTo>
                  <a:lnTo>
                    <a:pt x="9225" y="9966"/>
                  </a:lnTo>
                  <a:lnTo>
                    <a:pt x="9663" y="9697"/>
                  </a:lnTo>
                  <a:lnTo>
                    <a:pt x="10067" y="9428"/>
                  </a:lnTo>
                  <a:lnTo>
                    <a:pt x="10100" y="9360"/>
                  </a:lnTo>
                  <a:lnTo>
                    <a:pt x="10100" y="9259"/>
                  </a:lnTo>
                  <a:lnTo>
                    <a:pt x="10033" y="9192"/>
                  </a:lnTo>
                  <a:lnTo>
                    <a:pt x="9730" y="9192"/>
                  </a:lnTo>
                  <a:lnTo>
                    <a:pt x="9932" y="9057"/>
                  </a:lnTo>
                  <a:lnTo>
                    <a:pt x="10067" y="8855"/>
                  </a:lnTo>
                  <a:lnTo>
                    <a:pt x="10100" y="8788"/>
                  </a:lnTo>
                  <a:lnTo>
                    <a:pt x="10100" y="8687"/>
                  </a:lnTo>
                  <a:lnTo>
                    <a:pt x="10067" y="8620"/>
                  </a:lnTo>
                  <a:lnTo>
                    <a:pt x="9966" y="8552"/>
                  </a:lnTo>
                  <a:lnTo>
                    <a:pt x="9898" y="8519"/>
                  </a:lnTo>
                  <a:lnTo>
                    <a:pt x="9797" y="8519"/>
                  </a:lnTo>
                  <a:lnTo>
                    <a:pt x="9629" y="8552"/>
                  </a:lnTo>
                  <a:lnTo>
                    <a:pt x="9393" y="8653"/>
                  </a:lnTo>
                  <a:lnTo>
                    <a:pt x="9191" y="8788"/>
                  </a:lnTo>
                  <a:lnTo>
                    <a:pt x="8821" y="9125"/>
                  </a:lnTo>
                  <a:lnTo>
                    <a:pt x="8552" y="9394"/>
                  </a:lnTo>
                  <a:lnTo>
                    <a:pt x="8047" y="9832"/>
                  </a:lnTo>
                  <a:lnTo>
                    <a:pt x="7508" y="10168"/>
                  </a:lnTo>
                  <a:lnTo>
                    <a:pt x="7003" y="10539"/>
                  </a:lnTo>
                  <a:lnTo>
                    <a:pt x="6599" y="10707"/>
                  </a:lnTo>
                  <a:lnTo>
                    <a:pt x="6161" y="10842"/>
                  </a:lnTo>
                  <a:lnTo>
                    <a:pt x="6633" y="10539"/>
                  </a:lnTo>
                  <a:lnTo>
                    <a:pt x="7104" y="10202"/>
                  </a:lnTo>
                  <a:lnTo>
                    <a:pt x="8080" y="9596"/>
                  </a:lnTo>
                  <a:lnTo>
                    <a:pt x="8552" y="9226"/>
                  </a:lnTo>
                  <a:lnTo>
                    <a:pt x="9023" y="8855"/>
                  </a:lnTo>
                  <a:lnTo>
                    <a:pt x="9292" y="8687"/>
                  </a:lnTo>
                  <a:lnTo>
                    <a:pt x="9528" y="8519"/>
                  </a:lnTo>
                  <a:lnTo>
                    <a:pt x="9797" y="8384"/>
                  </a:lnTo>
                  <a:lnTo>
                    <a:pt x="10100" y="8283"/>
                  </a:lnTo>
                  <a:lnTo>
                    <a:pt x="10404" y="8182"/>
                  </a:lnTo>
                  <a:lnTo>
                    <a:pt x="10471" y="8182"/>
                  </a:lnTo>
                  <a:lnTo>
                    <a:pt x="10505" y="8115"/>
                  </a:lnTo>
                  <a:lnTo>
                    <a:pt x="10505" y="8047"/>
                  </a:lnTo>
                  <a:lnTo>
                    <a:pt x="10471" y="7946"/>
                  </a:lnTo>
                  <a:lnTo>
                    <a:pt x="10336" y="7946"/>
                  </a:lnTo>
                  <a:lnTo>
                    <a:pt x="9999" y="8014"/>
                  </a:lnTo>
                  <a:lnTo>
                    <a:pt x="9494" y="8081"/>
                  </a:lnTo>
                  <a:lnTo>
                    <a:pt x="9225" y="8148"/>
                  </a:lnTo>
                  <a:lnTo>
                    <a:pt x="8956" y="8249"/>
                  </a:lnTo>
                  <a:lnTo>
                    <a:pt x="9259" y="8014"/>
                  </a:lnTo>
                  <a:lnTo>
                    <a:pt x="9663" y="7744"/>
                  </a:lnTo>
                  <a:lnTo>
                    <a:pt x="10100" y="7542"/>
                  </a:lnTo>
                  <a:lnTo>
                    <a:pt x="10976" y="7138"/>
                  </a:lnTo>
                  <a:lnTo>
                    <a:pt x="11043" y="7071"/>
                  </a:lnTo>
                  <a:lnTo>
                    <a:pt x="11043" y="6970"/>
                  </a:lnTo>
                  <a:lnTo>
                    <a:pt x="10976" y="6903"/>
                  </a:lnTo>
                  <a:lnTo>
                    <a:pt x="10909" y="6869"/>
                  </a:lnTo>
                  <a:lnTo>
                    <a:pt x="10707" y="6903"/>
                  </a:lnTo>
                  <a:lnTo>
                    <a:pt x="10505" y="6936"/>
                  </a:lnTo>
                  <a:lnTo>
                    <a:pt x="10168" y="7071"/>
                  </a:lnTo>
                  <a:lnTo>
                    <a:pt x="9831" y="7273"/>
                  </a:lnTo>
                  <a:lnTo>
                    <a:pt x="9494" y="7475"/>
                  </a:lnTo>
                  <a:lnTo>
                    <a:pt x="8417" y="8081"/>
                  </a:lnTo>
                  <a:lnTo>
                    <a:pt x="7373" y="8687"/>
                  </a:lnTo>
                  <a:lnTo>
                    <a:pt x="7171" y="8788"/>
                  </a:lnTo>
                  <a:lnTo>
                    <a:pt x="7171" y="8788"/>
                  </a:lnTo>
                  <a:lnTo>
                    <a:pt x="7542" y="8552"/>
                  </a:lnTo>
                  <a:lnTo>
                    <a:pt x="8249" y="7980"/>
                  </a:lnTo>
                  <a:lnTo>
                    <a:pt x="8956" y="7441"/>
                  </a:lnTo>
                  <a:lnTo>
                    <a:pt x="9326" y="7206"/>
                  </a:lnTo>
                  <a:lnTo>
                    <a:pt x="9696" y="6970"/>
                  </a:lnTo>
                  <a:lnTo>
                    <a:pt x="10100" y="6802"/>
                  </a:lnTo>
                  <a:lnTo>
                    <a:pt x="10538" y="6667"/>
                  </a:lnTo>
                  <a:lnTo>
                    <a:pt x="10606" y="6633"/>
                  </a:lnTo>
                  <a:lnTo>
                    <a:pt x="10639" y="6600"/>
                  </a:lnTo>
                  <a:lnTo>
                    <a:pt x="10639" y="6532"/>
                  </a:lnTo>
                  <a:lnTo>
                    <a:pt x="10606" y="6431"/>
                  </a:lnTo>
                  <a:lnTo>
                    <a:pt x="10572" y="6398"/>
                  </a:lnTo>
                  <a:lnTo>
                    <a:pt x="10505" y="6398"/>
                  </a:lnTo>
                  <a:lnTo>
                    <a:pt x="10168" y="6431"/>
                  </a:lnTo>
                  <a:lnTo>
                    <a:pt x="9831" y="6499"/>
                  </a:lnTo>
                  <a:lnTo>
                    <a:pt x="10303" y="6297"/>
                  </a:lnTo>
                  <a:lnTo>
                    <a:pt x="10774" y="6061"/>
                  </a:lnTo>
                  <a:lnTo>
                    <a:pt x="11212" y="5893"/>
                  </a:lnTo>
                  <a:close/>
                  <a:moveTo>
                    <a:pt x="8821" y="7172"/>
                  </a:moveTo>
                  <a:lnTo>
                    <a:pt x="8350" y="7542"/>
                  </a:lnTo>
                  <a:lnTo>
                    <a:pt x="7845" y="7946"/>
                  </a:lnTo>
                  <a:lnTo>
                    <a:pt x="7272" y="8418"/>
                  </a:lnTo>
                  <a:lnTo>
                    <a:pt x="6700" y="8822"/>
                  </a:lnTo>
                  <a:lnTo>
                    <a:pt x="5488" y="9596"/>
                  </a:lnTo>
                  <a:lnTo>
                    <a:pt x="5084" y="9798"/>
                  </a:lnTo>
                  <a:lnTo>
                    <a:pt x="4714" y="10034"/>
                  </a:lnTo>
                  <a:lnTo>
                    <a:pt x="4343" y="10269"/>
                  </a:lnTo>
                  <a:lnTo>
                    <a:pt x="3973" y="10539"/>
                  </a:lnTo>
                  <a:lnTo>
                    <a:pt x="3939" y="10573"/>
                  </a:lnTo>
                  <a:lnTo>
                    <a:pt x="3939" y="10640"/>
                  </a:lnTo>
                  <a:lnTo>
                    <a:pt x="3973" y="10707"/>
                  </a:lnTo>
                  <a:lnTo>
                    <a:pt x="4040" y="10775"/>
                  </a:lnTo>
                  <a:lnTo>
                    <a:pt x="4141" y="10775"/>
                  </a:lnTo>
                  <a:lnTo>
                    <a:pt x="5589" y="9832"/>
                  </a:lnTo>
                  <a:lnTo>
                    <a:pt x="6599" y="9360"/>
                  </a:lnTo>
                  <a:lnTo>
                    <a:pt x="6229" y="9562"/>
                  </a:lnTo>
                  <a:lnTo>
                    <a:pt x="5825" y="9832"/>
                  </a:lnTo>
                  <a:lnTo>
                    <a:pt x="5421" y="10135"/>
                  </a:lnTo>
                  <a:lnTo>
                    <a:pt x="5050" y="10438"/>
                  </a:lnTo>
                  <a:lnTo>
                    <a:pt x="4646" y="10741"/>
                  </a:lnTo>
                  <a:lnTo>
                    <a:pt x="4579" y="10775"/>
                  </a:lnTo>
                  <a:lnTo>
                    <a:pt x="4579" y="10808"/>
                  </a:lnTo>
                  <a:lnTo>
                    <a:pt x="4579" y="10909"/>
                  </a:lnTo>
                  <a:lnTo>
                    <a:pt x="4646" y="10977"/>
                  </a:lnTo>
                  <a:lnTo>
                    <a:pt x="4781" y="10977"/>
                  </a:lnTo>
                  <a:lnTo>
                    <a:pt x="5084" y="10775"/>
                  </a:lnTo>
                  <a:lnTo>
                    <a:pt x="5454" y="10640"/>
                  </a:lnTo>
                  <a:lnTo>
                    <a:pt x="5791" y="10471"/>
                  </a:lnTo>
                  <a:lnTo>
                    <a:pt x="6128" y="10303"/>
                  </a:lnTo>
                  <a:lnTo>
                    <a:pt x="6868" y="9899"/>
                  </a:lnTo>
                  <a:lnTo>
                    <a:pt x="7575" y="9428"/>
                  </a:lnTo>
                  <a:lnTo>
                    <a:pt x="8215" y="8990"/>
                  </a:lnTo>
                  <a:lnTo>
                    <a:pt x="8888" y="8586"/>
                  </a:lnTo>
                  <a:lnTo>
                    <a:pt x="9023" y="8519"/>
                  </a:lnTo>
                  <a:lnTo>
                    <a:pt x="8552" y="8855"/>
                  </a:lnTo>
                  <a:lnTo>
                    <a:pt x="8080" y="9226"/>
                  </a:lnTo>
                  <a:lnTo>
                    <a:pt x="7474" y="9663"/>
                  </a:lnTo>
                  <a:lnTo>
                    <a:pt x="6835" y="10101"/>
                  </a:lnTo>
                  <a:lnTo>
                    <a:pt x="6195" y="10505"/>
                  </a:lnTo>
                  <a:lnTo>
                    <a:pt x="5589" y="10977"/>
                  </a:lnTo>
                  <a:lnTo>
                    <a:pt x="5522" y="11044"/>
                  </a:lnTo>
                  <a:lnTo>
                    <a:pt x="5555" y="11111"/>
                  </a:lnTo>
                  <a:lnTo>
                    <a:pt x="5589" y="11179"/>
                  </a:lnTo>
                  <a:lnTo>
                    <a:pt x="5690" y="11212"/>
                  </a:lnTo>
                  <a:lnTo>
                    <a:pt x="6060" y="11179"/>
                  </a:lnTo>
                  <a:lnTo>
                    <a:pt x="6397" y="11078"/>
                  </a:lnTo>
                  <a:lnTo>
                    <a:pt x="6397" y="11145"/>
                  </a:lnTo>
                  <a:lnTo>
                    <a:pt x="6431" y="11246"/>
                  </a:lnTo>
                  <a:lnTo>
                    <a:pt x="6464" y="11280"/>
                  </a:lnTo>
                  <a:lnTo>
                    <a:pt x="6565" y="11280"/>
                  </a:lnTo>
                  <a:lnTo>
                    <a:pt x="7239" y="11044"/>
                  </a:lnTo>
                  <a:lnTo>
                    <a:pt x="7575" y="10943"/>
                  </a:lnTo>
                  <a:lnTo>
                    <a:pt x="7912" y="10808"/>
                  </a:lnTo>
                  <a:lnTo>
                    <a:pt x="7946" y="10876"/>
                  </a:lnTo>
                  <a:lnTo>
                    <a:pt x="8013" y="10909"/>
                  </a:lnTo>
                  <a:lnTo>
                    <a:pt x="8215" y="10909"/>
                  </a:lnTo>
                  <a:lnTo>
                    <a:pt x="8350" y="10876"/>
                  </a:lnTo>
                  <a:lnTo>
                    <a:pt x="7946" y="11044"/>
                  </a:lnTo>
                  <a:lnTo>
                    <a:pt x="7508" y="11212"/>
                  </a:lnTo>
                  <a:lnTo>
                    <a:pt x="7070" y="11313"/>
                  </a:lnTo>
                  <a:lnTo>
                    <a:pt x="6599" y="11381"/>
                  </a:lnTo>
                  <a:lnTo>
                    <a:pt x="6128" y="11414"/>
                  </a:lnTo>
                  <a:lnTo>
                    <a:pt x="5656" y="11381"/>
                  </a:lnTo>
                  <a:lnTo>
                    <a:pt x="5185" y="11347"/>
                  </a:lnTo>
                  <a:lnTo>
                    <a:pt x="4680" y="11246"/>
                  </a:lnTo>
                  <a:lnTo>
                    <a:pt x="4175" y="11111"/>
                  </a:lnTo>
                  <a:lnTo>
                    <a:pt x="3704" y="10943"/>
                  </a:lnTo>
                  <a:lnTo>
                    <a:pt x="3266" y="10741"/>
                  </a:lnTo>
                  <a:lnTo>
                    <a:pt x="2828" y="10505"/>
                  </a:lnTo>
                  <a:lnTo>
                    <a:pt x="2862" y="10505"/>
                  </a:lnTo>
                  <a:lnTo>
                    <a:pt x="3333" y="10236"/>
                  </a:lnTo>
                  <a:lnTo>
                    <a:pt x="3805" y="10034"/>
                  </a:lnTo>
                  <a:lnTo>
                    <a:pt x="4276" y="9832"/>
                  </a:lnTo>
                  <a:lnTo>
                    <a:pt x="4781" y="9630"/>
                  </a:lnTo>
                  <a:lnTo>
                    <a:pt x="5252" y="9394"/>
                  </a:lnTo>
                  <a:lnTo>
                    <a:pt x="5724" y="9125"/>
                  </a:lnTo>
                  <a:lnTo>
                    <a:pt x="6633" y="8586"/>
                  </a:lnTo>
                  <a:lnTo>
                    <a:pt x="7710" y="7845"/>
                  </a:lnTo>
                  <a:lnTo>
                    <a:pt x="8282" y="7475"/>
                  </a:lnTo>
                  <a:lnTo>
                    <a:pt x="8821" y="7172"/>
                  </a:lnTo>
                  <a:close/>
                  <a:moveTo>
                    <a:pt x="5791" y="1"/>
                  </a:moveTo>
                  <a:lnTo>
                    <a:pt x="5252" y="68"/>
                  </a:lnTo>
                  <a:lnTo>
                    <a:pt x="4747" y="135"/>
                  </a:lnTo>
                  <a:lnTo>
                    <a:pt x="4276" y="270"/>
                  </a:lnTo>
                  <a:lnTo>
                    <a:pt x="3805" y="438"/>
                  </a:lnTo>
                  <a:lnTo>
                    <a:pt x="3333" y="640"/>
                  </a:lnTo>
                  <a:lnTo>
                    <a:pt x="2896" y="910"/>
                  </a:lnTo>
                  <a:lnTo>
                    <a:pt x="2492" y="1179"/>
                  </a:lnTo>
                  <a:lnTo>
                    <a:pt x="2121" y="1482"/>
                  </a:lnTo>
                  <a:lnTo>
                    <a:pt x="1751" y="1852"/>
                  </a:lnTo>
                  <a:lnTo>
                    <a:pt x="1414" y="2223"/>
                  </a:lnTo>
                  <a:lnTo>
                    <a:pt x="1111" y="2627"/>
                  </a:lnTo>
                  <a:lnTo>
                    <a:pt x="842" y="3065"/>
                  </a:lnTo>
                  <a:lnTo>
                    <a:pt x="606" y="3502"/>
                  </a:lnTo>
                  <a:lnTo>
                    <a:pt x="404" y="3974"/>
                  </a:lnTo>
                  <a:lnTo>
                    <a:pt x="236" y="4479"/>
                  </a:lnTo>
                  <a:lnTo>
                    <a:pt x="135" y="4883"/>
                  </a:lnTo>
                  <a:lnTo>
                    <a:pt x="67" y="5287"/>
                  </a:lnTo>
                  <a:lnTo>
                    <a:pt x="0" y="5691"/>
                  </a:lnTo>
                  <a:lnTo>
                    <a:pt x="0" y="6061"/>
                  </a:lnTo>
                  <a:lnTo>
                    <a:pt x="34" y="6465"/>
                  </a:lnTo>
                  <a:lnTo>
                    <a:pt x="67" y="6835"/>
                  </a:lnTo>
                  <a:lnTo>
                    <a:pt x="135" y="7239"/>
                  </a:lnTo>
                  <a:lnTo>
                    <a:pt x="236" y="7610"/>
                  </a:lnTo>
                  <a:lnTo>
                    <a:pt x="236" y="7643"/>
                  </a:lnTo>
                  <a:lnTo>
                    <a:pt x="236" y="7711"/>
                  </a:lnTo>
                  <a:lnTo>
                    <a:pt x="269" y="7744"/>
                  </a:lnTo>
                  <a:lnTo>
                    <a:pt x="303" y="7778"/>
                  </a:lnTo>
                  <a:lnTo>
                    <a:pt x="505" y="8249"/>
                  </a:lnTo>
                  <a:lnTo>
                    <a:pt x="707" y="8653"/>
                  </a:lnTo>
                  <a:lnTo>
                    <a:pt x="976" y="9091"/>
                  </a:lnTo>
                  <a:lnTo>
                    <a:pt x="1279" y="9461"/>
                  </a:lnTo>
                  <a:lnTo>
                    <a:pt x="1178" y="9562"/>
                  </a:lnTo>
                  <a:lnTo>
                    <a:pt x="1145" y="9630"/>
                  </a:lnTo>
                  <a:lnTo>
                    <a:pt x="1145" y="9663"/>
                  </a:lnTo>
                  <a:lnTo>
                    <a:pt x="1178" y="9764"/>
                  </a:lnTo>
                  <a:lnTo>
                    <a:pt x="1246" y="9798"/>
                  </a:lnTo>
                  <a:lnTo>
                    <a:pt x="1347" y="9798"/>
                  </a:lnTo>
                  <a:lnTo>
                    <a:pt x="1481" y="9697"/>
                  </a:lnTo>
                  <a:lnTo>
                    <a:pt x="1784" y="10000"/>
                  </a:lnTo>
                  <a:lnTo>
                    <a:pt x="2121" y="10303"/>
                  </a:lnTo>
                  <a:lnTo>
                    <a:pt x="2492" y="10573"/>
                  </a:lnTo>
                  <a:lnTo>
                    <a:pt x="2896" y="10808"/>
                  </a:lnTo>
                  <a:lnTo>
                    <a:pt x="3266" y="11010"/>
                  </a:lnTo>
                  <a:lnTo>
                    <a:pt x="3670" y="11212"/>
                  </a:lnTo>
                  <a:lnTo>
                    <a:pt x="4074" y="11347"/>
                  </a:lnTo>
                  <a:lnTo>
                    <a:pt x="4512" y="11482"/>
                  </a:lnTo>
                  <a:lnTo>
                    <a:pt x="4949" y="11549"/>
                  </a:lnTo>
                  <a:lnTo>
                    <a:pt x="5353" y="11616"/>
                  </a:lnTo>
                  <a:lnTo>
                    <a:pt x="5791" y="11650"/>
                  </a:lnTo>
                  <a:lnTo>
                    <a:pt x="6229" y="11650"/>
                  </a:lnTo>
                  <a:lnTo>
                    <a:pt x="6666" y="11616"/>
                  </a:lnTo>
                  <a:lnTo>
                    <a:pt x="7104" y="11549"/>
                  </a:lnTo>
                  <a:lnTo>
                    <a:pt x="7508" y="11448"/>
                  </a:lnTo>
                  <a:lnTo>
                    <a:pt x="7912" y="11347"/>
                  </a:lnTo>
                  <a:lnTo>
                    <a:pt x="8316" y="11179"/>
                  </a:lnTo>
                  <a:lnTo>
                    <a:pt x="8720" y="10977"/>
                  </a:lnTo>
                  <a:lnTo>
                    <a:pt x="9090" y="10741"/>
                  </a:lnTo>
                  <a:lnTo>
                    <a:pt x="9461" y="10505"/>
                  </a:lnTo>
                  <a:lnTo>
                    <a:pt x="9831" y="10135"/>
                  </a:lnTo>
                  <a:lnTo>
                    <a:pt x="10168" y="9731"/>
                  </a:lnTo>
                  <a:lnTo>
                    <a:pt x="10505" y="9293"/>
                  </a:lnTo>
                  <a:lnTo>
                    <a:pt x="10740" y="8855"/>
                  </a:lnTo>
                  <a:lnTo>
                    <a:pt x="10976" y="8350"/>
                  </a:lnTo>
                  <a:lnTo>
                    <a:pt x="11144" y="7812"/>
                  </a:lnTo>
                  <a:lnTo>
                    <a:pt x="11313" y="7273"/>
                  </a:lnTo>
                  <a:lnTo>
                    <a:pt x="11380" y="6734"/>
                  </a:lnTo>
                  <a:lnTo>
                    <a:pt x="11447" y="6196"/>
                  </a:lnTo>
                  <a:lnTo>
                    <a:pt x="11447" y="5623"/>
                  </a:lnTo>
                  <a:lnTo>
                    <a:pt x="11414" y="5085"/>
                  </a:lnTo>
                  <a:lnTo>
                    <a:pt x="11346" y="4546"/>
                  </a:lnTo>
                  <a:lnTo>
                    <a:pt x="11245" y="4007"/>
                  </a:lnTo>
                  <a:lnTo>
                    <a:pt x="11077" y="3502"/>
                  </a:lnTo>
                  <a:lnTo>
                    <a:pt x="10875" y="3031"/>
                  </a:lnTo>
                  <a:lnTo>
                    <a:pt x="10606" y="2560"/>
                  </a:lnTo>
                  <a:lnTo>
                    <a:pt x="10370" y="2189"/>
                  </a:lnTo>
                  <a:lnTo>
                    <a:pt x="10067" y="1852"/>
                  </a:lnTo>
                  <a:lnTo>
                    <a:pt x="9764" y="1549"/>
                  </a:lnTo>
                  <a:lnTo>
                    <a:pt x="9427" y="1246"/>
                  </a:lnTo>
                  <a:lnTo>
                    <a:pt x="9461" y="1179"/>
                  </a:lnTo>
                  <a:lnTo>
                    <a:pt x="9461" y="1112"/>
                  </a:lnTo>
                  <a:lnTo>
                    <a:pt x="9393" y="1044"/>
                  </a:lnTo>
                  <a:lnTo>
                    <a:pt x="9158" y="1044"/>
                  </a:lnTo>
                  <a:lnTo>
                    <a:pt x="8855" y="842"/>
                  </a:lnTo>
                  <a:lnTo>
                    <a:pt x="8518" y="674"/>
                  </a:lnTo>
                  <a:lnTo>
                    <a:pt x="8181" y="506"/>
                  </a:lnTo>
                  <a:lnTo>
                    <a:pt x="7845" y="371"/>
                  </a:lnTo>
                  <a:lnTo>
                    <a:pt x="7474" y="270"/>
                  </a:lnTo>
                  <a:lnTo>
                    <a:pt x="7138" y="203"/>
                  </a:lnTo>
                  <a:lnTo>
                    <a:pt x="6767" y="135"/>
                  </a:lnTo>
                  <a:lnTo>
                    <a:pt x="6397" y="102"/>
                  </a:lnTo>
                  <a:lnTo>
                    <a:pt x="6363" y="34"/>
                  </a:lnTo>
                  <a:lnTo>
                    <a:pt x="6296" y="34"/>
                  </a:lnTo>
                  <a:lnTo>
                    <a:pt x="57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-41" y="2235955"/>
              <a:ext cx="855310" cy="1044407"/>
            </a:xfrm>
            <a:custGeom>
              <a:rect b="b" l="l" r="r" t="t"/>
              <a:pathLst>
                <a:path extrusionOk="0" h="21010" w="17206">
                  <a:moveTo>
                    <a:pt x="6297" y="1"/>
                  </a:moveTo>
                  <a:lnTo>
                    <a:pt x="5724" y="34"/>
                  </a:lnTo>
                  <a:lnTo>
                    <a:pt x="5152" y="102"/>
                  </a:lnTo>
                  <a:lnTo>
                    <a:pt x="4580" y="236"/>
                  </a:lnTo>
                  <a:lnTo>
                    <a:pt x="4007" y="371"/>
                  </a:lnTo>
                  <a:lnTo>
                    <a:pt x="3435" y="506"/>
                  </a:lnTo>
                  <a:lnTo>
                    <a:pt x="2357" y="876"/>
                  </a:lnTo>
                  <a:lnTo>
                    <a:pt x="1852" y="1112"/>
                  </a:lnTo>
                  <a:lnTo>
                    <a:pt x="1381" y="1347"/>
                  </a:lnTo>
                  <a:lnTo>
                    <a:pt x="910" y="1617"/>
                  </a:lnTo>
                  <a:lnTo>
                    <a:pt x="472" y="1920"/>
                  </a:lnTo>
                  <a:lnTo>
                    <a:pt x="1" y="2189"/>
                  </a:lnTo>
                  <a:lnTo>
                    <a:pt x="1" y="2458"/>
                  </a:lnTo>
                  <a:lnTo>
                    <a:pt x="573" y="2122"/>
                  </a:lnTo>
                  <a:lnTo>
                    <a:pt x="1179" y="1751"/>
                  </a:lnTo>
                  <a:lnTo>
                    <a:pt x="1819" y="1415"/>
                  </a:lnTo>
                  <a:lnTo>
                    <a:pt x="2189" y="1213"/>
                  </a:lnTo>
                  <a:lnTo>
                    <a:pt x="2560" y="1078"/>
                  </a:lnTo>
                  <a:lnTo>
                    <a:pt x="3368" y="809"/>
                  </a:lnTo>
                  <a:lnTo>
                    <a:pt x="4176" y="573"/>
                  </a:lnTo>
                  <a:lnTo>
                    <a:pt x="4984" y="405"/>
                  </a:lnTo>
                  <a:lnTo>
                    <a:pt x="5388" y="337"/>
                  </a:lnTo>
                  <a:lnTo>
                    <a:pt x="5792" y="304"/>
                  </a:lnTo>
                  <a:lnTo>
                    <a:pt x="6229" y="270"/>
                  </a:lnTo>
                  <a:lnTo>
                    <a:pt x="6633" y="236"/>
                  </a:lnTo>
                  <a:lnTo>
                    <a:pt x="7441" y="304"/>
                  </a:lnTo>
                  <a:lnTo>
                    <a:pt x="8249" y="405"/>
                  </a:lnTo>
                  <a:lnTo>
                    <a:pt x="9057" y="573"/>
                  </a:lnTo>
                  <a:lnTo>
                    <a:pt x="9832" y="809"/>
                  </a:lnTo>
                  <a:lnTo>
                    <a:pt x="10606" y="1112"/>
                  </a:lnTo>
                  <a:lnTo>
                    <a:pt x="11381" y="1448"/>
                  </a:lnTo>
                  <a:lnTo>
                    <a:pt x="11684" y="1583"/>
                  </a:lnTo>
                  <a:lnTo>
                    <a:pt x="11953" y="1751"/>
                  </a:lnTo>
                  <a:lnTo>
                    <a:pt x="12492" y="2122"/>
                  </a:lnTo>
                  <a:lnTo>
                    <a:pt x="12997" y="2559"/>
                  </a:lnTo>
                  <a:lnTo>
                    <a:pt x="13468" y="2997"/>
                  </a:lnTo>
                  <a:lnTo>
                    <a:pt x="14040" y="3502"/>
                  </a:lnTo>
                  <a:lnTo>
                    <a:pt x="14545" y="4041"/>
                  </a:lnTo>
                  <a:lnTo>
                    <a:pt x="15084" y="4613"/>
                  </a:lnTo>
                  <a:lnTo>
                    <a:pt x="15555" y="5185"/>
                  </a:lnTo>
                  <a:lnTo>
                    <a:pt x="15959" y="5791"/>
                  </a:lnTo>
                  <a:lnTo>
                    <a:pt x="16262" y="6431"/>
                  </a:lnTo>
                  <a:lnTo>
                    <a:pt x="16431" y="6734"/>
                  </a:lnTo>
                  <a:lnTo>
                    <a:pt x="16532" y="7071"/>
                  </a:lnTo>
                  <a:lnTo>
                    <a:pt x="16633" y="7408"/>
                  </a:lnTo>
                  <a:lnTo>
                    <a:pt x="16734" y="7778"/>
                  </a:lnTo>
                  <a:lnTo>
                    <a:pt x="16801" y="8182"/>
                  </a:lnTo>
                  <a:lnTo>
                    <a:pt x="16835" y="8620"/>
                  </a:lnTo>
                  <a:lnTo>
                    <a:pt x="16902" y="9461"/>
                  </a:lnTo>
                  <a:lnTo>
                    <a:pt x="16936" y="11212"/>
                  </a:lnTo>
                  <a:lnTo>
                    <a:pt x="16969" y="11953"/>
                  </a:lnTo>
                  <a:lnTo>
                    <a:pt x="16902" y="12727"/>
                  </a:lnTo>
                  <a:lnTo>
                    <a:pt x="16801" y="13468"/>
                  </a:lnTo>
                  <a:lnTo>
                    <a:pt x="16599" y="14208"/>
                  </a:lnTo>
                  <a:lnTo>
                    <a:pt x="16363" y="14915"/>
                  </a:lnTo>
                  <a:lnTo>
                    <a:pt x="16060" y="15589"/>
                  </a:lnTo>
                  <a:lnTo>
                    <a:pt x="15690" y="16229"/>
                  </a:lnTo>
                  <a:lnTo>
                    <a:pt x="15219" y="16868"/>
                  </a:lnTo>
                  <a:lnTo>
                    <a:pt x="14983" y="17138"/>
                  </a:lnTo>
                  <a:lnTo>
                    <a:pt x="14747" y="17373"/>
                  </a:lnTo>
                  <a:lnTo>
                    <a:pt x="14209" y="17878"/>
                  </a:lnTo>
                  <a:lnTo>
                    <a:pt x="13636" y="18316"/>
                  </a:lnTo>
                  <a:lnTo>
                    <a:pt x="13064" y="18754"/>
                  </a:lnTo>
                  <a:lnTo>
                    <a:pt x="12761" y="18989"/>
                  </a:lnTo>
                  <a:lnTo>
                    <a:pt x="12424" y="19191"/>
                  </a:lnTo>
                  <a:lnTo>
                    <a:pt x="12088" y="19360"/>
                  </a:lnTo>
                  <a:lnTo>
                    <a:pt x="11751" y="19528"/>
                  </a:lnTo>
                  <a:lnTo>
                    <a:pt x="11078" y="19797"/>
                  </a:lnTo>
                  <a:lnTo>
                    <a:pt x="10337" y="19999"/>
                  </a:lnTo>
                  <a:lnTo>
                    <a:pt x="8990" y="20370"/>
                  </a:lnTo>
                  <a:lnTo>
                    <a:pt x="8350" y="20538"/>
                  </a:lnTo>
                  <a:lnTo>
                    <a:pt x="7677" y="20673"/>
                  </a:lnTo>
                  <a:lnTo>
                    <a:pt x="7239" y="20740"/>
                  </a:lnTo>
                  <a:lnTo>
                    <a:pt x="6802" y="20774"/>
                  </a:lnTo>
                  <a:lnTo>
                    <a:pt x="5960" y="20774"/>
                  </a:lnTo>
                  <a:lnTo>
                    <a:pt x="5118" y="20706"/>
                  </a:lnTo>
                  <a:lnTo>
                    <a:pt x="4243" y="20605"/>
                  </a:lnTo>
                  <a:lnTo>
                    <a:pt x="3132" y="20437"/>
                  </a:lnTo>
                  <a:lnTo>
                    <a:pt x="2560" y="20302"/>
                  </a:lnTo>
                  <a:lnTo>
                    <a:pt x="2021" y="20134"/>
                  </a:lnTo>
                  <a:lnTo>
                    <a:pt x="1482" y="19966"/>
                  </a:lnTo>
                  <a:lnTo>
                    <a:pt x="943" y="19730"/>
                  </a:lnTo>
                  <a:lnTo>
                    <a:pt x="472" y="19461"/>
                  </a:lnTo>
                  <a:lnTo>
                    <a:pt x="1" y="19124"/>
                  </a:lnTo>
                  <a:lnTo>
                    <a:pt x="1" y="19461"/>
                  </a:lnTo>
                  <a:lnTo>
                    <a:pt x="304" y="19663"/>
                  </a:lnTo>
                  <a:lnTo>
                    <a:pt x="640" y="19865"/>
                  </a:lnTo>
                  <a:lnTo>
                    <a:pt x="943" y="20033"/>
                  </a:lnTo>
                  <a:lnTo>
                    <a:pt x="1314" y="20168"/>
                  </a:lnTo>
                  <a:lnTo>
                    <a:pt x="2021" y="20437"/>
                  </a:lnTo>
                  <a:lnTo>
                    <a:pt x="2728" y="20605"/>
                  </a:lnTo>
                  <a:lnTo>
                    <a:pt x="3401" y="20740"/>
                  </a:lnTo>
                  <a:lnTo>
                    <a:pt x="4108" y="20841"/>
                  </a:lnTo>
                  <a:lnTo>
                    <a:pt x="4782" y="20942"/>
                  </a:lnTo>
                  <a:lnTo>
                    <a:pt x="5455" y="21009"/>
                  </a:lnTo>
                  <a:lnTo>
                    <a:pt x="6835" y="21009"/>
                  </a:lnTo>
                  <a:lnTo>
                    <a:pt x="7509" y="20942"/>
                  </a:lnTo>
                  <a:lnTo>
                    <a:pt x="8216" y="20841"/>
                  </a:lnTo>
                  <a:lnTo>
                    <a:pt x="8855" y="20706"/>
                  </a:lnTo>
                  <a:lnTo>
                    <a:pt x="9529" y="20504"/>
                  </a:lnTo>
                  <a:lnTo>
                    <a:pt x="10808" y="20168"/>
                  </a:lnTo>
                  <a:lnTo>
                    <a:pt x="11145" y="20067"/>
                  </a:lnTo>
                  <a:lnTo>
                    <a:pt x="11482" y="19966"/>
                  </a:lnTo>
                  <a:lnTo>
                    <a:pt x="12054" y="19696"/>
                  </a:lnTo>
                  <a:lnTo>
                    <a:pt x="12626" y="19360"/>
                  </a:lnTo>
                  <a:lnTo>
                    <a:pt x="13199" y="18989"/>
                  </a:lnTo>
                  <a:lnTo>
                    <a:pt x="13704" y="18585"/>
                  </a:lnTo>
                  <a:lnTo>
                    <a:pt x="14209" y="18181"/>
                  </a:lnTo>
                  <a:lnTo>
                    <a:pt x="14680" y="17777"/>
                  </a:lnTo>
                  <a:lnTo>
                    <a:pt x="15118" y="17340"/>
                  </a:lnTo>
                  <a:lnTo>
                    <a:pt x="15522" y="16868"/>
                  </a:lnTo>
                  <a:lnTo>
                    <a:pt x="15892" y="16363"/>
                  </a:lnTo>
                  <a:lnTo>
                    <a:pt x="16229" y="15825"/>
                  </a:lnTo>
                  <a:lnTo>
                    <a:pt x="16532" y="15218"/>
                  </a:lnTo>
                  <a:lnTo>
                    <a:pt x="16767" y="14579"/>
                  </a:lnTo>
                  <a:lnTo>
                    <a:pt x="16969" y="13939"/>
                  </a:lnTo>
                  <a:lnTo>
                    <a:pt x="17070" y="13266"/>
                  </a:lnTo>
                  <a:lnTo>
                    <a:pt x="17171" y="12592"/>
                  </a:lnTo>
                  <a:lnTo>
                    <a:pt x="17205" y="11919"/>
                  </a:lnTo>
                  <a:lnTo>
                    <a:pt x="17205" y="11246"/>
                  </a:lnTo>
                  <a:lnTo>
                    <a:pt x="17171" y="10572"/>
                  </a:lnTo>
                  <a:lnTo>
                    <a:pt x="17104" y="9865"/>
                  </a:lnTo>
                  <a:lnTo>
                    <a:pt x="17037" y="8552"/>
                  </a:lnTo>
                  <a:lnTo>
                    <a:pt x="17003" y="7879"/>
                  </a:lnTo>
                  <a:lnTo>
                    <a:pt x="16936" y="7576"/>
                  </a:lnTo>
                  <a:lnTo>
                    <a:pt x="16868" y="7239"/>
                  </a:lnTo>
                  <a:lnTo>
                    <a:pt x="16767" y="6902"/>
                  </a:lnTo>
                  <a:lnTo>
                    <a:pt x="16633" y="6599"/>
                  </a:lnTo>
                  <a:lnTo>
                    <a:pt x="16363" y="5993"/>
                  </a:lnTo>
                  <a:lnTo>
                    <a:pt x="16027" y="5421"/>
                  </a:lnTo>
                  <a:lnTo>
                    <a:pt x="15623" y="4882"/>
                  </a:lnTo>
                  <a:lnTo>
                    <a:pt x="15219" y="4377"/>
                  </a:lnTo>
                  <a:lnTo>
                    <a:pt x="14781" y="3872"/>
                  </a:lnTo>
                  <a:lnTo>
                    <a:pt x="14343" y="3401"/>
                  </a:lnTo>
                  <a:lnTo>
                    <a:pt x="13872" y="2963"/>
                  </a:lnTo>
                  <a:lnTo>
                    <a:pt x="13367" y="2526"/>
                  </a:lnTo>
                  <a:lnTo>
                    <a:pt x="12862" y="2122"/>
                  </a:lnTo>
                  <a:lnTo>
                    <a:pt x="12323" y="1751"/>
                  </a:lnTo>
                  <a:lnTo>
                    <a:pt x="11785" y="1415"/>
                  </a:lnTo>
                  <a:lnTo>
                    <a:pt x="11212" y="1112"/>
                  </a:lnTo>
                  <a:lnTo>
                    <a:pt x="10640" y="842"/>
                  </a:lnTo>
                  <a:lnTo>
                    <a:pt x="10034" y="607"/>
                  </a:lnTo>
                  <a:lnTo>
                    <a:pt x="9428" y="405"/>
                  </a:lnTo>
                  <a:lnTo>
                    <a:pt x="8788" y="236"/>
                  </a:lnTo>
                  <a:lnTo>
                    <a:pt x="8148" y="102"/>
                  </a:lnTo>
                  <a:lnTo>
                    <a:pt x="7509" y="34"/>
                  </a:lnTo>
                  <a:lnTo>
                    <a:pt x="6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-41" y="2426742"/>
              <a:ext cx="805103" cy="684556"/>
            </a:xfrm>
            <a:custGeom>
              <a:rect b="b" l="l" r="r" t="t"/>
              <a:pathLst>
                <a:path extrusionOk="0" h="13771" w="16196">
                  <a:moveTo>
                    <a:pt x="15185" y="6095"/>
                  </a:moveTo>
                  <a:lnTo>
                    <a:pt x="15454" y="6162"/>
                  </a:lnTo>
                  <a:lnTo>
                    <a:pt x="15555" y="6196"/>
                  </a:lnTo>
                  <a:lnTo>
                    <a:pt x="15656" y="6263"/>
                  </a:lnTo>
                  <a:lnTo>
                    <a:pt x="15757" y="6364"/>
                  </a:lnTo>
                  <a:lnTo>
                    <a:pt x="15858" y="6465"/>
                  </a:lnTo>
                  <a:lnTo>
                    <a:pt x="15926" y="6600"/>
                  </a:lnTo>
                  <a:lnTo>
                    <a:pt x="15959" y="6768"/>
                  </a:lnTo>
                  <a:lnTo>
                    <a:pt x="15993" y="6903"/>
                  </a:lnTo>
                  <a:lnTo>
                    <a:pt x="15993" y="7071"/>
                  </a:lnTo>
                  <a:lnTo>
                    <a:pt x="15926" y="7206"/>
                  </a:lnTo>
                  <a:lnTo>
                    <a:pt x="15892" y="7340"/>
                  </a:lnTo>
                  <a:lnTo>
                    <a:pt x="15791" y="7475"/>
                  </a:lnTo>
                  <a:lnTo>
                    <a:pt x="15690" y="7576"/>
                  </a:lnTo>
                  <a:lnTo>
                    <a:pt x="15421" y="7711"/>
                  </a:lnTo>
                  <a:lnTo>
                    <a:pt x="15118" y="7812"/>
                  </a:lnTo>
                  <a:lnTo>
                    <a:pt x="14781" y="7845"/>
                  </a:lnTo>
                  <a:lnTo>
                    <a:pt x="14411" y="7845"/>
                  </a:lnTo>
                  <a:lnTo>
                    <a:pt x="13704" y="7812"/>
                  </a:lnTo>
                  <a:lnTo>
                    <a:pt x="13064" y="7778"/>
                  </a:lnTo>
                  <a:lnTo>
                    <a:pt x="13064" y="7542"/>
                  </a:lnTo>
                  <a:lnTo>
                    <a:pt x="13064" y="7307"/>
                  </a:lnTo>
                  <a:lnTo>
                    <a:pt x="13098" y="6734"/>
                  </a:lnTo>
                  <a:lnTo>
                    <a:pt x="13098" y="6196"/>
                  </a:lnTo>
                  <a:lnTo>
                    <a:pt x="13535" y="6128"/>
                  </a:lnTo>
                  <a:lnTo>
                    <a:pt x="14007" y="6095"/>
                  </a:lnTo>
                  <a:close/>
                  <a:moveTo>
                    <a:pt x="6027" y="1"/>
                  </a:moveTo>
                  <a:lnTo>
                    <a:pt x="5354" y="68"/>
                  </a:lnTo>
                  <a:lnTo>
                    <a:pt x="4681" y="203"/>
                  </a:lnTo>
                  <a:lnTo>
                    <a:pt x="4041" y="405"/>
                  </a:lnTo>
                  <a:lnTo>
                    <a:pt x="3401" y="640"/>
                  </a:lnTo>
                  <a:lnTo>
                    <a:pt x="2829" y="943"/>
                  </a:lnTo>
                  <a:lnTo>
                    <a:pt x="2425" y="1213"/>
                  </a:lnTo>
                  <a:lnTo>
                    <a:pt x="2021" y="1482"/>
                  </a:lnTo>
                  <a:lnTo>
                    <a:pt x="1617" y="1819"/>
                  </a:lnTo>
                  <a:lnTo>
                    <a:pt x="1246" y="2189"/>
                  </a:lnTo>
                  <a:lnTo>
                    <a:pt x="876" y="2593"/>
                  </a:lnTo>
                  <a:lnTo>
                    <a:pt x="539" y="2997"/>
                  </a:lnTo>
                  <a:lnTo>
                    <a:pt x="236" y="3468"/>
                  </a:lnTo>
                  <a:lnTo>
                    <a:pt x="1" y="3906"/>
                  </a:lnTo>
                  <a:lnTo>
                    <a:pt x="1" y="4512"/>
                  </a:lnTo>
                  <a:lnTo>
                    <a:pt x="68" y="4243"/>
                  </a:lnTo>
                  <a:lnTo>
                    <a:pt x="203" y="4007"/>
                  </a:lnTo>
                  <a:lnTo>
                    <a:pt x="337" y="3738"/>
                  </a:lnTo>
                  <a:lnTo>
                    <a:pt x="472" y="3468"/>
                  </a:lnTo>
                  <a:lnTo>
                    <a:pt x="842" y="2963"/>
                  </a:lnTo>
                  <a:lnTo>
                    <a:pt x="1246" y="2492"/>
                  </a:lnTo>
                  <a:lnTo>
                    <a:pt x="1718" y="2054"/>
                  </a:lnTo>
                  <a:lnTo>
                    <a:pt x="2189" y="1684"/>
                  </a:lnTo>
                  <a:lnTo>
                    <a:pt x="2661" y="1314"/>
                  </a:lnTo>
                  <a:lnTo>
                    <a:pt x="3132" y="1044"/>
                  </a:lnTo>
                  <a:lnTo>
                    <a:pt x="3704" y="741"/>
                  </a:lnTo>
                  <a:lnTo>
                    <a:pt x="4310" y="539"/>
                  </a:lnTo>
                  <a:lnTo>
                    <a:pt x="4916" y="371"/>
                  </a:lnTo>
                  <a:lnTo>
                    <a:pt x="5556" y="270"/>
                  </a:lnTo>
                  <a:lnTo>
                    <a:pt x="6229" y="236"/>
                  </a:lnTo>
                  <a:lnTo>
                    <a:pt x="6869" y="236"/>
                  </a:lnTo>
                  <a:lnTo>
                    <a:pt x="7509" y="304"/>
                  </a:lnTo>
                  <a:lnTo>
                    <a:pt x="8148" y="438"/>
                  </a:lnTo>
                  <a:lnTo>
                    <a:pt x="8687" y="607"/>
                  </a:lnTo>
                  <a:lnTo>
                    <a:pt x="9192" y="809"/>
                  </a:lnTo>
                  <a:lnTo>
                    <a:pt x="9697" y="1078"/>
                  </a:lnTo>
                  <a:lnTo>
                    <a:pt x="10168" y="1381"/>
                  </a:lnTo>
                  <a:lnTo>
                    <a:pt x="10606" y="1751"/>
                  </a:lnTo>
                  <a:lnTo>
                    <a:pt x="11010" y="2122"/>
                  </a:lnTo>
                  <a:lnTo>
                    <a:pt x="11381" y="2559"/>
                  </a:lnTo>
                  <a:lnTo>
                    <a:pt x="11751" y="2997"/>
                  </a:lnTo>
                  <a:lnTo>
                    <a:pt x="12054" y="3536"/>
                  </a:lnTo>
                  <a:lnTo>
                    <a:pt x="12323" y="4075"/>
                  </a:lnTo>
                  <a:lnTo>
                    <a:pt x="12525" y="4647"/>
                  </a:lnTo>
                  <a:lnTo>
                    <a:pt x="12694" y="5219"/>
                  </a:lnTo>
                  <a:lnTo>
                    <a:pt x="12761" y="5792"/>
                  </a:lnTo>
                  <a:lnTo>
                    <a:pt x="12828" y="6398"/>
                  </a:lnTo>
                  <a:lnTo>
                    <a:pt x="12828" y="7004"/>
                  </a:lnTo>
                  <a:lnTo>
                    <a:pt x="12795" y="7610"/>
                  </a:lnTo>
                  <a:lnTo>
                    <a:pt x="12795" y="7677"/>
                  </a:lnTo>
                  <a:lnTo>
                    <a:pt x="12862" y="7711"/>
                  </a:lnTo>
                  <a:lnTo>
                    <a:pt x="12862" y="7778"/>
                  </a:lnTo>
                  <a:lnTo>
                    <a:pt x="12828" y="7845"/>
                  </a:lnTo>
                  <a:lnTo>
                    <a:pt x="12828" y="7913"/>
                  </a:lnTo>
                  <a:lnTo>
                    <a:pt x="12761" y="8384"/>
                  </a:lnTo>
                  <a:lnTo>
                    <a:pt x="12626" y="8822"/>
                  </a:lnTo>
                  <a:lnTo>
                    <a:pt x="12357" y="9663"/>
                  </a:lnTo>
                  <a:lnTo>
                    <a:pt x="12256" y="9966"/>
                  </a:lnTo>
                  <a:lnTo>
                    <a:pt x="12088" y="10269"/>
                  </a:lnTo>
                  <a:lnTo>
                    <a:pt x="11953" y="10572"/>
                  </a:lnTo>
                  <a:lnTo>
                    <a:pt x="11751" y="10842"/>
                  </a:lnTo>
                  <a:lnTo>
                    <a:pt x="11313" y="11380"/>
                  </a:lnTo>
                  <a:lnTo>
                    <a:pt x="10842" y="11852"/>
                  </a:lnTo>
                  <a:lnTo>
                    <a:pt x="10572" y="12088"/>
                  </a:lnTo>
                  <a:lnTo>
                    <a:pt x="10269" y="12323"/>
                  </a:lnTo>
                  <a:lnTo>
                    <a:pt x="10000" y="12525"/>
                  </a:lnTo>
                  <a:lnTo>
                    <a:pt x="9697" y="12694"/>
                  </a:lnTo>
                  <a:lnTo>
                    <a:pt x="9091" y="12963"/>
                  </a:lnTo>
                  <a:lnTo>
                    <a:pt x="8519" y="13165"/>
                  </a:lnTo>
                  <a:lnTo>
                    <a:pt x="7946" y="13300"/>
                  </a:lnTo>
                  <a:lnTo>
                    <a:pt x="7408" y="13401"/>
                  </a:lnTo>
                  <a:lnTo>
                    <a:pt x="6465" y="13535"/>
                  </a:lnTo>
                  <a:lnTo>
                    <a:pt x="5320" y="13535"/>
                  </a:lnTo>
                  <a:lnTo>
                    <a:pt x="4748" y="13434"/>
                  </a:lnTo>
                  <a:lnTo>
                    <a:pt x="4209" y="13333"/>
                  </a:lnTo>
                  <a:lnTo>
                    <a:pt x="3704" y="13131"/>
                  </a:lnTo>
                  <a:lnTo>
                    <a:pt x="3166" y="12929"/>
                  </a:lnTo>
                  <a:lnTo>
                    <a:pt x="2661" y="12660"/>
                  </a:lnTo>
                  <a:lnTo>
                    <a:pt x="2189" y="12357"/>
                  </a:lnTo>
                  <a:lnTo>
                    <a:pt x="1617" y="11953"/>
                  </a:lnTo>
                  <a:lnTo>
                    <a:pt x="977" y="11481"/>
                  </a:lnTo>
                  <a:lnTo>
                    <a:pt x="674" y="11212"/>
                  </a:lnTo>
                  <a:lnTo>
                    <a:pt x="371" y="10909"/>
                  </a:lnTo>
                  <a:lnTo>
                    <a:pt x="169" y="10606"/>
                  </a:lnTo>
                  <a:lnTo>
                    <a:pt x="1" y="10303"/>
                  </a:lnTo>
                  <a:lnTo>
                    <a:pt x="1" y="10774"/>
                  </a:lnTo>
                  <a:lnTo>
                    <a:pt x="169" y="11010"/>
                  </a:lnTo>
                  <a:lnTo>
                    <a:pt x="371" y="11212"/>
                  </a:lnTo>
                  <a:lnTo>
                    <a:pt x="809" y="11616"/>
                  </a:lnTo>
                  <a:lnTo>
                    <a:pt x="1280" y="11987"/>
                  </a:lnTo>
                  <a:lnTo>
                    <a:pt x="1684" y="12290"/>
                  </a:lnTo>
                  <a:lnTo>
                    <a:pt x="2256" y="12660"/>
                  </a:lnTo>
                  <a:lnTo>
                    <a:pt x="2795" y="12963"/>
                  </a:lnTo>
                  <a:lnTo>
                    <a:pt x="3368" y="13232"/>
                  </a:lnTo>
                  <a:lnTo>
                    <a:pt x="3940" y="13468"/>
                  </a:lnTo>
                  <a:lnTo>
                    <a:pt x="4546" y="13636"/>
                  </a:lnTo>
                  <a:lnTo>
                    <a:pt x="5152" y="13737"/>
                  </a:lnTo>
                  <a:lnTo>
                    <a:pt x="5792" y="13771"/>
                  </a:lnTo>
                  <a:lnTo>
                    <a:pt x="6465" y="13737"/>
                  </a:lnTo>
                  <a:lnTo>
                    <a:pt x="6970" y="13704"/>
                  </a:lnTo>
                  <a:lnTo>
                    <a:pt x="7542" y="13636"/>
                  </a:lnTo>
                  <a:lnTo>
                    <a:pt x="8115" y="13502"/>
                  </a:lnTo>
                  <a:lnTo>
                    <a:pt x="8687" y="13333"/>
                  </a:lnTo>
                  <a:lnTo>
                    <a:pt x="9293" y="13098"/>
                  </a:lnTo>
                  <a:lnTo>
                    <a:pt x="9933" y="12795"/>
                  </a:lnTo>
                  <a:lnTo>
                    <a:pt x="10236" y="12626"/>
                  </a:lnTo>
                  <a:lnTo>
                    <a:pt x="10539" y="12391"/>
                  </a:lnTo>
                  <a:lnTo>
                    <a:pt x="10842" y="12155"/>
                  </a:lnTo>
                  <a:lnTo>
                    <a:pt x="11145" y="11886"/>
                  </a:lnTo>
                  <a:lnTo>
                    <a:pt x="11583" y="11414"/>
                  </a:lnTo>
                  <a:lnTo>
                    <a:pt x="11987" y="10875"/>
                  </a:lnTo>
                  <a:lnTo>
                    <a:pt x="12323" y="10303"/>
                  </a:lnTo>
                  <a:lnTo>
                    <a:pt x="12458" y="10000"/>
                  </a:lnTo>
                  <a:lnTo>
                    <a:pt x="12559" y="9697"/>
                  </a:lnTo>
                  <a:lnTo>
                    <a:pt x="12660" y="9360"/>
                  </a:lnTo>
                  <a:lnTo>
                    <a:pt x="12761" y="9024"/>
                  </a:lnTo>
                  <a:lnTo>
                    <a:pt x="12929" y="8317"/>
                  </a:lnTo>
                  <a:lnTo>
                    <a:pt x="13030" y="7980"/>
                  </a:lnTo>
                  <a:lnTo>
                    <a:pt x="13872" y="8047"/>
                  </a:lnTo>
                  <a:lnTo>
                    <a:pt x="14815" y="8047"/>
                  </a:lnTo>
                  <a:lnTo>
                    <a:pt x="15252" y="7980"/>
                  </a:lnTo>
                  <a:lnTo>
                    <a:pt x="15454" y="7913"/>
                  </a:lnTo>
                  <a:lnTo>
                    <a:pt x="15656" y="7845"/>
                  </a:lnTo>
                  <a:lnTo>
                    <a:pt x="15825" y="7711"/>
                  </a:lnTo>
                  <a:lnTo>
                    <a:pt x="15959" y="7576"/>
                  </a:lnTo>
                  <a:lnTo>
                    <a:pt x="16060" y="7408"/>
                  </a:lnTo>
                  <a:lnTo>
                    <a:pt x="16161" y="7239"/>
                  </a:lnTo>
                  <a:lnTo>
                    <a:pt x="16195" y="7004"/>
                  </a:lnTo>
                  <a:lnTo>
                    <a:pt x="16195" y="6768"/>
                  </a:lnTo>
                  <a:lnTo>
                    <a:pt x="16161" y="6566"/>
                  </a:lnTo>
                  <a:lnTo>
                    <a:pt x="16060" y="6398"/>
                  </a:lnTo>
                  <a:lnTo>
                    <a:pt x="15926" y="6229"/>
                  </a:lnTo>
                  <a:lnTo>
                    <a:pt x="15757" y="6061"/>
                  </a:lnTo>
                  <a:lnTo>
                    <a:pt x="15589" y="5960"/>
                  </a:lnTo>
                  <a:lnTo>
                    <a:pt x="15353" y="5893"/>
                  </a:lnTo>
                  <a:lnTo>
                    <a:pt x="15084" y="5859"/>
                  </a:lnTo>
                  <a:lnTo>
                    <a:pt x="14781" y="5859"/>
                  </a:lnTo>
                  <a:lnTo>
                    <a:pt x="14175" y="5926"/>
                  </a:lnTo>
                  <a:lnTo>
                    <a:pt x="13367" y="5926"/>
                  </a:lnTo>
                  <a:lnTo>
                    <a:pt x="13098" y="5994"/>
                  </a:lnTo>
                  <a:lnTo>
                    <a:pt x="13030" y="5489"/>
                  </a:lnTo>
                  <a:lnTo>
                    <a:pt x="12929" y="4984"/>
                  </a:lnTo>
                  <a:lnTo>
                    <a:pt x="12761" y="4512"/>
                  </a:lnTo>
                  <a:lnTo>
                    <a:pt x="12593" y="4041"/>
                  </a:lnTo>
                  <a:lnTo>
                    <a:pt x="12357" y="3570"/>
                  </a:lnTo>
                  <a:lnTo>
                    <a:pt x="12088" y="3132"/>
                  </a:lnTo>
                  <a:lnTo>
                    <a:pt x="11818" y="2694"/>
                  </a:lnTo>
                  <a:lnTo>
                    <a:pt x="11482" y="2324"/>
                  </a:lnTo>
                  <a:lnTo>
                    <a:pt x="11145" y="1920"/>
                  </a:lnTo>
                  <a:lnTo>
                    <a:pt x="10741" y="1583"/>
                  </a:lnTo>
                  <a:lnTo>
                    <a:pt x="10337" y="1280"/>
                  </a:lnTo>
                  <a:lnTo>
                    <a:pt x="9933" y="977"/>
                  </a:lnTo>
                  <a:lnTo>
                    <a:pt x="9461" y="708"/>
                  </a:lnTo>
                  <a:lnTo>
                    <a:pt x="8990" y="506"/>
                  </a:lnTo>
                  <a:lnTo>
                    <a:pt x="8519" y="304"/>
                  </a:lnTo>
                  <a:lnTo>
                    <a:pt x="8014" y="169"/>
                  </a:lnTo>
                  <a:lnTo>
                    <a:pt x="7374" y="68"/>
                  </a:lnTo>
                  <a:lnTo>
                    <a:pt x="67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1" name="Google Shape;291;p3"/>
          <p:cNvGrpSpPr/>
          <p:nvPr/>
        </p:nvGrpSpPr>
        <p:grpSpPr>
          <a:xfrm>
            <a:off x="4899221" y="56867"/>
            <a:ext cx="1032676" cy="866992"/>
            <a:chOff x="3554771" y="56867"/>
            <a:chExt cx="1032676" cy="866992"/>
          </a:xfrm>
        </p:grpSpPr>
        <p:sp>
          <p:nvSpPr>
            <p:cNvPr id="292" name="Google Shape;292;p3"/>
            <p:cNvSpPr/>
            <p:nvPr/>
          </p:nvSpPr>
          <p:spPr>
            <a:xfrm>
              <a:off x="4348093" y="788251"/>
              <a:ext cx="13422" cy="28534"/>
            </a:xfrm>
            <a:custGeom>
              <a:rect b="b" l="l" r="r" t="t"/>
              <a:pathLst>
                <a:path extrusionOk="0" h="574" w="270">
                  <a:moveTo>
                    <a:pt x="169" y="1"/>
                  </a:moveTo>
                  <a:lnTo>
                    <a:pt x="135" y="34"/>
                  </a:lnTo>
                  <a:lnTo>
                    <a:pt x="34" y="236"/>
                  </a:lnTo>
                  <a:lnTo>
                    <a:pt x="0" y="472"/>
                  </a:lnTo>
                  <a:lnTo>
                    <a:pt x="34" y="573"/>
                  </a:lnTo>
                  <a:lnTo>
                    <a:pt x="169" y="573"/>
                  </a:lnTo>
                  <a:lnTo>
                    <a:pt x="202" y="472"/>
                  </a:lnTo>
                  <a:lnTo>
                    <a:pt x="236" y="304"/>
                  </a:lnTo>
                  <a:lnTo>
                    <a:pt x="270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4331341" y="830106"/>
              <a:ext cx="16802" cy="33505"/>
            </a:xfrm>
            <a:custGeom>
              <a:rect b="b" l="l" r="r" t="t"/>
              <a:pathLst>
                <a:path extrusionOk="0" h="674" w="338">
                  <a:moveTo>
                    <a:pt x="236" y="0"/>
                  </a:moveTo>
                  <a:lnTo>
                    <a:pt x="203" y="34"/>
                  </a:lnTo>
                  <a:lnTo>
                    <a:pt x="102" y="303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74"/>
                  </a:lnTo>
                  <a:lnTo>
                    <a:pt x="102" y="674"/>
                  </a:lnTo>
                  <a:lnTo>
                    <a:pt x="169" y="640"/>
                  </a:lnTo>
                  <a:lnTo>
                    <a:pt x="236" y="539"/>
                  </a:lnTo>
                  <a:lnTo>
                    <a:pt x="304" y="404"/>
                  </a:lnTo>
                  <a:lnTo>
                    <a:pt x="337" y="236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4363155" y="741374"/>
              <a:ext cx="15112" cy="26843"/>
            </a:xfrm>
            <a:custGeom>
              <a:rect b="b" l="l" r="r" t="t"/>
              <a:pathLst>
                <a:path extrusionOk="0" h="540" w="304">
                  <a:moveTo>
                    <a:pt x="202" y="1"/>
                  </a:moveTo>
                  <a:lnTo>
                    <a:pt x="135" y="35"/>
                  </a:lnTo>
                  <a:lnTo>
                    <a:pt x="34" y="237"/>
                  </a:lnTo>
                  <a:lnTo>
                    <a:pt x="0" y="439"/>
                  </a:lnTo>
                  <a:lnTo>
                    <a:pt x="34" y="506"/>
                  </a:lnTo>
                  <a:lnTo>
                    <a:pt x="135" y="540"/>
                  </a:lnTo>
                  <a:lnTo>
                    <a:pt x="202" y="506"/>
                  </a:lnTo>
                  <a:lnTo>
                    <a:pt x="236" y="439"/>
                  </a:lnTo>
                  <a:lnTo>
                    <a:pt x="270" y="270"/>
                  </a:lnTo>
                  <a:lnTo>
                    <a:pt x="303" y="102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4376527" y="699568"/>
              <a:ext cx="16802" cy="26794"/>
            </a:xfrm>
            <a:custGeom>
              <a:rect b="b" l="l" r="r" t="t"/>
              <a:pathLst>
                <a:path extrusionOk="0" h="539" w="338">
                  <a:moveTo>
                    <a:pt x="236" y="0"/>
                  </a:moveTo>
                  <a:lnTo>
                    <a:pt x="203" y="34"/>
                  </a:lnTo>
                  <a:lnTo>
                    <a:pt x="68" y="202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505"/>
                  </a:lnTo>
                  <a:lnTo>
                    <a:pt x="135" y="539"/>
                  </a:lnTo>
                  <a:lnTo>
                    <a:pt x="203" y="505"/>
                  </a:lnTo>
                  <a:lnTo>
                    <a:pt x="236" y="438"/>
                  </a:lnTo>
                  <a:lnTo>
                    <a:pt x="270" y="270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4394920" y="662733"/>
              <a:ext cx="15112" cy="23463"/>
            </a:xfrm>
            <a:custGeom>
              <a:rect b="b" l="l" r="r" t="t"/>
              <a:pathLst>
                <a:path extrusionOk="0" h="472" w="304">
                  <a:moveTo>
                    <a:pt x="169" y="1"/>
                  </a:moveTo>
                  <a:lnTo>
                    <a:pt x="102" y="34"/>
                  </a:lnTo>
                  <a:lnTo>
                    <a:pt x="35" y="203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68" y="438"/>
                  </a:lnTo>
                  <a:lnTo>
                    <a:pt x="102" y="472"/>
                  </a:lnTo>
                  <a:lnTo>
                    <a:pt x="169" y="438"/>
                  </a:lnTo>
                  <a:lnTo>
                    <a:pt x="203" y="405"/>
                  </a:lnTo>
                  <a:lnTo>
                    <a:pt x="237" y="270"/>
                  </a:lnTo>
                  <a:lnTo>
                    <a:pt x="304" y="102"/>
                  </a:lnTo>
                  <a:lnTo>
                    <a:pt x="304" y="34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3626751" y="592443"/>
              <a:ext cx="11781" cy="28484"/>
            </a:xfrm>
            <a:custGeom>
              <a:rect b="b" l="l" r="r" t="t"/>
              <a:pathLst>
                <a:path extrusionOk="0" h="573" w="237">
                  <a:moveTo>
                    <a:pt x="135" y="0"/>
                  </a:moveTo>
                  <a:lnTo>
                    <a:pt x="101" y="34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68" y="573"/>
                  </a:lnTo>
                  <a:lnTo>
                    <a:pt x="101" y="539"/>
                  </a:lnTo>
                  <a:lnTo>
                    <a:pt x="169" y="506"/>
                  </a:lnTo>
                  <a:lnTo>
                    <a:pt x="169" y="438"/>
                  </a:lnTo>
                  <a:lnTo>
                    <a:pt x="202" y="337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3645144" y="537215"/>
              <a:ext cx="16802" cy="33505"/>
            </a:xfrm>
            <a:custGeom>
              <a:rect b="b" l="l" r="r" t="t"/>
              <a:pathLst>
                <a:path extrusionOk="0" h="674" w="338">
                  <a:moveTo>
                    <a:pt x="236" y="0"/>
                  </a:moveTo>
                  <a:lnTo>
                    <a:pt x="203" y="34"/>
                  </a:lnTo>
                  <a:lnTo>
                    <a:pt x="102" y="169"/>
                  </a:lnTo>
                  <a:lnTo>
                    <a:pt x="68" y="303"/>
                  </a:lnTo>
                  <a:lnTo>
                    <a:pt x="34" y="472"/>
                  </a:lnTo>
                  <a:lnTo>
                    <a:pt x="1" y="539"/>
                  </a:lnTo>
                  <a:lnTo>
                    <a:pt x="34" y="606"/>
                  </a:lnTo>
                  <a:lnTo>
                    <a:pt x="68" y="674"/>
                  </a:lnTo>
                  <a:lnTo>
                    <a:pt x="169" y="674"/>
                  </a:lnTo>
                  <a:lnTo>
                    <a:pt x="203" y="606"/>
                  </a:lnTo>
                  <a:lnTo>
                    <a:pt x="203" y="505"/>
                  </a:lnTo>
                  <a:lnTo>
                    <a:pt x="236" y="404"/>
                  </a:lnTo>
                  <a:lnTo>
                    <a:pt x="304" y="135"/>
                  </a:lnTo>
                  <a:lnTo>
                    <a:pt x="337" y="68"/>
                  </a:lnTo>
                  <a:lnTo>
                    <a:pt x="304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3554771" y="56867"/>
              <a:ext cx="1032676" cy="866992"/>
            </a:xfrm>
            <a:custGeom>
              <a:rect b="b" l="l" r="r" t="t"/>
              <a:pathLst>
                <a:path extrusionOk="0" h="17441" w="20774">
                  <a:moveTo>
                    <a:pt x="5522" y="674"/>
                  </a:moveTo>
                  <a:lnTo>
                    <a:pt x="7239" y="1044"/>
                  </a:lnTo>
                  <a:lnTo>
                    <a:pt x="8956" y="1482"/>
                  </a:lnTo>
                  <a:lnTo>
                    <a:pt x="9832" y="1684"/>
                  </a:lnTo>
                  <a:lnTo>
                    <a:pt x="10673" y="1920"/>
                  </a:lnTo>
                  <a:lnTo>
                    <a:pt x="11515" y="2189"/>
                  </a:lnTo>
                  <a:lnTo>
                    <a:pt x="12357" y="2492"/>
                  </a:lnTo>
                  <a:lnTo>
                    <a:pt x="14310" y="3233"/>
                  </a:lnTo>
                  <a:lnTo>
                    <a:pt x="15286" y="3570"/>
                  </a:lnTo>
                  <a:lnTo>
                    <a:pt x="16296" y="3873"/>
                  </a:lnTo>
                  <a:lnTo>
                    <a:pt x="17474" y="4176"/>
                  </a:lnTo>
                  <a:lnTo>
                    <a:pt x="18653" y="4512"/>
                  </a:lnTo>
                  <a:lnTo>
                    <a:pt x="18518" y="4984"/>
                  </a:lnTo>
                  <a:lnTo>
                    <a:pt x="18451" y="5455"/>
                  </a:lnTo>
                  <a:lnTo>
                    <a:pt x="18350" y="6398"/>
                  </a:lnTo>
                  <a:lnTo>
                    <a:pt x="18316" y="6633"/>
                  </a:lnTo>
                  <a:lnTo>
                    <a:pt x="18249" y="6869"/>
                  </a:lnTo>
                  <a:lnTo>
                    <a:pt x="18047" y="7307"/>
                  </a:lnTo>
                  <a:lnTo>
                    <a:pt x="17845" y="7744"/>
                  </a:lnTo>
                  <a:lnTo>
                    <a:pt x="17777" y="7980"/>
                  </a:lnTo>
                  <a:lnTo>
                    <a:pt x="17744" y="8216"/>
                  </a:lnTo>
                  <a:lnTo>
                    <a:pt x="16161" y="7610"/>
                  </a:lnTo>
                  <a:lnTo>
                    <a:pt x="15353" y="7307"/>
                  </a:lnTo>
                  <a:lnTo>
                    <a:pt x="14545" y="7037"/>
                  </a:lnTo>
                  <a:lnTo>
                    <a:pt x="13603" y="6768"/>
                  </a:lnTo>
                  <a:lnTo>
                    <a:pt x="12660" y="6499"/>
                  </a:lnTo>
                  <a:lnTo>
                    <a:pt x="10774" y="5960"/>
                  </a:lnTo>
                  <a:lnTo>
                    <a:pt x="9091" y="5489"/>
                  </a:lnTo>
                  <a:lnTo>
                    <a:pt x="8249" y="5287"/>
                  </a:lnTo>
                  <a:lnTo>
                    <a:pt x="7374" y="5118"/>
                  </a:lnTo>
                  <a:lnTo>
                    <a:pt x="6600" y="4950"/>
                  </a:lnTo>
                  <a:lnTo>
                    <a:pt x="5859" y="4782"/>
                  </a:lnTo>
                  <a:lnTo>
                    <a:pt x="5118" y="4546"/>
                  </a:lnTo>
                  <a:lnTo>
                    <a:pt x="4377" y="4243"/>
                  </a:lnTo>
                  <a:lnTo>
                    <a:pt x="4680" y="3300"/>
                  </a:lnTo>
                  <a:lnTo>
                    <a:pt x="4815" y="2829"/>
                  </a:lnTo>
                  <a:lnTo>
                    <a:pt x="5017" y="2357"/>
                  </a:lnTo>
                  <a:lnTo>
                    <a:pt x="5320" y="1549"/>
                  </a:lnTo>
                  <a:lnTo>
                    <a:pt x="5455" y="1112"/>
                  </a:lnTo>
                  <a:lnTo>
                    <a:pt x="5522" y="674"/>
                  </a:lnTo>
                  <a:close/>
                  <a:moveTo>
                    <a:pt x="3940" y="270"/>
                  </a:moveTo>
                  <a:lnTo>
                    <a:pt x="4916" y="506"/>
                  </a:lnTo>
                  <a:lnTo>
                    <a:pt x="4916" y="539"/>
                  </a:lnTo>
                  <a:lnTo>
                    <a:pt x="4883" y="539"/>
                  </a:lnTo>
                  <a:lnTo>
                    <a:pt x="4883" y="607"/>
                  </a:lnTo>
                  <a:lnTo>
                    <a:pt x="4815" y="775"/>
                  </a:lnTo>
                  <a:lnTo>
                    <a:pt x="4782" y="876"/>
                  </a:lnTo>
                  <a:lnTo>
                    <a:pt x="4748" y="977"/>
                  </a:lnTo>
                  <a:lnTo>
                    <a:pt x="4782" y="1011"/>
                  </a:lnTo>
                  <a:lnTo>
                    <a:pt x="4815" y="1044"/>
                  </a:lnTo>
                  <a:lnTo>
                    <a:pt x="4916" y="1044"/>
                  </a:lnTo>
                  <a:lnTo>
                    <a:pt x="4950" y="943"/>
                  </a:lnTo>
                  <a:lnTo>
                    <a:pt x="4984" y="842"/>
                  </a:lnTo>
                  <a:lnTo>
                    <a:pt x="5051" y="640"/>
                  </a:lnTo>
                  <a:lnTo>
                    <a:pt x="5051" y="573"/>
                  </a:lnTo>
                  <a:lnTo>
                    <a:pt x="5051" y="539"/>
                  </a:lnTo>
                  <a:lnTo>
                    <a:pt x="5320" y="607"/>
                  </a:lnTo>
                  <a:lnTo>
                    <a:pt x="5186" y="1112"/>
                  </a:lnTo>
                  <a:lnTo>
                    <a:pt x="5051" y="1583"/>
                  </a:lnTo>
                  <a:lnTo>
                    <a:pt x="4680" y="2526"/>
                  </a:lnTo>
                  <a:lnTo>
                    <a:pt x="4512" y="2964"/>
                  </a:lnTo>
                  <a:lnTo>
                    <a:pt x="4344" y="3435"/>
                  </a:lnTo>
                  <a:lnTo>
                    <a:pt x="4209" y="3906"/>
                  </a:lnTo>
                  <a:lnTo>
                    <a:pt x="4209" y="4142"/>
                  </a:lnTo>
                  <a:lnTo>
                    <a:pt x="4175" y="4378"/>
                  </a:lnTo>
                  <a:lnTo>
                    <a:pt x="4209" y="4411"/>
                  </a:lnTo>
                  <a:lnTo>
                    <a:pt x="4243" y="4445"/>
                  </a:lnTo>
                  <a:lnTo>
                    <a:pt x="4310" y="4445"/>
                  </a:lnTo>
                  <a:lnTo>
                    <a:pt x="4579" y="4613"/>
                  </a:lnTo>
                  <a:lnTo>
                    <a:pt x="4849" y="4748"/>
                  </a:lnTo>
                  <a:lnTo>
                    <a:pt x="5152" y="4883"/>
                  </a:lnTo>
                  <a:lnTo>
                    <a:pt x="5455" y="4950"/>
                  </a:lnTo>
                  <a:lnTo>
                    <a:pt x="6128" y="5118"/>
                  </a:lnTo>
                  <a:lnTo>
                    <a:pt x="6734" y="5219"/>
                  </a:lnTo>
                  <a:lnTo>
                    <a:pt x="8485" y="5623"/>
                  </a:lnTo>
                  <a:lnTo>
                    <a:pt x="10202" y="6061"/>
                  </a:lnTo>
                  <a:lnTo>
                    <a:pt x="14242" y="7206"/>
                  </a:lnTo>
                  <a:lnTo>
                    <a:pt x="15151" y="7475"/>
                  </a:lnTo>
                  <a:lnTo>
                    <a:pt x="16060" y="7812"/>
                  </a:lnTo>
                  <a:lnTo>
                    <a:pt x="17845" y="8485"/>
                  </a:lnTo>
                  <a:lnTo>
                    <a:pt x="17912" y="8485"/>
                  </a:lnTo>
                  <a:lnTo>
                    <a:pt x="17946" y="8451"/>
                  </a:lnTo>
                  <a:lnTo>
                    <a:pt x="17979" y="8418"/>
                  </a:lnTo>
                  <a:lnTo>
                    <a:pt x="17979" y="8350"/>
                  </a:lnTo>
                  <a:lnTo>
                    <a:pt x="17979" y="8317"/>
                  </a:lnTo>
                  <a:lnTo>
                    <a:pt x="18013" y="8081"/>
                  </a:lnTo>
                  <a:lnTo>
                    <a:pt x="18080" y="7845"/>
                  </a:lnTo>
                  <a:lnTo>
                    <a:pt x="18282" y="7408"/>
                  </a:lnTo>
                  <a:lnTo>
                    <a:pt x="18451" y="6936"/>
                  </a:lnTo>
                  <a:lnTo>
                    <a:pt x="18552" y="6701"/>
                  </a:lnTo>
                  <a:lnTo>
                    <a:pt x="18619" y="6465"/>
                  </a:lnTo>
                  <a:lnTo>
                    <a:pt x="18653" y="5994"/>
                  </a:lnTo>
                  <a:lnTo>
                    <a:pt x="18720" y="5522"/>
                  </a:lnTo>
                  <a:lnTo>
                    <a:pt x="18787" y="5051"/>
                  </a:lnTo>
                  <a:lnTo>
                    <a:pt x="18888" y="4580"/>
                  </a:lnTo>
                  <a:lnTo>
                    <a:pt x="19057" y="4613"/>
                  </a:lnTo>
                  <a:lnTo>
                    <a:pt x="19023" y="4681"/>
                  </a:lnTo>
                  <a:lnTo>
                    <a:pt x="18989" y="4815"/>
                  </a:lnTo>
                  <a:lnTo>
                    <a:pt x="18956" y="4984"/>
                  </a:lnTo>
                  <a:lnTo>
                    <a:pt x="18922" y="5085"/>
                  </a:lnTo>
                  <a:lnTo>
                    <a:pt x="18855" y="5219"/>
                  </a:lnTo>
                  <a:lnTo>
                    <a:pt x="18855" y="5253"/>
                  </a:lnTo>
                  <a:lnTo>
                    <a:pt x="18888" y="5287"/>
                  </a:lnTo>
                  <a:lnTo>
                    <a:pt x="18922" y="5320"/>
                  </a:lnTo>
                  <a:lnTo>
                    <a:pt x="18989" y="5320"/>
                  </a:lnTo>
                  <a:lnTo>
                    <a:pt x="19090" y="5186"/>
                  </a:lnTo>
                  <a:lnTo>
                    <a:pt x="19158" y="5017"/>
                  </a:lnTo>
                  <a:lnTo>
                    <a:pt x="19225" y="4849"/>
                  </a:lnTo>
                  <a:lnTo>
                    <a:pt x="19225" y="4681"/>
                  </a:lnTo>
                  <a:lnTo>
                    <a:pt x="19865" y="4916"/>
                  </a:lnTo>
                  <a:lnTo>
                    <a:pt x="20471" y="5152"/>
                  </a:lnTo>
                  <a:lnTo>
                    <a:pt x="20370" y="5320"/>
                  </a:lnTo>
                  <a:lnTo>
                    <a:pt x="20269" y="5489"/>
                  </a:lnTo>
                  <a:lnTo>
                    <a:pt x="20168" y="5926"/>
                  </a:lnTo>
                  <a:lnTo>
                    <a:pt x="20100" y="6364"/>
                  </a:lnTo>
                  <a:lnTo>
                    <a:pt x="20033" y="6734"/>
                  </a:lnTo>
                  <a:lnTo>
                    <a:pt x="19865" y="7576"/>
                  </a:lnTo>
                  <a:lnTo>
                    <a:pt x="19629" y="8451"/>
                  </a:lnTo>
                  <a:lnTo>
                    <a:pt x="19360" y="9293"/>
                  </a:lnTo>
                  <a:lnTo>
                    <a:pt x="19057" y="10135"/>
                  </a:lnTo>
                  <a:lnTo>
                    <a:pt x="18518" y="10067"/>
                  </a:lnTo>
                  <a:lnTo>
                    <a:pt x="17979" y="9966"/>
                  </a:lnTo>
                  <a:lnTo>
                    <a:pt x="16936" y="9697"/>
                  </a:lnTo>
                  <a:lnTo>
                    <a:pt x="15858" y="9394"/>
                  </a:lnTo>
                  <a:lnTo>
                    <a:pt x="14815" y="9057"/>
                  </a:lnTo>
                  <a:lnTo>
                    <a:pt x="13771" y="8721"/>
                  </a:lnTo>
                  <a:lnTo>
                    <a:pt x="12727" y="8350"/>
                  </a:lnTo>
                  <a:lnTo>
                    <a:pt x="10640" y="7576"/>
                  </a:lnTo>
                  <a:lnTo>
                    <a:pt x="10135" y="7408"/>
                  </a:lnTo>
                  <a:lnTo>
                    <a:pt x="9596" y="7239"/>
                  </a:lnTo>
                  <a:lnTo>
                    <a:pt x="8552" y="6970"/>
                  </a:lnTo>
                  <a:lnTo>
                    <a:pt x="7475" y="6734"/>
                  </a:lnTo>
                  <a:lnTo>
                    <a:pt x="6398" y="6465"/>
                  </a:lnTo>
                  <a:lnTo>
                    <a:pt x="5354" y="6196"/>
                  </a:lnTo>
                  <a:lnTo>
                    <a:pt x="4310" y="5859"/>
                  </a:lnTo>
                  <a:lnTo>
                    <a:pt x="3266" y="5556"/>
                  </a:lnTo>
                  <a:lnTo>
                    <a:pt x="2223" y="5253"/>
                  </a:lnTo>
                  <a:lnTo>
                    <a:pt x="2492" y="4512"/>
                  </a:lnTo>
                  <a:lnTo>
                    <a:pt x="2728" y="3805"/>
                  </a:lnTo>
                  <a:lnTo>
                    <a:pt x="2963" y="3065"/>
                  </a:lnTo>
                  <a:lnTo>
                    <a:pt x="3233" y="2324"/>
                  </a:lnTo>
                  <a:lnTo>
                    <a:pt x="3435" y="1852"/>
                  </a:lnTo>
                  <a:lnTo>
                    <a:pt x="3670" y="1314"/>
                  </a:lnTo>
                  <a:lnTo>
                    <a:pt x="3771" y="1044"/>
                  </a:lnTo>
                  <a:lnTo>
                    <a:pt x="3872" y="775"/>
                  </a:lnTo>
                  <a:lnTo>
                    <a:pt x="3906" y="539"/>
                  </a:lnTo>
                  <a:lnTo>
                    <a:pt x="3940" y="270"/>
                  </a:lnTo>
                  <a:close/>
                  <a:moveTo>
                    <a:pt x="2391" y="5522"/>
                  </a:moveTo>
                  <a:lnTo>
                    <a:pt x="3603" y="5893"/>
                  </a:lnTo>
                  <a:lnTo>
                    <a:pt x="3502" y="5960"/>
                  </a:lnTo>
                  <a:lnTo>
                    <a:pt x="3435" y="6061"/>
                  </a:lnTo>
                  <a:lnTo>
                    <a:pt x="3300" y="6263"/>
                  </a:lnTo>
                  <a:lnTo>
                    <a:pt x="3199" y="6499"/>
                  </a:lnTo>
                  <a:lnTo>
                    <a:pt x="3132" y="6701"/>
                  </a:lnTo>
                  <a:lnTo>
                    <a:pt x="3031" y="7138"/>
                  </a:lnTo>
                  <a:lnTo>
                    <a:pt x="2930" y="7542"/>
                  </a:lnTo>
                  <a:lnTo>
                    <a:pt x="2728" y="8384"/>
                  </a:lnTo>
                  <a:lnTo>
                    <a:pt x="2458" y="9461"/>
                  </a:lnTo>
                  <a:lnTo>
                    <a:pt x="2155" y="10505"/>
                  </a:lnTo>
                  <a:lnTo>
                    <a:pt x="1785" y="11549"/>
                  </a:lnTo>
                  <a:lnTo>
                    <a:pt x="1583" y="12054"/>
                  </a:lnTo>
                  <a:lnTo>
                    <a:pt x="1347" y="12525"/>
                  </a:lnTo>
                  <a:lnTo>
                    <a:pt x="1347" y="12559"/>
                  </a:lnTo>
                  <a:lnTo>
                    <a:pt x="775" y="12424"/>
                  </a:lnTo>
                  <a:lnTo>
                    <a:pt x="506" y="12357"/>
                  </a:lnTo>
                  <a:lnTo>
                    <a:pt x="270" y="12256"/>
                  </a:lnTo>
                  <a:lnTo>
                    <a:pt x="472" y="11953"/>
                  </a:lnTo>
                  <a:lnTo>
                    <a:pt x="640" y="11583"/>
                  </a:lnTo>
                  <a:lnTo>
                    <a:pt x="775" y="11246"/>
                  </a:lnTo>
                  <a:lnTo>
                    <a:pt x="910" y="10842"/>
                  </a:lnTo>
                  <a:lnTo>
                    <a:pt x="1112" y="10067"/>
                  </a:lnTo>
                  <a:lnTo>
                    <a:pt x="1280" y="9360"/>
                  </a:lnTo>
                  <a:lnTo>
                    <a:pt x="1516" y="8418"/>
                  </a:lnTo>
                  <a:lnTo>
                    <a:pt x="1785" y="7509"/>
                  </a:lnTo>
                  <a:lnTo>
                    <a:pt x="2155" y="6532"/>
                  </a:lnTo>
                  <a:lnTo>
                    <a:pt x="2290" y="6027"/>
                  </a:lnTo>
                  <a:lnTo>
                    <a:pt x="2391" y="5522"/>
                  </a:lnTo>
                  <a:close/>
                  <a:moveTo>
                    <a:pt x="3704" y="5926"/>
                  </a:moveTo>
                  <a:lnTo>
                    <a:pt x="5017" y="6330"/>
                  </a:lnTo>
                  <a:lnTo>
                    <a:pt x="6330" y="6701"/>
                  </a:lnTo>
                  <a:lnTo>
                    <a:pt x="7408" y="6970"/>
                  </a:lnTo>
                  <a:lnTo>
                    <a:pt x="8451" y="7239"/>
                  </a:lnTo>
                  <a:lnTo>
                    <a:pt x="9529" y="7509"/>
                  </a:lnTo>
                  <a:lnTo>
                    <a:pt x="10067" y="7643"/>
                  </a:lnTo>
                  <a:lnTo>
                    <a:pt x="10572" y="7812"/>
                  </a:lnTo>
                  <a:lnTo>
                    <a:pt x="12222" y="8418"/>
                  </a:lnTo>
                  <a:lnTo>
                    <a:pt x="13872" y="9024"/>
                  </a:lnTo>
                  <a:lnTo>
                    <a:pt x="14714" y="9327"/>
                  </a:lnTo>
                  <a:lnTo>
                    <a:pt x="15555" y="9596"/>
                  </a:lnTo>
                  <a:lnTo>
                    <a:pt x="16397" y="9865"/>
                  </a:lnTo>
                  <a:lnTo>
                    <a:pt x="17239" y="10067"/>
                  </a:lnTo>
                  <a:lnTo>
                    <a:pt x="17205" y="10101"/>
                  </a:lnTo>
                  <a:lnTo>
                    <a:pt x="17205" y="10168"/>
                  </a:lnTo>
                  <a:lnTo>
                    <a:pt x="16565" y="11818"/>
                  </a:lnTo>
                  <a:lnTo>
                    <a:pt x="15959" y="13468"/>
                  </a:lnTo>
                  <a:lnTo>
                    <a:pt x="15724" y="14209"/>
                  </a:lnTo>
                  <a:lnTo>
                    <a:pt x="15522" y="14983"/>
                  </a:lnTo>
                  <a:lnTo>
                    <a:pt x="15320" y="15757"/>
                  </a:lnTo>
                  <a:lnTo>
                    <a:pt x="15084" y="16532"/>
                  </a:lnTo>
                  <a:lnTo>
                    <a:pt x="13771" y="16262"/>
                  </a:lnTo>
                  <a:lnTo>
                    <a:pt x="12222" y="15858"/>
                  </a:lnTo>
                  <a:lnTo>
                    <a:pt x="10673" y="15421"/>
                  </a:lnTo>
                  <a:lnTo>
                    <a:pt x="9125" y="14882"/>
                  </a:lnTo>
                  <a:lnTo>
                    <a:pt x="7610" y="14343"/>
                  </a:lnTo>
                  <a:lnTo>
                    <a:pt x="6532" y="13939"/>
                  </a:lnTo>
                  <a:lnTo>
                    <a:pt x="5489" y="13569"/>
                  </a:lnTo>
                  <a:lnTo>
                    <a:pt x="4411" y="13232"/>
                  </a:lnTo>
                  <a:lnTo>
                    <a:pt x="3839" y="13098"/>
                  </a:lnTo>
                  <a:lnTo>
                    <a:pt x="3300" y="12963"/>
                  </a:lnTo>
                  <a:lnTo>
                    <a:pt x="1549" y="12593"/>
                  </a:lnTo>
                  <a:lnTo>
                    <a:pt x="1785" y="12155"/>
                  </a:lnTo>
                  <a:lnTo>
                    <a:pt x="1953" y="11717"/>
                  </a:lnTo>
                  <a:lnTo>
                    <a:pt x="2256" y="10774"/>
                  </a:lnTo>
                  <a:lnTo>
                    <a:pt x="2795" y="8889"/>
                  </a:lnTo>
                  <a:lnTo>
                    <a:pt x="2963" y="8148"/>
                  </a:lnTo>
                  <a:lnTo>
                    <a:pt x="3132" y="7408"/>
                  </a:lnTo>
                  <a:lnTo>
                    <a:pt x="3233" y="7004"/>
                  </a:lnTo>
                  <a:lnTo>
                    <a:pt x="3367" y="6633"/>
                  </a:lnTo>
                  <a:lnTo>
                    <a:pt x="3502" y="6297"/>
                  </a:lnTo>
                  <a:lnTo>
                    <a:pt x="3704" y="5994"/>
                  </a:lnTo>
                  <a:lnTo>
                    <a:pt x="3704" y="5926"/>
                  </a:lnTo>
                  <a:close/>
                  <a:moveTo>
                    <a:pt x="17441" y="10101"/>
                  </a:moveTo>
                  <a:lnTo>
                    <a:pt x="18114" y="10236"/>
                  </a:lnTo>
                  <a:lnTo>
                    <a:pt x="18787" y="10337"/>
                  </a:lnTo>
                  <a:lnTo>
                    <a:pt x="18518" y="11246"/>
                  </a:lnTo>
                  <a:lnTo>
                    <a:pt x="18249" y="12155"/>
                  </a:lnTo>
                  <a:lnTo>
                    <a:pt x="18080" y="12593"/>
                  </a:lnTo>
                  <a:lnTo>
                    <a:pt x="17912" y="13030"/>
                  </a:lnTo>
                  <a:lnTo>
                    <a:pt x="17744" y="13468"/>
                  </a:lnTo>
                  <a:lnTo>
                    <a:pt x="17575" y="13906"/>
                  </a:lnTo>
                  <a:lnTo>
                    <a:pt x="17340" y="14680"/>
                  </a:lnTo>
                  <a:lnTo>
                    <a:pt x="17171" y="15488"/>
                  </a:lnTo>
                  <a:lnTo>
                    <a:pt x="16936" y="16262"/>
                  </a:lnTo>
                  <a:lnTo>
                    <a:pt x="16801" y="16666"/>
                  </a:lnTo>
                  <a:lnTo>
                    <a:pt x="16599" y="17037"/>
                  </a:lnTo>
                  <a:lnTo>
                    <a:pt x="16397" y="16902"/>
                  </a:lnTo>
                  <a:lnTo>
                    <a:pt x="16161" y="16801"/>
                  </a:lnTo>
                  <a:lnTo>
                    <a:pt x="15656" y="16666"/>
                  </a:lnTo>
                  <a:lnTo>
                    <a:pt x="15353" y="16599"/>
                  </a:lnTo>
                  <a:lnTo>
                    <a:pt x="15589" y="15825"/>
                  </a:lnTo>
                  <a:lnTo>
                    <a:pt x="15791" y="15050"/>
                  </a:lnTo>
                  <a:lnTo>
                    <a:pt x="15993" y="14276"/>
                  </a:lnTo>
                  <a:lnTo>
                    <a:pt x="16195" y="13535"/>
                  </a:lnTo>
                  <a:lnTo>
                    <a:pt x="16498" y="12694"/>
                  </a:lnTo>
                  <a:lnTo>
                    <a:pt x="16835" y="11852"/>
                  </a:lnTo>
                  <a:lnTo>
                    <a:pt x="17138" y="11010"/>
                  </a:lnTo>
                  <a:lnTo>
                    <a:pt x="17441" y="10168"/>
                  </a:lnTo>
                  <a:lnTo>
                    <a:pt x="17441" y="10135"/>
                  </a:lnTo>
                  <a:lnTo>
                    <a:pt x="17441" y="10101"/>
                  </a:lnTo>
                  <a:close/>
                  <a:moveTo>
                    <a:pt x="3805" y="1"/>
                  </a:moveTo>
                  <a:lnTo>
                    <a:pt x="3738" y="34"/>
                  </a:lnTo>
                  <a:lnTo>
                    <a:pt x="3670" y="68"/>
                  </a:lnTo>
                  <a:lnTo>
                    <a:pt x="3670" y="135"/>
                  </a:lnTo>
                  <a:lnTo>
                    <a:pt x="3704" y="203"/>
                  </a:lnTo>
                  <a:lnTo>
                    <a:pt x="3670" y="472"/>
                  </a:lnTo>
                  <a:lnTo>
                    <a:pt x="3603" y="775"/>
                  </a:lnTo>
                  <a:lnTo>
                    <a:pt x="3401" y="1314"/>
                  </a:lnTo>
                  <a:lnTo>
                    <a:pt x="3165" y="1886"/>
                  </a:lnTo>
                  <a:lnTo>
                    <a:pt x="2930" y="2425"/>
                  </a:lnTo>
                  <a:lnTo>
                    <a:pt x="2694" y="3098"/>
                  </a:lnTo>
                  <a:lnTo>
                    <a:pt x="2458" y="3805"/>
                  </a:lnTo>
                  <a:lnTo>
                    <a:pt x="1987" y="5186"/>
                  </a:lnTo>
                  <a:lnTo>
                    <a:pt x="1987" y="5253"/>
                  </a:lnTo>
                  <a:lnTo>
                    <a:pt x="2021" y="5287"/>
                  </a:lnTo>
                  <a:lnTo>
                    <a:pt x="2021" y="5388"/>
                  </a:lnTo>
                  <a:lnTo>
                    <a:pt x="2088" y="5421"/>
                  </a:lnTo>
                  <a:lnTo>
                    <a:pt x="2256" y="5489"/>
                  </a:lnTo>
                  <a:lnTo>
                    <a:pt x="1920" y="6297"/>
                  </a:lnTo>
                  <a:lnTo>
                    <a:pt x="1650" y="7105"/>
                  </a:lnTo>
                  <a:lnTo>
                    <a:pt x="1179" y="8788"/>
                  </a:lnTo>
                  <a:lnTo>
                    <a:pt x="674" y="10471"/>
                  </a:lnTo>
                  <a:lnTo>
                    <a:pt x="405" y="11280"/>
                  </a:lnTo>
                  <a:lnTo>
                    <a:pt x="102" y="12088"/>
                  </a:lnTo>
                  <a:lnTo>
                    <a:pt x="34" y="12121"/>
                  </a:lnTo>
                  <a:lnTo>
                    <a:pt x="1" y="12155"/>
                  </a:lnTo>
                  <a:lnTo>
                    <a:pt x="1" y="12222"/>
                  </a:lnTo>
                  <a:lnTo>
                    <a:pt x="34" y="12290"/>
                  </a:lnTo>
                  <a:lnTo>
                    <a:pt x="68" y="12357"/>
                  </a:lnTo>
                  <a:lnTo>
                    <a:pt x="203" y="12424"/>
                  </a:lnTo>
                  <a:lnTo>
                    <a:pt x="506" y="12559"/>
                  </a:lnTo>
                  <a:lnTo>
                    <a:pt x="910" y="12694"/>
                  </a:lnTo>
                  <a:lnTo>
                    <a:pt x="1314" y="12795"/>
                  </a:lnTo>
                  <a:lnTo>
                    <a:pt x="2122" y="12963"/>
                  </a:lnTo>
                  <a:lnTo>
                    <a:pt x="4007" y="13401"/>
                  </a:lnTo>
                  <a:lnTo>
                    <a:pt x="4950" y="13670"/>
                  </a:lnTo>
                  <a:lnTo>
                    <a:pt x="5893" y="13973"/>
                  </a:lnTo>
                  <a:lnTo>
                    <a:pt x="8990" y="15084"/>
                  </a:lnTo>
                  <a:lnTo>
                    <a:pt x="10539" y="15623"/>
                  </a:lnTo>
                  <a:lnTo>
                    <a:pt x="12121" y="16094"/>
                  </a:lnTo>
                  <a:lnTo>
                    <a:pt x="13300" y="16397"/>
                  </a:lnTo>
                  <a:lnTo>
                    <a:pt x="14478" y="16666"/>
                  </a:lnTo>
                  <a:lnTo>
                    <a:pt x="15084" y="16767"/>
                  </a:lnTo>
                  <a:lnTo>
                    <a:pt x="15151" y="16801"/>
                  </a:lnTo>
                  <a:lnTo>
                    <a:pt x="15219" y="16801"/>
                  </a:lnTo>
                  <a:lnTo>
                    <a:pt x="15623" y="16868"/>
                  </a:lnTo>
                  <a:lnTo>
                    <a:pt x="15959" y="16969"/>
                  </a:lnTo>
                  <a:lnTo>
                    <a:pt x="16262" y="17104"/>
                  </a:lnTo>
                  <a:lnTo>
                    <a:pt x="16397" y="17171"/>
                  </a:lnTo>
                  <a:lnTo>
                    <a:pt x="16498" y="17272"/>
                  </a:lnTo>
                  <a:lnTo>
                    <a:pt x="16498" y="17373"/>
                  </a:lnTo>
                  <a:lnTo>
                    <a:pt x="16565" y="17407"/>
                  </a:lnTo>
                  <a:lnTo>
                    <a:pt x="16633" y="17441"/>
                  </a:lnTo>
                  <a:lnTo>
                    <a:pt x="16700" y="17407"/>
                  </a:lnTo>
                  <a:lnTo>
                    <a:pt x="16734" y="17373"/>
                  </a:lnTo>
                  <a:lnTo>
                    <a:pt x="16936" y="17003"/>
                  </a:lnTo>
                  <a:lnTo>
                    <a:pt x="17104" y="16599"/>
                  </a:lnTo>
                  <a:lnTo>
                    <a:pt x="17239" y="16195"/>
                  </a:lnTo>
                  <a:lnTo>
                    <a:pt x="17340" y="15791"/>
                  </a:lnTo>
                  <a:lnTo>
                    <a:pt x="17542" y="14983"/>
                  </a:lnTo>
                  <a:lnTo>
                    <a:pt x="17777" y="14175"/>
                  </a:lnTo>
                  <a:lnTo>
                    <a:pt x="17912" y="13670"/>
                  </a:lnTo>
                  <a:lnTo>
                    <a:pt x="18080" y="13199"/>
                  </a:lnTo>
                  <a:lnTo>
                    <a:pt x="18451" y="12290"/>
                  </a:lnTo>
                  <a:lnTo>
                    <a:pt x="18619" y="11818"/>
                  </a:lnTo>
                  <a:lnTo>
                    <a:pt x="18754" y="11347"/>
                  </a:lnTo>
                  <a:lnTo>
                    <a:pt x="18888" y="10875"/>
                  </a:lnTo>
                  <a:lnTo>
                    <a:pt x="18956" y="10370"/>
                  </a:lnTo>
                  <a:lnTo>
                    <a:pt x="18989" y="10370"/>
                  </a:lnTo>
                  <a:lnTo>
                    <a:pt x="19023" y="10438"/>
                  </a:lnTo>
                  <a:lnTo>
                    <a:pt x="19124" y="10471"/>
                  </a:lnTo>
                  <a:lnTo>
                    <a:pt x="19191" y="10438"/>
                  </a:lnTo>
                  <a:lnTo>
                    <a:pt x="19259" y="10370"/>
                  </a:lnTo>
                  <a:lnTo>
                    <a:pt x="19730" y="8788"/>
                  </a:lnTo>
                  <a:lnTo>
                    <a:pt x="20168" y="7206"/>
                  </a:lnTo>
                  <a:lnTo>
                    <a:pt x="20302" y="6701"/>
                  </a:lnTo>
                  <a:lnTo>
                    <a:pt x="20370" y="6196"/>
                  </a:lnTo>
                  <a:lnTo>
                    <a:pt x="20504" y="5691"/>
                  </a:lnTo>
                  <a:lnTo>
                    <a:pt x="20572" y="5455"/>
                  </a:lnTo>
                  <a:lnTo>
                    <a:pt x="20706" y="5219"/>
                  </a:lnTo>
                  <a:lnTo>
                    <a:pt x="20740" y="5186"/>
                  </a:lnTo>
                  <a:lnTo>
                    <a:pt x="20774" y="5118"/>
                  </a:lnTo>
                  <a:lnTo>
                    <a:pt x="20774" y="5085"/>
                  </a:lnTo>
                  <a:lnTo>
                    <a:pt x="20774" y="5017"/>
                  </a:lnTo>
                  <a:lnTo>
                    <a:pt x="20706" y="4984"/>
                  </a:lnTo>
                  <a:lnTo>
                    <a:pt x="19797" y="4613"/>
                  </a:lnTo>
                  <a:lnTo>
                    <a:pt x="18888" y="4310"/>
                  </a:lnTo>
                  <a:lnTo>
                    <a:pt x="17979" y="4041"/>
                  </a:lnTo>
                  <a:lnTo>
                    <a:pt x="17037" y="3805"/>
                  </a:lnTo>
                  <a:lnTo>
                    <a:pt x="15959" y="3536"/>
                  </a:lnTo>
                  <a:lnTo>
                    <a:pt x="14916" y="3199"/>
                  </a:lnTo>
                  <a:lnTo>
                    <a:pt x="13872" y="2829"/>
                  </a:lnTo>
                  <a:lnTo>
                    <a:pt x="12862" y="2458"/>
                  </a:lnTo>
                  <a:lnTo>
                    <a:pt x="11784" y="2054"/>
                  </a:lnTo>
                  <a:lnTo>
                    <a:pt x="10741" y="1684"/>
                  </a:lnTo>
                  <a:lnTo>
                    <a:pt x="9630" y="1381"/>
                  </a:lnTo>
                  <a:lnTo>
                    <a:pt x="8552" y="1112"/>
                  </a:lnTo>
                  <a:lnTo>
                    <a:pt x="7340" y="842"/>
                  </a:lnTo>
                  <a:lnTo>
                    <a:pt x="6162" y="539"/>
                  </a:lnTo>
                  <a:lnTo>
                    <a:pt x="4984" y="270"/>
                  </a:lnTo>
                  <a:lnTo>
                    <a:pt x="38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3661896" y="492029"/>
              <a:ext cx="15112" cy="26843"/>
            </a:xfrm>
            <a:custGeom>
              <a:rect b="b" l="l" r="r" t="t"/>
              <a:pathLst>
                <a:path extrusionOk="0" h="540" w="304">
                  <a:moveTo>
                    <a:pt x="202" y="0"/>
                  </a:moveTo>
                  <a:lnTo>
                    <a:pt x="169" y="34"/>
                  </a:lnTo>
                  <a:lnTo>
                    <a:pt x="34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34" y="539"/>
                  </a:lnTo>
                  <a:lnTo>
                    <a:pt x="135" y="539"/>
                  </a:lnTo>
                  <a:lnTo>
                    <a:pt x="169" y="505"/>
                  </a:lnTo>
                  <a:lnTo>
                    <a:pt x="202" y="404"/>
                  </a:lnTo>
                  <a:lnTo>
                    <a:pt x="236" y="303"/>
                  </a:lnTo>
                  <a:lnTo>
                    <a:pt x="303" y="101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3606668" y="635939"/>
              <a:ext cx="16802" cy="26843"/>
            </a:xfrm>
            <a:custGeom>
              <a:rect b="b" l="l" r="r" t="t"/>
              <a:pathLst>
                <a:path extrusionOk="0" h="540" w="338">
                  <a:moveTo>
                    <a:pt x="270" y="1"/>
                  </a:moveTo>
                  <a:lnTo>
                    <a:pt x="202" y="35"/>
                  </a:lnTo>
                  <a:lnTo>
                    <a:pt x="135" y="102"/>
                  </a:lnTo>
                  <a:lnTo>
                    <a:pt x="68" y="203"/>
                  </a:lnTo>
                  <a:lnTo>
                    <a:pt x="0" y="338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01" y="540"/>
                  </a:lnTo>
                  <a:lnTo>
                    <a:pt x="135" y="506"/>
                  </a:lnTo>
                  <a:lnTo>
                    <a:pt x="202" y="405"/>
                  </a:lnTo>
                  <a:lnTo>
                    <a:pt x="236" y="304"/>
                  </a:lnTo>
                  <a:lnTo>
                    <a:pt x="337" y="136"/>
                  </a:lnTo>
                  <a:lnTo>
                    <a:pt x="337" y="68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3799145" y="306262"/>
              <a:ext cx="36835" cy="15112"/>
            </a:xfrm>
            <a:custGeom>
              <a:rect b="b" l="l" r="r" t="t"/>
              <a:pathLst>
                <a:path extrusionOk="0" h="304" w="741">
                  <a:moveTo>
                    <a:pt x="34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69" y="236"/>
                  </a:lnTo>
                  <a:lnTo>
                    <a:pt x="337" y="270"/>
                  </a:lnTo>
                  <a:lnTo>
                    <a:pt x="505" y="303"/>
                  </a:lnTo>
                  <a:lnTo>
                    <a:pt x="674" y="270"/>
                  </a:lnTo>
                  <a:lnTo>
                    <a:pt x="741" y="202"/>
                  </a:lnTo>
                  <a:lnTo>
                    <a:pt x="741" y="169"/>
                  </a:lnTo>
                  <a:lnTo>
                    <a:pt x="707" y="101"/>
                  </a:lnTo>
                  <a:lnTo>
                    <a:pt x="640" y="68"/>
                  </a:lnTo>
                  <a:lnTo>
                    <a:pt x="236" y="68"/>
                  </a:lnTo>
                  <a:lnTo>
                    <a:pt x="101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3857704" y="322965"/>
              <a:ext cx="41906" cy="15112"/>
            </a:xfrm>
            <a:custGeom>
              <a:rect b="b" l="l" r="r" t="t"/>
              <a:pathLst>
                <a:path extrusionOk="0" h="304" w="843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405" y="237"/>
                  </a:lnTo>
                  <a:lnTo>
                    <a:pt x="573" y="304"/>
                  </a:lnTo>
                  <a:lnTo>
                    <a:pt x="842" y="304"/>
                  </a:lnTo>
                  <a:lnTo>
                    <a:pt x="842" y="237"/>
                  </a:lnTo>
                  <a:lnTo>
                    <a:pt x="842" y="203"/>
                  </a:lnTo>
                  <a:lnTo>
                    <a:pt x="809" y="169"/>
                  </a:lnTo>
                  <a:lnTo>
                    <a:pt x="438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3683669" y="399966"/>
              <a:ext cx="18442" cy="28534"/>
            </a:xfrm>
            <a:custGeom>
              <a:rect b="b" l="l" r="r" t="t"/>
              <a:pathLst>
                <a:path extrusionOk="0" h="574" w="371">
                  <a:moveTo>
                    <a:pt x="269" y="1"/>
                  </a:moveTo>
                  <a:lnTo>
                    <a:pt x="236" y="34"/>
                  </a:lnTo>
                  <a:lnTo>
                    <a:pt x="135" y="102"/>
                  </a:lnTo>
                  <a:lnTo>
                    <a:pt x="101" y="236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7" y="573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36" y="438"/>
                  </a:lnTo>
                  <a:lnTo>
                    <a:pt x="269" y="337"/>
                  </a:lnTo>
                  <a:lnTo>
                    <a:pt x="303" y="236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3676958" y="446842"/>
              <a:ext cx="11781" cy="30174"/>
            </a:xfrm>
            <a:custGeom>
              <a:rect b="b" l="l" r="r" t="t"/>
              <a:pathLst>
                <a:path extrusionOk="0" h="607" w="237">
                  <a:moveTo>
                    <a:pt x="101" y="0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34" y="539"/>
                  </a:lnTo>
                  <a:lnTo>
                    <a:pt x="68" y="606"/>
                  </a:lnTo>
                  <a:lnTo>
                    <a:pt x="135" y="606"/>
                  </a:lnTo>
                  <a:lnTo>
                    <a:pt x="169" y="539"/>
                  </a:lnTo>
                  <a:lnTo>
                    <a:pt x="202" y="438"/>
                  </a:lnTo>
                  <a:lnTo>
                    <a:pt x="202" y="303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3697041" y="354779"/>
              <a:ext cx="16802" cy="31864"/>
            </a:xfrm>
            <a:custGeom>
              <a:rect b="b" l="l" r="r" t="t"/>
              <a:pathLst>
                <a:path extrusionOk="0" h="641" w="338">
                  <a:moveTo>
                    <a:pt x="202" y="1"/>
                  </a:moveTo>
                  <a:lnTo>
                    <a:pt x="169" y="34"/>
                  </a:lnTo>
                  <a:lnTo>
                    <a:pt x="34" y="304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01" y="640"/>
                  </a:lnTo>
                  <a:lnTo>
                    <a:pt x="135" y="607"/>
                  </a:lnTo>
                  <a:lnTo>
                    <a:pt x="169" y="573"/>
                  </a:lnTo>
                  <a:lnTo>
                    <a:pt x="236" y="472"/>
                  </a:lnTo>
                  <a:lnTo>
                    <a:pt x="236" y="371"/>
                  </a:lnTo>
                  <a:lnTo>
                    <a:pt x="337" y="102"/>
                  </a:lnTo>
                  <a:lnTo>
                    <a:pt x="337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3752269" y="294531"/>
              <a:ext cx="33505" cy="13422"/>
            </a:xfrm>
            <a:custGeom>
              <a:rect b="b" l="l" r="r" t="t"/>
              <a:pathLst>
                <a:path extrusionOk="0" h="270" w="674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438" y="236"/>
                  </a:lnTo>
                  <a:lnTo>
                    <a:pt x="606" y="270"/>
                  </a:lnTo>
                  <a:lnTo>
                    <a:pt x="640" y="236"/>
                  </a:lnTo>
                  <a:lnTo>
                    <a:pt x="674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505" y="68"/>
                  </a:lnTo>
                  <a:lnTo>
                    <a:pt x="371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4423403" y="572360"/>
              <a:ext cx="11781" cy="28484"/>
            </a:xfrm>
            <a:custGeom>
              <a:rect b="b" l="l" r="r" t="t"/>
              <a:pathLst>
                <a:path extrusionOk="0" h="573" w="237">
                  <a:moveTo>
                    <a:pt x="68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5"/>
                  </a:lnTo>
                  <a:lnTo>
                    <a:pt x="236" y="404"/>
                  </a:lnTo>
                  <a:lnTo>
                    <a:pt x="236" y="270"/>
                  </a:lnTo>
                  <a:lnTo>
                    <a:pt x="236" y="169"/>
                  </a:lnTo>
                  <a:lnTo>
                    <a:pt x="202" y="6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4455218" y="451863"/>
              <a:ext cx="13422" cy="30174"/>
            </a:xfrm>
            <a:custGeom>
              <a:rect b="b" l="l" r="r" t="t"/>
              <a:pathLst>
                <a:path extrusionOk="0" h="607" w="270">
                  <a:moveTo>
                    <a:pt x="168" y="0"/>
                  </a:moveTo>
                  <a:lnTo>
                    <a:pt x="135" y="34"/>
                  </a:lnTo>
                  <a:lnTo>
                    <a:pt x="67" y="135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02" y="505"/>
                  </a:lnTo>
                  <a:lnTo>
                    <a:pt x="202" y="404"/>
                  </a:lnTo>
                  <a:lnTo>
                    <a:pt x="202" y="303"/>
                  </a:lnTo>
                  <a:lnTo>
                    <a:pt x="269" y="101"/>
                  </a:lnTo>
                  <a:lnTo>
                    <a:pt x="269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4470280" y="411697"/>
              <a:ext cx="16752" cy="23463"/>
            </a:xfrm>
            <a:custGeom>
              <a:rect b="b" l="l" r="r" t="t"/>
              <a:pathLst>
                <a:path extrusionOk="0" h="472" w="337">
                  <a:moveTo>
                    <a:pt x="236" y="0"/>
                  </a:moveTo>
                  <a:lnTo>
                    <a:pt x="168" y="34"/>
                  </a:lnTo>
                  <a:lnTo>
                    <a:pt x="135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371"/>
                  </a:lnTo>
                  <a:lnTo>
                    <a:pt x="0" y="438"/>
                  </a:lnTo>
                  <a:lnTo>
                    <a:pt x="34" y="438"/>
                  </a:lnTo>
                  <a:lnTo>
                    <a:pt x="67" y="472"/>
                  </a:lnTo>
                  <a:lnTo>
                    <a:pt x="135" y="438"/>
                  </a:lnTo>
                  <a:lnTo>
                    <a:pt x="202" y="270"/>
                  </a:lnTo>
                  <a:lnTo>
                    <a:pt x="303" y="135"/>
                  </a:lnTo>
                  <a:lnTo>
                    <a:pt x="337" y="68"/>
                  </a:lnTo>
                  <a:lnTo>
                    <a:pt x="303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4425094" y="488698"/>
              <a:ext cx="33505" cy="10091"/>
            </a:xfrm>
            <a:custGeom>
              <a:rect b="b" l="l" r="r" t="t"/>
              <a:pathLst>
                <a:path extrusionOk="0" h="203" w="674">
                  <a:moveTo>
                    <a:pt x="101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01" y="168"/>
                  </a:lnTo>
                  <a:lnTo>
                    <a:pt x="572" y="202"/>
                  </a:lnTo>
                  <a:lnTo>
                    <a:pt x="640" y="202"/>
                  </a:lnTo>
                  <a:lnTo>
                    <a:pt x="673" y="135"/>
                  </a:lnTo>
                  <a:lnTo>
                    <a:pt x="640" y="101"/>
                  </a:lnTo>
                  <a:lnTo>
                    <a:pt x="606" y="67"/>
                  </a:lnTo>
                  <a:lnTo>
                    <a:pt x="4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4344713" y="458574"/>
              <a:ext cx="23513" cy="13422"/>
            </a:xfrm>
            <a:custGeom>
              <a:rect b="b" l="l" r="r" t="t"/>
              <a:pathLst>
                <a:path extrusionOk="0" h="270" w="473">
                  <a:moveTo>
                    <a:pt x="68" y="0"/>
                  </a:moveTo>
                  <a:lnTo>
                    <a:pt x="35" y="34"/>
                  </a:lnTo>
                  <a:lnTo>
                    <a:pt x="1" y="101"/>
                  </a:lnTo>
                  <a:lnTo>
                    <a:pt x="35" y="135"/>
                  </a:lnTo>
                  <a:lnTo>
                    <a:pt x="237" y="236"/>
                  </a:lnTo>
                  <a:lnTo>
                    <a:pt x="304" y="269"/>
                  </a:lnTo>
                  <a:lnTo>
                    <a:pt x="472" y="269"/>
                  </a:lnTo>
                  <a:lnTo>
                    <a:pt x="472" y="236"/>
                  </a:lnTo>
                  <a:lnTo>
                    <a:pt x="472" y="168"/>
                  </a:lnTo>
                  <a:lnTo>
                    <a:pt x="439" y="135"/>
                  </a:lnTo>
                  <a:lnTo>
                    <a:pt x="270" y="67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4381548" y="471946"/>
              <a:ext cx="30174" cy="10091"/>
            </a:xfrm>
            <a:custGeom>
              <a:rect b="b" l="l" r="r" t="t"/>
              <a:pathLst>
                <a:path extrusionOk="0" h="203" w="607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2"/>
                  </a:lnTo>
                  <a:lnTo>
                    <a:pt x="539" y="202"/>
                  </a:lnTo>
                  <a:lnTo>
                    <a:pt x="573" y="169"/>
                  </a:lnTo>
                  <a:lnTo>
                    <a:pt x="607" y="101"/>
                  </a:lnTo>
                  <a:lnTo>
                    <a:pt x="573" y="68"/>
                  </a:lnTo>
                  <a:lnTo>
                    <a:pt x="539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4486983" y="333006"/>
              <a:ext cx="13471" cy="25153"/>
            </a:xfrm>
            <a:custGeom>
              <a:rect b="b" l="l" r="r" t="t"/>
              <a:pathLst>
                <a:path extrusionOk="0" h="506" w="271">
                  <a:moveTo>
                    <a:pt x="203" y="1"/>
                  </a:moveTo>
                  <a:lnTo>
                    <a:pt x="135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472"/>
                  </a:lnTo>
                  <a:lnTo>
                    <a:pt x="68" y="506"/>
                  </a:lnTo>
                  <a:lnTo>
                    <a:pt x="169" y="506"/>
                  </a:lnTo>
                  <a:lnTo>
                    <a:pt x="203" y="439"/>
                  </a:lnTo>
                  <a:lnTo>
                    <a:pt x="169" y="270"/>
                  </a:lnTo>
                  <a:lnTo>
                    <a:pt x="236" y="136"/>
                  </a:lnTo>
                  <a:lnTo>
                    <a:pt x="270" y="68"/>
                  </a:lnTo>
                  <a:lnTo>
                    <a:pt x="236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4408341" y="615856"/>
              <a:ext cx="15112" cy="28534"/>
            </a:xfrm>
            <a:custGeom>
              <a:rect b="b" l="l" r="r" t="t"/>
              <a:pathLst>
                <a:path extrusionOk="0" h="574" w="304">
                  <a:moveTo>
                    <a:pt x="202" y="1"/>
                  </a:moveTo>
                  <a:lnTo>
                    <a:pt x="135" y="35"/>
                  </a:lnTo>
                  <a:lnTo>
                    <a:pt x="68" y="102"/>
                  </a:lnTo>
                  <a:lnTo>
                    <a:pt x="34" y="203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101" y="573"/>
                  </a:lnTo>
                  <a:lnTo>
                    <a:pt x="202" y="540"/>
                  </a:lnTo>
                  <a:lnTo>
                    <a:pt x="236" y="506"/>
                  </a:lnTo>
                  <a:lnTo>
                    <a:pt x="236" y="439"/>
                  </a:lnTo>
                  <a:lnTo>
                    <a:pt x="236" y="304"/>
                  </a:lnTo>
                  <a:lnTo>
                    <a:pt x="236" y="203"/>
                  </a:lnTo>
                  <a:lnTo>
                    <a:pt x="270" y="136"/>
                  </a:lnTo>
                  <a:lnTo>
                    <a:pt x="303" y="68"/>
                  </a:lnTo>
                  <a:lnTo>
                    <a:pt x="270" y="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4294505" y="445152"/>
              <a:ext cx="31864" cy="10091"/>
            </a:xfrm>
            <a:custGeom>
              <a:rect b="b" l="l" r="r" t="t"/>
              <a:pathLst>
                <a:path extrusionOk="0" h="203" w="641">
                  <a:moveTo>
                    <a:pt x="1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68" y="135"/>
                  </a:lnTo>
                  <a:lnTo>
                    <a:pt x="304" y="169"/>
                  </a:lnTo>
                  <a:lnTo>
                    <a:pt x="540" y="203"/>
                  </a:lnTo>
                  <a:lnTo>
                    <a:pt x="607" y="203"/>
                  </a:lnTo>
                  <a:lnTo>
                    <a:pt x="641" y="135"/>
                  </a:lnTo>
                  <a:lnTo>
                    <a:pt x="641" y="68"/>
                  </a:lnTo>
                  <a:lnTo>
                    <a:pt x="573" y="34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4478631" y="366511"/>
              <a:ext cx="16802" cy="30174"/>
            </a:xfrm>
            <a:custGeom>
              <a:rect b="b" l="l" r="r" t="t"/>
              <a:pathLst>
                <a:path extrusionOk="0" h="607" w="338">
                  <a:moveTo>
                    <a:pt x="236" y="0"/>
                  </a:moveTo>
                  <a:lnTo>
                    <a:pt x="202" y="34"/>
                  </a:lnTo>
                  <a:lnTo>
                    <a:pt x="135" y="169"/>
                  </a:lnTo>
                  <a:lnTo>
                    <a:pt x="101" y="270"/>
                  </a:lnTo>
                  <a:lnTo>
                    <a:pt x="34" y="404"/>
                  </a:lnTo>
                  <a:lnTo>
                    <a:pt x="0" y="539"/>
                  </a:lnTo>
                  <a:lnTo>
                    <a:pt x="34" y="573"/>
                  </a:lnTo>
                  <a:lnTo>
                    <a:pt x="68" y="606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202" y="472"/>
                  </a:lnTo>
                  <a:lnTo>
                    <a:pt x="270" y="337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3958118" y="348068"/>
              <a:ext cx="28484" cy="10091"/>
            </a:xfrm>
            <a:custGeom>
              <a:rect b="b" l="l" r="r" t="t"/>
              <a:pathLst>
                <a:path extrusionOk="0" h="203" w="573">
                  <a:moveTo>
                    <a:pt x="68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1" y="136"/>
                  </a:lnTo>
                  <a:lnTo>
                    <a:pt x="68" y="169"/>
                  </a:lnTo>
                  <a:lnTo>
                    <a:pt x="270" y="169"/>
                  </a:lnTo>
                  <a:lnTo>
                    <a:pt x="506" y="203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3747248" y="240993"/>
              <a:ext cx="8401" cy="28484"/>
            </a:xfrm>
            <a:custGeom>
              <a:rect b="b" l="l" r="r" t="t"/>
              <a:pathLst>
                <a:path extrusionOk="0" h="573" w="169">
                  <a:moveTo>
                    <a:pt x="68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0" y="505"/>
                  </a:lnTo>
                  <a:lnTo>
                    <a:pt x="0" y="573"/>
                  </a:lnTo>
                  <a:lnTo>
                    <a:pt x="135" y="573"/>
                  </a:lnTo>
                  <a:lnTo>
                    <a:pt x="169" y="505"/>
                  </a:lnTo>
                  <a:lnTo>
                    <a:pt x="169" y="101"/>
                  </a:lnTo>
                  <a:lnTo>
                    <a:pt x="135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3912931" y="333006"/>
              <a:ext cx="31864" cy="18492"/>
            </a:xfrm>
            <a:custGeom>
              <a:rect b="b" l="l" r="r" t="t"/>
              <a:pathLst>
                <a:path extrusionOk="0" h="372" w="641">
                  <a:moveTo>
                    <a:pt x="68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02" y="237"/>
                  </a:lnTo>
                  <a:lnTo>
                    <a:pt x="236" y="304"/>
                  </a:lnTo>
                  <a:lnTo>
                    <a:pt x="405" y="338"/>
                  </a:lnTo>
                  <a:lnTo>
                    <a:pt x="506" y="371"/>
                  </a:lnTo>
                  <a:lnTo>
                    <a:pt x="573" y="338"/>
                  </a:lnTo>
                  <a:lnTo>
                    <a:pt x="607" y="304"/>
                  </a:lnTo>
                  <a:lnTo>
                    <a:pt x="640" y="270"/>
                  </a:lnTo>
                  <a:lnTo>
                    <a:pt x="640" y="237"/>
                  </a:lnTo>
                  <a:lnTo>
                    <a:pt x="607" y="169"/>
                  </a:lnTo>
                  <a:lnTo>
                    <a:pt x="472" y="169"/>
                  </a:lnTo>
                  <a:lnTo>
                    <a:pt x="371" y="136"/>
                  </a:lnTo>
                  <a:lnTo>
                    <a:pt x="236" y="102"/>
                  </a:lnTo>
                  <a:lnTo>
                    <a:pt x="135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3753959" y="184075"/>
              <a:ext cx="16752" cy="45236"/>
            </a:xfrm>
            <a:custGeom>
              <a:rect b="b" l="l" r="r" t="t"/>
              <a:pathLst>
                <a:path extrusionOk="0" h="910" w="337">
                  <a:moveTo>
                    <a:pt x="236" y="0"/>
                  </a:moveTo>
                  <a:lnTo>
                    <a:pt x="202" y="34"/>
                  </a:lnTo>
                  <a:lnTo>
                    <a:pt x="101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775"/>
                  </a:lnTo>
                  <a:lnTo>
                    <a:pt x="67" y="876"/>
                  </a:lnTo>
                  <a:lnTo>
                    <a:pt x="101" y="910"/>
                  </a:lnTo>
                  <a:lnTo>
                    <a:pt x="135" y="910"/>
                  </a:lnTo>
                  <a:lnTo>
                    <a:pt x="168" y="876"/>
                  </a:lnTo>
                  <a:lnTo>
                    <a:pt x="202" y="842"/>
                  </a:lnTo>
                  <a:lnTo>
                    <a:pt x="202" y="640"/>
                  </a:lnTo>
                  <a:lnTo>
                    <a:pt x="236" y="438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3999974" y="359800"/>
              <a:ext cx="30174" cy="8401"/>
            </a:xfrm>
            <a:custGeom>
              <a:rect b="b" l="l" r="r" t="t"/>
              <a:pathLst>
                <a:path extrusionOk="0" h="169" w="607">
                  <a:moveTo>
                    <a:pt x="68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68" y="169"/>
                  </a:lnTo>
                  <a:lnTo>
                    <a:pt x="505" y="169"/>
                  </a:lnTo>
                  <a:lnTo>
                    <a:pt x="573" y="135"/>
                  </a:lnTo>
                  <a:lnTo>
                    <a:pt x="606" y="68"/>
                  </a:lnTo>
                  <a:lnTo>
                    <a:pt x="573" y="3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3770661" y="125517"/>
              <a:ext cx="20133" cy="35195"/>
            </a:xfrm>
            <a:custGeom>
              <a:rect b="b" l="l" r="r" t="t"/>
              <a:pathLst>
                <a:path extrusionOk="0" h="708" w="405">
                  <a:moveTo>
                    <a:pt x="304" y="0"/>
                  </a:moveTo>
                  <a:lnTo>
                    <a:pt x="236" y="67"/>
                  </a:lnTo>
                  <a:lnTo>
                    <a:pt x="135" y="303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707"/>
                  </a:lnTo>
                  <a:lnTo>
                    <a:pt x="135" y="707"/>
                  </a:lnTo>
                  <a:lnTo>
                    <a:pt x="203" y="673"/>
                  </a:lnTo>
                  <a:lnTo>
                    <a:pt x="337" y="404"/>
                  </a:lnTo>
                  <a:lnTo>
                    <a:pt x="405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4043470" y="371532"/>
              <a:ext cx="41906" cy="16752"/>
            </a:xfrm>
            <a:custGeom>
              <a:rect b="b" l="l" r="r" t="t"/>
              <a:pathLst>
                <a:path extrusionOk="0" h="337" w="843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03" y="236"/>
                  </a:lnTo>
                  <a:lnTo>
                    <a:pt x="405" y="303"/>
                  </a:lnTo>
                  <a:lnTo>
                    <a:pt x="573" y="337"/>
                  </a:lnTo>
                  <a:lnTo>
                    <a:pt x="775" y="337"/>
                  </a:lnTo>
                  <a:lnTo>
                    <a:pt x="809" y="303"/>
                  </a:lnTo>
                  <a:lnTo>
                    <a:pt x="842" y="236"/>
                  </a:lnTo>
                  <a:lnTo>
                    <a:pt x="842" y="202"/>
                  </a:lnTo>
                  <a:lnTo>
                    <a:pt x="775" y="169"/>
                  </a:lnTo>
                  <a:lnTo>
                    <a:pt x="438" y="10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4190761" y="413387"/>
              <a:ext cx="30174" cy="13422"/>
            </a:xfrm>
            <a:custGeom>
              <a:rect b="b" l="l" r="r" t="t"/>
              <a:pathLst>
                <a:path extrusionOk="0" h="270" w="607">
                  <a:moveTo>
                    <a:pt x="68" y="0"/>
                  </a:moveTo>
                  <a:lnTo>
                    <a:pt x="0" y="67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304" y="236"/>
                  </a:lnTo>
                  <a:lnTo>
                    <a:pt x="438" y="269"/>
                  </a:lnTo>
                  <a:lnTo>
                    <a:pt x="573" y="236"/>
                  </a:lnTo>
                  <a:lnTo>
                    <a:pt x="607" y="202"/>
                  </a:lnTo>
                  <a:lnTo>
                    <a:pt x="607" y="168"/>
                  </a:lnTo>
                  <a:lnTo>
                    <a:pt x="607" y="135"/>
                  </a:lnTo>
                  <a:lnTo>
                    <a:pt x="573" y="10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4230926" y="426759"/>
              <a:ext cx="43546" cy="13422"/>
            </a:xfrm>
            <a:custGeom>
              <a:rect b="b" l="l" r="r" t="t"/>
              <a:pathLst>
                <a:path extrusionOk="0" h="270" w="876">
                  <a:moveTo>
                    <a:pt x="34" y="0"/>
                  </a:moveTo>
                  <a:lnTo>
                    <a:pt x="1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236" y="202"/>
                  </a:lnTo>
                  <a:lnTo>
                    <a:pt x="438" y="236"/>
                  </a:lnTo>
                  <a:lnTo>
                    <a:pt x="640" y="270"/>
                  </a:lnTo>
                  <a:lnTo>
                    <a:pt x="842" y="236"/>
                  </a:lnTo>
                  <a:lnTo>
                    <a:pt x="876" y="202"/>
                  </a:lnTo>
                  <a:lnTo>
                    <a:pt x="876" y="169"/>
                  </a:lnTo>
                  <a:lnTo>
                    <a:pt x="876" y="135"/>
                  </a:lnTo>
                  <a:lnTo>
                    <a:pt x="842" y="101"/>
                  </a:lnTo>
                  <a:lnTo>
                    <a:pt x="438" y="3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4143884" y="398276"/>
              <a:ext cx="35195" cy="13471"/>
            </a:xfrm>
            <a:custGeom>
              <a:rect b="b" l="l" r="r" t="t"/>
              <a:pathLst>
                <a:path extrusionOk="0" h="271" w="708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68" y="136"/>
                  </a:lnTo>
                  <a:lnTo>
                    <a:pt x="371" y="237"/>
                  </a:lnTo>
                  <a:lnTo>
                    <a:pt x="506" y="270"/>
                  </a:lnTo>
                  <a:lnTo>
                    <a:pt x="640" y="237"/>
                  </a:lnTo>
                  <a:lnTo>
                    <a:pt x="708" y="203"/>
                  </a:lnTo>
                  <a:lnTo>
                    <a:pt x="708" y="169"/>
                  </a:lnTo>
                  <a:lnTo>
                    <a:pt x="708" y="102"/>
                  </a:lnTo>
                  <a:lnTo>
                    <a:pt x="640" y="68"/>
                  </a:lnTo>
                  <a:lnTo>
                    <a:pt x="405" y="3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4097057" y="383213"/>
              <a:ext cx="36835" cy="13471"/>
            </a:xfrm>
            <a:custGeom>
              <a:rect b="b" l="l" r="r" t="t"/>
              <a:pathLst>
                <a:path extrusionOk="0" h="271" w="741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01" y="203"/>
                  </a:lnTo>
                  <a:lnTo>
                    <a:pt x="370" y="237"/>
                  </a:lnTo>
                  <a:lnTo>
                    <a:pt x="539" y="270"/>
                  </a:lnTo>
                  <a:lnTo>
                    <a:pt x="741" y="270"/>
                  </a:lnTo>
                  <a:lnTo>
                    <a:pt x="741" y="203"/>
                  </a:lnTo>
                  <a:lnTo>
                    <a:pt x="741" y="169"/>
                  </a:lnTo>
                  <a:lnTo>
                    <a:pt x="707" y="136"/>
                  </a:lnTo>
                  <a:lnTo>
                    <a:pt x="572" y="68"/>
                  </a:lnTo>
                  <a:lnTo>
                    <a:pt x="438" y="35"/>
                  </a:lnTo>
                  <a:lnTo>
                    <a:pt x="269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9" name="Google Shape;329;p3"/>
          <p:cNvGrpSpPr/>
          <p:nvPr/>
        </p:nvGrpSpPr>
        <p:grpSpPr>
          <a:xfrm>
            <a:off x="2245156" y="3236816"/>
            <a:ext cx="3792525" cy="1904639"/>
            <a:chOff x="1112916" y="3236816"/>
            <a:chExt cx="3792525" cy="1904639"/>
          </a:xfrm>
        </p:grpSpPr>
        <p:sp>
          <p:nvSpPr>
            <p:cNvPr id="330" name="Google Shape;330;p3"/>
            <p:cNvSpPr/>
            <p:nvPr/>
          </p:nvSpPr>
          <p:spPr>
            <a:xfrm>
              <a:off x="2108757" y="3363974"/>
              <a:ext cx="2639352" cy="629329"/>
            </a:xfrm>
            <a:custGeom>
              <a:rect b="b" l="l" r="r" t="t"/>
              <a:pathLst>
                <a:path extrusionOk="0" h="12660" w="53095">
                  <a:moveTo>
                    <a:pt x="48112" y="1"/>
                  </a:moveTo>
                  <a:lnTo>
                    <a:pt x="46496" y="34"/>
                  </a:lnTo>
                  <a:lnTo>
                    <a:pt x="43264" y="135"/>
                  </a:lnTo>
                  <a:lnTo>
                    <a:pt x="40032" y="236"/>
                  </a:lnTo>
                  <a:lnTo>
                    <a:pt x="36699" y="371"/>
                  </a:lnTo>
                  <a:lnTo>
                    <a:pt x="33365" y="438"/>
                  </a:lnTo>
                  <a:lnTo>
                    <a:pt x="29999" y="472"/>
                  </a:lnTo>
                  <a:lnTo>
                    <a:pt x="26666" y="506"/>
                  </a:lnTo>
                  <a:lnTo>
                    <a:pt x="20067" y="506"/>
                  </a:lnTo>
                  <a:lnTo>
                    <a:pt x="13501" y="472"/>
                  </a:lnTo>
                  <a:lnTo>
                    <a:pt x="6768" y="405"/>
                  </a:lnTo>
                  <a:lnTo>
                    <a:pt x="3569" y="371"/>
                  </a:lnTo>
                  <a:lnTo>
                    <a:pt x="1145" y="371"/>
                  </a:lnTo>
                  <a:lnTo>
                    <a:pt x="337" y="438"/>
                  </a:lnTo>
                  <a:lnTo>
                    <a:pt x="202" y="236"/>
                  </a:lnTo>
                  <a:lnTo>
                    <a:pt x="169" y="236"/>
                  </a:lnTo>
                  <a:lnTo>
                    <a:pt x="169" y="270"/>
                  </a:lnTo>
                  <a:lnTo>
                    <a:pt x="169" y="438"/>
                  </a:lnTo>
                  <a:lnTo>
                    <a:pt x="68" y="438"/>
                  </a:lnTo>
                  <a:lnTo>
                    <a:pt x="34" y="472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202" y="539"/>
                  </a:lnTo>
                  <a:lnTo>
                    <a:pt x="236" y="809"/>
                  </a:lnTo>
                  <a:lnTo>
                    <a:pt x="303" y="1045"/>
                  </a:lnTo>
                  <a:lnTo>
                    <a:pt x="472" y="1550"/>
                  </a:lnTo>
                  <a:lnTo>
                    <a:pt x="977" y="3065"/>
                  </a:lnTo>
                  <a:lnTo>
                    <a:pt x="2088" y="6330"/>
                  </a:lnTo>
                  <a:lnTo>
                    <a:pt x="4243" y="12593"/>
                  </a:lnTo>
                  <a:lnTo>
                    <a:pt x="4276" y="12626"/>
                  </a:lnTo>
                  <a:lnTo>
                    <a:pt x="4310" y="12660"/>
                  </a:lnTo>
                  <a:lnTo>
                    <a:pt x="4377" y="12660"/>
                  </a:lnTo>
                  <a:lnTo>
                    <a:pt x="4445" y="12626"/>
                  </a:lnTo>
                  <a:lnTo>
                    <a:pt x="4478" y="12559"/>
                  </a:lnTo>
                  <a:lnTo>
                    <a:pt x="4445" y="12525"/>
                  </a:lnTo>
                  <a:lnTo>
                    <a:pt x="2391" y="6229"/>
                  </a:lnTo>
                  <a:lnTo>
                    <a:pt x="1280" y="2997"/>
                  </a:lnTo>
                  <a:lnTo>
                    <a:pt x="741" y="1482"/>
                  </a:lnTo>
                  <a:lnTo>
                    <a:pt x="606" y="1011"/>
                  </a:lnTo>
                  <a:lnTo>
                    <a:pt x="438" y="573"/>
                  </a:lnTo>
                  <a:lnTo>
                    <a:pt x="1179" y="640"/>
                  </a:lnTo>
                  <a:lnTo>
                    <a:pt x="1953" y="640"/>
                  </a:lnTo>
                  <a:lnTo>
                    <a:pt x="3468" y="674"/>
                  </a:lnTo>
                  <a:lnTo>
                    <a:pt x="6498" y="674"/>
                  </a:lnTo>
                  <a:lnTo>
                    <a:pt x="13232" y="708"/>
                  </a:lnTo>
                  <a:lnTo>
                    <a:pt x="19932" y="775"/>
                  </a:lnTo>
                  <a:lnTo>
                    <a:pt x="26666" y="775"/>
                  </a:lnTo>
                  <a:lnTo>
                    <a:pt x="29931" y="742"/>
                  </a:lnTo>
                  <a:lnTo>
                    <a:pt x="33231" y="708"/>
                  </a:lnTo>
                  <a:lnTo>
                    <a:pt x="36497" y="607"/>
                  </a:lnTo>
                  <a:lnTo>
                    <a:pt x="39796" y="506"/>
                  </a:lnTo>
                  <a:lnTo>
                    <a:pt x="43062" y="405"/>
                  </a:lnTo>
                  <a:lnTo>
                    <a:pt x="46328" y="304"/>
                  </a:lnTo>
                  <a:lnTo>
                    <a:pt x="47944" y="270"/>
                  </a:lnTo>
                  <a:lnTo>
                    <a:pt x="49593" y="270"/>
                  </a:lnTo>
                  <a:lnTo>
                    <a:pt x="51210" y="304"/>
                  </a:lnTo>
                  <a:lnTo>
                    <a:pt x="52859" y="337"/>
                  </a:lnTo>
                  <a:lnTo>
                    <a:pt x="52624" y="674"/>
                  </a:lnTo>
                  <a:lnTo>
                    <a:pt x="52422" y="1011"/>
                  </a:lnTo>
                  <a:lnTo>
                    <a:pt x="52051" y="1752"/>
                  </a:lnTo>
                  <a:lnTo>
                    <a:pt x="51445" y="3267"/>
                  </a:lnTo>
                  <a:lnTo>
                    <a:pt x="50873" y="4647"/>
                  </a:lnTo>
                  <a:lnTo>
                    <a:pt x="50334" y="6095"/>
                  </a:lnTo>
                  <a:lnTo>
                    <a:pt x="49762" y="7542"/>
                  </a:lnTo>
                  <a:lnTo>
                    <a:pt x="49257" y="9058"/>
                  </a:lnTo>
                  <a:lnTo>
                    <a:pt x="48752" y="10539"/>
                  </a:lnTo>
                  <a:lnTo>
                    <a:pt x="48314" y="12054"/>
                  </a:lnTo>
                  <a:lnTo>
                    <a:pt x="26531" y="12121"/>
                  </a:lnTo>
                  <a:lnTo>
                    <a:pt x="15589" y="12088"/>
                  </a:lnTo>
                  <a:lnTo>
                    <a:pt x="10067" y="12054"/>
                  </a:lnTo>
                  <a:lnTo>
                    <a:pt x="7306" y="12088"/>
                  </a:lnTo>
                  <a:lnTo>
                    <a:pt x="4546" y="12121"/>
                  </a:lnTo>
                  <a:lnTo>
                    <a:pt x="4512" y="12155"/>
                  </a:lnTo>
                  <a:lnTo>
                    <a:pt x="4478" y="12189"/>
                  </a:lnTo>
                  <a:lnTo>
                    <a:pt x="4512" y="12256"/>
                  </a:lnTo>
                  <a:lnTo>
                    <a:pt x="4546" y="12256"/>
                  </a:lnTo>
                  <a:lnTo>
                    <a:pt x="7239" y="12323"/>
                  </a:lnTo>
                  <a:lnTo>
                    <a:pt x="9933" y="12357"/>
                  </a:lnTo>
                  <a:lnTo>
                    <a:pt x="15319" y="12323"/>
                  </a:lnTo>
                  <a:lnTo>
                    <a:pt x="48247" y="12323"/>
                  </a:lnTo>
                  <a:lnTo>
                    <a:pt x="48247" y="12391"/>
                  </a:lnTo>
                  <a:lnTo>
                    <a:pt x="48314" y="12424"/>
                  </a:lnTo>
                  <a:lnTo>
                    <a:pt x="48381" y="12424"/>
                  </a:lnTo>
                  <a:lnTo>
                    <a:pt x="48449" y="12357"/>
                  </a:lnTo>
                  <a:lnTo>
                    <a:pt x="48482" y="12323"/>
                  </a:lnTo>
                  <a:lnTo>
                    <a:pt x="48516" y="12323"/>
                  </a:lnTo>
                  <a:lnTo>
                    <a:pt x="48583" y="12290"/>
                  </a:lnTo>
                  <a:lnTo>
                    <a:pt x="48617" y="12222"/>
                  </a:lnTo>
                  <a:lnTo>
                    <a:pt x="48617" y="12121"/>
                  </a:lnTo>
                  <a:lnTo>
                    <a:pt x="48550" y="12054"/>
                  </a:lnTo>
                  <a:lnTo>
                    <a:pt x="49055" y="10640"/>
                  </a:lnTo>
                  <a:lnTo>
                    <a:pt x="49526" y="9226"/>
                  </a:lnTo>
                  <a:lnTo>
                    <a:pt x="49964" y="7812"/>
                  </a:lnTo>
                  <a:lnTo>
                    <a:pt x="50469" y="6398"/>
                  </a:lnTo>
                  <a:lnTo>
                    <a:pt x="51075" y="4748"/>
                  </a:lnTo>
                  <a:lnTo>
                    <a:pt x="51748" y="3132"/>
                  </a:lnTo>
                  <a:lnTo>
                    <a:pt x="52051" y="2459"/>
                  </a:lnTo>
                  <a:lnTo>
                    <a:pt x="52388" y="1752"/>
                  </a:lnTo>
                  <a:lnTo>
                    <a:pt x="52725" y="1078"/>
                  </a:lnTo>
                  <a:lnTo>
                    <a:pt x="52859" y="708"/>
                  </a:lnTo>
                  <a:lnTo>
                    <a:pt x="52960" y="371"/>
                  </a:lnTo>
                  <a:lnTo>
                    <a:pt x="53028" y="337"/>
                  </a:lnTo>
                  <a:lnTo>
                    <a:pt x="53061" y="337"/>
                  </a:lnTo>
                  <a:lnTo>
                    <a:pt x="53095" y="236"/>
                  </a:lnTo>
                  <a:lnTo>
                    <a:pt x="53061" y="135"/>
                  </a:lnTo>
                  <a:lnTo>
                    <a:pt x="53028" y="102"/>
                  </a:lnTo>
                  <a:lnTo>
                    <a:pt x="52960" y="102"/>
                  </a:lnTo>
                  <a:lnTo>
                    <a:pt x="51344" y="34"/>
                  </a:lnTo>
                  <a:lnTo>
                    <a:pt x="497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3417522" y="3312127"/>
              <a:ext cx="30174" cy="30174"/>
            </a:xfrm>
            <a:custGeom>
              <a:rect b="b" l="l" r="r" t="t"/>
              <a:pathLst>
                <a:path extrusionOk="0" h="607" w="607">
                  <a:moveTo>
                    <a:pt x="338" y="0"/>
                  </a:moveTo>
                  <a:lnTo>
                    <a:pt x="237" y="34"/>
                  </a:lnTo>
                  <a:lnTo>
                    <a:pt x="102" y="67"/>
                  </a:lnTo>
                  <a:lnTo>
                    <a:pt x="35" y="135"/>
                  </a:lnTo>
                  <a:lnTo>
                    <a:pt x="1" y="202"/>
                  </a:lnTo>
                  <a:lnTo>
                    <a:pt x="1" y="269"/>
                  </a:lnTo>
                  <a:lnTo>
                    <a:pt x="1" y="370"/>
                  </a:lnTo>
                  <a:lnTo>
                    <a:pt x="35" y="438"/>
                  </a:lnTo>
                  <a:lnTo>
                    <a:pt x="68" y="505"/>
                  </a:lnTo>
                  <a:lnTo>
                    <a:pt x="136" y="572"/>
                  </a:lnTo>
                  <a:lnTo>
                    <a:pt x="203" y="606"/>
                  </a:lnTo>
                  <a:lnTo>
                    <a:pt x="405" y="606"/>
                  </a:lnTo>
                  <a:lnTo>
                    <a:pt x="472" y="539"/>
                  </a:lnTo>
                  <a:lnTo>
                    <a:pt x="540" y="471"/>
                  </a:lnTo>
                  <a:lnTo>
                    <a:pt x="573" y="404"/>
                  </a:lnTo>
                  <a:lnTo>
                    <a:pt x="607" y="303"/>
                  </a:lnTo>
                  <a:lnTo>
                    <a:pt x="607" y="236"/>
                  </a:lnTo>
                  <a:lnTo>
                    <a:pt x="573" y="135"/>
                  </a:lnTo>
                  <a:lnTo>
                    <a:pt x="540" y="67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2599146" y="4053551"/>
              <a:ext cx="1665285" cy="15112"/>
            </a:xfrm>
            <a:custGeom>
              <a:rect b="b" l="l" r="r" t="t"/>
              <a:pathLst>
                <a:path extrusionOk="0" h="304" w="33500">
                  <a:moveTo>
                    <a:pt x="23130" y="0"/>
                  </a:moveTo>
                  <a:lnTo>
                    <a:pt x="21009" y="67"/>
                  </a:lnTo>
                  <a:lnTo>
                    <a:pt x="18922" y="101"/>
                  </a:lnTo>
                  <a:lnTo>
                    <a:pt x="16834" y="135"/>
                  </a:lnTo>
                  <a:lnTo>
                    <a:pt x="4242" y="135"/>
                  </a:lnTo>
                  <a:lnTo>
                    <a:pt x="34" y="168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0" y="236"/>
                  </a:lnTo>
                  <a:lnTo>
                    <a:pt x="34" y="236"/>
                  </a:lnTo>
                  <a:lnTo>
                    <a:pt x="4242" y="303"/>
                  </a:lnTo>
                  <a:lnTo>
                    <a:pt x="8417" y="303"/>
                  </a:lnTo>
                  <a:lnTo>
                    <a:pt x="16834" y="269"/>
                  </a:lnTo>
                  <a:lnTo>
                    <a:pt x="18854" y="269"/>
                  </a:lnTo>
                  <a:lnTo>
                    <a:pt x="20874" y="202"/>
                  </a:lnTo>
                  <a:lnTo>
                    <a:pt x="22928" y="168"/>
                  </a:lnTo>
                  <a:lnTo>
                    <a:pt x="27069" y="168"/>
                  </a:lnTo>
                  <a:lnTo>
                    <a:pt x="29190" y="202"/>
                  </a:lnTo>
                  <a:lnTo>
                    <a:pt x="33433" y="303"/>
                  </a:lnTo>
                  <a:lnTo>
                    <a:pt x="33500" y="269"/>
                  </a:lnTo>
                  <a:lnTo>
                    <a:pt x="33500" y="202"/>
                  </a:lnTo>
                  <a:lnTo>
                    <a:pt x="33500" y="168"/>
                  </a:lnTo>
                  <a:lnTo>
                    <a:pt x="33433" y="135"/>
                  </a:lnTo>
                  <a:lnTo>
                    <a:pt x="29325" y="34"/>
                  </a:lnTo>
                  <a:lnTo>
                    <a:pt x="272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3020885" y="5056053"/>
              <a:ext cx="856951" cy="85402"/>
            </a:xfrm>
            <a:custGeom>
              <a:rect b="b" l="l" r="r" t="t"/>
              <a:pathLst>
                <a:path extrusionOk="0" h="1718" w="17239">
                  <a:moveTo>
                    <a:pt x="17070" y="0"/>
                  </a:moveTo>
                  <a:lnTo>
                    <a:pt x="8552" y="34"/>
                  </a:lnTo>
                  <a:lnTo>
                    <a:pt x="4310" y="68"/>
                  </a:lnTo>
                  <a:lnTo>
                    <a:pt x="2256" y="68"/>
                  </a:lnTo>
                  <a:lnTo>
                    <a:pt x="1246" y="101"/>
                  </a:lnTo>
                  <a:lnTo>
                    <a:pt x="741" y="169"/>
                  </a:lnTo>
                  <a:lnTo>
                    <a:pt x="236" y="236"/>
                  </a:lnTo>
                  <a:lnTo>
                    <a:pt x="203" y="101"/>
                  </a:lnTo>
                  <a:lnTo>
                    <a:pt x="169" y="68"/>
                  </a:lnTo>
                  <a:lnTo>
                    <a:pt x="135" y="68"/>
                  </a:lnTo>
                  <a:lnTo>
                    <a:pt x="34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404"/>
                  </a:lnTo>
                  <a:lnTo>
                    <a:pt x="1" y="707"/>
                  </a:lnTo>
                  <a:lnTo>
                    <a:pt x="1" y="977"/>
                  </a:lnTo>
                  <a:lnTo>
                    <a:pt x="1" y="1347"/>
                  </a:lnTo>
                  <a:lnTo>
                    <a:pt x="1" y="1717"/>
                  </a:lnTo>
                  <a:lnTo>
                    <a:pt x="270" y="1717"/>
                  </a:lnTo>
                  <a:lnTo>
                    <a:pt x="203" y="1145"/>
                  </a:lnTo>
                  <a:lnTo>
                    <a:pt x="236" y="775"/>
                  </a:lnTo>
                  <a:lnTo>
                    <a:pt x="236" y="404"/>
                  </a:lnTo>
                  <a:lnTo>
                    <a:pt x="1246" y="438"/>
                  </a:lnTo>
                  <a:lnTo>
                    <a:pt x="2290" y="371"/>
                  </a:lnTo>
                  <a:lnTo>
                    <a:pt x="3300" y="303"/>
                  </a:lnTo>
                  <a:lnTo>
                    <a:pt x="4310" y="270"/>
                  </a:lnTo>
                  <a:lnTo>
                    <a:pt x="8552" y="270"/>
                  </a:lnTo>
                  <a:lnTo>
                    <a:pt x="16936" y="303"/>
                  </a:lnTo>
                  <a:lnTo>
                    <a:pt x="16969" y="1650"/>
                  </a:lnTo>
                  <a:lnTo>
                    <a:pt x="16969" y="1717"/>
                  </a:lnTo>
                  <a:lnTo>
                    <a:pt x="17239" y="1717"/>
                  </a:lnTo>
                  <a:lnTo>
                    <a:pt x="17239" y="741"/>
                  </a:lnTo>
                  <a:lnTo>
                    <a:pt x="17205" y="135"/>
                  </a:lnTo>
                  <a:lnTo>
                    <a:pt x="17205" y="101"/>
                  </a:lnTo>
                  <a:lnTo>
                    <a:pt x="17171" y="34"/>
                  </a:lnTo>
                  <a:lnTo>
                    <a:pt x="17138" y="34"/>
                  </a:lnTo>
                  <a:lnTo>
                    <a:pt x="170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1456015" y="4207503"/>
              <a:ext cx="649461" cy="933951"/>
            </a:xfrm>
            <a:custGeom>
              <a:rect b="b" l="l" r="r" t="t"/>
              <a:pathLst>
                <a:path extrusionOk="0" h="18788" w="13065">
                  <a:moveTo>
                    <a:pt x="1146" y="1"/>
                  </a:moveTo>
                  <a:lnTo>
                    <a:pt x="977" y="34"/>
                  </a:lnTo>
                  <a:lnTo>
                    <a:pt x="809" y="68"/>
                  </a:lnTo>
                  <a:lnTo>
                    <a:pt x="641" y="135"/>
                  </a:lnTo>
                  <a:lnTo>
                    <a:pt x="472" y="270"/>
                  </a:lnTo>
                  <a:lnTo>
                    <a:pt x="338" y="438"/>
                  </a:lnTo>
                  <a:lnTo>
                    <a:pt x="237" y="573"/>
                  </a:lnTo>
                  <a:lnTo>
                    <a:pt x="136" y="741"/>
                  </a:lnTo>
                  <a:lnTo>
                    <a:pt x="68" y="943"/>
                  </a:lnTo>
                  <a:lnTo>
                    <a:pt x="35" y="1112"/>
                  </a:lnTo>
                  <a:lnTo>
                    <a:pt x="1" y="1516"/>
                  </a:lnTo>
                  <a:lnTo>
                    <a:pt x="35" y="1953"/>
                  </a:lnTo>
                  <a:lnTo>
                    <a:pt x="68" y="2391"/>
                  </a:lnTo>
                  <a:lnTo>
                    <a:pt x="169" y="2795"/>
                  </a:lnTo>
                  <a:lnTo>
                    <a:pt x="338" y="3536"/>
                  </a:lnTo>
                  <a:lnTo>
                    <a:pt x="573" y="4310"/>
                  </a:lnTo>
                  <a:lnTo>
                    <a:pt x="809" y="5084"/>
                  </a:lnTo>
                  <a:lnTo>
                    <a:pt x="910" y="5387"/>
                  </a:lnTo>
                  <a:lnTo>
                    <a:pt x="1011" y="5690"/>
                  </a:lnTo>
                  <a:lnTo>
                    <a:pt x="1078" y="5825"/>
                  </a:lnTo>
                  <a:lnTo>
                    <a:pt x="1179" y="5926"/>
                  </a:lnTo>
                  <a:lnTo>
                    <a:pt x="1314" y="5993"/>
                  </a:lnTo>
                  <a:lnTo>
                    <a:pt x="1449" y="6027"/>
                  </a:lnTo>
                  <a:lnTo>
                    <a:pt x="1415" y="6094"/>
                  </a:lnTo>
                  <a:lnTo>
                    <a:pt x="1415" y="6633"/>
                  </a:lnTo>
                  <a:lnTo>
                    <a:pt x="1415" y="6869"/>
                  </a:lnTo>
                  <a:lnTo>
                    <a:pt x="1449" y="7138"/>
                  </a:lnTo>
                  <a:lnTo>
                    <a:pt x="1516" y="7374"/>
                  </a:lnTo>
                  <a:lnTo>
                    <a:pt x="1583" y="7609"/>
                  </a:lnTo>
                  <a:lnTo>
                    <a:pt x="1718" y="7845"/>
                  </a:lnTo>
                  <a:lnTo>
                    <a:pt x="1886" y="8081"/>
                  </a:lnTo>
                  <a:lnTo>
                    <a:pt x="2156" y="8384"/>
                  </a:lnTo>
                  <a:lnTo>
                    <a:pt x="2425" y="8721"/>
                  </a:lnTo>
                  <a:lnTo>
                    <a:pt x="2694" y="9024"/>
                  </a:lnTo>
                  <a:lnTo>
                    <a:pt x="2964" y="9360"/>
                  </a:lnTo>
                  <a:lnTo>
                    <a:pt x="3132" y="9596"/>
                  </a:lnTo>
                  <a:lnTo>
                    <a:pt x="3233" y="9865"/>
                  </a:lnTo>
                  <a:lnTo>
                    <a:pt x="3267" y="10135"/>
                  </a:lnTo>
                  <a:lnTo>
                    <a:pt x="3267" y="10404"/>
                  </a:lnTo>
                  <a:lnTo>
                    <a:pt x="3233" y="10673"/>
                  </a:lnTo>
                  <a:lnTo>
                    <a:pt x="3166" y="10943"/>
                  </a:lnTo>
                  <a:lnTo>
                    <a:pt x="3031" y="11178"/>
                  </a:lnTo>
                  <a:lnTo>
                    <a:pt x="2930" y="11448"/>
                  </a:lnTo>
                  <a:lnTo>
                    <a:pt x="2492" y="12188"/>
                  </a:lnTo>
                  <a:lnTo>
                    <a:pt x="2324" y="12559"/>
                  </a:lnTo>
                  <a:lnTo>
                    <a:pt x="2156" y="12895"/>
                  </a:lnTo>
                  <a:lnTo>
                    <a:pt x="2055" y="13266"/>
                  </a:lnTo>
                  <a:lnTo>
                    <a:pt x="1987" y="13636"/>
                  </a:lnTo>
                  <a:lnTo>
                    <a:pt x="1987" y="14074"/>
                  </a:lnTo>
                  <a:lnTo>
                    <a:pt x="2055" y="14511"/>
                  </a:lnTo>
                  <a:lnTo>
                    <a:pt x="2156" y="14915"/>
                  </a:lnTo>
                  <a:lnTo>
                    <a:pt x="2324" y="15319"/>
                  </a:lnTo>
                  <a:lnTo>
                    <a:pt x="2560" y="15723"/>
                  </a:lnTo>
                  <a:lnTo>
                    <a:pt x="2795" y="16128"/>
                  </a:lnTo>
                  <a:lnTo>
                    <a:pt x="3065" y="16498"/>
                  </a:lnTo>
                  <a:lnTo>
                    <a:pt x="3368" y="16868"/>
                  </a:lnTo>
                  <a:lnTo>
                    <a:pt x="3671" y="17171"/>
                  </a:lnTo>
                  <a:lnTo>
                    <a:pt x="4007" y="17474"/>
                  </a:lnTo>
                  <a:lnTo>
                    <a:pt x="4243" y="17676"/>
                  </a:lnTo>
                  <a:lnTo>
                    <a:pt x="4512" y="17845"/>
                  </a:lnTo>
                  <a:lnTo>
                    <a:pt x="4815" y="17979"/>
                  </a:lnTo>
                  <a:lnTo>
                    <a:pt x="5118" y="18080"/>
                  </a:lnTo>
                  <a:lnTo>
                    <a:pt x="5421" y="18181"/>
                  </a:lnTo>
                  <a:lnTo>
                    <a:pt x="5758" y="18249"/>
                  </a:lnTo>
                  <a:lnTo>
                    <a:pt x="6364" y="18249"/>
                  </a:lnTo>
                  <a:lnTo>
                    <a:pt x="6701" y="18181"/>
                  </a:lnTo>
                  <a:lnTo>
                    <a:pt x="6970" y="18080"/>
                  </a:lnTo>
                  <a:lnTo>
                    <a:pt x="7172" y="17912"/>
                  </a:lnTo>
                  <a:lnTo>
                    <a:pt x="7341" y="17710"/>
                  </a:lnTo>
                  <a:lnTo>
                    <a:pt x="7475" y="17474"/>
                  </a:lnTo>
                  <a:lnTo>
                    <a:pt x="7610" y="17205"/>
                  </a:lnTo>
                  <a:lnTo>
                    <a:pt x="7677" y="16902"/>
                  </a:lnTo>
                  <a:lnTo>
                    <a:pt x="7745" y="16599"/>
                  </a:lnTo>
                  <a:lnTo>
                    <a:pt x="7812" y="16161"/>
                  </a:lnTo>
                  <a:lnTo>
                    <a:pt x="7846" y="15757"/>
                  </a:lnTo>
                  <a:lnTo>
                    <a:pt x="7913" y="14882"/>
                  </a:lnTo>
                  <a:lnTo>
                    <a:pt x="7980" y="14444"/>
                  </a:lnTo>
                  <a:lnTo>
                    <a:pt x="8014" y="14006"/>
                  </a:lnTo>
                  <a:lnTo>
                    <a:pt x="8115" y="13569"/>
                  </a:lnTo>
                  <a:lnTo>
                    <a:pt x="8250" y="13165"/>
                  </a:lnTo>
                  <a:lnTo>
                    <a:pt x="8452" y="12727"/>
                  </a:lnTo>
                  <a:lnTo>
                    <a:pt x="8687" y="12357"/>
                  </a:lnTo>
                  <a:lnTo>
                    <a:pt x="8957" y="11986"/>
                  </a:lnTo>
                  <a:lnTo>
                    <a:pt x="9125" y="11818"/>
                  </a:lnTo>
                  <a:lnTo>
                    <a:pt x="9293" y="11683"/>
                  </a:lnTo>
                  <a:lnTo>
                    <a:pt x="9462" y="11582"/>
                  </a:lnTo>
                  <a:lnTo>
                    <a:pt x="9596" y="11515"/>
                  </a:lnTo>
                  <a:lnTo>
                    <a:pt x="9731" y="11481"/>
                  </a:lnTo>
                  <a:lnTo>
                    <a:pt x="10000" y="11481"/>
                  </a:lnTo>
                  <a:lnTo>
                    <a:pt x="10135" y="11549"/>
                  </a:lnTo>
                  <a:lnTo>
                    <a:pt x="10236" y="11582"/>
                  </a:lnTo>
                  <a:lnTo>
                    <a:pt x="10337" y="11683"/>
                  </a:lnTo>
                  <a:lnTo>
                    <a:pt x="10539" y="11852"/>
                  </a:lnTo>
                  <a:lnTo>
                    <a:pt x="10674" y="12121"/>
                  </a:lnTo>
                  <a:lnTo>
                    <a:pt x="10741" y="12390"/>
                  </a:lnTo>
                  <a:lnTo>
                    <a:pt x="10775" y="12693"/>
                  </a:lnTo>
                  <a:lnTo>
                    <a:pt x="10707" y="12727"/>
                  </a:lnTo>
                  <a:lnTo>
                    <a:pt x="10640" y="12761"/>
                  </a:lnTo>
                  <a:lnTo>
                    <a:pt x="10606" y="12828"/>
                  </a:lnTo>
                  <a:lnTo>
                    <a:pt x="10640" y="12862"/>
                  </a:lnTo>
                  <a:lnTo>
                    <a:pt x="10707" y="12895"/>
                  </a:lnTo>
                  <a:lnTo>
                    <a:pt x="10775" y="12929"/>
                  </a:lnTo>
                  <a:lnTo>
                    <a:pt x="11078" y="12895"/>
                  </a:lnTo>
                  <a:lnTo>
                    <a:pt x="11347" y="12862"/>
                  </a:lnTo>
                  <a:lnTo>
                    <a:pt x="11650" y="12794"/>
                  </a:lnTo>
                  <a:lnTo>
                    <a:pt x="11684" y="12761"/>
                  </a:lnTo>
                  <a:lnTo>
                    <a:pt x="11717" y="12727"/>
                  </a:lnTo>
                  <a:lnTo>
                    <a:pt x="11717" y="12660"/>
                  </a:lnTo>
                  <a:lnTo>
                    <a:pt x="11684" y="12592"/>
                  </a:lnTo>
                  <a:lnTo>
                    <a:pt x="11650" y="12559"/>
                  </a:lnTo>
                  <a:lnTo>
                    <a:pt x="11583" y="12559"/>
                  </a:lnTo>
                  <a:lnTo>
                    <a:pt x="11347" y="12626"/>
                  </a:lnTo>
                  <a:lnTo>
                    <a:pt x="11078" y="12660"/>
                  </a:lnTo>
                  <a:lnTo>
                    <a:pt x="11078" y="12390"/>
                  </a:lnTo>
                  <a:lnTo>
                    <a:pt x="11010" y="12155"/>
                  </a:lnTo>
                  <a:lnTo>
                    <a:pt x="10943" y="11919"/>
                  </a:lnTo>
                  <a:lnTo>
                    <a:pt x="10808" y="11683"/>
                  </a:lnTo>
                  <a:lnTo>
                    <a:pt x="10640" y="11515"/>
                  </a:lnTo>
                  <a:lnTo>
                    <a:pt x="10472" y="11347"/>
                  </a:lnTo>
                  <a:lnTo>
                    <a:pt x="10236" y="11246"/>
                  </a:lnTo>
                  <a:lnTo>
                    <a:pt x="9967" y="11178"/>
                  </a:lnTo>
                  <a:lnTo>
                    <a:pt x="9697" y="11178"/>
                  </a:lnTo>
                  <a:lnTo>
                    <a:pt x="9428" y="11246"/>
                  </a:lnTo>
                  <a:lnTo>
                    <a:pt x="9192" y="11380"/>
                  </a:lnTo>
                  <a:lnTo>
                    <a:pt x="8957" y="11549"/>
                  </a:lnTo>
                  <a:lnTo>
                    <a:pt x="8755" y="11751"/>
                  </a:lnTo>
                  <a:lnTo>
                    <a:pt x="8553" y="11986"/>
                  </a:lnTo>
                  <a:lnTo>
                    <a:pt x="8250" y="12424"/>
                  </a:lnTo>
                  <a:lnTo>
                    <a:pt x="8081" y="12761"/>
                  </a:lnTo>
                  <a:lnTo>
                    <a:pt x="7947" y="13131"/>
                  </a:lnTo>
                  <a:lnTo>
                    <a:pt x="7846" y="13468"/>
                  </a:lnTo>
                  <a:lnTo>
                    <a:pt x="7745" y="13804"/>
                  </a:lnTo>
                  <a:lnTo>
                    <a:pt x="7644" y="14545"/>
                  </a:lnTo>
                  <a:lnTo>
                    <a:pt x="7576" y="15286"/>
                  </a:lnTo>
                  <a:lnTo>
                    <a:pt x="7543" y="15824"/>
                  </a:lnTo>
                  <a:lnTo>
                    <a:pt x="7475" y="16363"/>
                  </a:lnTo>
                  <a:lnTo>
                    <a:pt x="7374" y="16902"/>
                  </a:lnTo>
                  <a:lnTo>
                    <a:pt x="7273" y="17171"/>
                  </a:lnTo>
                  <a:lnTo>
                    <a:pt x="7172" y="17407"/>
                  </a:lnTo>
                  <a:lnTo>
                    <a:pt x="7105" y="17542"/>
                  </a:lnTo>
                  <a:lnTo>
                    <a:pt x="7038" y="17643"/>
                  </a:lnTo>
                  <a:lnTo>
                    <a:pt x="6836" y="17811"/>
                  </a:lnTo>
                  <a:lnTo>
                    <a:pt x="6600" y="17912"/>
                  </a:lnTo>
                  <a:lnTo>
                    <a:pt x="6364" y="17946"/>
                  </a:lnTo>
                  <a:lnTo>
                    <a:pt x="6095" y="17946"/>
                  </a:lnTo>
                  <a:lnTo>
                    <a:pt x="5825" y="17912"/>
                  </a:lnTo>
                  <a:lnTo>
                    <a:pt x="5354" y="17811"/>
                  </a:lnTo>
                  <a:lnTo>
                    <a:pt x="4883" y="17643"/>
                  </a:lnTo>
                  <a:lnTo>
                    <a:pt x="4479" y="17441"/>
                  </a:lnTo>
                  <a:lnTo>
                    <a:pt x="4108" y="17138"/>
                  </a:lnTo>
                  <a:lnTo>
                    <a:pt x="3772" y="16801"/>
                  </a:lnTo>
                  <a:lnTo>
                    <a:pt x="3435" y="16464"/>
                  </a:lnTo>
                  <a:lnTo>
                    <a:pt x="3166" y="16060"/>
                  </a:lnTo>
                  <a:lnTo>
                    <a:pt x="2896" y="15656"/>
                  </a:lnTo>
                  <a:lnTo>
                    <a:pt x="2661" y="15252"/>
                  </a:lnTo>
                  <a:lnTo>
                    <a:pt x="2526" y="14915"/>
                  </a:lnTo>
                  <a:lnTo>
                    <a:pt x="2391" y="14612"/>
                  </a:lnTo>
                  <a:lnTo>
                    <a:pt x="2324" y="14276"/>
                  </a:lnTo>
                  <a:lnTo>
                    <a:pt x="2290" y="13939"/>
                  </a:lnTo>
                  <a:lnTo>
                    <a:pt x="2290" y="13602"/>
                  </a:lnTo>
                  <a:lnTo>
                    <a:pt x="2324" y="13266"/>
                  </a:lnTo>
                  <a:lnTo>
                    <a:pt x="2425" y="12929"/>
                  </a:lnTo>
                  <a:lnTo>
                    <a:pt x="2560" y="12592"/>
                  </a:lnTo>
                  <a:lnTo>
                    <a:pt x="2795" y="12222"/>
                  </a:lnTo>
                  <a:lnTo>
                    <a:pt x="3031" y="11852"/>
                  </a:lnTo>
                  <a:lnTo>
                    <a:pt x="3233" y="11481"/>
                  </a:lnTo>
                  <a:lnTo>
                    <a:pt x="3435" y="11077"/>
                  </a:lnTo>
                  <a:lnTo>
                    <a:pt x="3536" y="10741"/>
                  </a:lnTo>
                  <a:lnTo>
                    <a:pt x="3603" y="10438"/>
                  </a:lnTo>
                  <a:lnTo>
                    <a:pt x="3570" y="10135"/>
                  </a:lnTo>
                  <a:lnTo>
                    <a:pt x="3536" y="9832"/>
                  </a:lnTo>
                  <a:lnTo>
                    <a:pt x="3401" y="9562"/>
                  </a:lnTo>
                  <a:lnTo>
                    <a:pt x="3267" y="9293"/>
                  </a:lnTo>
                  <a:lnTo>
                    <a:pt x="3098" y="9024"/>
                  </a:lnTo>
                  <a:lnTo>
                    <a:pt x="2896" y="8788"/>
                  </a:lnTo>
                  <a:lnTo>
                    <a:pt x="2324" y="8148"/>
                  </a:lnTo>
                  <a:lnTo>
                    <a:pt x="2088" y="7811"/>
                  </a:lnTo>
                  <a:lnTo>
                    <a:pt x="1853" y="7475"/>
                  </a:lnTo>
                  <a:lnTo>
                    <a:pt x="1752" y="7306"/>
                  </a:lnTo>
                  <a:lnTo>
                    <a:pt x="1718" y="7138"/>
                  </a:lnTo>
                  <a:lnTo>
                    <a:pt x="1684" y="6801"/>
                  </a:lnTo>
                  <a:lnTo>
                    <a:pt x="1684" y="6094"/>
                  </a:lnTo>
                  <a:lnTo>
                    <a:pt x="1651" y="5993"/>
                  </a:lnTo>
                  <a:lnTo>
                    <a:pt x="1684" y="5960"/>
                  </a:lnTo>
                  <a:lnTo>
                    <a:pt x="1684" y="5892"/>
                  </a:lnTo>
                  <a:lnTo>
                    <a:pt x="1651" y="5825"/>
                  </a:lnTo>
                  <a:lnTo>
                    <a:pt x="1550" y="5791"/>
                  </a:lnTo>
                  <a:lnTo>
                    <a:pt x="1482" y="5791"/>
                  </a:lnTo>
                  <a:lnTo>
                    <a:pt x="1415" y="5758"/>
                  </a:lnTo>
                  <a:lnTo>
                    <a:pt x="1247" y="5589"/>
                  </a:lnTo>
                  <a:lnTo>
                    <a:pt x="1146" y="5354"/>
                  </a:lnTo>
                  <a:lnTo>
                    <a:pt x="1011" y="5084"/>
                  </a:lnTo>
                  <a:lnTo>
                    <a:pt x="843" y="4512"/>
                  </a:lnTo>
                  <a:lnTo>
                    <a:pt x="742" y="4074"/>
                  </a:lnTo>
                  <a:lnTo>
                    <a:pt x="573" y="3569"/>
                  </a:lnTo>
                  <a:lnTo>
                    <a:pt x="439" y="3031"/>
                  </a:lnTo>
                  <a:lnTo>
                    <a:pt x="338" y="2492"/>
                  </a:lnTo>
                  <a:lnTo>
                    <a:pt x="270" y="1953"/>
                  </a:lnTo>
                  <a:lnTo>
                    <a:pt x="270" y="1448"/>
                  </a:lnTo>
                  <a:lnTo>
                    <a:pt x="270" y="1213"/>
                  </a:lnTo>
                  <a:lnTo>
                    <a:pt x="338" y="943"/>
                  </a:lnTo>
                  <a:lnTo>
                    <a:pt x="405" y="741"/>
                  </a:lnTo>
                  <a:lnTo>
                    <a:pt x="540" y="539"/>
                  </a:lnTo>
                  <a:lnTo>
                    <a:pt x="708" y="371"/>
                  </a:lnTo>
                  <a:lnTo>
                    <a:pt x="944" y="270"/>
                  </a:lnTo>
                  <a:lnTo>
                    <a:pt x="1112" y="236"/>
                  </a:lnTo>
                  <a:lnTo>
                    <a:pt x="1112" y="236"/>
                  </a:lnTo>
                  <a:lnTo>
                    <a:pt x="977" y="337"/>
                  </a:lnTo>
                  <a:lnTo>
                    <a:pt x="843" y="472"/>
                  </a:lnTo>
                  <a:lnTo>
                    <a:pt x="742" y="640"/>
                  </a:lnTo>
                  <a:lnTo>
                    <a:pt x="674" y="842"/>
                  </a:lnTo>
                  <a:lnTo>
                    <a:pt x="674" y="1044"/>
                  </a:lnTo>
                  <a:lnTo>
                    <a:pt x="674" y="1246"/>
                  </a:lnTo>
                  <a:lnTo>
                    <a:pt x="742" y="1415"/>
                  </a:lnTo>
                  <a:lnTo>
                    <a:pt x="876" y="1549"/>
                  </a:lnTo>
                  <a:lnTo>
                    <a:pt x="910" y="1583"/>
                  </a:lnTo>
                  <a:lnTo>
                    <a:pt x="977" y="1583"/>
                  </a:lnTo>
                  <a:lnTo>
                    <a:pt x="1011" y="1549"/>
                  </a:lnTo>
                  <a:lnTo>
                    <a:pt x="1011" y="1482"/>
                  </a:lnTo>
                  <a:lnTo>
                    <a:pt x="910" y="1179"/>
                  </a:lnTo>
                  <a:lnTo>
                    <a:pt x="876" y="1044"/>
                  </a:lnTo>
                  <a:lnTo>
                    <a:pt x="910" y="876"/>
                  </a:lnTo>
                  <a:lnTo>
                    <a:pt x="944" y="741"/>
                  </a:lnTo>
                  <a:lnTo>
                    <a:pt x="1011" y="607"/>
                  </a:lnTo>
                  <a:lnTo>
                    <a:pt x="1213" y="405"/>
                  </a:lnTo>
                  <a:lnTo>
                    <a:pt x="1247" y="371"/>
                  </a:lnTo>
                  <a:lnTo>
                    <a:pt x="1213" y="304"/>
                  </a:lnTo>
                  <a:lnTo>
                    <a:pt x="1213" y="270"/>
                  </a:lnTo>
                  <a:lnTo>
                    <a:pt x="1146" y="236"/>
                  </a:lnTo>
                  <a:lnTo>
                    <a:pt x="1314" y="270"/>
                  </a:lnTo>
                  <a:lnTo>
                    <a:pt x="1449" y="270"/>
                  </a:lnTo>
                  <a:lnTo>
                    <a:pt x="1583" y="337"/>
                  </a:lnTo>
                  <a:lnTo>
                    <a:pt x="1718" y="405"/>
                  </a:lnTo>
                  <a:lnTo>
                    <a:pt x="1954" y="607"/>
                  </a:lnTo>
                  <a:lnTo>
                    <a:pt x="2122" y="876"/>
                  </a:lnTo>
                  <a:lnTo>
                    <a:pt x="2088" y="842"/>
                  </a:lnTo>
                  <a:lnTo>
                    <a:pt x="2021" y="842"/>
                  </a:lnTo>
                  <a:lnTo>
                    <a:pt x="1987" y="876"/>
                  </a:lnTo>
                  <a:lnTo>
                    <a:pt x="1954" y="910"/>
                  </a:lnTo>
                  <a:lnTo>
                    <a:pt x="1920" y="943"/>
                  </a:lnTo>
                  <a:lnTo>
                    <a:pt x="1886" y="943"/>
                  </a:lnTo>
                  <a:lnTo>
                    <a:pt x="1819" y="977"/>
                  </a:lnTo>
                  <a:lnTo>
                    <a:pt x="1785" y="1044"/>
                  </a:lnTo>
                  <a:lnTo>
                    <a:pt x="1752" y="1179"/>
                  </a:lnTo>
                  <a:lnTo>
                    <a:pt x="1785" y="1347"/>
                  </a:lnTo>
                  <a:lnTo>
                    <a:pt x="1785" y="1516"/>
                  </a:lnTo>
                  <a:lnTo>
                    <a:pt x="1853" y="1684"/>
                  </a:lnTo>
                  <a:lnTo>
                    <a:pt x="1954" y="1819"/>
                  </a:lnTo>
                  <a:lnTo>
                    <a:pt x="2088" y="1920"/>
                  </a:lnTo>
                  <a:lnTo>
                    <a:pt x="2156" y="1953"/>
                  </a:lnTo>
                  <a:lnTo>
                    <a:pt x="2223" y="1920"/>
                  </a:lnTo>
                  <a:lnTo>
                    <a:pt x="2257" y="1819"/>
                  </a:lnTo>
                  <a:lnTo>
                    <a:pt x="2223" y="1751"/>
                  </a:lnTo>
                  <a:lnTo>
                    <a:pt x="2290" y="1650"/>
                  </a:lnTo>
                  <a:lnTo>
                    <a:pt x="2257" y="1953"/>
                  </a:lnTo>
                  <a:lnTo>
                    <a:pt x="2189" y="2155"/>
                  </a:lnTo>
                  <a:lnTo>
                    <a:pt x="2055" y="2324"/>
                  </a:lnTo>
                  <a:lnTo>
                    <a:pt x="1920" y="2458"/>
                  </a:lnTo>
                  <a:lnTo>
                    <a:pt x="1752" y="2526"/>
                  </a:lnTo>
                  <a:lnTo>
                    <a:pt x="1550" y="2559"/>
                  </a:lnTo>
                  <a:lnTo>
                    <a:pt x="1381" y="2492"/>
                  </a:lnTo>
                  <a:lnTo>
                    <a:pt x="1314" y="2458"/>
                  </a:lnTo>
                  <a:lnTo>
                    <a:pt x="1213" y="2357"/>
                  </a:lnTo>
                  <a:lnTo>
                    <a:pt x="1146" y="2290"/>
                  </a:lnTo>
                  <a:lnTo>
                    <a:pt x="1112" y="2155"/>
                  </a:lnTo>
                  <a:lnTo>
                    <a:pt x="1045" y="2088"/>
                  </a:lnTo>
                  <a:lnTo>
                    <a:pt x="977" y="2088"/>
                  </a:lnTo>
                  <a:lnTo>
                    <a:pt x="944" y="2122"/>
                  </a:lnTo>
                  <a:lnTo>
                    <a:pt x="910" y="2189"/>
                  </a:lnTo>
                  <a:lnTo>
                    <a:pt x="1011" y="2391"/>
                  </a:lnTo>
                  <a:lnTo>
                    <a:pt x="1146" y="2593"/>
                  </a:lnTo>
                  <a:lnTo>
                    <a:pt x="1179" y="2997"/>
                  </a:lnTo>
                  <a:lnTo>
                    <a:pt x="1247" y="3401"/>
                  </a:lnTo>
                  <a:lnTo>
                    <a:pt x="1415" y="4209"/>
                  </a:lnTo>
                  <a:lnTo>
                    <a:pt x="1583" y="4983"/>
                  </a:lnTo>
                  <a:lnTo>
                    <a:pt x="1651" y="5421"/>
                  </a:lnTo>
                  <a:lnTo>
                    <a:pt x="1718" y="5825"/>
                  </a:lnTo>
                  <a:lnTo>
                    <a:pt x="1718" y="5859"/>
                  </a:lnTo>
                  <a:lnTo>
                    <a:pt x="1785" y="5892"/>
                  </a:lnTo>
                  <a:lnTo>
                    <a:pt x="1819" y="5859"/>
                  </a:lnTo>
                  <a:lnTo>
                    <a:pt x="1853" y="5825"/>
                  </a:lnTo>
                  <a:lnTo>
                    <a:pt x="1853" y="5421"/>
                  </a:lnTo>
                  <a:lnTo>
                    <a:pt x="1819" y="5051"/>
                  </a:lnTo>
                  <a:lnTo>
                    <a:pt x="1718" y="4276"/>
                  </a:lnTo>
                  <a:lnTo>
                    <a:pt x="1550" y="3502"/>
                  </a:lnTo>
                  <a:lnTo>
                    <a:pt x="1348" y="2728"/>
                  </a:lnTo>
                  <a:lnTo>
                    <a:pt x="1482" y="2795"/>
                  </a:lnTo>
                  <a:lnTo>
                    <a:pt x="1752" y="2795"/>
                  </a:lnTo>
                  <a:lnTo>
                    <a:pt x="1920" y="2728"/>
                  </a:lnTo>
                  <a:lnTo>
                    <a:pt x="2055" y="2627"/>
                  </a:lnTo>
                  <a:lnTo>
                    <a:pt x="2223" y="2492"/>
                  </a:lnTo>
                  <a:lnTo>
                    <a:pt x="2324" y="2324"/>
                  </a:lnTo>
                  <a:lnTo>
                    <a:pt x="2425" y="2155"/>
                  </a:lnTo>
                  <a:lnTo>
                    <a:pt x="2492" y="1953"/>
                  </a:lnTo>
                  <a:lnTo>
                    <a:pt x="2526" y="1785"/>
                  </a:lnTo>
                  <a:lnTo>
                    <a:pt x="2526" y="1583"/>
                  </a:lnTo>
                  <a:lnTo>
                    <a:pt x="2492" y="1381"/>
                  </a:lnTo>
                  <a:lnTo>
                    <a:pt x="2459" y="1213"/>
                  </a:lnTo>
                  <a:lnTo>
                    <a:pt x="2391" y="1011"/>
                  </a:lnTo>
                  <a:lnTo>
                    <a:pt x="2324" y="842"/>
                  </a:lnTo>
                  <a:lnTo>
                    <a:pt x="2223" y="674"/>
                  </a:lnTo>
                  <a:lnTo>
                    <a:pt x="1954" y="371"/>
                  </a:lnTo>
                  <a:lnTo>
                    <a:pt x="1819" y="270"/>
                  </a:lnTo>
                  <a:lnTo>
                    <a:pt x="1651" y="169"/>
                  </a:lnTo>
                  <a:lnTo>
                    <a:pt x="1482" y="102"/>
                  </a:lnTo>
                  <a:lnTo>
                    <a:pt x="1314" y="34"/>
                  </a:lnTo>
                  <a:lnTo>
                    <a:pt x="1146" y="1"/>
                  </a:lnTo>
                  <a:close/>
                  <a:moveTo>
                    <a:pt x="11785" y="12592"/>
                  </a:moveTo>
                  <a:lnTo>
                    <a:pt x="11751" y="12626"/>
                  </a:lnTo>
                  <a:lnTo>
                    <a:pt x="11717" y="12727"/>
                  </a:lnTo>
                  <a:lnTo>
                    <a:pt x="11684" y="12929"/>
                  </a:lnTo>
                  <a:lnTo>
                    <a:pt x="11684" y="13165"/>
                  </a:lnTo>
                  <a:lnTo>
                    <a:pt x="11684" y="13400"/>
                  </a:lnTo>
                  <a:lnTo>
                    <a:pt x="11751" y="13636"/>
                  </a:lnTo>
                  <a:lnTo>
                    <a:pt x="11886" y="14074"/>
                  </a:lnTo>
                  <a:lnTo>
                    <a:pt x="12020" y="14478"/>
                  </a:lnTo>
                  <a:lnTo>
                    <a:pt x="12222" y="15286"/>
                  </a:lnTo>
                  <a:lnTo>
                    <a:pt x="12357" y="16128"/>
                  </a:lnTo>
                  <a:lnTo>
                    <a:pt x="12492" y="16936"/>
                  </a:lnTo>
                  <a:lnTo>
                    <a:pt x="12660" y="17777"/>
                  </a:lnTo>
                  <a:lnTo>
                    <a:pt x="12458" y="17811"/>
                  </a:lnTo>
                  <a:lnTo>
                    <a:pt x="12290" y="17777"/>
                  </a:lnTo>
                  <a:lnTo>
                    <a:pt x="12155" y="17710"/>
                  </a:lnTo>
                  <a:lnTo>
                    <a:pt x="12020" y="17609"/>
                  </a:lnTo>
                  <a:lnTo>
                    <a:pt x="11886" y="17474"/>
                  </a:lnTo>
                  <a:lnTo>
                    <a:pt x="11785" y="17340"/>
                  </a:lnTo>
                  <a:lnTo>
                    <a:pt x="11650" y="16969"/>
                  </a:lnTo>
                  <a:lnTo>
                    <a:pt x="11515" y="16565"/>
                  </a:lnTo>
                  <a:lnTo>
                    <a:pt x="11448" y="16161"/>
                  </a:lnTo>
                  <a:lnTo>
                    <a:pt x="11347" y="15454"/>
                  </a:lnTo>
                  <a:lnTo>
                    <a:pt x="11212" y="14781"/>
                  </a:lnTo>
                  <a:lnTo>
                    <a:pt x="11044" y="14141"/>
                  </a:lnTo>
                  <a:lnTo>
                    <a:pt x="10943" y="13501"/>
                  </a:lnTo>
                  <a:lnTo>
                    <a:pt x="10842" y="13198"/>
                  </a:lnTo>
                  <a:lnTo>
                    <a:pt x="10775" y="13064"/>
                  </a:lnTo>
                  <a:lnTo>
                    <a:pt x="10707" y="12963"/>
                  </a:lnTo>
                  <a:lnTo>
                    <a:pt x="10640" y="12929"/>
                  </a:lnTo>
                  <a:lnTo>
                    <a:pt x="10606" y="12963"/>
                  </a:lnTo>
                  <a:lnTo>
                    <a:pt x="10539" y="13097"/>
                  </a:lnTo>
                  <a:lnTo>
                    <a:pt x="10539" y="13299"/>
                  </a:lnTo>
                  <a:lnTo>
                    <a:pt x="10573" y="13501"/>
                  </a:lnTo>
                  <a:lnTo>
                    <a:pt x="10640" y="13737"/>
                  </a:lnTo>
                  <a:lnTo>
                    <a:pt x="10909" y="14511"/>
                  </a:lnTo>
                  <a:lnTo>
                    <a:pt x="11078" y="15387"/>
                  </a:lnTo>
                  <a:lnTo>
                    <a:pt x="11212" y="16229"/>
                  </a:lnTo>
                  <a:lnTo>
                    <a:pt x="11347" y="16835"/>
                  </a:lnTo>
                  <a:lnTo>
                    <a:pt x="11448" y="17138"/>
                  </a:lnTo>
                  <a:lnTo>
                    <a:pt x="11583" y="17407"/>
                  </a:lnTo>
                  <a:lnTo>
                    <a:pt x="11751" y="17643"/>
                  </a:lnTo>
                  <a:lnTo>
                    <a:pt x="11919" y="17845"/>
                  </a:lnTo>
                  <a:lnTo>
                    <a:pt x="12155" y="17979"/>
                  </a:lnTo>
                  <a:lnTo>
                    <a:pt x="12290" y="18013"/>
                  </a:lnTo>
                  <a:lnTo>
                    <a:pt x="12424" y="18047"/>
                  </a:lnTo>
                  <a:lnTo>
                    <a:pt x="12492" y="18417"/>
                  </a:lnTo>
                  <a:lnTo>
                    <a:pt x="12559" y="18787"/>
                  </a:lnTo>
                  <a:lnTo>
                    <a:pt x="12896" y="18787"/>
                  </a:lnTo>
                  <a:lnTo>
                    <a:pt x="12795" y="18383"/>
                  </a:lnTo>
                  <a:lnTo>
                    <a:pt x="12626" y="18013"/>
                  </a:lnTo>
                  <a:lnTo>
                    <a:pt x="12828" y="17979"/>
                  </a:lnTo>
                  <a:lnTo>
                    <a:pt x="13030" y="17912"/>
                  </a:lnTo>
                  <a:lnTo>
                    <a:pt x="13064" y="17878"/>
                  </a:lnTo>
                  <a:lnTo>
                    <a:pt x="13064" y="17845"/>
                  </a:lnTo>
                  <a:lnTo>
                    <a:pt x="13064" y="17744"/>
                  </a:lnTo>
                  <a:lnTo>
                    <a:pt x="12997" y="17676"/>
                  </a:lnTo>
                  <a:lnTo>
                    <a:pt x="12896" y="17676"/>
                  </a:lnTo>
                  <a:lnTo>
                    <a:pt x="12593" y="16262"/>
                  </a:lnTo>
                  <a:lnTo>
                    <a:pt x="12357" y="14814"/>
                  </a:lnTo>
                  <a:lnTo>
                    <a:pt x="12290" y="14545"/>
                  </a:lnTo>
                  <a:lnTo>
                    <a:pt x="12222" y="14276"/>
                  </a:lnTo>
                  <a:lnTo>
                    <a:pt x="12054" y="13771"/>
                  </a:lnTo>
                  <a:lnTo>
                    <a:pt x="11987" y="13501"/>
                  </a:lnTo>
                  <a:lnTo>
                    <a:pt x="11919" y="13232"/>
                  </a:lnTo>
                  <a:lnTo>
                    <a:pt x="11919" y="12963"/>
                  </a:lnTo>
                  <a:lnTo>
                    <a:pt x="11919" y="12693"/>
                  </a:lnTo>
                  <a:lnTo>
                    <a:pt x="11919" y="12626"/>
                  </a:lnTo>
                  <a:lnTo>
                    <a:pt x="11852" y="125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1979908" y="3236816"/>
              <a:ext cx="2925533" cy="30174"/>
            </a:xfrm>
            <a:custGeom>
              <a:rect b="b" l="l" r="r" t="t"/>
              <a:pathLst>
                <a:path extrusionOk="0" h="607" w="58852">
                  <a:moveTo>
                    <a:pt x="25251" y="0"/>
                  </a:moveTo>
                  <a:lnTo>
                    <a:pt x="18551" y="34"/>
                  </a:lnTo>
                  <a:lnTo>
                    <a:pt x="11851" y="135"/>
                  </a:lnTo>
                  <a:lnTo>
                    <a:pt x="5151" y="269"/>
                  </a:lnTo>
                  <a:lnTo>
                    <a:pt x="2626" y="337"/>
                  </a:lnTo>
                  <a:lnTo>
                    <a:pt x="67" y="438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39"/>
                  </a:lnTo>
                  <a:lnTo>
                    <a:pt x="13467" y="303"/>
                  </a:lnTo>
                  <a:lnTo>
                    <a:pt x="20167" y="236"/>
                  </a:lnTo>
                  <a:lnTo>
                    <a:pt x="26867" y="168"/>
                  </a:lnTo>
                  <a:lnTo>
                    <a:pt x="33567" y="168"/>
                  </a:lnTo>
                  <a:lnTo>
                    <a:pt x="40267" y="236"/>
                  </a:lnTo>
                  <a:lnTo>
                    <a:pt x="46967" y="337"/>
                  </a:lnTo>
                  <a:lnTo>
                    <a:pt x="53667" y="471"/>
                  </a:lnTo>
                  <a:lnTo>
                    <a:pt x="58751" y="606"/>
                  </a:lnTo>
                  <a:lnTo>
                    <a:pt x="58818" y="572"/>
                  </a:lnTo>
                  <a:lnTo>
                    <a:pt x="58852" y="539"/>
                  </a:lnTo>
                  <a:lnTo>
                    <a:pt x="58818" y="471"/>
                  </a:lnTo>
                  <a:lnTo>
                    <a:pt x="58751" y="438"/>
                  </a:lnTo>
                  <a:lnTo>
                    <a:pt x="52051" y="236"/>
                  </a:lnTo>
                  <a:lnTo>
                    <a:pt x="45351" y="135"/>
                  </a:lnTo>
                  <a:lnTo>
                    <a:pt x="38651" y="34"/>
                  </a:lnTo>
                  <a:lnTo>
                    <a:pt x="319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1410828" y="5004156"/>
              <a:ext cx="257796" cy="137299"/>
            </a:xfrm>
            <a:custGeom>
              <a:rect b="b" l="l" r="r" t="t"/>
              <a:pathLst>
                <a:path extrusionOk="0" h="2762" w="5186">
                  <a:moveTo>
                    <a:pt x="2189" y="304"/>
                  </a:moveTo>
                  <a:lnTo>
                    <a:pt x="2391" y="337"/>
                  </a:lnTo>
                  <a:lnTo>
                    <a:pt x="2560" y="405"/>
                  </a:lnTo>
                  <a:lnTo>
                    <a:pt x="2694" y="506"/>
                  </a:lnTo>
                  <a:lnTo>
                    <a:pt x="2829" y="607"/>
                  </a:lnTo>
                  <a:lnTo>
                    <a:pt x="2930" y="775"/>
                  </a:lnTo>
                  <a:lnTo>
                    <a:pt x="2997" y="977"/>
                  </a:lnTo>
                  <a:lnTo>
                    <a:pt x="3031" y="1213"/>
                  </a:lnTo>
                  <a:lnTo>
                    <a:pt x="3031" y="1415"/>
                  </a:lnTo>
                  <a:lnTo>
                    <a:pt x="2997" y="1617"/>
                  </a:lnTo>
                  <a:lnTo>
                    <a:pt x="2964" y="1819"/>
                  </a:lnTo>
                  <a:lnTo>
                    <a:pt x="2896" y="2021"/>
                  </a:lnTo>
                  <a:lnTo>
                    <a:pt x="2021" y="2122"/>
                  </a:lnTo>
                  <a:lnTo>
                    <a:pt x="1415" y="2122"/>
                  </a:lnTo>
                  <a:lnTo>
                    <a:pt x="1045" y="2054"/>
                  </a:lnTo>
                  <a:lnTo>
                    <a:pt x="708" y="1920"/>
                  </a:lnTo>
                  <a:lnTo>
                    <a:pt x="573" y="1852"/>
                  </a:lnTo>
                  <a:lnTo>
                    <a:pt x="472" y="1751"/>
                  </a:lnTo>
                  <a:lnTo>
                    <a:pt x="371" y="1684"/>
                  </a:lnTo>
                  <a:lnTo>
                    <a:pt x="304" y="1549"/>
                  </a:lnTo>
                  <a:lnTo>
                    <a:pt x="270" y="1415"/>
                  </a:lnTo>
                  <a:lnTo>
                    <a:pt x="304" y="1280"/>
                  </a:lnTo>
                  <a:lnTo>
                    <a:pt x="371" y="1145"/>
                  </a:lnTo>
                  <a:lnTo>
                    <a:pt x="506" y="977"/>
                  </a:lnTo>
                  <a:lnTo>
                    <a:pt x="641" y="842"/>
                  </a:lnTo>
                  <a:lnTo>
                    <a:pt x="809" y="708"/>
                  </a:lnTo>
                  <a:lnTo>
                    <a:pt x="1146" y="506"/>
                  </a:lnTo>
                  <a:lnTo>
                    <a:pt x="1583" y="371"/>
                  </a:lnTo>
                  <a:lnTo>
                    <a:pt x="1785" y="337"/>
                  </a:lnTo>
                  <a:lnTo>
                    <a:pt x="1987" y="304"/>
                  </a:lnTo>
                  <a:close/>
                  <a:moveTo>
                    <a:pt x="2156" y="1"/>
                  </a:moveTo>
                  <a:lnTo>
                    <a:pt x="1920" y="34"/>
                  </a:lnTo>
                  <a:lnTo>
                    <a:pt x="1651" y="68"/>
                  </a:lnTo>
                  <a:lnTo>
                    <a:pt x="1314" y="135"/>
                  </a:lnTo>
                  <a:lnTo>
                    <a:pt x="944" y="304"/>
                  </a:lnTo>
                  <a:lnTo>
                    <a:pt x="607" y="506"/>
                  </a:lnTo>
                  <a:lnTo>
                    <a:pt x="304" y="775"/>
                  </a:lnTo>
                  <a:lnTo>
                    <a:pt x="203" y="910"/>
                  </a:lnTo>
                  <a:lnTo>
                    <a:pt x="102" y="1044"/>
                  </a:lnTo>
                  <a:lnTo>
                    <a:pt x="35" y="1213"/>
                  </a:lnTo>
                  <a:lnTo>
                    <a:pt x="1" y="1381"/>
                  </a:lnTo>
                  <a:lnTo>
                    <a:pt x="35" y="1549"/>
                  </a:lnTo>
                  <a:lnTo>
                    <a:pt x="68" y="1718"/>
                  </a:lnTo>
                  <a:lnTo>
                    <a:pt x="169" y="1886"/>
                  </a:lnTo>
                  <a:lnTo>
                    <a:pt x="338" y="2054"/>
                  </a:lnTo>
                  <a:lnTo>
                    <a:pt x="540" y="2223"/>
                  </a:lnTo>
                  <a:lnTo>
                    <a:pt x="775" y="2324"/>
                  </a:lnTo>
                  <a:lnTo>
                    <a:pt x="1045" y="2391"/>
                  </a:lnTo>
                  <a:lnTo>
                    <a:pt x="1314" y="2425"/>
                  </a:lnTo>
                  <a:lnTo>
                    <a:pt x="1617" y="2458"/>
                  </a:lnTo>
                  <a:lnTo>
                    <a:pt x="1886" y="2425"/>
                  </a:lnTo>
                  <a:lnTo>
                    <a:pt x="2425" y="2391"/>
                  </a:lnTo>
                  <a:lnTo>
                    <a:pt x="2728" y="2324"/>
                  </a:lnTo>
                  <a:lnTo>
                    <a:pt x="2593" y="2559"/>
                  </a:lnTo>
                  <a:lnTo>
                    <a:pt x="2425" y="2761"/>
                  </a:lnTo>
                  <a:lnTo>
                    <a:pt x="2728" y="2761"/>
                  </a:lnTo>
                  <a:lnTo>
                    <a:pt x="2896" y="2559"/>
                  </a:lnTo>
                  <a:lnTo>
                    <a:pt x="2997" y="2324"/>
                  </a:lnTo>
                  <a:lnTo>
                    <a:pt x="3435" y="2290"/>
                  </a:lnTo>
                  <a:lnTo>
                    <a:pt x="3671" y="2324"/>
                  </a:lnTo>
                  <a:lnTo>
                    <a:pt x="3906" y="2357"/>
                  </a:lnTo>
                  <a:lnTo>
                    <a:pt x="4310" y="2526"/>
                  </a:lnTo>
                  <a:lnTo>
                    <a:pt x="4546" y="2627"/>
                  </a:lnTo>
                  <a:lnTo>
                    <a:pt x="4748" y="2761"/>
                  </a:lnTo>
                  <a:lnTo>
                    <a:pt x="5186" y="2761"/>
                  </a:lnTo>
                  <a:lnTo>
                    <a:pt x="5051" y="2627"/>
                  </a:lnTo>
                  <a:lnTo>
                    <a:pt x="4916" y="2492"/>
                  </a:lnTo>
                  <a:lnTo>
                    <a:pt x="4748" y="2391"/>
                  </a:lnTo>
                  <a:lnTo>
                    <a:pt x="4546" y="2290"/>
                  </a:lnTo>
                  <a:lnTo>
                    <a:pt x="4176" y="2122"/>
                  </a:lnTo>
                  <a:lnTo>
                    <a:pt x="3805" y="2021"/>
                  </a:lnTo>
                  <a:lnTo>
                    <a:pt x="3469" y="1987"/>
                  </a:lnTo>
                  <a:lnTo>
                    <a:pt x="3132" y="1987"/>
                  </a:lnTo>
                  <a:lnTo>
                    <a:pt x="3233" y="1583"/>
                  </a:lnTo>
                  <a:lnTo>
                    <a:pt x="3267" y="1179"/>
                  </a:lnTo>
                  <a:lnTo>
                    <a:pt x="3233" y="1011"/>
                  </a:lnTo>
                  <a:lnTo>
                    <a:pt x="3233" y="842"/>
                  </a:lnTo>
                  <a:lnTo>
                    <a:pt x="3166" y="674"/>
                  </a:lnTo>
                  <a:lnTo>
                    <a:pt x="3098" y="506"/>
                  </a:lnTo>
                  <a:lnTo>
                    <a:pt x="2997" y="371"/>
                  </a:lnTo>
                  <a:lnTo>
                    <a:pt x="2863" y="270"/>
                  </a:lnTo>
                  <a:lnTo>
                    <a:pt x="2728" y="169"/>
                  </a:lnTo>
                  <a:lnTo>
                    <a:pt x="2560" y="102"/>
                  </a:lnTo>
                  <a:lnTo>
                    <a:pt x="2358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3536378" y="4478621"/>
              <a:ext cx="41856" cy="35195"/>
            </a:xfrm>
            <a:custGeom>
              <a:rect b="b" l="l" r="r" t="t"/>
              <a:pathLst>
                <a:path extrusionOk="0" h="708" w="842">
                  <a:moveTo>
                    <a:pt x="674" y="1"/>
                  </a:moveTo>
                  <a:lnTo>
                    <a:pt x="606" y="34"/>
                  </a:lnTo>
                  <a:lnTo>
                    <a:pt x="606" y="102"/>
                  </a:lnTo>
                  <a:lnTo>
                    <a:pt x="606" y="236"/>
                  </a:lnTo>
                  <a:lnTo>
                    <a:pt x="573" y="371"/>
                  </a:lnTo>
                  <a:lnTo>
                    <a:pt x="539" y="438"/>
                  </a:lnTo>
                  <a:lnTo>
                    <a:pt x="472" y="472"/>
                  </a:lnTo>
                  <a:lnTo>
                    <a:pt x="337" y="506"/>
                  </a:lnTo>
                  <a:lnTo>
                    <a:pt x="270" y="506"/>
                  </a:lnTo>
                  <a:lnTo>
                    <a:pt x="236" y="472"/>
                  </a:lnTo>
                  <a:lnTo>
                    <a:pt x="202" y="405"/>
                  </a:lnTo>
                  <a:lnTo>
                    <a:pt x="169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70" y="135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101" y="68"/>
                  </a:lnTo>
                  <a:lnTo>
                    <a:pt x="34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69" y="640"/>
                  </a:lnTo>
                  <a:lnTo>
                    <a:pt x="270" y="674"/>
                  </a:lnTo>
                  <a:lnTo>
                    <a:pt x="404" y="708"/>
                  </a:lnTo>
                  <a:lnTo>
                    <a:pt x="505" y="674"/>
                  </a:lnTo>
                  <a:lnTo>
                    <a:pt x="640" y="607"/>
                  </a:lnTo>
                  <a:lnTo>
                    <a:pt x="741" y="506"/>
                  </a:lnTo>
                  <a:lnTo>
                    <a:pt x="808" y="405"/>
                  </a:lnTo>
                  <a:lnTo>
                    <a:pt x="842" y="270"/>
                  </a:lnTo>
                  <a:lnTo>
                    <a:pt x="842" y="169"/>
                  </a:lnTo>
                  <a:lnTo>
                    <a:pt x="775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3492832" y="4430105"/>
              <a:ext cx="127258" cy="122237"/>
            </a:xfrm>
            <a:custGeom>
              <a:rect b="b" l="l" r="r" t="t"/>
              <a:pathLst>
                <a:path extrusionOk="0" h="2459" w="256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3559792" y="4292855"/>
              <a:ext cx="15112" cy="120547"/>
            </a:xfrm>
            <a:custGeom>
              <a:rect b="b" l="l" r="r" t="t"/>
              <a:pathLst>
                <a:path extrusionOk="0" h="2425" w="304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3499543" y="4756451"/>
              <a:ext cx="38525" cy="33505"/>
            </a:xfrm>
            <a:custGeom>
              <a:rect b="b" l="l" r="r" t="t"/>
              <a:pathLst>
                <a:path extrusionOk="0" h="674" w="775">
                  <a:moveTo>
                    <a:pt x="102" y="1"/>
                  </a:moveTo>
                  <a:lnTo>
                    <a:pt x="68" y="34"/>
                  </a:lnTo>
                  <a:lnTo>
                    <a:pt x="34" y="102"/>
                  </a:lnTo>
                  <a:lnTo>
                    <a:pt x="34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1" y="640"/>
                  </a:lnTo>
                  <a:lnTo>
                    <a:pt x="68" y="674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236" y="371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741" y="607"/>
                  </a:lnTo>
                  <a:lnTo>
                    <a:pt x="775" y="539"/>
                  </a:lnTo>
                  <a:lnTo>
                    <a:pt x="775" y="472"/>
                  </a:lnTo>
                  <a:lnTo>
                    <a:pt x="741" y="304"/>
                  </a:lnTo>
                  <a:lnTo>
                    <a:pt x="741" y="169"/>
                  </a:lnTo>
                  <a:lnTo>
                    <a:pt x="708" y="102"/>
                  </a:lnTo>
                  <a:lnTo>
                    <a:pt x="674" y="68"/>
                  </a:lnTo>
                  <a:lnTo>
                    <a:pt x="607" y="68"/>
                  </a:lnTo>
                  <a:lnTo>
                    <a:pt x="573" y="102"/>
                  </a:lnTo>
                  <a:lnTo>
                    <a:pt x="539" y="169"/>
                  </a:lnTo>
                  <a:lnTo>
                    <a:pt x="539" y="270"/>
                  </a:lnTo>
                  <a:lnTo>
                    <a:pt x="573" y="472"/>
                  </a:lnTo>
                  <a:lnTo>
                    <a:pt x="506" y="438"/>
                  </a:lnTo>
                  <a:lnTo>
                    <a:pt x="472" y="337"/>
                  </a:lnTo>
                  <a:lnTo>
                    <a:pt x="2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3452667" y="4711264"/>
              <a:ext cx="127258" cy="122237"/>
            </a:xfrm>
            <a:custGeom>
              <a:rect b="b" l="l" r="r" t="t"/>
              <a:pathLst>
                <a:path extrusionOk="0" h="2459" w="256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3566502" y="4614181"/>
              <a:ext cx="28484" cy="40215"/>
            </a:xfrm>
            <a:custGeom>
              <a:rect b="b" l="l" r="r" t="t"/>
              <a:pathLst>
                <a:path extrusionOk="0" h="809" w="573">
                  <a:moveTo>
                    <a:pt x="404" y="1"/>
                  </a:moveTo>
                  <a:lnTo>
                    <a:pt x="404" y="35"/>
                  </a:lnTo>
                  <a:lnTo>
                    <a:pt x="438" y="237"/>
                  </a:lnTo>
                  <a:lnTo>
                    <a:pt x="438" y="439"/>
                  </a:lnTo>
                  <a:lnTo>
                    <a:pt x="404" y="506"/>
                  </a:lnTo>
                  <a:lnTo>
                    <a:pt x="371" y="573"/>
                  </a:lnTo>
                  <a:lnTo>
                    <a:pt x="303" y="641"/>
                  </a:lnTo>
                  <a:lnTo>
                    <a:pt x="202" y="641"/>
                  </a:lnTo>
                  <a:lnTo>
                    <a:pt x="202" y="540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34" y="607"/>
                  </a:lnTo>
                  <a:lnTo>
                    <a:pt x="34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809"/>
                  </a:lnTo>
                  <a:lnTo>
                    <a:pt x="303" y="775"/>
                  </a:lnTo>
                  <a:lnTo>
                    <a:pt x="404" y="708"/>
                  </a:lnTo>
                  <a:lnTo>
                    <a:pt x="505" y="607"/>
                  </a:lnTo>
                  <a:lnTo>
                    <a:pt x="539" y="472"/>
                  </a:lnTo>
                  <a:lnTo>
                    <a:pt x="573" y="304"/>
                  </a:lnTo>
                  <a:lnTo>
                    <a:pt x="539" y="136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3345591" y="4574015"/>
              <a:ext cx="15112" cy="120547"/>
            </a:xfrm>
            <a:custGeom>
              <a:rect b="b" l="l" r="r" t="t"/>
              <a:pathLst>
                <a:path extrusionOk="0" h="2425" w="304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3350612" y="442677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3375715" y="456899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3429253" y="4620892"/>
              <a:ext cx="40215" cy="38525"/>
            </a:xfrm>
            <a:custGeom>
              <a:rect b="b" l="l" r="r" t="t"/>
              <a:pathLst>
                <a:path extrusionOk="0" h="775" w="809">
                  <a:moveTo>
                    <a:pt x="607" y="1"/>
                  </a:moveTo>
                  <a:lnTo>
                    <a:pt x="539" y="34"/>
                  </a:lnTo>
                  <a:lnTo>
                    <a:pt x="506" y="102"/>
                  </a:lnTo>
                  <a:lnTo>
                    <a:pt x="472" y="270"/>
                  </a:lnTo>
                  <a:lnTo>
                    <a:pt x="472" y="304"/>
                  </a:lnTo>
                  <a:lnTo>
                    <a:pt x="203" y="337"/>
                  </a:lnTo>
                  <a:lnTo>
                    <a:pt x="203" y="135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35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506" y="506"/>
                  </a:lnTo>
                  <a:lnTo>
                    <a:pt x="506" y="640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7" y="775"/>
                  </a:lnTo>
                  <a:lnTo>
                    <a:pt x="640" y="741"/>
                  </a:lnTo>
                  <a:lnTo>
                    <a:pt x="674" y="674"/>
                  </a:lnTo>
                  <a:lnTo>
                    <a:pt x="674" y="607"/>
                  </a:lnTo>
                  <a:lnTo>
                    <a:pt x="640" y="472"/>
                  </a:lnTo>
                  <a:lnTo>
                    <a:pt x="775" y="405"/>
                  </a:lnTo>
                  <a:lnTo>
                    <a:pt x="809" y="371"/>
                  </a:lnTo>
                  <a:lnTo>
                    <a:pt x="809" y="304"/>
                  </a:lnTo>
                  <a:lnTo>
                    <a:pt x="775" y="270"/>
                  </a:lnTo>
                  <a:lnTo>
                    <a:pt x="708" y="236"/>
                  </a:lnTo>
                  <a:lnTo>
                    <a:pt x="607" y="236"/>
                  </a:lnTo>
                  <a:lnTo>
                    <a:pt x="640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3278632" y="4614181"/>
              <a:ext cx="50257" cy="48616"/>
            </a:xfrm>
            <a:custGeom>
              <a:rect b="b" l="l" r="r" t="t"/>
              <a:pathLst>
                <a:path extrusionOk="0" h="978" w="1011">
                  <a:moveTo>
                    <a:pt x="505" y="1"/>
                  </a:moveTo>
                  <a:lnTo>
                    <a:pt x="404" y="35"/>
                  </a:lnTo>
                  <a:lnTo>
                    <a:pt x="270" y="68"/>
                  </a:lnTo>
                  <a:lnTo>
                    <a:pt x="169" y="136"/>
                  </a:lnTo>
                  <a:lnTo>
                    <a:pt x="101" y="237"/>
                  </a:lnTo>
                  <a:lnTo>
                    <a:pt x="34" y="338"/>
                  </a:lnTo>
                  <a:lnTo>
                    <a:pt x="0" y="472"/>
                  </a:lnTo>
                  <a:lnTo>
                    <a:pt x="0" y="607"/>
                  </a:lnTo>
                  <a:lnTo>
                    <a:pt x="68" y="674"/>
                  </a:lnTo>
                  <a:lnTo>
                    <a:pt x="101" y="775"/>
                  </a:lnTo>
                  <a:lnTo>
                    <a:pt x="202" y="843"/>
                  </a:lnTo>
                  <a:lnTo>
                    <a:pt x="303" y="910"/>
                  </a:lnTo>
                  <a:lnTo>
                    <a:pt x="404" y="944"/>
                  </a:lnTo>
                  <a:lnTo>
                    <a:pt x="505" y="910"/>
                  </a:lnTo>
                  <a:lnTo>
                    <a:pt x="606" y="876"/>
                  </a:lnTo>
                  <a:lnTo>
                    <a:pt x="606" y="944"/>
                  </a:lnTo>
                  <a:lnTo>
                    <a:pt x="640" y="977"/>
                  </a:lnTo>
                  <a:lnTo>
                    <a:pt x="674" y="977"/>
                  </a:lnTo>
                  <a:lnTo>
                    <a:pt x="707" y="944"/>
                  </a:lnTo>
                  <a:lnTo>
                    <a:pt x="707" y="910"/>
                  </a:lnTo>
                  <a:lnTo>
                    <a:pt x="707" y="809"/>
                  </a:lnTo>
                  <a:lnTo>
                    <a:pt x="707" y="641"/>
                  </a:lnTo>
                  <a:lnTo>
                    <a:pt x="707" y="607"/>
                  </a:lnTo>
                  <a:lnTo>
                    <a:pt x="943" y="607"/>
                  </a:lnTo>
                  <a:lnTo>
                    <a:pt x="1010" y="573"/>
                  </a:lnTo>
                  <a:lnTo>
                    <a:pt x="1010" y="506"/>
                  </a:lnTo>
                  <a:lnTo>
                    <a:pt x="1010" y="439"/>
                  </a:lnTo>
                  <a:lnTo>
                    <a:pt x="943" y="405"/>
                  </a:lnTo>
                  <a:lnTo>
                    <a:pt x="539" y="405"/>
                  </a:lnTo>
                  <a:lnTo>
                    <a:pt x="438" y="472"/>
                  </a:lnTo>
                  <a:lnTo>
                    <a:pt x="438" y="506"/>
                  </a:lnTo>
                  <a:lnTo>
                    <a:pt x="438" y="540"/>
                  </a:lnTo>
                  <a:lnTo>
                    <a:pt x="606" y="607"/>
                  </a:lnTo>
                  <a:lnTo>
                    <a:pt x="606" y="641"/>
                  </a:lnTo>
                  <a:lnTo>
                    <a:pt x="606" y="674"/>
                  </a:lnTo>
                  <a:lnTo>
                    <a:pt x="472" y="708"/>
                  </a:lnTo>
                  <a:lnTo>
                    <a:pt x="303" y="708"/>
                  </a:lnTo>
                  <a:lnTo>
                    <a:pt x="236" y="641"/>
                  </a:lnTo>
                  <a:lnTo>
                    <a:pt x="202" y="573"/>
                  </a:lnTo>
                  <a:lnTo>
                    <a:pt x="202" y="439"/>
                  </a:lnTo>
                  <a:lnTo>
                    <a:pt x="236" y="371"/>
                  </a:lnTo>
                  <a:lnTo>
                    <a:pt x="270" y="270"/>
                  </a:lnTo>
                  <a:lnTo>
                    <a:pt x="371" y="237"/>
                  </a:lnTo>
                  <a:lnTo>
                    <a:pt x="573" y="169"/>
                  </a:lnTo>
                  <a:lnTo>
                    <a:pt x="741" y="136"/>
                  </a:lnTo>
                  <a:lnTo>
                    <a:pt x="775" y="136"/>
                  </a:lnTo>
                  <a:lnTo>
                    <a:pt x="775" y="102"/>
                  </a:lnTo>
                  <a:lnTo>
                    <a:pt x="640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3415881" y="4287835"/>
              <a:ext cx="128898" cy="123877"/>
            </a:xfrm>
            <a:custGeom>
              <a:rect b="b" l="l" r="r" t="t"/>
              <a:pathLst>
                <a:path extrusionOk="0" h="2492" w="2593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3467729" y="4358124"/>
              <a:ext cx="23513" cy="36885"/>
            </a:xfrm>
            <a:custGeom>
              <a:rect b="b" l="l" r="r" t="t"/>
              <a:pathLst>
                <a:path extrusionOk="0" h="742" w="473">
                  <a:moveTo>
                    <a:pt x="338" y="1"/>
                  </a:moveTo>
                  <a:lnTo>
                    <a:pt x="169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35" y="203"/>
                  </a:lnTo>
                  <a:lnTo>
                    <a:pt x="270" y="203"/>
                  </a:lnTo>
                  <a:lnTo>
                    <a:pt x="237" y="405"/>
                  </a:lnTo>
                  <a:lnTo>
                    <a:pt x="136" y="573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37" y="741"/>
                  </a:lnTo>
                  <a:lnTo>
                    <a:pt x="304" y="674"/>
                  </a:lnTo>
                  <a:lnTo>
                    <a:pt x="405" y="539"/>
                  </a:lnTo>
                  <a:lnTo>
                    <a:pt x="439" y="405"/>
                  </a:lnTo>
                  <a:lnTo>
                    <a:pt x="472" y="236"/>
                  </a:lnTo>
                  <a:lnTo>
                    <a:pt x="439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3402459" y="4476981"/>
              <a:ext cx="31864" cy="36835"/>
            </a:xfrm>
            <a:custGeom>
              <a:rect b="b" l="l" r="r" t="t"/>
              <a:pathLst>
                <a:path extrusionOk="0" h="741" w="641">
                  <a:moveTo>
                    <a:pt x="35" y="0"/>
                  </a:moveTo>
                  <a:lnTo>
                    <a:pt x="35" y="34"/>
                  </a:lnTo>
                  <a:lnTo>
                    <a:pt x="1" y="67"/>
                  </a:lnTo>
                  <a:lnTo>
                    <a:pt x="35" y="168"/>
                  </a:lnTo>
                  <a:lnTo>
                    <a:pt x="136" y="303"/>
                  </a:lnTo>
                  <a:lnTo>
                    <a:pt x="203" y="337"/>
                  </a:lnTo>
                  <a:lnTo>
                    <a:pt x="35" y="572"/>
                  </a:lnTo>
                  <a:lnTo>
                    <a:pt x="1" y="606"/>
                  </a:lnTo>
                  <a:lnTo>
                    <a:pt x="1" y="673"/>
                  </a:lnTo>
                  <a:lnTo>
                    <a:pt x="68" y="707"/>
                  </a:lnTo>
                  <a:lnTo>
                    <a:pt x="136" y="741"/>
                  </a:lnTo>
                  <a:lnTo>
                    <a:pt x="169" y="707"/>
                  </a:lnTo>
                  <a:lnTo>
                    <a:pt x="203" y="673"/>
                  </a:lnTo>
                  <a:lnTo>
                    <a:pt x="405" y="404"/>
                  </a:lnTo>
                  <a:lnTo>
                    <a:pt x="439" y="404"/>
                  </a:lnTo>
                  <a:lnTo>
                    <a:pt x="472" y="370"/>
                  </a:lnTo>
                  <a:lnTo>
                    <a:pt x="472" y="337"/>
                  </a:lnTo>
                  <a:lnTo>
                    <a:pt x="472" y="269"/>
                  </a:lnTo>
                  <a:lnTo>
                    <a:pt x="641" y="34"/>
                  </a:lnTo>
                  <a:lnTo>
                    <a:pt x="641" y="0"/>
                  </a:lnTo>
                  <a:lnTo>
                    <a:pt x="607" y="0"/>
                  </a:lnTo>
                  <a:lnTo>
                    <a:pt x="439" y="101"/>
                  </a:lnTo>
                  <a:lnTo>
                    <a:pt x="304" y="202"/>
                  </a:lnTo>
                  <a:lnTo>
                    <a:pt x="237" y="168"/>
                  </a:lnTo>
                  <a:lnTo>
                    <a:pt x="169" y="101"/>
                  </a:lnTo>
                  <a:lnTo>
                    <a:pt x="102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3325508" y="4358124"/>
              <a:ext cx="28484" cy="36885"/>
            </a:xfrm>
            <a:custGeom>
              <a:rect b="b" l="l" r="r" t="t"/>
              <a:pathLst>
                <a:path extrusionOk="0" h="742" w="573">
                  <a:moveTo>
                    <a:pt x="370" y="1"/>
                  </a:moveTo>
                  <a:lnTo>
                    <a:pt x="269" y="34"/>
                  </a:lnTo>
                  <a:lnTo>
                    <a:pt x="202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0" y="539"/>
                  </a:lnTo>
                  <a:lnTo>
                    <a:pt x="101" y="674"/>
                  </a:lnTo>
                  <a:lnTo>
                    <a:pt x="236" y="741"/>
                  </a:lnTo>
                  <a:lnTo>
                    <a:pt x="337" y="741"/>
                  </a:lnTo>
                  <a:lnTo>
                    <a:pt x="438" y="708"/>
                  </a:lnTo>
                  <a:lnTo>
                    <a:pt x="572" y="573"/>
                  </a:lnTo>
                  <a:lnTo>
                    <a:pt x="572" y="506"/>
                  </a:lnTo>
                  <a:lnTo>
                    <a:pt x="572" y="472"/>
                  </a:lnTo>
                  <a:lnTo>
                    <a:pt x="539" y="405"/>
                  </a:lnTo>
                  <a:lnTo>
                    <a:pt x="135" y="405"/>
                  </a:lnTo>
                  <a:lnTo>
                    <a:pt x="168" y="304"/>
                  </a:lnTo>
                  <a:lnTo>
                    <a:pt x="236" y="203"/>
                  </a:lnTo>
                  <a:lnTo>
                    <a:pt x="303" y="135"/>
                  </a:lnTo>
                  <a:lnTo>
                    <a:pt x="370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3307066" y="4195772"/>
              <a:ext cx="135609" cy="83761"/>
            </a:xfrm>
            <a:custGeom>
              <a:rect b="b" l="l" r="r" t="t"/>
              <a:pathLst>
                <a:path extrusionOk="0" h="1685" w="2728">
                  <a:moveTo>
                    <a:pt x="640" y="1"/>
                  </a:moveTo>
                  <a:lnTo>
                    <a:pt x="371" y="34"/>
                  </a:lnTo>
                  <a:lnTo>
                    <a:pt x="102" y="102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405"/>
                  </a:lnTo>
                  <a:lnTo>
                    <a:pt x="1" y="775"/>
                  </a:lnTo>
                  <a:lnTo>
                    <a:pt x="34" y="1482"/>
                  </a:lnTo>
                  <a:lnTo>
                    <a:pt x="34" y="1550"/>
                  </a:lnTo>
                  <a:lnTo>
                    <a:pt x="68" y="1617"/>
                  </a:lnTo>
                  <a:lnTo>
                    <a:pt x="102" y="1651"/>
                  </a:lnTo>
                  <a:lnTo>
                    <a:pt x="169" y="1684"/>
                  </a:lnTo>
                  <a:lnTo>
                    <a:pt x="236" y="1651"/>
                  </a:lnTo>
                  <a:lnTo>
                    <a:pt x="270" y="1617"/>
                  </a:lnTo>
                  <a:lnTo>
                    <a:pt x="270" y="1583"/>
                  </a:lnTo>
                  <a:lnTo>
                    <a:pt x="775" y="1617"/>
                  </a:lnTo>
                  <a:lnTo>
                    <a:pt x="1853" y="1617"/>
                  </a:lnTo>
                  <a:lnTo>
                    <a:pt x="2122" y="1583"/>
                  </a:lnTo>
                  <a:lnTo>
                    <a:pt x="2358" y="1516"/>
                  </a:lnTo>
                  <a:lnTo>
                    <a:pt x="2088" y="1449"/>
                  </a:lnTo>
                  <a:lnTo>
                    <a:pt x="1853" y="1415"/>
                  </a:lnTo>
                  <a:lnTo>
                    <a:pt x="203" y="1415"/>
                  </a:lnTo>
                  <a:lnTo>
                    <a:pt x="203" y="809"/>
                  </a:lnTo>
                  <a:lnTo>
                    <a:pt x="169" y="47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371" y="237"/>
                  </a:lnTo>
                  <a:lnTo>
                    <a:pt x="674" y="237"/>
                  </a:lnTo>
                  <a:lnTo>
                    <a:pt x="1213" y="203"/>
                  </a:lnTo>
                  <a:lnTo>
                    <a:pt x="1853" y="203"/>
                  </a:lnTo>
                  <a:lnTo>
                    <a:pt x="2492" y="169"/>
                  </a:lnTo>
                  <a:lnTo>
                    <a:pt x="2492" y="843"/>
                  </a:lnTo>
                  <a:lnTo>
                    <a:pt x="2526" y="1550"/>
                  </a:lnTo>
                  <a:lnTo>
                    <a:pt x="2560" y="1617"/>
                  </a:lnTo>
                  <a:lnTo>
                    <a:pt x="2627" y="1651"/>
                  </a:lnTo>
                  <a:lnTo>
                    <a:pt x="2694" y="1617"/>
                  </a:lnTo>
                  <a:lnTo>
                    <a:pt x="2728" y="1550"/>
                  </a:lnTo>
                  <a:lnTo>
                    <a:pt x="2694" y="809"/>
                  </a:lnTo>
                  <a:lnTo>
                    <a:pt x="2694" y="439"/>
                  </a:lnTo>
                  <a:lnTo>
                    <a:pt x="2661" y="68"/>
                  </a:lnTo>
                  <a:lnTo>
                    <a:pt x="2627" y="1"/>
                  </a:lnTo>
                  <a:lnTo>
                    <a:pt x="2560" y="1"/>
                  </a:lnTo>
                  <a:lnTo>
                    <a:pt x="2526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3521316" y="4570684"/>
              <a:ext cx="125567" cy="122237"/>
            </a:xfrm>
            <a:custGeom>
              <a:rect b="b" l="l" r="r" t="t"/>
              <a:pathLst>
                <a:path extrusionOk="0" h="2459" w="2526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3451026" y="4190751"/>
              <a:ext cx="137249" cy="93803"/>
            </a:xfrm>
            <a:custGeom>
              <a:rect b="b" l="l" r="r" t="t"/>
              <a:pathLst>
                <a:path extrusionOk="0" h="1887" w="2761">
                  <a:moveTo>
                    <a:pt x="1381" y="1"/>
                  </a:moveTo>
                  <a:lnTo>
                    <a:pt x="707" y="34"/>
                  </a:lnTo>
                  <a:lnTo>
                    <a:pt x="404" y="68"/>
                  </a:lnTo>
                  <a:lnTo>
                    <a:pt x="68" y="135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68" y="607"/>
                  </a:lnTo>
                  <a:lnTo>
                    <a:pt x="68" y="876"/>
                  </a:lnTo>
                  <a:lnTo>
                    <a:pt x="34" y="1718"/>
                  </a:lnTo>
                  <a:lnTo>
                    <a:pt x="34" y="1752"/>
                  </a:lnTo>
                  <a:lnTo>
                    <a:pt x="68" y="1785"/>
                  </a:lnTo>
                  <a:lnTo>
                    <a:pt x="169" y="1785"/>
                  </a:lnTo>
                  <a:lnTo>
                    <a:pt x="505" y="1853"/>
                  </a:lnTo>
                  <a:lnTo>
                    <a:pt x="842" y="1886"/>
                  </a:lnTo>
                  <a:lnTo>
                    <a:pt x="1179" y="1853"/>
                  </a:lnTo>
                  <a:lnTo>
                    <a:pt x="1515" y="1819"/>
                  </a:lnTo>
                  <a:lnTo>
                    <a:pt x="2020" y="1785"/>
                  </a:lnTo>
                  <a:lnTo>
                    <a:pt x="2256" y="1752"/>
                  </a:lnTo>
                  <a:lnTo>
                    <a:pt x="2492" y="1651"/>
                  </a:lnTo>
                  <a:lnTo>
                    <a:pt x="2222" y="1583"/>
                  </a:lnTo>
                  <a:lnTo>
                    <a:pt x="1919" y="1583"/>
                  </a:lnTo>
                  <a:lnTo>
                    <a:pt x="1347" y="1651"/>
                  </a:lnTo>
                  <a:lnTo>
                    <a:pt x="505" y="1651"/>
                  </a:lnTo>
                  <a:lnTo>
                    <a:pt x="236" y="1684"/>
                  </a:lnTo>
                  <a:lnTo>
                    <a:pt x="236" y="1213"/>
                  </a:lnTo>
                  <a:lnTo>
                    <a:pt x="236" y="775"/>
                  </a:lnTo>
                  <a:lnTo>
                    <a:pt x="236" y="540"/>
                  </a:lnTo>
                  <a:lnTo>
                    <a:pt x="202" y="338"/>
                  </a:lnTo>
                  <a:lnTo>
                    <a:pt x="505" y="304"/>
                  </a:lnTo>
                  <a:lnTo>
                    <a:pt x="808" y="270"/>
                  </a:lnTo>
                  <a:lnTo>
                    <a:pt x="1414" y="270"/>
                  </a:lnTo>
                  <a:lnTo>
                    <a:pt x="2054" y="304"/>
                  </a:lnTo>
                  <a:lnTo>
                    <a:pt x="2357" y="270"/>
                  </a:lnTo>
                  <a:lnTo>
                    <a:pt x="2660" y="237"/>
                  </a:lnTo>
                  <a:lnTo>
                    <a:pt x="2593" y="573"/>
                  </a:lnTo>
                  <a:lnTo>
                    <a:pt x="2593" y="876"/>
                  </a:lnTo>
                  <a:lnTo>
                    <a:pt x="2525" y="1280"/>
                  </a:lnTo>
                  <a:lnTo>
                    <a:pt x="2525" y="1651"/>
                  </a:lnTo>
                  <a:lnTo>
                    <a:pt x="2559" y="1718"/>
                  </a:lnTo>
                  <a:lnTo>
                    <a:pt x="2660" y="1718"/>
                  </a:lnTo>
                  <a:lnTo>
                    <a:pt x="2694" y="1684"/>
                  </a:lnTo>
                  <a:lnTo>
                    <a:pt x="2727" y="1348"/>
                  </a:lnTo>
                  <a:lnTo>
                    <a:pt x="2727" y="1011"/>
                  </a:lnTo>
                  <a:lnTo>
                    <a:pt x="2761" y="607"/>
                  </a:lnTo>
                  <a:lnTo>
                    <a:pt x="2761" y="237"/>
                  </a:lnTo>
                  <a:lnTo>
                    <a:pt x="2727" y="169"/>
                  </a:lnTo>
                  <a:lnTo>
                    <a:pt x="2660" y="203"/>
                  </a:lnTo>
                  <a:lnTo>
                    <a:pt x="2357" y="102"/>
                  </a:lnTo>
                  <a:lnTo>
                    <a:pt x="2054" y="68"/>
                  </a:lnTo>
                  <a:lnTo>
                    <a:pt x="1717" y="3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3616710" y="4358124"/>
              <a:ext cx="23463" cy="40215"/>
            </a:xfrm>
            <a:custGeom>
              <a:rect b="b" l="l" r="r" t="t"/>
              <a:pathLst>
                <a:path extrusionOk="0" h="809" w="472">
                  <a:moveTo>
                    <a:pt x="303" y="203"/>
                  </a:moveTo>
                  <a:lnTo>
                    <a:pt x="303" y="304"/>
                  </a:lnTo>
                  <a:lnTo>
                    <a:pt x="270" y="405"/>
                  </a:lnTo>
                  <a:lnTo>
                    <a:pt x="202" y="337"/>
                  </a:lnTo>
                  <a:lnTo>
                    <a:pt x="169" y="270"/>
                  </a:lnTo>
                  <a:lnTo>
                    <a:pt x="169" y="203"/>
                  </a:lnTo>
                  <a:close/>
                  <a:moveTo>
                    <a:pt x="169" y="1"/>
                  </a:moveTo>
                  <a:lnTo>
                    <a:pt x="68" y="68"/>
                  </a:lnTo>
                  <a:lnTo>
                    <a:pt x="0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34" y="573"/>
                  </a:lnTo>
                  <a:lnTo>
                    <a:pt x="0" y="640"/>
                  </a:lnTo>
                  <a:lnTo>
                    <a:pt x="0" y="674"/>
                  </a:lnTo>
                  <a:lnTo>
                    <a:pt x="68" y="775"/>
                  </a:lnTo>
                  <a:lnTo>
                    <a:pt x="169" y="809"/>
                  </a:lnTo>
                  <a:lnTo>
                    <a:pt x="270" y="809"/>
                  </a:lnTo>
                  <a:lnTo>
                    <a:pt x="337" y="775"/>
                  </a:lnTo>
                  <a:lnTo>
                    <a:pt x="404" y="741"/>
                  </a:lnTo>
                  <a:lnTo>
                    <a:pt x="472" y="674"/>
                  </a:lnTo>
                  <a:lnTo>
                    <a:pt x="472" y="607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72" y="438"/>
                  </a:lnTo>
                  <a:lnTo>
                    <a:pt x="404" y="371"/>
                  </a:lnTo>
                  <a:lnTo>
                    <a:pt x="472" y="304"/>
                  </a:lnTo>
                  <a:lnTo>
                    <a:pt x="472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3686999" y="4476981"/>
              <a:ext cx="11781" cy="35195"/>
            </a:xfrm>
            <a:custGeom>
              <a:rect b="b" l="l" r="r" t="t"/>
              <a:pathLst>
                <a:path extrusionOk="0" h="708" w="237">
                  <a:moveTo>
                    <a:pt x="135" y="0"/>
                  </a:moveTo>
                  <a:lnTo>
                    <a:pt x="101" y="34"/>
                  </a:lnTo>
                  <a:lnTo>
                    <a:pt x="34" y="168"/>
                  </a:lnTo>
                  <a:lnTo>
                    <a:pt x="0" y="337"/>
                  </a:lnTo>
                  <a:lnTo>
                    <a:pt x="0" y="505"/>
                  </a:lnTo>
                  <a:lnTo>
                    <a:pt x="34" y="640"/>
                  </a:lnTo>
                  <a:lnTo>
                    <a:pt x="34" y="707"/>
                  </a:lnTo>
                  <a:lnTo>
                    <a:pt x="169" y="707"/>
                  </a:lnTo>
                  <a:lnTo>
                    <a:pt x="202" y="673"/>
                  </a:lnTo>
                  <a:lnTo>
                    <a:pt x="236" y="606"/>
                  </a:lnTo>
                  <a:lnTo>
                    <a:pt x="236" y="337"/>
                  </a:lnTo>
                  <a:lnTo>
                    <a:pt x="236" y="67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3757289" y="4356434"/>
              <a:ext cx="31864" cy="35195"/>
            </a:xfrm>
            <a:custGeom>
              <a:rect b="b" l="l" r="r" t="t"/>
              <a:pathLst>
                <a:path extrusionOk="0" h="708" w="641">
                  <a:moveTo>
                    <a:pt x="236" y="1"/>
                  </a:moveTo>
                  <a:lnTo>
                    <a:pt x="135" y="68"/>
                  </a:lnTo>
                  <a:lnTo>
                    <a:pt x="68" y="136"/>
                  </a:lnTo>
                  <a:lnTo>
                    <a:pt x="0" y="203"/>
                  </a:lnTo>
                  <a:lnTo>
                    <a:pt x="0" y="304"/>
                  </a:lnTo>
                  <a:lnTo>
                    <a:pt x="34" y="371"/>
                  </a:lnTo>
                  <a:lnTo>
                    <a:pt x="101" y="405"/>
                  </a:lnTo>
                  <a:lnTo>
                    <a:pt x="202" y="439"/>
                  </a:lnTo>
                  <a:lnTo>
                    <a:pt x="337" y="472"/>
                  </a:lnTo>
                  <a:lnTo>
                    <a:pt x="438" y="439"/>
                  </a:lnTo>
                  <a:lnTo>
                    <a:pt x="438" y="540"/>
                  </a:lnTo>
                  <a:lnTo>
                    <a:pt x="438" y="607"/>
                  </a:lnTo>
                  <a:lnTo>
                    <a:pt x="438" y="708"/>
                  </a:lnTo>
                  <a:lnTo>
                    <a:pt x="505" y="708"/>
                  </a:lnTo>
                  <a:lnTo>
                    <a:pt x="573" y="641"/>
                  </a:lnTo>
                  <a:lnTo>
                    <a:pt x="606" y="540"/>
                  </a:lnTo>
                  <a:lnTo>
                    <a:pt x="640" y="304"/>
                  </a:lnTo>
                  <a:lnTo>
                    <a:pt x="640" y="270"/>
                  </a:lnTo>
                  <a:lnTo>
                    <a:pt x="573" y="203"/>
                  </a:lnTo>
                  <a:lnTo>
                    <a:pt x="505" y="237"/>
                  </a:lnTo>
                  <a:lnTo>
                    <a:pt x="371" y="304"/>
                  </a:lnTo>
                  <a:lnTo>
                    <a:pt x="236" y="304"/>
                  </a:lnTo>
                  <a:lnTo>
                    <a:pt x="169" y="270"/>
                  </a:lnTo>
                  <a:lnTo>
                    <a:pt x="202" y="203"/>
                  </a:lnTo>
                  <a:lnTo>
                    <a:pt x="236" y="169"/>
                  </a:lnTo>
                  <a:lnTo>
                    <a:pt x="539" y="169"/>
                  </a:lnTo>
                  <a:lnTo>
                    <a:pt x="539" y="203"/>
                  </a:lnTo>
                  <a:lnTo>
                    <a:pt x="606" y="203"/>
                  </a:lnTo>
                  <a:lnTo>
                    <a:pt x="640" y="169"/>
                  </a:lnTo>
                  <a:lnTo>
                    <a:pt x="573" y="102"/>
                  </a:lnTo>
                  <a:lnTo>
                    <a:pt x="505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3569833" y="4289525"/>
              <a:ext cx="113886" cy="123877"/>
            </a:xfrm>
            <a:custGeom>
              <a:rect b="b" l="l" r="r" t="t"/>
              <a:pathLst>
                <a:path extrusionOk="0" h="2492" w="2291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3024216" y="4714595"/>
              <a:ext cx="15112" cy="120596"/>
            </a:xfrm>
            <a:custGeom>
              <a:rect b="b" l="l" r="r" t="t"/>
              <a:pathLst>
                <a:path extrusionOk="0" h="2426" w="304">
                  <a:moveTo>
                    <a:pt x="102" y="1"/>
                  </a:moveTo>
                  <a:lnTo>
                    <a:pt x="68" y="35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2"/>
                  </a:lnTo>
                  <a:lnTo>
                    <a:pt x="68" y="2055"/>
                  </a:lnTo>
                  <a:lnTo>
                    <a:pt x="136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3636792" y="442841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3350612" y="4749740"/>
              <a:ext cx="38525" cy="45236"/>
            </a:xfrm>
            <a:custGeom>
              <a:rect b="b" l="l" r="r" t="t"/>
              <a:pathLst>
                <a:path extrusionOk="0" h="910" w="775">
                  <a:moveTo>
                    <a:pt x="606" y="169"/>
                  </a:moveTo>
                  <a:lnTo>
                    <a:pt x="606" y="237"/>
                  </a:lnTo>
                  <a:lnTo>
                    <a:pt x="539" y="304"/>
                  </a:lnTo>
                  <a:lnTo>
                    <a:pt x="404" y="338"/>
                  </a:lnTo>
                  <a:lnTo>
                    <a:pt x="303" y="371"/>
                  </a:lnTo>
                  <a:lnTo>
                    <a:pt x="236" y="169"/>
                  </a:lnTo>
                  <a:close/>
                  <a:moveTo>
                    <a:pt x="505" y="506"/>
                  </a:moveTo>
                  <a:lnTo>
                    <a:pt x="572" y="540"/>
                  </a:lnTo>
                  <a:lnTo>
                    <a:pt x="606" y="573"/>
                  </a:lnTo>
                  <a:lnTo>
                    <a:pt x="539" y="674"/>
                  </a:lnTo>
                  <a:lnTo>
                    <a:pt x="505" y="708"/>
                  </a:lnTo>
                  <a:lnTo>
                    <a:pt x="438" y="742"/>
                  </a:lnTo>
                  <a:lnTo>
                    <a:pt x="303" y="708"/>
                  </a:lnTo>
                  <a:lnTo>
                    <a:pt x="303" y="540"/>
                  </a:lnTo>
                  <a:lnTo>
                    <a:pt x="337" y="540"/>
                  </a:lnTo>
                  <a:lnTo>
                    <a:pt x="505" y="506"/>
                  </a:lnTo>
                  <a:close/>
                  <a:moveTo>
                    <a:pt x="505" y="1"/>
                  </a:moveTo>
                  <a:lnTo>
                    <a:pt x="303" y="68"/>
                  </a:lnTo>
                  <a:lnTo>
                    <a:pt x="135" y="136"/>
                  </a:lnTo>
                  <a:lnTo>
                    <a:pt x="101" y="169"/>
                  </a:lnTo>
                  <a:lnTo>
                    <a:pt x="135" y="506"/>
                  </a:lnTo>
                  <a:lnTo>
                    <a:pt x="135" y="674"/>
                  </a:lnTo>
                  <a:lnTo>
                    <a:pt x="34" y="674"/>
                  </a:lnTo>
                  <a:lnTo>
                    <a:pt x="0" y="742"/>
                  </a:lnTo>
                  <a:lnTo>
                    <a:pt x="0" y="809"/>
                  </a:lnTo>
                  <a:lnTo>
                    <a:pt x="67" y="876"/>
                  </a:lnTo>
                  <a:lnTo>
                    <a:pt x="269" y="910"/>
                  </a:lnTo>
                  <a:lnTo>
                    <a:pt x="505" y="910"/>
                  </a:lnTo>
                  <a:lnTo>
                    <a:pt x="572" y="876"/>
                  </a:lnTo>
                  <a:lnTo>
                    <a:pt x="673" y="843"/>
                  </a:lnTo>
                  <a:lnTo>
                    <a:pt x="741" y="742"/>
                  </a:lnTo>
                  <a:lnTo>
                    <a:pt x="775" y="641"/>
                  </a:lnTo>
                  <a:lnTo>
                    <a:pt x="775" y="506"/>
                  </a:lnTo>
                  <a:lnTo>
                    <a:pt x="741" y="439"/>
                  </a:lnTo>
                  <a:lnTo>
                    <a:pt x="707" y="405"/>
                  </a:lnTo>
                  <a:lnTo>
                    <a:pt x="775" y="304"/>
                  </a:lnTo>
                  <a:lnTo>
                    <a:pt x="775" y="169"/>
                  </a:lnTo>
                  <a:lnTo>
                    <a:pt x="741" y="68"/>
                  </a:lnTo>
                  <a:lnTo>
                    <a:pt x="707" y="35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3702062" y="4287835"/>
              <a:ext cx="128898" cy="123877"/>
            </a:xfrm>
            <a:custGeom>
              <a:rect b="b" l="l" r="r" t="t"/>
              <a:pathLst>
                <a:path extrusionOk="0" h="2492" w="2593">
                  <a:moveTo>
                    <a:pt x="135" y="1"/>
                  </a:moveTo>
                  <a:lnTo>
                    <a:pt x="101" y="34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0" y="1751"/>
                  </a:lnTo>
                  <a:lnTo>
                    <a:pt x="34" y="2054"/>
                  </a:lnTo>
                  <a:lnTo>
                    <a:pt x="101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2" y="102"/>
                  </a:lnTo>
                  <a:lnTo>
                    <a:pt x="202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3310446" y="470793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3166486" y="4709574"/>
              <a:ext cx="128948" cy="123927"/>
            </a:xfrm>
            <a:custGeom>
              <a:rect b="b" l="l" r="r" t="t"/>
              <a:pathLst>
                <a:path extrusionOk="0" h="2493" w="2594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3216693" y="4751430"/>
              <a:ext cx="36885" cy="33505"/>
            </a:xfrm>
            <a:custGeom>
              <a:rect b="b" l="l" r="r" t="t"/>
              <a:pathLst>
                <a:path extrusionOk="0" h="674" w="742">
                  <a:moveTo>
                    <a:pt x="68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337"/>
                  </a:lnTo>
                  <a:lnTo>
                    <a:pt x="102" y="438"/>
                  </a:lnTo>
                  <a:lnTo>
                    <a:pt x="169" y="573"/>
                  </a:lnTo>
                  <a:lnTo>
                    <a:pt x="270" y="674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506" y="506"/>
                  </a:lnTo>
                  <a:lnTo>
                    <a:pt x="607" y="371"/>
                  </a:lnTo>
                  <a:lnTo>
                    <a:pt x="708" y="270"/>
                  </a:lnTo>
                  <a:lnTo>
                    <a:pt x="741" y="203"/>
                  </a:lnTo>
                  <a:lnTo>
                    <a:pt x="741" y="135"/>
                  </a:lnTo>
                  <a:lnTo>
                    <a:pt x="741" y="102"/>
                  </a:lnTo>
                  <a:lnTo>
                    <a:pt x="708" y="68"/>
                  </a:lnTo>
                  <a:lnTo>
                    <a:pt x="640" y="68"/>
                  </a:lnTo>
                  <a:lnTo>
                    <a:pt x="573" y="102"/>
                  </a:lnTo>
                  <a:lnTo>
                    <a:pt x="472" y="169"/>
                  </a:lnTo>
                  <a:lnTo>
                    <a:pt x="405" y="270"/>
                  </a:lnTo>
                  <a:lnTo>
                    <a:pt x="304" y="405"/>
                  </a:lnTo>
                  <a:lnTo>
                    <a:pt x="236" y="236"/>
                  </a:lnTo>
                  <a:lnTo>
                    <a:pt x="203" y="68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3745558" y="4851844"/>
              <a:ext cx="138989" cy="16802"/>
            </a:xfrm>
            <a:custGeom>
              <a:rect b="b" l="l" r="r" t="t"/>
              <a:pathLst>
                <a:path extrusionOk="0" h="338" w="2796">
                  <a:moveTo>
                    <a:pt x="337" y="1"/>
                  </a:moveTo>
                  <a:lnTo>
                    <a:pt x="169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35" y="203"/>
                  </a:lnTo>
                  <a:lnTo>
                    <a:pt x="304" y="236"/>
                  </a:lnTo>
                  <a:lnTo>
                    <a:pt x="607" y="270"/>
                  </a:lnTo>
                  <a:lnTo>
                    <a:pt x="1247" y="270"/>
                  </a:lnTo>
                  <a:lnTo>
                    <a:pt x="2021" y="337"/>
                  </a:lnTo>
                  <a:lnTo>
                    <a:pt x="2391" y="337"/>
                  </a:lnTo>
                  <a:lnTo>
                    <a:pt x="2762" y="270"/>
                  </a:lnTo>
                  <a:lnTo>
                    <a:pt x="2795" y="236"/>
                  </a:lnTo>
                  <a:lnTo>
                    <a:pt x="2762" y="169"/>
                  </a:lnTo>
                  <a:lnTo>
                    <a:pt x="2459" y="102"/>
                  </a:lnTo>
                  <a:lnTo>
                    <a:pt x="2122" y="68"/>
                  </a:lnTo>
                  <a:lnTo>
                    <a:pt x="1449" y="6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4061912" y="4574015"/>
              <a:ext cx="15112" cy="120547"/>
            </a:xfrm>
            <a:custGeom>
              <a:rect b="b" l="l" r="r" t="t"/>
              <a:pathLst>
                <a:path extrusionOk="0" h="2425" w="304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3235136" y="4570684"/>
              <a:ext cx="115526" cy="123877"/>
            </a:xfrm>
            <a:custGeom>
              <a:rect b="b" l="l" r="r" t="t"/>
              <a:pathLst>
                <a:path extrusionOk="0" h="2492" w="2324">
                  <a:moveTo>
                    <a:pt x="1852" y="0"/>
                  </a:moveTo>
                  <a:lnTo>
                    <a:pt x="1380" y="34"/>
                  </a:lnTo>
                  <a:lnTo>
                    <a:pt x="135" y="34"/>
                  </a:lnTo>
                  <a:lnTo>
                    <a:pt x="67" y="68"/>
                  </a:lnTo>
                  <a:lnTo>
                    <a:pt x="34" y="135"/>
                  </a:lnTo>
                  <a:lnTo>
                    <a:pt x="34" y="202"/>
                  </a:lnTo>
                  <a:lnTo>
                    <a:pt x="67" y="236"/>
                  </a:lnTo>
                  <a:lnTo>
                    <a:pt x="34" y="472"/>
                  </a:lnTo>
                  <a:lnTo>
                    <a:pt x="34" y="708"/>
                  </a:lnTo>
                  <a:lnTo>
                    <a:pt x="34" y="1145"/>
                  </a:lnTo>
                  <a:lnTo>
                    <a:pt x="0" y="1718"/>
                  </a:lnTo>
                  <a:lnTo>
                    <a:pt x="34" y="2021"/>
                  </a:lnTo>
                  <a:lnTo>
                    <a:pt x="34" y="2290"/>
                  </a:lnTo>
                  <a:lnTo>
                    <a:pt x="34" y="2357"/>
                  </a:lnTo>
                  <a:lnTo>
                    <a:pt x="34" y="2425"/>
                  </a:lnTo>
                  <a:lnTo>
                    <a:pt x="67" y="2492"/>
                  </a:lnTo>
                  <a:lnTo>
                    <a:pt x="1818" y="2492"/>
                  </a:lnTo>
                  <a:lnTo>
                    <a:pt x="2020" y="2458"/>
                  </a:lnTo>
                  <a:lnTo>
                    <a:pt x="2121" y="2391"/>
                  </a:lnTo>
                  <a:lnTo>
                    <a:pt x="2188" y="2324"/>
                  </a:lnTo>
                  <a:lnTo>
                    <a:pt x="2121" y="2256"/>
                  </a:lnTo>
                  <a:lnTo>
                    <a:pt x="2020" y="2223"/>
                  </a:lnTo>
                  <a:lnTo>
                    <a:pt x="1818" y="2189"/>
                  </a:lnTo>
                  <a:lnTo>
                    <a:pt x="1414" y="2223"/>
                  </a:lnTo>
                  <a:lnTo>
                    <a:pt x="236" y="2256"/>
                  </a:lnTo>
                  <a:lnTo>
                    <a:pt x="269" y="1987"/>
                  </a:lnTo>
                  <a:lnTo>
                    <a:pt x="269" y="1718"/>
                  </a:lnTo>
                  <a:lnTo>
                    <a:pt x="269" y="1145"/>
                  </a:lnTo>
                  <a:lnTo>
                    <a:pt x="269" y="708"/>
                  </a:lnTo>
                  <a:lnTo>
                    <a:pt x="269" y="472"/>
                  </a:lnTo>
                  <a:lnTo>
                    <a:pt x="236" y="270"/>
                  </a:lnTo>
                  <a:lnTo>
                    <a:pt x="1953" y="270"/>
                  </a:lnTo>
                  <a:lnTo>
                    <a:pt x="2155" y="202"/>
                  </a:lnTo>
                  <a:lnTo>
                    <a:pt x="2222" y="169"/>
                  </a:lnTo>
                  <a:lnTo>
                    <a:pt x="2323" y="101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0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3988242" y="4289525"/>
              <a:ext cx="127258" cy="122187"/>
            </a:xfrm>
            <a:custGeom>
              <a:rect b="b" l="l" r="r" t="t"/>
              <a:pathLst>
                <a:path extrusionOk="0" h="2458" w="256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7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8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59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8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3845972" y="4286144"/>
              <a:ext cx="125567" cy="135659"/>
            </a:xfrm>
            <a:custGeom>
              <a:rect b="b" l="l" r="r" t="t"/>
              <a:pathLst>
                <a:path extrusionOk="0" h="2729" w="2526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3064382" y="4433435"/>
              <a:ext cx="15112" cy="120547"/>
            </a:xfrm>
            <a:custGeom>
              <a:rect b="b" l="l" r="r" t="t"/>
              <a:pathLst>
                <a:path extrusionOk="0" h="2425" w="304">
                  <a:moveTo>
                    <a:pt x="102" y="1"/>
                  </a:moveTo>
                  <a:lnTo>
                    <a:pt x="68" y="34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1"/>
                  </a:lnTo>
                  <a:lnTo>
                    <a:pt x="68" y="2054"/>
                  </a:lnTo>
                  <a:lnTo>
                    <a:pt x="136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3206652" y="4428414"/>
              <a:ext cx="128948" cy="123927"/>
            </a:xfrm>
            <a:custGeom>
              <a:rect b="b" l="l" r="r" t="t"/>
              <a:pathLst>
                <a:path extrusionOk="0" h="2493" w="2594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3089485" y="4568994"/>
              <a:ext cx="128948" cy="123927"/>
            </a:xfrm>
            <a:custGeom>
              <a:rect b="b" l="l" r="r" t="t"/>
              <a:pathLst>
                <a:path extrusionOk="0" h="2493" w="2594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3251838" y="4476981"/>
              <a:ext cx="43596" cy="35195"/>
            </a:xfrm>
            <a:custGeom>
              <a:rect b="b" l="l" r="r" t="t"/>
              <a:pathLst>
                <a:path extrusionOk="0" h="708" w="877">
                  <a:moveTo>
                    <a:pt x="34" y="0"/>
                  </a:moveTo>
                  <a:lnTo>
                    <a:pt x="1" y="34"/>
                  </a:lnTo>
                  <a:lnTo>
                    <a:pt x="1" y="67"/>
                  </a:lnTo>
                  <a:lnTo>
                    <a:pt x="34" y="101"/>
                  </a:lnTo>
                  <a:lnTo>
                    <a:pt x="135" y="168"/>
                  </a:lnTo>
                  <a:lnTo>
                    <a:pt x="236" y="202"/>
                  </a:lnTo>
                  <a:lnTo>
                    <a:pt x="169" y="404"/>
                  </a:lnTo>
                  <a:lnTo>
                    <a:pt x="135" y="606"/>
                  </a:lnTo>
                  <a:lnTo>
                    <a:pt x="169" y="673"/>
                  </a:lnTo>
                  <a:lnTo>
                    <a:pt x="203" y="707"/>
                  </a:lnTo>
                  <a:lnTo>
                    <a:pt x="270" y="707"/>
                  </a:lnTo>
                  <a:lnTo>
                    <a:pt x="304" y="640"/>
                  </a:lnTo>
                  <a:lnTo>
                    <a:pt x="371" y="438"/>
                  </a:lnTo>
                  <a:lnTo>
                    <a:pt x="405" y="202"/>
                  </a:lnTo>
                  <a:lnTo>
                    <a:pt x="438" y="236"/>
                  </a:lnTo>
                  <a:lnTo>
                    <a:pt x="741" y="236"/>
                  </a:lnTo>
                  <a:lnTo>
                    <a:pt x="842" y="202"/>
                  </a:lnTo>
                  <a:lnTo>
                    <a:pt x="876" y="168"/>
                  </a:lnTo>
                  <a:lnTo>
                    <a:pt x="876" y="101"/>
                  </a:lnTo>
                  <a:lnTo>
                    <a:pt x="876" y="67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3034257" y="4711264"/>
              <a:ext cx="113886" cy="123927"/>
            </a:xfrm>
            <a:custGeom>
              <a:rect b="b" l="l" r="r" t="t"/>
              <a:pathLst>
                <a:path extrusionOk="0" h="2493" w="2291">
                  <a:moveTo>
                    <a:pt x="237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6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3139692" y="4614181"/>
              <a:ext cx="36885" cy="53637"/>
            </a:xfrm>
            <a:custGeom>
              <a:rect b="b" l="l" r="r" t="t"/>
              <a:pathLst>
                <a:path extrusionOk="0" h="1079" w="742">
                  <a:moveTo>
                    <a:pt x="540" y="1"/>
                  </a:moveTo>
                  <a:lnTo>
                    <a:pt x="371" y="35"/>
                  </a:lnTo>
                  <a:lnTo>
                    <a:pt x="136" y="35"/>
                  </a:lnTo>
                  <a:lnTo>
                    <a:pt x="102" y="68"/>
                  </a:lnTo>
                  <a:lnTo>
                    <a:pt x="35" y="68"/>
                  </a:lnTo>
                  <a:lnTo>
                    <a:pt x="1" y="136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36" y="1011"/>
                  </a:lnTo>
                  <a:lnTo>
                    <a:pt x="169" y="1078"/>
                  </a:lnTo>
                  <a:lnTo>
                    <a:pt x="237" y="1078"/>
                  </a:lnTo>
                  <a:lnTo>
                    <a:pt x="304" y="1045"/>
                  </a:lnTo>
                  <a:lnTo>
                    <a:pt x="338" y="977"/>
                  </a:lnTo>
                  <a:lnTo>
                    <a:pt x="304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73" y="573"/>
                  </a:lnTo>
                  <a:lnTo>
                    <a:pt x="607" y="540"/>
                  </a:lnTo>
                  <a:lnTo>
                    <a:pt x="607" y="506"/>
                  </a:lnTo>
                  <a:lnTo>
                    <a:pt x="573" y="439"/>
                  </a:lnTo>
                  <a:lnTo>
                    <a:pt x="506" y="439"/>
                  </a:lnTo>
                  <a:lnTo>
                    <a:pt x="338" y="472"/>
                  </a:lnTo>
                  <a:lnTo>
                    <a:pt x="270" y="506"/>
                  </a:lnTo>
                  <a:lnTo>
                    <a:pt x="237" y="237"/>
                  </a:lnTo>
                  <a:lnTo>
                    <a:pt x="540" y="237"/>
                  </a:lnTo>
                  <a:lnTo>
                    <a:pt x="641" y="203"/>
                  </a:lnTo>
                  <a:lnTo>
                    <a:pt x="708" y="169"/>
                  </a:lnTo>
                  <a:lnTo>
                    <a:pt x="742" y="136"/>
                  </a:lnTo>
                  <a:lnTo>
                    <a:pt x="742" y="68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3271921" y="4289525"/>
              <a:ext cx="127258" cy="122187"/>
            </a:xfrm>
            <a:custGeom>
              <a:rect b="b" l="l" r="r" t="t"/>
              <a:pathLst>
                <a:path extrusionOk="0" h="2458" w="256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3072783" y="4754761"/>
              <a:ext cx="33505" cy="31864"/>
            </a:xfrm>
            <a:custGeom>
              <a:rect b="b" l="l" r="r" t="t"/>
              <a:pathLst>
                <a:path extrusionOk="0" h="641" w="674">
                  <a:moveTo>
                    <a:pt x="270" y="1"/>
                  </a:moveTo>
                  <a:lnTo>
                    <a:pt x="169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34" y="405"/>
                  </a:lnTo>
                  <a:lnTo>
                    <a:pt x="68" y="506"/>
                  </a:lnTo>
                  <a:lnTo>
                    <a:pt x="169" y="573"/>
                  </a:lnTo>
                  <a:lnTo>
                    <a:pt x="270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39" y="540"/>
                  </a:lnTo>
                  <a:lnTo>
                    <a:pt x="606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472" y="371"/>
                  </a:lnTo>
                  <a:lnTo>
                    <a:pt x="404" y="405"/>
                  </a:lnTo>
                  <a:lnTo>
                    <a:pt x="303" y="405"/>
                  </a:lnTo>
                  <a:lnTo>
                    <a:pt x="236" y="371"/>
                  </a:lnTo>
                  <a:lnTo>
                    <a:pt x="202" y="338"/>
                  </a:lnTo>
                  <a:lnTo>
                    <a:pt x="202" y="304"/>
                  </a:lnTo>
                  <a:lnTo>
                    <a:pt x="236" y="237"/>
                  </a:lnTo>
                  <a:lnTo>
                    <a:pt x="270" y="203"/>
                  </a:lnTo>
                  <a:lnTo>
                    <a:pt x="404" y="169"/>
                  </a:lnTo>
                  <a:lnTo>
                    <a:pt x="505" y="169"/>
                  </a:lnTo>
                  <a:lnTo>
                    <a:pt x="640" y="136"/>
                  </a:lnTo>
                  <a:lnTo>
                    <a:pt x="674" y="136"/>
                  </a:lnTo>
                  <a:lnTo>
                    <a:pt x="674" y="68"/>
                  </a:lnTo>
                  <a:lnTo>
                    <a:pt x="573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3074423" y="4430105"/>
              <a:ext cx="113886" cy="123877"/>
            </a:xfrm>
            <a:custGeom>
              <a:rect b="b" l="l" r="r" t="t"/>
              <a:pathLst>
                <a:path extrusionOk="0" h="2492" w="2291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3116279" y="4475291"/>
              <a:ext cx="28484" cy="43546"/>
            </a:xfrm>
            <a:custGeom>
              <a:rect b="b" l="l" r="r" t="t"/>
              <a:pathLst>
                <a:path extrusionOk="0" h="876" w="573">
                  <a:moveTo>
                    <a:pt x="371" y="169"/>
                  </a:moveTo>
                  <a:lnTo>
                    <a:pt x="337" y="303"/>
                  </a:lnTo>
                  <a:lnTo>
                    <a:pt x="270" y="371"/>
                  </a:lnTo>
                  <a:lnTo>
                    <a:pt x="203" y="404"/>
                  </a:lnTo>
                  <a:lnTo>
                    <a:pt x="169" y="438"/>
                  </a:lnTo>
                  <a:lnTo>
                    <a:pt x="169" y="337"/>
                  </a:lnTo>
                  <a:lnTo>
                    <a:pt x="203" y="270"/>
                  </a:lnTo>
                  <a:lnTo>
                    <a:pt x="236" y="236"/>
                  </a:lnTo>
                  <a:lnTo>
                    <a:pt x="304" y="169"/>
                  </a:lnTo>
                  <a:close/>
                  <a:moveTo>
                    <a:pt x="405" y="0"/>
                  </a:moveTo>
                  <a:lnTo>
                    <a:pt x="236" y="34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1" y="472"/>
                  </a:lnTo>
                  <a:lnTo>
                    <a:pt x="34" y="741"/>
                  </a:lnTo>
                  <a:lnTo>
                    <a:pt x="68" y="808"/>
                  </a:lnTo>
                  <a:lnTo>
                    <a:pt x="102" y="808"/>
                  </a:lnTo>
                  <a:lnTo>
                    <a:pt x="135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03" y="674"/>
                  </a:lnTo>
                  <a:lnTo>
                    <a:pt x="270" y="775"/>
                  </a:lnTo>
                  <a:lnTo>
                    <a:pt x="371" y="842"/>
                  </a:lnTo>
                  <a:lnTo>
                    <a:pt x="472" y="876"/>
                  </a:lnTo>
                  <a:lnTo>
                    <a:pt x="539" y="876"/>
                  </a:lnTo>
                  <a:lnTo>
                    <a:pt x="573" y="808"/>
                  </a:lnTo>
                  <a:lnTo>
                    <a:pt x="573" y="741"/>
                  </a:lnTo>
                  <a:lnTo>
                    <a:pt x="506" y="674"/>
                  </a:lnTo>
                  <a:lnTo>
                    <a:pt x="405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73" y="270"/>
                  </a:lnTo>
                  <a:lnTo>
                    <a:pt x="573" y="169"/>
                  </a:lnTo>
                  <a:lnTo>
                    <a:pt x="573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3633462" y="4751430"/>
              <a:ext cx="46877" cy="41906"/>
            </a:xfrm>
            <a:custGeom>
              <a:rect b="b" l="l" r="r" t="t"/>
              <a:pathLst>
                <a:path extrusionOk="0" h="843" w="943">
                  <a:moveTo>
                    <a:pt x="67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40"/>
                  </a:lnTo>
                  <a:lnTo>
                    <a:pt x="337" y="674"/>
                  </a:lnTo>
                  <a:lnTo>
                    <a:pt x="438" y="674"/>
                  </a:lnTo>
                  <a:lnTo>
                    <a:pt x="471" y="640"/>
                  </a:lnTo>
                  <a:lnTo>
                    <a:pt x="673" y="438"/>
                  </a:lnTo>
                  <a:lnTo>
                    <a:pt x="707" y="607"/>
                  </a:lnTo>
                  <a:lnTo>
                    <a:pt x="774" y="775"/>
                  </a:lnTo>
                  <a:lnTo>
                    <a:pt x="808" y="842"/>
                  </a:lnTo>
                  <a:lnTo>
                    <a:pt x="875" y="809"/>
                  </a:lnTo>
                  <a:lnTo>
                    <a:pt x="943" y="775"/>
                  </a:lnTo>
                  <a:lnTo>
                    <a:pt x="943" y="674"/>
                  </a:lnTo>
                  <a:lnTo>
                    <a:pt x="875" y="573"/>
                  </a:lnTo>
                  <a:lnTo>
                    <a:pt x="875" y="438"/>
                  </a:lnTo>
                  <a:lnTo>
                    <a:pt x="875" y="304"/>
                  </a:lnTo>
                  <a:lnTo>
                    <a:pt x="875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34"/>
                  </a:lnTo>
                  <a:lnTo>
                    <a:pt x="707" y="68"/>
                  </a:lnTo>
                  <a:lnTo>
                    <a:pt x="404" y="405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2990761" y="4610850"/>
              <a:ext cx="38525" cy="53587"/>
            </a:xfrm>
            <a:custGeom>
              <a:rect b="b" l="l" r="r" t="t"/>
              <a:pathLst>
                <a:path extrusionOk="0" h="1078" w="775">
                  <a:moveTo>
                    <a:pt x="472" y="270"/>
                  </a:moveTo>
                  <a:lnTo>
                    <a:pt x="573" y="304"/>
                  </a:lnTo>
                  <a:lnTo>
                    <a:pt x="640" y="371"/>
                  </a:lnTo>
                  <a:lnTo>
                    <a:pt x="640" y="472"/>
                  </a:lnTo>
                  <a:lnTo>
                    <a:pt x="640" y="640"/>
                  </a:lnTo>
                  <a:lnTo>
                    <a:pt x="573" y="708"/>
                  </a:lnTo>
                  <a:lnTo>
                    <a:pt x="506" y="775"/>
                  </a:lnTo>
                  <a:lnTo>
                    <a:pt x="438" y="842"/>
                  </a:lnTo>
                  <a:lnTo>
                    <a:pt x="337" y="876"/>
                  </a:lnTo>
                  <a:lnTo>
                    <a:pt x="304" y="876"/>
                  </a:lnTo>
                  <a:lnTo>
                    <a:pt x="304" y="472"/>
                  </a:lnTo>
                  <a:lnTo>
                    <a:pt x="337" y="270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203" y="169"/>
                  </a:lnTo>
                  <a:lnTo>
                    <a:pt x="135" y="405"/>
                  </a:lnTo>
                  <a:lnTo>
                    <a:pt x="102" y="640"/>
                  </a:lnTo>
                  <a:lnTo>
                    <a:pt x="135" y="876"/>
                  </a:lnTo>
                  <a:lnTo>
                    <a:pt x="34" y="910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1" y="1011"/>
                  </a:lnTo>
                  <a:lnTo>
                    <a:pt x="34" y="1044"/>
                  </a:lnTo>
                  <a:lnTo>
                    <a:pt x="135" y="1078"/>
                  </a:lnTo>
                  <a:lnTo>
                    <a:pt x="236" y="1078"/>
                  </a:lnTo>
                  <a:lnTo>
                    <a:pt x="337" y="1044"/>
                  </a:lnTo>
                  <a:lnTo>
                    <a:pt x="472" y="1011"/>
                  </a:lnTo>
                  <a:lnTo>
                    <a:pt x="640" y="842"/>
                  </a:lnTo>
                  <a:lnTo>
                    <a:pt x="708" y="741"/>
                  </a:lnTo>
                  <a:lnTo>
                    <a:pt x="775" y="674"/>
                  </a:lnTo>
                  <a:lnTo>
                    <a:pt x="775" y="573"/>
                  </a:lnTo>
                  <a:lnTo>
                    <a:pt x="775" y="438"/>
                  </a:lnTo>
                  <a:lnTo>
                    <a:pt x="741" y="337"/>
                  </a:lnTo>
                  <a:lnTo>
                    <a:pt x="708" y="236"/>
                  </a:lnTo>
                  <a:lnTo>
                    <a:pt x="640" y="203"/>
                  </a:lnTo>
                  <a:lnTo>
                    <a:pt x="539" y="169"/>
                  </a:lnTo>
                  <a:lnTo>
                    <a:pt x="337" y="169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2736345" y="4711264"/>
              <a:ext cx="127258" cy="122237"/>
            </a:xfrm>
            <a:custGeom>
              <a:rect b="b" l="l" r="r" t="t"/>
              <a:pathLst>
                <a:path extrusionOk="0" h="2459" w="256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3596627" y="470957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5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2948905" y="456735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324" y="168"/>
                  </a:moveTo>
                  <a:lnTo>
                    <a:pt x="2257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7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7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8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9" y="168"/>
                  </a:lnTo>
                  <a:lnTo>
                    <a:pt x="2459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2784912" y="4751430"/>
              <a:ext cx="38525" cy="45236"/>
            </a:xfrm>
            <a:custGeom>
              <a:rect b="b" l="l" r="r" t="t"/>
              <a:pathLst>
                <a:path extrusionOk="0" h="910" w="775">
                  <a:moveTo>
                    <a:pt x="135" y="1"/>
                  </a:moveTo>
                  <a:lnTo>
                    <a:pt x="68" y="34"/>
                  </a:lnTo>
                  <a:lnTo>
                    <a:pt x="34" y="34"/>
                  </a:lnTo>
                  <a:lnTo>
                    <a:pt x="34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2" y="506"/>
                  </a:lnTo>
                  <a:lnTo>
                    <a:pt x="34" y="741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35" y="910"/>
                  </a:lnTo>
                  <a:lnTo>
                    <a:pt x="539" y="809"/>
                  </a:lnTo>
                  <a:lnTo>
                    <a:pt x="674" y="775"/>
                  </a:lnTo>
                  <a:lnTo>
                    <a:pt x="741" y="741"/>
                  </a:lnTo>
                  <a:lnTo>
                    <a:pt x="775" y="674"/>
                  </a:lnTo>
                  <a:lnTo>
                    <a:pt x="741" y="607"/>
                  </a:lnTo>
                  <a:lnTo>
                    <a:pt x="707" y="573"/>
                  </a:lnTo>
                  <a:lnTo>
                    <a:pt x="640" y="573"/>
                  </a:lnTo>
                  <a:lnTo>
                    <a:pt x="505" y="607"/>
                  </a:lnTo>
                  <a:lnTo>
                    <a:pt x="371" y="640"/>
                  </a:lnTo>
                  <a:lnTo>
                    <a:pt x="674" y="270"/>
                  </a:lnTo>
                  <a:lnTo>
                    <a:pt x="707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606" y="68"/>
                  </a:lnTo>
                  <a:lnTo>
                    <a:pt x="270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2413380" y="4709574"/>
              <a:ext cx="162353" cy="133968"/>
            </a:xfrm>
            <a:custGeom>
              <a:rect b="b" l="l" r="r" t="t"/>
              <a:pathLst>
                <a:path extrusionOk="0" h="2695" w="3266">
                  <a:moveTo>
                    <a:pt x="269" y="270"/>
                  </a:moveTo>
                  <a:lnTo>
                    <a:pt x="572" y="304"/>
                  </a:lnTo>
                  <a:lnTo>
                    <a:pt x="842" y="304"/>
                  </a:lnTo>
                  <a:lnTo>
                    <a:pt x="1414" y="338"/>
                  </a:lnTo>
                  <a:lnTo>
                    <a:pt x="2222" y="371"/>
                  </a:lnTo>
                  <a:lnTo>
                    <a:pt x="2996" y="439"/>
                  </a:lnTo>
                  <a:lnTo>
                    <a:pt x="2963" y="910"/>
                  </a:lnTo>
                  <a:lnTo>
                    <a:pt x="2929" y="1415"/>
                  </a:lnTo>
                  <a:lnTo>
                    <a:pt x="2963" y="1920"/>
                  </a:lnTo>
                  <a:lnTo>
                    <a:pt x="2996" y="2391"/>
                  </a:lnTo>
                  <a:lnTo>
                    <a:pt x="2424" y="2391"/>
                  </a:lnTo>
                  <a:lnTo>
                    <a:pt x="1616" y="2425"/>
                  </a:lnTo>
                  <a:lnTo>
                    <a:pt x="875" y="2425"/>
                  </a:lnTo>
                  <a:lnTo>
                    <a:pt x="572" y="2391"/>
                  </a:lnTo>
                  <a:lnTo>
                    <a:pt x="404" y="2324"/>
                  </a:lnTo>
                  <a:lnTo>
                    <a:pt x="404" y="2055"/>
                  </a:lnTo>
                  <a:lnTo>
                    <a:pt x="404" y="1752"/>
                  </a:lnTo>
                  <a:lnTo>
                    <a:pt x="370" y="1179"/>
                  </a:lnTo>
                  <a:lnTo>
                    <a:pt x="337" y="708"/>
                  </a:lnTo>
                  <a:lnTo>
                    <a:pt x="269" y="270"/>
                  </a:lnTo>
                  <a:close/>
                  <a:moveTo>
                    <a:pt x="135" y="1"/>
                  </a:moveTo>
                  <a:lnTo>
                    <a:pt x="101" y="35"/>
                  </a:lnTo>
                  <a:lnTo>
                    <a:pt x="67" y="102"/>
                  </a:lnTo>
                  <a:lnTo>
                    <a:pt x="67" y="136"/>
                  </a:lnTo>
                  <a:lnTo>
                    <a:pt x="34" y="169"/>
                  </a:lnTo>
                  <a:lnTo>
                    <a:pt x="0" y="203"/>
                  </a:lnTo>
                  <a:lnTo>
                    <a:pt x="34" y="237"/>
                  </a:lnTo>
                  <a:lnTo>
                    <a:pt x="67" y="237"/>
                  </a:lnTo>
                  <a:lnTo>
                    <a:pt x="67" y="775"/>
                  </a:lnTo>
                  <a:lnTo>
                    <a:pt x="101" y="1348"/>
                  </a:lnTo>
                  <a:lnTo>
                    <a:pt x="135" y="1886"/>
                  </a:lnTo>
                  <a:lnTo>
                    <a:pt x="135" y="2156"/>
                  </a:lnTo>
                  <a:lnTo>
                    <a:pt x="202" y="2425"/>
                  </a:lnTo>
                  <a:lnTo>
                    <a:pt x="202" y="2492"/>
                  </a:lnTo>
                  <a:lnTo>
                    <a:pt x="236" y="2526"/>
                  </a:lnTo>
                  <a:lnTo>
                    <a:pt x="337" y="2492"/>
                  </a:lnTo>
                  <a:lnTo>
                    <a:pt x="1010" y="2627"/>
                  </a:lnTo>
                  <a:lnTo>
                    <a:pt x="1717" y="2694"/>
                  </a:lnTo>
                  <a:lnTo>
                    <a:pt x="2390" y="2661"/>
                  </a:lnTo>
                  <a:lnTo>
                    <a:pt x="3064" y="2560"/>
                  </a:lnTo>
                  <a:lnTo>
                    <a:pt x="3131" y="2593"/>
                  </a:lnTo>
                  <a:lnTo>
                    <a:pt x="3199" y="2560"/>
                  </a:lnTo>
                  <a:lnTo>
                    <a:pt x="3232" y="2526"/>
                  </a:lnTo>
                  <a:lnTo>
                    <a:pt x="3266" y="2459"/>
                  </a:lnTo>
                  <a:lnTo>
                    <a:pt x="3232" y="1819"/>
                  </a:lnTo>
                  <a:lnTo>
                    <a:pt x="3232" y="1179"/>
                  </a:lnTo>
                  <a:lnTo>
                    <a:pt x="3266" y="641"/>
                  </a:lnTo>
                  <a:lnTo>
                    <a:pt x="3266" y="371"/>
                  </a:lnTo>
                  <a:lnTo>
                    <a:pt x="3232" y="102"/>
                  </a:lnTo>
                  <a:lnTo>
                    <a:pt x="3232" y="35"/>
                  </a:lnTo>
                  <a:lnTo>
                    <a:pt x="3131" y="35"/>
                  </a:lnTo>
                  <a:lnTo>
                    <a:pt x="3097" y="102"/>
                  </a:lnTo>
                  <a:lnTo>
                    <a:pt x="3064" y="237"/>
                  </a:lnTo>
                  <a:lnTo>
                    <a:pt x="2357" y="169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606" y="68"/>
                  </a:lnTo>
                  <a:lnTo>
                    <a:pt x="269" y="102"/>
                  </a:lnTo>
                  <a:lnTo>
                    <a:pt x="236" y="68"/>
                  </a:lnTo>
                  <a:lnTo>
                    <a:pt x="202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2415020" y="4568994"/>
              <a:ext cx="232693" cy="130588"/>
            </a:xfrm>
            <a:custGeom>
              <a:rect b="b" l="l" r="r" t="t"/>
              <a:pathLst>
                <a:path extrusionOk="0" h="2627" w="4681">
                  <a:moveTo>
                    <a:pt x="2357" y="270"/>
                  </a:moveTo>
                  <a:lnTo>
                    <a:pt x="4479" y="337"/>
                  </a:lnTo>
                  <a:lnTo>
                    <a:pt x="4411" y="539"/>
                  </a:lnTo>
                  <a:lnTo>
                    <a:pt x="4411" y="742"/>
                  </a:lnTo>
                  <a:lnTo>
                    <a:pt x="4411" y="1112"/>
                  </a:lnTo>
                  <a:lnTo>
                    <a:pt x="4411" y="1684"/>
                  </a:lnTo>
                  <a:lnTo>
                    <a:pt x="4411" y="2257"/>
                  </a:lnTo>
                  <a:lnTo>
                    <a:pt x="3401" y="2223"/>
                  </a:lnTo>
                  <a:lnTo>
                    <a:pt x="2391" y="2189"/>
                  </a:lnTo>
                  <a:lnTo>
                    <a:pt x="1852" y="2189"/>
                  </a:lnTo>
                  <a:lnTo>
                    <a:pt x="1347" y="2223"/>
                  </a:lnTo>
                  <a:lnTo>
                    <a:pt x="809" y="2257"/>
                  </a:lnTo>
                  <a:lnTo>
                    <a:pt x="539" y="2324"/>
                  </a:lnTo>
                  <a:lnTo>
                    <a:pt x="304" y="2391"/>
                  </a:lnTo>
                  <a:lnTo>
                    <a:pt x="270" y="1213"/>
                  </a:lnTo>
                  <a:lnTo>
                    <a:pt x="304" y="742"/>
                  </a:lnTo>
                  <a:lnTo>
                    <a:pt x="270" y="506"/>
                  </a:lnTo>
                  <a:lnTo>
                    <a:pt x="236" y="270"/>
                  </a:lnTo>
                  <a:close/>
                  <a:moveTo>
                    <a:pt x="842" y="1"/>
                  </a:moveTo>
                  <a:lnTo>
                    <a:pt x="607" y="34"/>
                  </a:lnTo>
                  <a:lnTo>
                    <a:pt x="405" y="102"/>
                  </a:lnTo>
                  <a:lnTo>
                    <a:pt x="203" y="169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34" y="337"/>
                  </a:lnTo>
                  <a:lnTo>
                    <a:pt x="1" y="573"/>
                  </a:lnTo>
                  <a:lnTo>
                    <a:pt x="34" y="1011"/>
                  </a:lnTo>
                  <a:lnTo>
                    <a:pt x="68" y="2459"/>
                  </a:lnTo>
                  <a:lnTo>
                    <a:pt x="68" y="2492"/>
                  </a:lnTo>
                  <a:lnTo>
                    <a:pt x="102" y="2526"/>
                  </a:lnTo>
                  <a:lnTo>
                    <a:pt x="203" y="2560"/>
                  </a:lnTo>
                  <a:lnTo>
                    <a:pt x="270" y="2526"/>
                  </a:lnTo>
                  <a:lnTo>
                    <a:pt x="304" y="2492"/>
                  </a:lnTo>
                  <a:lnTo>
                    <a:pt x="304" y="2459"/>
                  </a:lnTo>
                  <a:lnTo>
                    <a:pt x="304" y="2425"/>
                  </a:lnTo>
                  <a:lnTo>
                    <a:pt x="741" y="2459"/>
                  </a:lnTo>
                  <a:lnTo>
                    <a:pt x="1213" y="2459"/>
                  </a:lnTo>
                  <a:lnTo>
                    <a:pt x="2122" y="2425"/>
                  </a:lnTo>
                  <a:lnTo>
                    <a:pt x="3267" y="2425"/>
                  </a:lnTo>
                  <a:lnTo>
                    <a:pt x="4445" y="2459"/>
                  </a:lnTo>
                  <a:lnTo>
                    <a:pt x="4445" y="2526"/>
                  </a:lnTo>
                  <a:lnTo>
                    <a:pt x="4479" y="2627"/>
                  </a:lnTo>
                  <a:lnTo>
                    <a:pt x="4613" y="2627"/>
                  </a:lnTo>
                  <a:lnTo>
                    <a:pt x="4647" y="2526"/>
                  </a:lnTo>
                  <a:lnTo>
                    <a:pt x="4681" y="1920"/>
                  </a:lnTo>
                  <a:lnTo>
                    <a:pt x="4681" y="1314"/>
                  </a:lnTo>
                  <a:lnTo>
                    <a:pt x="4681" y="809"/>
                  </a:lnTo>
                  <a:lnTo>
                    <a:pt x="4681" y="573"/>
                  </a:lnTo>
                  <a:lnTo>
                    <a:pt x="4613" y="337"/>
                  </a:lnTo>
                  <a:lnTo>
                    <a:pt x="4681" y="304"/>
                  </a:lnTo>
                  <a:lnTo>
                    <a:pt x="4681" y="236"/>
                  </a:lnTo>
                  <a:lnTo>
                    <a:pt x="4647" y="169"/>
                  </a:lnTo>
                  <a:lnTo>
                    <a:pt x="4580" y="135"/>
                  </a:lnTo>
                  <a:lnTo>
                    <a:pt x="3940" y="102"/>
                  </a:lnTo>
                  <a:lnTo>
                    <a:pt x="3334" y="68"/>
                  </a:lnTo>
                  <a:lnTo>
                    <a:pt x="2054" y="34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2555600" y="4289525"/>
              <a:ext cx="127258" cy="122187"/>
            </a:xfrm>
            <a:custGeom>
              <a:rect b="b" l="l" r="r" t="t"/>
              <a:pathLst>
                <a:path extrusionOk="0" h="2458" w="256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1415" y="2189"/>
                  </a:lnTo>
                  <a:lnTo>
                    <a:pt x="1449" y="2155"/>
                  </a:lnTo>
                  <a:lnTo>
                    <a:pt x="1449" y="1953"/>
                  </a:lnTo>
                  <a:lnTo>
                    <a:pt x="1449" y="1751"/>
                  </a:lnTo>
                  <a:lnTo>
                    <a:pt x="1449" y="1347"/>
                  </a:lnTo>
                  <a:lnTo>
                    <a:pt x="1415" y="1280"/>
                  </a:lnTo>
                  <a:lnTo>
                    <a:pt x="1348" y="1246"/>
                  </a:lnTo>
                  <a:lnTo>
                    <a:pt x="1314" y="1280"/>
                  </a:lnTo>
                  <a:lnTo>
                    <a:pt x="1280" y="1347"/>
                  </a:lnTo>
                  <a:lnTo>
                    <a:pt x="1247" y="1751"/>
                  </a:lnTo>
                  <a:lnTo>
                    <a:pt x="1247" y="1987"/>
                  </a:lnTo>
                  <a:lnTo>
                    <a:pt x="1314" y="2155"/>
                  </a:lnTo>
                  <a:lnTo>
                    <a:pt x="1314" y="2189"/>
                  </a:lnTo>
                  <a:lnTo>
                    <a:pt x="573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2594125" y="470793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2696180" y="4851844"/>
              <a:ext cx="127258" cy="142320"/>
            </a:xfrm>
            <a:custGeom>
              <a:rect b="b" l="l" r="r" t="t"/>
              <a:pathLst>
                <a:path extrusionOk="0" h="2863" w="256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886"/>
                  </a:lnTo>
                  <a:lnTo>
                    <a:pt x="2324" y="2627"/>
                  </a:lnTo>
                  <a:lnTo>
                    <a:pt x="2088" y="2593"/>
                  </a:lnTo>
                  <a:lnTo>
                    <a:pt x="607" y="2593"/>
                  </a:lnTo>
                  <a:lnTo>
                    <a:pt x="338" y="2660"/>
                  </a:lnTo>
                  <a:lnTo>
                    <a:pt x="304" y="1886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953"/>
                  </a:lnTo>
                  <a:lnTo>
                    <a:pt x="102" y="2391"/>
                  </a:lnTo>
                  <a:lnTo>
                    <a:pt x="169" y="2728"/>
                  </a:lnTo>
                  <a:lnTo>
                    <a:pt x="169" y="2795"/>
                  </a:lnTo>
                  <a:lnTo>
                    <a:pt x="304" y="2795"/>
                  </a:lnTo>
                  <a:lnTo>
                    <a:pt x="540" y="2829"/>
                  </a:lnTo>
                  <a:lnTo>
                    <a:pt x="1280" y="2829"/>
                  </a:lnTo>
                  <a:lnTo>
                    <a:pt x="1819" y="2862"/>
                  </a:lnTo>
                  <a:lnTo>
                    <a:pt x="2088" y="2862"/>
                  </a:lnTo>
                  <a:lnTo>
                    <a:pt x="2358" y="2829"/>
                  </a:lnTo>
                  <a:lnTo>
                    <a:pt x="2391" y="2862"/>
                  </a:lnTo>
                  <a:lnTo>
                    <a:pt x="2425" y="2862"/>
                  </a:lnTo>
                  <a:lnTo>
                    <a:pt x="2459" y="2829"/>
                  </a:lnTo>
                  <a:lnTo>
                    <a:pt x="2492" y="2795"/>
                  </a:lnTo>
                  <a:lnTo>
                    <a:pt x="2526" y="2458"/>
                  </a:lnTo>
                  <a:lnTo>
                    <a:pt x="2560" y="2054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3740537" y="4714595"/>
              <a:ext cx="15112" cy="120596"/>
            </a:xfrm>
            <a:custGeom>
              <a:rect b="b" l="l" r="r" t="t"/>
              <a:pathLst>
                <a:path extrusionOk="0" h="2426" w="304">
                  <a:moveTo>
                    <a:pt x="102" y="1"/>
                  </a:moveTo>
                  <a:lnTo>
                    <a:pt x="68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2"/>
                  </a:lnTo>
                  <a:lnTo>
                    <a:pt x="68" y="2055"/>
                  </a:lnTo>
                  <a:lnTo>
                    <a:pt x="135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3902890" y="4863576"/>
              <a:ext cx="15112" cy="135609"/>
            </a:xfrm>
            <a:custGeom>
              <a:rect b="b" l="l" r="r" t="t"/>
              <a:pathLst>
                <a:path extrusionOk="0" h="2728" w="304">
                  <a:moveTo>
                    <a:pt x="169" y="0"/>
                  </a:moveTo>
                  <a:lnTo>
                    <a:pt x="102" y="236"/>
                  </a:lnTo>
                  <a:lnTo>
                    <a:pt x="68" y="505"/>
                  </a:lnTo>
                  <a:lnTo>
                    <a:pt x="68" y="1010"/>
                  </a:lnTo>
                  <a:lnTo>
                    <a:pt x="1" y="1852"/>
                  </a:lnTo>
                  <a:lnTo>
                    <a:pt x="1" y="2256"/>
                  </a:lnTo>
                  <a:lnTo>
                    <a:pt x="34" y="2660"/>
                  </a:lnTo>
                  <a:lnTo>
                    <a:pt x="68" y="2694"/>
                  </a:lnTo>
                  <a:lnTo>
                    <a:pt x="102" y="2727"/>
                  </a:lnTo>
                  <a:lnTo>
                    <a:pt x="169" y="2727"/>
                  </a:lnTo>
                  <a:lnTo>
                    <a:pt x="203" y="2660"/>
                  </a:lnTo>
                  <a:lnTo>
                    <a:pt x="236" y="2357"/>
                  </a:lnTo>
                  <a:lnTo>
                    <a:pt x="236" y="2054"/>
                  </a:lnTo>
                  <a:lnTo>
                    <a:pt x="270" y="1414"/>
                  </a:lnTo>
                  <a:lnTo>
                    <a:pt x="304" y="707"/>
                  </a:lnTo>
                  <a:lnTo>
                    <a:pt x="270" y="337"/>
                  </a:lnTo>
                  <a:lnTo>
                    <a:pt x="270" y="169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4113760" y="4942217"/>
              <a:ext cx="23513" cy="35195"/>
            </a:xfrm>
            <a:custGeom>
              <a:rect b="b" l="l" r="r" t="t"/>
              <a:pathLst>
                <a:path extrusionOk="0" h="708" w="473">
                  <a:moveTo>
                    <a:pt x="304" y="1"/>
                  </a:moveTo>
                  <a:lnTo>
                    <a:pt x="203" y="68"/>
                  </a:lnTo>
                  <a:lnTo>
                    <a:pt x="135" y="135"/>
                  </a:lnTo>
                  <a:lnTo>
                    <a:pt x="68" y="236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35" y="438"/>
                  </a:lnTo>
                  <a:lnTo>
                    <a:pt x="169" y="506"/>
                  </a:lnTo>
                  <a:lnTo>
                    <a:pt x="304" y="674"/>
                  </a:lnTo>
                  <a:lnTo>
                    <a:pt x="371" y="708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438" y="573"/>
                  </a:lnTo>
                  <a:lnTo>
                    <a:pt x="337" y="438"/>
                  </a:lnTo>
                  <a:lnTo>
                    <a:pt x="236" y="337"/>
                  </a:lnTo>
                  <a:lnTo>
                    <a:pt x="438" y="203"/>
                  </a:lnTo>
                  <a:lnTo>
                    <a:pt x="472" y="135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4065243" y="4915473"/>
              <a:ext cx="128898" cy="87042"/>
            </a:xfrm>
            <a:custGeom>
              <a:rect b="b" l="l" r="r" t="t"/>
              <a:pathLst>
                <a:path extrusionOk="0" h="1751" w="2593">
                  <a:moveTo>
                    <a:pt x="169" y="236"/>
                  </a:moveTo>
                  <a:lnTo>
                    <a:pt x="438" y="303"/>
                  </a:lnTo>
                  <a:lnTo>
                    <a:pt x="674" y="337"/>
                  </a:lnTo>
                  <a:lnTo>
                    <a:pt x="1212" y="370"/>
                  </a:lnTo>
                  <a:lnTo>
                    <a:pt x="1751" y="370"/>
                  </a:lnTo>
                  <a:lnTo>
                    <a:pt x="2020" y="337"/>
                  </a:lnTo>
                  <a:lnTo>
                    <a:pt x="2290" y="303"/>
                  </a:lnTo>
                  <a:lnTo>
                    <a:pt x="2323" y="943"/>
                  </a:lnTo>
                  <a:lnTo>
                    <a:pt x="2391" y="1414"/>
                  </a:lnTo>
                  <a:lnTo>
                    <a:pt x="2121" y="1380"/>
                  </a:lnTo>
                  <a:lnTo>
                    <a:pt x="505" y="1380"/>
                  </a:lnTo>
                  <a:lnTo>
                    <a:pt x="202" y="1448"/>
                  </a:lnTo>
                  <a:lnTo>
                    <a:pt x="202" y="808"/>
                  </a:lnTo>
                  <a:lnTo>
                    <a:pt x="202" y="505"/>
                  </a:lnTo>
                  <a:lnTo>
                    <a:pt x="202" y="370"/>
                  </a:lnTo>
                  <a:lnTo>
                    <a:pt x="169" y="236"/>
                  </a:lnTo>
                  <a:close/>
                  <a:moveTo>
                    <a:pt x="2290" y="0"/>
                  </a:moveTo>
                  <a:lnTo>
                    <a:pt x="2290" y="34"/>
                  </a:lnTo>
                  <a:lnTo>
                    <a:pt x="2290" y="135"/>
                  </a:lnTo>
                  <a:lnTo>
                    <a:pt x="1818" y="135"/>
                  </a:lnTo>
                  <a:lnTo>
                    <a:pt x="1381" y="168"/>
                  </a:lnTo>
                  <a:lnTo>
                    <a:pt x="775" y="135"/>
                  </a:lnTo>
                  <a:lnTo>
                    <a:pt x="472" y="101"/>
                  </a:lnTo>
                  <a:lnTo>
                    <a:pt x="169" y="135"/>
                  </a:lnTo>
                  <a:lnTo>
                    <a:pt x="101" y="135"/>
                  </a:lnTo>
                  <a:lnTo>
                    <a:pt x="68" y="168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515"/>
                  </a:lnTo>
                  <a:lnTo>
                    <a:pt x="34" y="1582"/>
                  </a:lnTo>
                  <a:lnTo>
                    <a:pt x="101" y="1616"/>
                  </a:lnTo>
                  <a:lnTo>
                    <a:pt x="169" y="1582"/>
                  </a:lnTo>
                  <a:lnTo>
                    <a:pt x="202" y="1549"/>
                  </a:lnTo>
                  <a:lnTo>
                    <a:pt x="472" y="1582"/>
                  </a:lnTo>
                  <a:lnTo>
                    <a:pt x="707" y="1616"/>
                  </a:lnTo>
                  <a:lnTo>
                    <a:pt x="1212" y="1582"/>
                  </a:lnTo>
                  <a:lnTo>
                    <a:pt x="1818" y="1616"/>
                  </a:lnTo>
                  <a:lnTo>
                    <a:pt x="2121" y="1582"/>
                  </a:lnTo>
                  <a:lnTo>
                    <a:pt x="2391" y="1549"/>
                  </a:lnTo>
                  <a:lnTo>
                    <a:pt x="2458" y="1751"/>
                  </a:lnTo>
                  <a:lnTo>
                    <a:pt x="2525" y="1751"/>
                  </a:lnTo>
                  <a:lnTo>
                    <a:pt x="2559" y="1717"/>
                  </a:lnTo>
                  <a:lnTo>
                    <a:pt x="2593" y="1515"/>
                  </a:lnTo>
                  <a:lnTo>
                    <a:pt x="2593" y="1347"/>
                  </a:lnTo>
                  <a:lnTo>
                    <a:pt x="2525" y="943"/>
                  </a:lnTo>
                  <a:lnTo>
                    <a:pt x="2492" y="606"/>
                  </a:lnTo>
                  <a:lnTo>
                    <a:pt x="2458" y="269"/>
                  </a:lnTo>
                  <a:lnTo>
                    <a:pt x="2458" y="236"/>
                  </a:lnTo>
                  <a:lnTo>
                    <a:pt x="2492" y="202"/>
                  </a:lnTo>
                  <a:lnTo>
                    <a:pt x="2458" y="168"/>
                  </a:lnTo>
                  <a:lnTo>
                    <a:pt x="2424" y="168"/>
                  </a:lnTo>
                  <a:lnTo>
                    <a:pt x="2391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4189070" y="4190751"/>
              <a:ext cx="137299" cy="93803"/>
            </a:xfrm>
            <a:custGeom>
              <a:rect b="b" l="l" r="r" t="t"/>
              <a:pathLst>
                <a:path extrusionOk="0" h="1887" w="2762">
                  <a:moveTo>
                    <a:pt x="1415" y="1"/>
                  </a:moveTo>
                  <a:lnTo>
                    <a:pt x="1078" y="34"/>
                  </a:lnTo>
                  <a:lnTo>
                    <a:pt x="742" y="68"/>
                  </a:lnTo>
                  <a:lnTo>
                    <a:pt x="405" y="102"/>
                  </a:lnTo>
                  <a:lnTo>
                    <a:pt x="102" y="203"/>
                  </a:lnTo>
                  <a:lnTo>
                    <a:pt x="34" y="169"/>
                  </a:lnTo>
                  <a:lnTo>
                    <a:pt x="1" y="237"/>
                  </a:lnTo>
                  <a:lnTo>
                    <a:pt x="1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2" y="1684"/>
                  </a:lnTo>
                  <a:lnTo>
                    <a:pt x="135" y="1718"/>
                  </a:lnTo>
                  <a:lnTo>
                    <a:pt x="237" y="1718"/>
                  </a:lnTo>
                  <a:lnTo>
                    <a:pt x="237" y="1651"/>
                  </a:lnTo>
                  <a:lnTo>
                    <a:pt x="237" y="1280"/>
                  </a:lnTo>
                  <a:lnTo>
                    <a:pt x="203" y="876"/>
                  </a:lnTo>
                  <a:lnTo>
                    <a:pt x="169" y="573"/>
                  </a:lnTo>
                  <a:lnTo>
                    <a:pt x="102" y="237"/>
                  </a:lnTo>
                  <a:lnTo>
                    <a:pt x="102" y="237"/>
                  </a:lnTo>
                  <a:lnTo>
                    <a:pt x="439" y="270"/>
                  </a:lnTo>
                  <a:lnTo>
                    <a:pt x="742" y="304"/>
                  </a:lnTo>
                  <a:lnTo>
                    <a:pt x="1348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60" y="540"/>
                  </a:lnTo>
                  <a:lnTo>
                    <a:pt x="2526" y="775"/>
                  </a:lnTo>
                  <a:lnTo>
                    <a:pt x="2526" y="1213"/>
                  </a:lnTo>
                  <a:lnTo>
                    <a:pt x="2560" y="1684"/>
                  </a:lnTo>
                  <a:lnTo>
                    <a:pt x="2560" y="1684"/>
                  </a:lnTo>
                  <a:lnTo>
                    <a:pt x="2257" y="1651"/>
                  </a:lnTo>
                  <a:lnTo>
                    <a:pt x="1415" y="1651"/>
                  </a:lnTo>
                  <a:lnTo>
                    <a:pt x="843" y="1583"/>
                  </a:lnTo>
                  <a:lnTo>
                    <a:pt x="540" y="1583"/>
                  </a:lnTo>
                  <a:lnTo>
                    <a:pt x="270" y="1651"/>
                  </a:lnTo>
                  <a:lnTo>
                    <a:pt x="506" y="1752"/>
                  </a:lnTo>
                  <a:lnTo>
                    <a:pt x="742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4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8" y="1752"/>
                  </a:lnTo>
                  <a:lnTo>
                    <a:pt x="2728" y="1718"/>
                  </a:lnTo>
                  <a:lnTo>
                    <a:pt x="2694" y="876"/>
                  </a:lnTo>
                  <a:lnTo>
                    <a:pt x="2728" y="607"/>
                  </a:lnTo>
                  <a:lnTo>
                    <a:pt x="2728" y="338"/>
                  </a:lnTo>
                  <a:lnTo>
                    <a:pt x="2762" y="304"/>
                  </a:lnTo>
                  <a:lnTo>
                    <a:pt x="2762" y="237"/>
                  </a:lnTo>
                  <a:lnTo>
                    <a:pt x="2762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5" y="34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3712103" y="4615871"/>
              <a:ext cx="41906" cy="45236"/>
            </a:xfrm>
            <a:custGeom>
              <a:rect b="b" l="l" r="r" t="t"/>
              <a:pathLst>
                <a:path extrusionOk="0" h="910" w="843">
                  <a:moveTo>
                    <a:pt x="34" y="1"/>
                  </a:moveTo>
                  <a:lnTo>
                    <a:pt x="0" y="135"/>
                  </a:lnTo>
                  <a:lnTo>
                    <a:pt x="0" y="270"/>
                  </a:lnTo>
                  <a:lnTo>
                    <a:pt x="34" y="708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169" y="775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505" y="775"/>
                  </a:lnTo>
                  <a:lnTo>
                    <a:pt x="573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7" y="876"/>
                  </a:lnTo>
                  <a:lnTo>
                    <a:pt x="707" y="809"/>
                  </a:lnTo>
                  <a:lnTo>
                    <a:pt x="640" y="708"/>
                  </a:lnTo>
                  <a:lnTo>
                    <a:pt x="539" y="573"/>
                  </a:lnTo>
                  <a:lnTo>
                    <a:pt x="505" y="539"/>
                  </a:lnTo>
                  <a:lnTo>
                    <a:pt x="472" y="506"/>
                  </a:lnTo>
                  <a:lnTo>
                    <a:pt x="438" y="506"/>
                  </a:lnTo>
                  <a:lnTo>
                    <a:pt x="539" y="438"/>
                  </a:lnTo>
                  <a:lnTo>
                    <a:pt x="674" y="337"/>
                  </a:lnTo>
                  <a:lnTo>
                    <a:pt x="775" y="337"/>
                  </a:lnTo>
                  <a:lnTo>
                    <a:pt x="842" y="270"/>
                  </a:lnTo>
                  <a:lnTo>
                    <a:pt x="842" y="203"/>
                  </a:lnTo>
                  <a:lnTo>
                    <a:pt x="842" y="169"/>
                  </a:lnTo>
                  <a:lnTo>
                    <a:pt x="775" y="135"/>
                  </a:lnTo>
                  <a:lnTo>
                    <a:pt x="741" y="102"/>
                  </a:lnTo>
                  <a:lnTo>
                    <a:pt x="640" y="102"/>
                  </a:lnTo>
                  <a:lnTo>
                    <a:pt x="472" y="203"/>
                  </a:lnTo>
                  <a:lnTo>
                    <a:pt x="337" y="337"/>
                  </a:lnTo>
                  <a:lnTo>
                    <a:pt x="169" y="506"/>
                  </a:lnTo>
                  <a:lnTo>
                    <a:pt x="169" y="337"/>
                  </a:lnTo>
                  <a:lnTo>
                    <a:pt x="135" y="169"/>
                  </a:lnTo>
                  <a:lnTo>
                    <a:pt x="135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4307927" y="3266940"/>
              <a:ext cx="590853" cy="1874514"/>
            </a:xfrm>
            <a:custGeom>
              <a:rect b="b" l="l" r="r" t="t"/>
              <a:pathLst>
                <a:path extrusionOk="0" h="37709" w="11886">
                  <a:moveTo>
                    <a:pt x="11885" y="0"/>
                  </a:moveTo>
                  <a:lnTo>
                    <a:pt x="11683" y="303"/>
                  </a:lnTo>
                  <a:lnTo>
                    <a:pt x="11515" y="606"/>
                  </a:lnTo>
                  <a:lnTo>
                    <a:pt x="11279" y="1279"/>
                  </a:lnTo>
                  <a:lnTo>
                    <a:pt x="10437" y="3266"/>
                  </a:lnTo>
                  <a:lnTo>
                    <a:pt x="8720" y="7508"/>
                  </a:lnTo>
                  <a:lnTo>
                    <a:pt x="5252" y="15959"/>
                  </a:lnTo>
                  <a:lnTo>
                    <a:pt x="5252" y="16026"/>
                  </a:lnTo>
                  <a:lnTo>
                    <a:pt x="4646" y="15992"/>
                  </a:lnTo>
                  <a:lnTo>
                    <a:pt x="2896" y="15992"/>
                  </a:lnTo>
                  <a:lnTo>
                    <a:pt x="2189" y="15959"/>
                  </a:lnTo>
                  <a:lnTo>
                    <a:pt x="1448" y="15891"/>
                  </a:lnTo>
                  <a:lnTo>
                    <a:pt x="707" y="15891"/>
                  </a:lnTo>
                  <a:lnTo>
                    <a:pt x="371" y="15925"/>
                  </a:lnTo>
                  <a:lnTo>
                    <a:pt x="34" y="15992"/>
                  </a:lnTo>
                  <a:lnTo>
                    <a:pt x="0" y="16026"/>
                  </a:lnTo>
                  <a:lnTo>
                    <a:pt x="34" y="16060"/>
                  </a:lnTo>
                  <a:lnTo>
                    <a:pt x="337" y="16127"/>
                  </a:lnTo>
                  <a:lnTo>
                    <a:pt x="640" y="16194"/>
                  </a:lnTo>
                  <a:lnTo>
                    <a:pt x="1313" y="16228"/>
                  </a:lnTo>
                  <a:lnTo>
                    <a:pt x="2660" y="16228"/>
                  </a:lnTo>
                  <a:lnTo>
                    <a:pt x="3838" y="16295"/>
                  </a:lnTo>
                  <a:lnTo>
                    <a:pt x="4444" y="16329"/>
                  </a:lnTo>
                  <a:lnTo>
                    <a:pt x="5050" y="16329"/>
                  </a:lnTo>
                  <a:lnTo>
                    <a:pt x="5623" y="16767"/>
                  </a:lnTo>
                  <a:lnTo>
                    <a:pt x="5892" y="16969"/>
                  </a:lnTo>
                  <a:lnTo>
                    <a:pt x="6094" y="17238"/>
                  </a:lnTo>
                  <a:lnTo>
                    <a:pt x="6296" y="17507"/>
                  </a:lnTo>
                  <a:lnTo>
                    <a:pt x="6465" y="17777"/>
                  </a:lnTo>
                  <a:lnTo>
                    <a:pt x="6566" y="18113"/>
                  </a:lnTo>
                  <a:lnTo>
                    <a:pt x="6633" y="18484"/>
                  </a:lnTo>
                  <a:lnTo>
                    <a:pt x="6667" y="18821"/>
                  </a:lnTo>
                  <a:lnTo>
                    <a:pt x="6667" y="19157"/>
                  </a:lnTo>
                  <a:lnTo>
                    <a:pt x="6633" y="19864"/>
                  </a:lnTo>
                  <a:lnTo>
                    <a:pt x="6532" y="21278"/>
                  </a:lnTo>
                  <a:lnTo>
                    <a:pt x="6397" y="24039"/>
                  </a:lnTo>
                  <a:lnTo>
                    <a:pt x="6364" y="26833"/>
                  </a:lnTo>
                  <a:lnTo>
                    <a:pt x="6330" y="29561"/>
                  </a:lnTo>
                  <a:lnTo>
                    <a:pt x="6330" y="32288"/>
                  </a:lnTo>
                  <a:lnTo>
                    <a:pt x="6364" y="37708"/>
                  </a:lnTo>
                  <a:lnTo>
                    <a:pt x="6667" y="37708"/>
                  </a:lnTo>
                  <a:lnTo>
                    <a:pt x="6599" y="31884"/>
                  </a:lnTo>
                  <a:lnTo>
                    <a:pt x="6599" y="28955"/>
                  </a:lnTo>
                  <a:lnTo>
                    <a:pt x="6633" y="26025"/>
                  </a:lnTo>
                  <a:lnTo>
                    <a:pt x="6700" y="22995"/>
                  </a:lnTo>
                  <a:lnTo>
                    <a:pt x="6835" y="19932"/>
                  </a:lnTo>
                  <a:lnTo>
                    <a:pt x="6869" y="19326"/>
                  </a:lnTo>
                  <a:lnTo>
                    <a:pt x="6869" y="18719"/>
                  </a:lnTo>
                  <a:lnTo>
                    <a:pt x="6869" y="18450"/>
                  </a:lnTo>
                  <a:lnTo>
                    <a:pt x="6801" y="18147"/>
                  </a:lnTo>
                  <a:lnTo>
                    <a:pt x="6734" y="17844"/>
                  </a:lnTo>
                  <a:lnTo>
                    <a:pt x="6633" y="17575"/>
                  </a:lnTo>
                  <a:lnTo>
                    <a:pt x="6532" y="17373"/>
                  </a:lnTo>
                  <a:lnTo>
                    <a:pt x="6397" y="17171"/>
                  </a:lnTo>
                  <a:lnTo>
                    <a:pt x="6094" y="16868"/>
                  </a:lnTo>
                  <a:lnTo>
                    <a:pt x="5757" y="16565"/>
                  </a:lnTo>
                  <a:lnTo>
                    <a:pt x="5387" y="16329"/>
                  </a:lnTo>
                  <a:lnTo>
                    <a:pt x="5791" y="16262"/>
                  </a:lnTo>
                  <a:lnTo>
                    <a:pt x="5825" y="16262"/>
                  </a:lnTo>
                  <a:lnTo>
                    <a:pt x="5858" y="16194"/>
                  </a:lnTo>
                  <a:lnTo>
                    <a:pt x="5858" y="16127"/>
                  </a:lnTo>
                  <a:lnTo>
                    <a:pt x="5791" y="16093"/>
                  </a:lnTo>
                  <a:lnTo>
                    <a:pt x="5454" y="16060"/>
                  </a:lnTo>
                  <a:lnTo>
                    <a:pt x="5454" y="16026"/>
                  </a:lnTo>
                  <a:lnTo>
                    <a:pt x="7138" y="11919"/>
                  </a:lnTo>
                  <a:lnTo>
                    <a:pt x="8821" y="7811"/>
                  </a:lnTo>
                  <a:lnTo>
                    <a:pt x="10437" y="3805"/>
                  </a:lnTo>
                  <a:lnTo>
                    <a:pt x="11245" y="1818"/>
                  </a:lnTo>
                  <a:lnTo>
                    <a:pt x="11649" y="943"/>
                  </a:lnTo>
                  <a:lnTo>
                    <a:pt x="11818" y="471"/>
                  </a:lnTo>
                  <a:lnTo>
                    <a:pt x="11851" y="236"/>
                  </a:lnTo>
                  <a:lnTo>
                    <a:pt x="11885" y="34"/>
                  </a:lnTo>
                  <a:lnTo>
                    <a:pt x="118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2634291" y="442677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3665227" y="456735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324" y="168"/>
                  </a:moveTo>
                  <a:lnTo>
                    <a:pt x="2256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6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6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7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3882807" y="470957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3926303" y="4734678"/>
              <a:ext cx="33554" cy="33554"/>
            </a:xfrm>
            <a:custGeom>
              <a:rect b="b" l="l" r="r" t="t"/>
              <a:pathLst>
                <a:path extrusionOk="0" h="675" w="675">
                  <a:moveTo>
                    <a:pt x="1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69" y="237"/>
                  </a:lnTo>
                  <a:lnTo>
                    <a:pt x="338" y="304"/>
                  </a:lnTo>
                  <a:lnTo>
                    <a:pt x="68" y="506"/>
                  </a:lnTo>
                  <a:lnTo>
                    <a:pt x="35" y="573"/>
                  </a:lnTo>
                  <a:lnTo>
                    <a:pt x="68" y="641"/>
                  </a:lnTo>
                  <a:lnTo>
                    <a:pt x="136" y="674"/>
                  </a:lnTo>
                  <a:lnTo>
                    <a:pt x="203" y="674"/>
                  </a:lnTo>
                  <a:lnTo>
                    <a:pt x="405" y="506"/>
                  </a:lnTo>
                  <a:lnTo>
                    <a:pt x="641" y="371"/>
                  </a:lnTo>
                  <a:lnTo>
                    <a:pt x="674" y="304"/>
                  </a:lnTo>
                  <a:lnTo>
                    <a:pt x="674" y="237"/>
                  </a:lnTo>
                  <a:lnTo>
                    <a:pt x="674" y="203"/>
                  </a:lnTo>
                  <a:lnTo>
                    <a:pt x="607" y="169"/>
                  </a:lnTo>
                  <a:lnTo>
                    <a:pt x="338" y="68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2856892" y="4195772"/>
              <a:ext cx="135609" cy="83761"/>
            </a:xfrm>
            <a:custGeom>
              <a:rect b="b" l="l" r="r" t="t"/>
              <a:pathLst>
                <a:path extrusionOk="0" h="1685" w="2728">
                  <a:moveTo>
                    <a:pt x="67" y="1"/>
                  </a:moveTo>
                  <a:lnTo>
                    <a:pt x="67" y="68"/>
                  </a:lnTo>
                  <a:lnTo>
                    <a:pt x="34" y="439"/>
                  </a:lnTo>
                  <a:lnTo>
                    <a:pt x="0" y="809"/>
                  </a:lnTo>
                  <a:lnTo>
                    <a:pt x="0" y="1550"/>
                  </a:lnTo>
                  <a:lnTo>
                    <a:pt x="0" y="1617"/>
                  </a:lnTo>
                  <a:lnTo>
                    <a:pt x="67" y="1651"/>
                  </a:lnTo>
                  <a:lnTo>
                    <a:pt x="135" y="1617"/>
                  </a:lnTo>
                  <a:lnTo>
                    <a:pt x="168" y="1550"/>
                  </a:lnTo>
                  <a:lnTo>
                    <a:pt x="202" y="843"/>
                  </a:lnTo>
                  <a:lnTo>
                    <a:pt x="202" y="169"/>
                  </a:lnTo>
                  <a:lnTo>
                    <a:pt x="842" y="203"/>
                  </a:lnTo>
                  <a:lnTo>
                    <a:pt x="1481" y="203"/>
                  </a:lnTo>
                  <a:lnTo>
                    <a:pt x="2054" y="237"/>
                  </a:lnTo>
                  <a:lnTo>
                    <a:pt x="2323" y="237"/>
                  </a:lnTo>
                  <a:lnTo>
                    <a:pt x="2593" y="169"/>
                  </a:lnTo>
                  <a:lnTo>
                    <a:pt x="2525" y="472"/>
                  </a:lnTo>
                  <a:lnTo>
                    <a:pt x="2525" y="809"/>
                  </a:lnTo>
                  <a:lnTo>
                    <a:pt x="2525" y="1415"/>
                  </a:lnTo>
                  <a:lnTo>
                    <a:pt x="875" y="1415"/>
                  </a:lnTo>
                  <a:lnTo>
                    <a:pt x="606" y="1449"/>
                  </a:lnTo>
                  <a:lnTo>
                    <a:pt x="337" y="1516"/>
                  </a:lnTo>
                  <a:lnTo>
                    <a:pt x="606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6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7" y="775"/>
                  </a:lnTo>
                  <a:lnTo>
                    <a:pt x="2727" y="405"/>
                  </a:lnTo>
                  <a:lnTo>
                    <a:pt x="2660" y="68"/>
                  </a:lnTo>
                  <a:lnTo>
                    <a:pt x="2626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5" y="1"/>
                  </a:lnTo>
                  <a:lnTo>
                    <a:pt x="202" y="3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2821747" y="4478621"/>
              <a:ext cx="48567" cy="35195"/>
            </a:xfrm>
            <a:custGeom>
              <a:rect b="b" l="l" r="r" t="t"/>
              <a:pathLst>
                <a:path extrusionOk="0" h="708" w="977">
                  <a:moveTo>
                    <a:pt x="875" y="1"/>
                  </a:moveTo>
                  <a:lnTo>
                    <a:pt x="842" y="34"/>
                  </a:lnTo>
                  <a:lnTo>
                    <a:pt x="774" y="135"/>
                  </a:lnTo>
                  <a:lnTo>
                    <a:pt x="707" y="236"/>
                  </a:lnTo>
                  <a:lnTo>
                    <a:pt x="606" y="506"/>
                  </a:lnTo>
                  <a:lnTo>
                    <a:pt x="539" y="371"/>
                  </a:lnTo>
                  <a:lnTo>
                    <a:pt x="471" y="270"/>
                  </a:lnTo>
                  <a:lnTo>
                    <a:pt x="539" y="169"/>
                  </a:lnTo>
                  <a:lnTo>
                    <a:pt x="539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68"/>
                  </a:lnTo>
                  <a:lnTo>
                    <a:pt x="168" y="405"/>
                  </a:lnTo>
                  <a:lnTo>
                    <a:pt x="168" y="337"/>
                  </a:lnTo>
                  <a:lnTo>
                    <a:pt x="135" y="203"/>
                  </a:lnTo>
                  <a:lnTo>
                    <a:pt x="135" y="169"/>
                  </a:lnTo>
                  <a:lnTo>
                    <a:pt x="101" y="135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67" y="607"/>
                  </a:lnTo>
                  <a:lnTo>
                    <a:pt x="101" y="674"/>
                  </a:lnTo>
                  <a:lnTo>
                    <a:pt x="202" y="674"/>
                  </a:lnTo>
                  <a:lnTo>
                    <a:pt x="236" y="640"/>
                  </a:lnTo>
                  <a:lnTo>
                    <a:pt x="370" y="405"/>
                  </a:lnTo>
                  <a:lnTo>
                    <a:pt x="404" y="472"/>
                  </a:lnTo>
                  <a:lnTo>
                    <a:pt x="505" y="607"/>
                  </a:lnTo>
                  <a:lnTo>
                    <a:pt x="640" y="708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76" y="102"/>
                  </a:lnTo>
                  <a:lnTo>
                    <a:pt x="943" y="34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2776561" y="4430105"/>
              <a:ext cx="127208" cy="122237"/>
            </a:xfrm>
            <a:custGeom>
              <a:rect b="b" l="l" r="r" t="t"/>
              <a:pathLst>
                <a:path extrusionOk="0" h="2459" w="2559">
                  <a:moveTo>
                    <a:pt x="168" y="202"/>
                  </a:moveTo>
                  <a:lnTo>
                    <a:pt x="707" y="236"/>
                  </a:lnTo>
                  <a:lnTo>
                    <a:pt x="1246" y="270"/>
                  </a:lnTo>
                  <a:lnTo>
                    <a:pt x="2323" y="236"/>
                  </a:lnTo>
                  <a:lnTo>
                    <a:pt x="2323" y="707"/>
                  </a:lnTo>
                  <a:lnTo>
                    <a:pt x="2323" y="1145"/>
                  </a:lnTo>
                  <a:lnTo>
                    <a:pt x="2323" y="1684"/>
                  </a:lnTo>
                  <a:lnTo>
                    <a:pt x="2323" y="2222"/>
                  </a:lnTo>
                  <a:lnTo>
                    <a:pt x="2087" y="2189"/>
                  </a:lnTo>
                  <a:lnTo>
                    <a:pt x="606" y="2189"/>
                  </a:lnTo>
                  <a:lnTo>
                    <a:pt x="337" y="2256"/>
                  </a:lnTo>
                  <a:lnTo>
                    <a:pt x="303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8" y="202"/>
                  </a:lnTo>
                  <a:close/>
                  <a:moveTo>
                    <a:pt x="707" y="0"/>
                  </a:moveTo>
                  <a:lnTo>
                    <a:pt x="168" y="34"/>
                  </a:lnTo>
                  <a:lnTo>
                    <a:pt x="101" y="68"/>
                  </a:lnTo>
                  <a:lnTo>
                    <a:pt x="67" y="135"/>
                  </a:lnTo>
                  <a:lnTo>
                    <a:pt x="34" y="371"/>
                  </a:lnTo>
                  <a:lnTo>
                    <a:pt x="0" y="640"/>
                  </a:lnTo>
                  <a:lnTo>
                    <a:pt x="34" y="1145"/>
                  </a:lnTo>
                  <a:lnTo>
                    <a:pt x="67" y="1751"/>
                  </a:lnTo>
                  <a:lnTo>
                    <a:pt x="101" y="2054"/>
                  </a:lnTo>
                  <a:lnTo>
                    <a:pt x="168" y="2323"/>
                  </a:lnTo>
                  <a:lnTo>
                    <a:pt x="168" y="2391"/>
                  </a:lnTo>
                  <a:lnTo>
                    <a:pt x="303" y="2391"/>
                  </a:lnTo>
                  <a:lnTo>
                    <a:pt x="539" y="2424"/>
                  </a:lnTo>
                  <a:lnTo>
                    <a:pt x="1279" y="2424"/>
                  </a:lnTo>
                  <a:lnTo>
                    <a:pt x="1818" y="2458"/>
                  </a:lnTo>
                  <a:lnTo>
                    <a:pt x="2087" y="2458"/>
                  </a:lnTo>
                  <a:lnTo>
                    <a:pt x="2357" y="2424"/>
                  </a:lnTo>
                  <a:lnTo>
                    <a:pt x="2390" y="2458"/>
                  </a:lnTo>
                  <a:lnTo>
                    <a:pt x="2424" y="2458"/>
                  </a:lnTo>
                  <a:lnTo>
                    <a:pt x="2458" y="2424"/>
                  </a:lnTo>
                  <a:lnTo>
                    <a:pt x="2491" y="2391"/>
                  </a:lnTo>
                  <a:lnTo>
                    <a:pt x="2525" y="2121"/>
                  </a:lnTo>
                  <a:lnTo>
                    <a:pt x="2559" y="1852"/>
                  </a:lnTo>
                  <a:lnTo>
                    <a:pt x="2525" y="1313"/>
                  </a:lnTo>
                  <a:lnTo>
                    <a:pt x="2525" y="707"/>
                  </a:lnTo>
                  <a:lnTo>
                    <a:pt x="2525" y="404"/>
                  </a:lnTo>
                  <a:lnTo>
                    <a:pt x="2458" y="101"/>
                  </a:lnTo>
                  <a:lnTo>
                    <a:pt x="2424" y="68"/>
                  </a:lnTo>
                  <a:lnTo>
                    <a:pt x="2390" y="34"/>
                  </a:lnTo>
                  <a:lnTo>
                    <a:pt x="2323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2716263" y="4609160"/>
              <a:ext cx="30174" cy="46926"/>
            </a:xfrm>
            <a:custGeom>
              <a:rect b="b" l="l" r="r" t="t"/>
              <a:pathLst>
                <a:path extrusionOk="0" h="944" w="607">
                  <a:moveTo>
                    <a:pt x="338" y="1"/>
                  </a:moveTo>
                  <a:lnTo>
                    <a:pt x="270" y="35"/>
                  </a:lnTo>
                  <a:lnTo>
                    <a:pt x="237" y="68"/>
                  </a:lnTo>
                  <a:lnTo>
                    <a:pt x="102" y="506"/>
                  </a:lnTo>
                  <a:lnTo>
                    <a:pt x="35" y="641"/>
                  </a:lnTo>
                  <a:lnTo>
                    <a:pt x="1" y="742"/>
                  </a:lnTo>
                  <a:lnTo>
                    <a:pt x="35" y="843"/>
                  </a:lnTo>
                  <a:lnTo>
                    <a:pt x="68" y="876"/>
                  </a:lnTo>
                  <a:lnTo>
                    <a:pt x="169" y="809"/>
                  </a:lnTo>
                  <a:lnTo>
                    <a:pt x="237" y="742"/>
                  </a:lnTo>
                  <a:lnTo>
                    <a:pt x="371" y="742"/>
                  </a:lnTo>
                  <a:lnTo>
                    <a:pt x="405" y="809"/>
                  </a:lnTo>
                  <a:lnTo>
                    <a:pt x="439" y="910"/>
                  </a:lnTo>
                  <a:lnTo>
                    <a:pt x="472" y="944"/>
                  </a:lnTo>
                  <a:lnTo>
                    <a:pt x="540" y="944"/>
                  </a:lnTo>
                  <a:lnTo>
                    <a:pt x="573" y="910"/>
                  </a:lnTo>
                  <a:lnTo>
                    <a:pt x="607" y="843"/>
                  </a:lnTo>
                  <a:lnTo>
                    <a:pt x="573" y="708"/>
                  </a:lnTo>
                  <a:lnTo>
                    <a:pt x="607" y="674"/>
                  </a:lnTo>
                  <a:lnTo>
                    <a:pt x="607" y="641"/>
                  </a:lnTo>
                  <a:lnTo>
                    <a:pt x="607" y="607"/>
                  </a:lnTo>
                  <a:lnTo>
                    <a:pt x="573" y="607"/>
                  </a:lnTo>
                  <a:lnTo>
                    <a:pt x="540" y="472"/>
                  </a:lnTo>
                  <a:lnTo>
                    <a:pt x="439" y="68"/>
                  </a:lnTo>
                  <a:lnTo>
                    <a:pt x="405" y="3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2804995" y="4570684"/>
              <a:ext cx="125567" cy="122237"/>
            </a:xfrm>
            <a:custGeom>
              <a:rect b="b" l="l" r="r" t="t"/>
              <a:pathLst>
                <a:path extrusionOk="0" h="2459" w="2526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2853512" y="4617561"/>
              <a:ext cx="31864" cy="43546"/>
            </a:xfrm>
            <a:custGeom>
              <a:rect b="b" l="l" r="r" t="t"/>
              <a:pathLst>
                <a:path extrusionOk="0" h="876" w="641">
                  <a:moveTo>
                    <a:pt x="337" y="0"/>
                  </a:moveTo>
                  <a:lnTo>
                    <a:pt x="203" y="68"/>
                  </a:lnTo>
                  <a:lnTo>
                    <a:pt x="135" y="101"/>
                  </a:lnTo>
                  <a:lnTo>
                    <a:pt x="102" y="169"/>
                  </a:lnTo>
                  <a:lnTo>
                    <a:pt x="102" y="236"/>
                  </a:lnTo>
                  <a:lnTo>
                    <a:pt x="102" y="303"/>
                  </a:lnTo>
                  <a:lnTo>
                    <a:pt x="169" y="438"/>
                  </a:lnTo>
                  <a:lnTo>
                    <a:pt x="270" y="505"/>
                  </a:lnTo>
                  <a:lnTo>
                    <a:pt x="438" y="573"/>
                  </a:lnTo>
                  <a:lnTo>
                    <a:pt x="405" y="606"/>
                  </a:lnTo>
                  <a:lnTo>
                    <a:pt x="371" y="674"/>
                  </a:lnTo>
                  <a:lnTo>
                    <a:pt x="304" y="707"/>
                  </a:lnTo>
                  <a:lnTo>
                    <a:pt x="236" y="707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4" y="775"/>
                  </a:lnTo>
                  <a:lnTo>
                    <a:pt x="135" y="842"/>
                  </a:lnTo>
                  <a:lnTo>
                    <a:pt x="236" y="876"/>
                  </a:lnTo>
                  <a:lnTo>
                    <a:pt x="337" y="876"/>
                  </a:lnTo>
                  <a:lnTo>
                    <a:pt x="472" y="842"/>
                  </a:lnTo>
                  <a:lnTo>
                    <a:pt x="539" y="775"/>
                  </a:lnTo>
                  <a:lnTo>
                    <a:pt x="607" y="674"/>
                  </a:lnTo>
                  <a:lnTo>
                    <a:pt x="640" y="573"/>
                  </a:lnTo>
                  <a:lnTo>
                    <a:pt x="607" y="438"/>
                  </a:lnTo>
                  <a:lnTo>
                    <a:pt x="573" y="404"/>
                  </a:lnTo>
                  <a:lnTo>
                    <a:pt x="506" y="371"/>
                  </a:lnTo>
                  <a:lnTo>
                    <a:pt x="371" y="337"/>
                  </a:lnTo>
                  <a:lnTo>
                    <a:pt x="304" y="303"/>
                  </a:lnTo>
                  <a:lnTo>
                    <a:pt x="304" y="236"/>
                  </a:lnTo>
                  <a:lnTo>
                    <a:pt x="304" y="202"/>
                  </a:lnTo>
                  <a:lnTo>
                    <a:pt x="371" y="169"/>
                  </a:lnTo>
                  <a:lnTo>
                    <a:pt x="539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2659394" y="456899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9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8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2927182" y="4754761"/>
              <a:ext cx="40215" cy="38575"/>
            </a:xfrm>
            <a:custGeom>
              <a:rect b="b" l="l" r="r" t="t"/>
              <a:pathLst>
                <a:path extrusionOk="0" h="776" w="809">
                  <a:moveTo>
                    <a:pt x="741" y="1"/>
                  </a:moveTo>
                  <a:lnTo>
                    <a:pt x="539" y="102"/>
                  </a:lnTo>
                  <a:lnTo>
                    <a:pt x="404" y="237"/>
                  </a:lnTo>
                  <a:lnTo>
                    <a:pt x="202" y="102"/>
                  </a:lnTo>
                  <a:lnTo>
                    <a:pt x="135" y="102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269" y="371"/>
                  </a:lnTo>
                  <a:lnTo>
                    <a:pt x="168" y="472"/>
                  </a:lnTo>
                  <a:lnTo>
                    <a:pt x="67" y="573"/>
                  </a:lnTo>
                  <a:lnTo>
                    <a:pt x="34" y="607"/>
                  </a:lnTo>
                  <a:lnTo>
                    <a:pt x="0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742"/>
                  </a:lnTo>
                  <a:lnTo>
                    <a:pt x="303" y="674"/>
                  </a:lnTo>
                  <a:lnTo>
                    <a:pt x="438" y="472"/>
                  </a:lnTo>
                  <a:lnTo>
                    <a:pt x="673" y="573"/>
                  </a:lnTo>
                  <a:lnTo>
                    <a:pt x="741" y="573"/>
                  </a:lnTo>
                  <a:lnTo>
                    <a:pt x="808" y="506"/>
                  </a:lnTo>
                  <a:lnTo>
                    <a:pt x="774" y="439"/>
                  </a:lnTo>
                  <a:lnTo>
                    <a:pt x="741" y="371"/>
                  </a:lnTo>
                  <a:lnTo>
                    <a:pt x="572" y="338"/>
                  </a:lnTo>
                  <a:lnTo>
                    <a:pt x="640" y="270"/>
                  </a:lnTo>
                  <a:lnTo>
                    <a:pt x="774" y="35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2985741" y="4287835"/>
              <a:ext cx="128898" cy="123877"/>
            </a:xfrm>
            <a:custGeom>
              <a:rect b="b" l="l" r="r" t="t"/>
              <a:pathLst>
                <a:path extrusionOk="0" h="2492" w="2593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3129651" y="4286144"/>
              <a:ext cx="125617" cy="135659"/>
            </a:xfrm>
            <a:custGeom>
              <a:rect b="b" l="l" r="r" t="t"/>
              <a:pathLst>
                <a:path extrusionOk="0" h="2729" w="2527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2880306" y="470957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6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2751408" y="4346393"/>
              <a:ext cx="38575" cy="45236"/>
            </a:xfrm>
            <a:custGeom>
              <a:rect b="b" l="l" r="r" t="t"/>
              <a:pathLst>
                <a:path extrusionOk="0" h="910" w="776">
                  <a:moveTo>
                    <a:pt x="304" y="1"/>
                  </a:moveTo>
                  <a:lnTo>
                    <a:pt x="169" y="68"/>
                  </a:lnTo>
                  <a:lnTo>
                    <a:pt x="136" y="136"/>
                  </a:lnTo>
                  <a:lnTo>
                    <a:pt x="102" y="169"/>
                  </a:lnTo>
                  <a:lnTo>
                    <a:pt x="136" y="237"/>
                  </a:lnTo>
                  <a:lnTo>
                    <a:pt x="169" y="270"/>
                  </a:lnTo>
                  <a:lnTo>
                    <a:pt x="203" y="270"/>
                  </a:lnTo>
                  <a:lnTo>
                    <a:pt x="371" y="203"/>
                  </a:lnTo>
                  <a:lnTo>
                    <a:pt x="237" y="472"/>
                  </a:lnTo>
                  <a:lnTo>
                    <a:pt x="35" y="742"/>
                  </a:lnTo>
                  <a:lnTo>
                    <a:pt x="1" y="809"/>
                  </a:lnTo>
                  <a:lnTo>
                    <a:pt x="1" y="843"/>
                  </a:lnTo>
                  <a:lnTo>
                    <a:pt x="35" y="910"/>
                  </a:lnTo>
                  <a:lnTo>
                    <a:pt x="102" y="910"/>
                  </a:lnTo>
                  <a:lnTo>
                    <a:pt x="439" y="876"/>
                  </a:lnTo>
                  <a:lnTo>
                    <a:pt x="607" y="876"/>
                  </a:lnTo>
                  <a:lnTo>
                    <a:pt x="742" y="809"/>
                  </a:lnTo>
                  <a:lnTo>
                    <a:pt x="775" y="775"/>
                  </a:lnTo>
                  <a:lnTo>
                    <a:pt x="775" y="742"/>
                  </a:lnTo>
                  <a:lnTo>
                    <a:pt x="775" y="708"/>
                  </a:lnTo>
                  <a:lnTo>
                    <a:pt x="742" y="674"/>
                  </a:lnTo>
                  <a:lnTo>
                    <a:pt x="439" y="674"/>
                  </a:lnTo>
                  <a:lnTo>
                    <a:pt x="338" y="708"/>
                  </a:lnTo>
                  <a:lnTo>
                    <a:pt x="506" y="439"/>
                  </a:lnTo>
                  <a:lnTo>
                    <a:pt x="607" y="136"/>
                  </a:lnTo>
                  <a:lnTo>
                    <a:pt x="607" y="68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2853512" y="4289525"/>
              <a:ext cx="113886" cy="123877"/>
            </a:xfrm>
            <a:custGeom>
              <a:rect b="b" l="l" r="r" t="t"/>
              <a:pathLst>
                <a:path extrusionOk="0" h="2492" w="2291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2893678" y="4346393"/>
              <a:ext cx="36885" cy="53637"/>
            </a:xfrm>
            <a:custGeom>
              <a:rect b="b" l="l" r="r" t="t"/>
              <a:pathLst>
                <a:path extrusionOk="0" h="1079" w="742">
                  <a:moveTo>
                    <a:pt x="337" y="1"/>
                  </a:moveTo>
                  <a:lnTo>
                    <a:pt x="236" y="35"/>
                  </a:lnTo>
                  <a:lnTo>
                    <a:pt x="135" y="102"/>
                  </a:lnTo>
                  <a:lnTo>
                    <a:pt x="34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68" y="338"/>
                  </a:lnTo>
                  <a:lnTo>
                    <a:pt x="135" y="304"/>
                  </a:lnTo>
                  <a:lnTo>
                    <a:pt x="236" y="237"/>
                  </a:lnTo>
                  <a:lnTo>
                    <a:pt x="337" y="203"/>
                  </a:lnTo>
                  <a:lnTo>
                    <a:pt x="371" y="169"/>
                  </a:lnTo>
                  <a:lnTo>
                    <a:pt x="438" y="203"/>
                  </a:lnTo>
                  <a:lnTo>
                    <a:pt x="438" y="237"/>
                  </a:lnTo>
                  <a:lnTo>
                    <a:pt x="472" y="304"/>
                  </a:lnTo>
                  <a:lnTo>
                    <a:pt x="371" y="371"/>
                  </a:lnTo>
                  <a:lnTo>
                    <a:pt x="270" y="506"/>
                  </a:lnTo>
                  <a:lnTo>
                    <a:pt x="169" y="674"/>
                  </a:lnTo>
                  <a:lnTo>
                    <a:pt x="169" y="708"/>
                  </a:lnTo>
                  <a:lnTo>
                    <a:pt x="203" y="775"/>
                  </a:lnTo>
                  <a:lnTo>
                    <a:pt x="472" y="775"/>
                  </a:lnTo>
                  <a:lnTo>
                    <a:pt x="472" y="910"/>
                  </a:lnTo>
                  <a:lnTo>
                    <a:pt x="203" y="910"/>
                  </a:lnTo>
                  <a:lnTo>
                    <a:pt x="169" y="944"/>
                  </a:lnTo>
                  <a:lnTo>
                    <a:pt x="169" y="1011"/>
                  </a:lnTo>
                  <a:lnTo>
                    <a:pt x="236" y="1045"/>
                  </a:lnTo>
                  <a:lnTo>
                    <a:pt x="337" y="1078"/>
                  </a:lnTo>
                  <a:lnTo>
                    <a:pt x="506" y="1078"/>
                  </a:lnTo>
                  <a:lnTo>
                    <a:pt x="607" y="1045"/>
                  </a:lnTo>
                  <a:lnTo>
                    <a:pt x="674" y="977"/>
                  </a:lnTo>
                  <a:lnTo>
                    <a:pt x="708" y="910"/>
                  </a:lnTo>
                  <a:lnTo>
                    <a:pt x="741" y="843"/>
                  </a:lnTo>
                  <a:lnTo>
                    <a:pt x="708" y="708"/>
                  </a:lnTo>
                  <a:lnTo>
                    <a:pt x="640" y="641"/>
                  </a:lnTo>
                  <a:lnTo>
                    <a:pt x="539" y="607"/>
                  </a:lnTo>
                  <a:lnTo>
                    <a:pt x="438" y="573"/>
                  </a:lnTo>
                  <a:lnTo>
                    <a:pt x="539" y="472"/>
                  </a:lnTo>
                  <a:lnTo>
                    <a:pt x="607" y="371"/>
                  </a:lnTo>
                  <a:lnTo>
                    <a:pt x="640" y="270"/>
                  </a:lnTo>
                  <a:lnTo>
                    <a:pt x="607" y="136"/>
                  </a:lnTo>
                  <a:lnTo>
                    <a:pt x="573" y="68"/>
                  </a:lnTo>
                  <a:lnTo>
                    <a:pt x="472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2843471" y="4292855"/>
              <a:ext cx="15112" cy="120547"/>
            </a:xfrm>
            <a:custGeom>
              <a:rect b="b" l="l" r="r" t="t"/>
              <a:pathLst>
                <a:path extrusionOk="0" h="2425" w="304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2709601" y="4190751"/>
              <a:ext cx="137299" cy="93803"/>
            </a:xfrm>
            <a:custGeom>
              <a:rect b="b" l="l" r="r" t="t"/>
              <a:pathLst>
                <a:path extrusionOk="0" h="1887" w="2762">
                  <a:moveTo>
                    <a:pt x="1414" y="1"/>
                  </a:moveTo>
                  <a:lnTo>
                    <a:pt x="1078" y="34"/>
                  </a:lnTo>
                  <a:lnTo>
                    <a:pt x="741" y="68"/>
                  </a:lnTo>
                  <a:lnTo>
                    <a:pt x="404" y="102"/>
                  </a:lnTo>
                  <a:lnTo>
                    <a:pt x="101" y="203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1" y="1684"/>
                  </a:lnTo>
                  <a:lnTo>
                    <a:pt x="135" y="1718"/>
                  </a:lnTo>
                  <a:lnTo>
                    <a:pt x="236" y="1718"/>
                  </a:lnTo>
                  <a:lnTo>
                    <a:pt x="236" y="1651"/>
                  </a:lnTo>
                  <a:lnTo>
                    <a:pt x="236" y="1280"/>
                  </a:lnTo>
                  <a:lnTo>
                    <a:pt x="202" y="876"/>
                  </a:lnTo>
                  <a:lnTo>
                    <a:pt x="169" y="573"/>
                  </a:lnTo>
                  <a:lnTo>
                    <a:pt x="101" y="237"/>
                  </a:lnTo>
                  <a:lnTo>
                    <a:pt x="438" y="270"/>
                  </a:lnTo>
                  <a:lnTo>
                    <a:pt x="741" y="304"/>
                  </a:lnTo>
                  <a:lnTo>
                    <a:pt x="1347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59" y="540"/>
                  </a:lnTo>
                  <a:lnTo>
                    <a:pt x="2525" y="775"/>
                  </a:lnTo>
                  <a:lnTo>
                    <a:pt x="2525" y="1213"/>
                  </a:lnTo>
                  <a:lnTo>
                    <a:pt x="2559" y="1684"/>
                  </a:lnTo>
                  <a:lnTo>
                    <a:pt x="2559" y="1684"/>
                  </a:lnTo>
                  <a:lnTo>
                    <a:pt x="2256" y="1651"/>
                  </a:lnTo>
                  <a:lnTo>
                    <a:pt x="1414" y="1651"/>
                  </a:lnTo>
                  <a:lnTo>
                    <a:pt x="842" y="1583"/>
                  </a:lnTo>
                  <a:lnTo>
                    <a:pt x="539" y="1583"/>
                  </a:lnTo>
                  <a:lnTo>
                    <a:pt x="270" y="1651"/>
                  </a:lnTo>
                  <a:lnTo>
                    <a:pt x="505" y="1752"/>
                  </a:lnTo>
                  <a:lnTo>
                    <a:pt x="741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3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7" y="1752"/>
                  </a:lnTo>
                  <a:lnTo>
                    <a:pt x="2727" y="1718"/>
                  </a:lnTo>
                  <a:lnTo>
                    <a:pt x="2694" y="876"/>
                  </a:lnTo>
                  <a:lnTo>
                    <a:pt x="2727" y="607"/>
                  </a:lnTo>
                  <a:lnTo>
                    <a:pt x="2727" y="338"/>
                  </a:lnTo>
                  <a:lnTo>
                    <a:pt x="2761" y="304"/>
                  </a:lnTo>
                  <a:lnTo>
                    <a:pt x="2761" y="237"/>
                  </a:lnTo>
                  <a:lnTo>
                    <a:pt x="2761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4" y="34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2677787" y="4468580"/>
              <a:ext cx="40215" cy="51947"/>
            </a:xfrm>
            <a:custGeom>
              <a:rect b="b" l="l" r="r" t="t"/>
              <a:pathLst>
                <a:path extrusionOk="0" h="1045" w="809">
                  <a:moveTo>
                    <a:pt x="472" y="236"/>
                  </a:moveTo>
                  <a:lnTo>
                    <a:pt x="506" y="270"/>
                  </a:lnTo>
                  <a:lnTo>
                    <a:pt x="506" y="371"/>
                  </a:lnTo>
                  <a:lnTo>
                    <a:pt x="472" y="438"/>
                  </a:lnTo>
                  <a:lnTo>
                    <a:pt x="438" y="506"/>
                  </a:lnTo>
                  <a:lnTo>
                    <a:pt x="371" y="539"/>
                  </a:lnTo>
                  <a:lnTo>
                    <a:pt x="236" y="573"/>
                  </a:lnTo>
                  <a:lnTo>
                    <a:pt x="236" y="438"/>
                  </a:lnTo>
                  <a:lnTo>
                    <a:pt x="304" y="337"/>
                  </a:lnTo>
                  <a:lnTo>
                    <a:pt x="371" y="270"/>
                  </a:lnTo>
                  <a:lnTo>
                    <a:pt x="405" y="270"/>
                  </a:lnTo>
                  <a:lnTo>
                    <a:pt x="472" y="236"/>
                  </a:lnTo>
                  <a:close/>
                  <a:moveTo>
                    <a:pt x="438" y="1"/>
                  </a:moveTo>
                  <a:lnTo>
                    <a:pt x="337" y="34"/>
                  </a:lnTo>
                  <a:lnTo>
                    <a:pt x="236" y="102"/>
                  </a:lnTo>
                  <a:lnTo>
                    <a:pt x="169" y="169"/>
                  </a:lnTo>
                  <a:lnTo>
                    <a:pt x="68" y="337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5" y="809"/>
                  </a:lnTo>
                  <a:lnTo>
                    <a:pt x="304" y="809"/>
                  </a:lnTo>
                  <a:lnTo>
                    <a:pt x="438" y="741"/>
                  </a:lnTo>
                  <a:lnTo>
                    <a:pt x="438" y="809"/>
                  </a:lnTo>
                  <a:lnTo>
                    <a:pt x="506" y="876"/>
                  </a:lnTo>
                  <a:lnTo>
                    <a:pt x="539" y="943"/>
                  </a:lnTo>
                  <a:lnTo>
                    <a:pt x="708" y="1044"/>
                  </a:lnTo>
                  <a:lnTo>
                    <a:pt x="775" y="1044"/>
                  </a:lnTo>
                  <a:lnTo>
                    <a:pt x="809" y="977"/>
                  </a:lnTo>
                  <a:lnTo>
                    <a:pt x="775" y="943"/>
                  </a:lnTo>
                  <a:lnTo>
                    <a:pt x="674" y="842"/>
                  </a:lnTo>
                  <a:lnTo>
                    <a:pt x="607" y="775"/>
                  </a:lnTo>
                  <a:lnTo>
                    <a:pt x="539" y="674"/>
                  </a:lnTo>
                  <a:lnTo>
                    <a:pt x="640" y="607"/>
                  </a:lnTo>
                  <a:lnTo>
                    <a:pt x="674" y="506"/>
                  </a:lnTo>
                  <a:lnTo>
                    <a:pt x="741" y="405"/>
                  </a:lnTo>
                  <a:lnTo>
                    <a:pt x="741" y="304"/>
                  </a:lnTo>
                  <a:lnTo>
                    <a:pt x="741" y="203"/>
                  </a:lnTo>
                  <a:lnTo>
                    <a:pt x="708" y="135"/>
                  </a:lnTo>
                  <a:lnTo>
                    <a:pt x="640" y="68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2979030" y="4476981"/>
              <a:ext cx="28534" cy="8401"/>
            </a:xfrm>
            <a:custGeom>
              <a:rect b="b" l="l" r="r" t="t"/>
              <a:pathLst>
                <a:path extrusionOk="0" h="169" w="574">
                  <a:moveTo>
                    <a:pt x="35" y="0"/>
                  </a:moveTo>
                  <a:lnTo>
                    <a:pt x="1" y="34"/>
                  </a:lnTo>
                  <a:lnTo>
                    <a:pt x="35" y="101"/>
                  </a:lnTo>
                  <a:lnTo>
                    <a:pt x="68" y="135"/>
                  </a:lnTo>
                  <a:lnTo>
                    <a:pt x="203" y="168"/>
                  </a:lnTo>
                  <a:lnTo>
                    <a:pt x="439" y="168"/>
                  </a:lnTo>
                  <a:lnTo>
                    <a:pt x="540" y="135"/>
                  </a:lnTo>
                  <a:lnTo>
                    <a:pt x="573" y="101"/>
                  </a:lnTo>
                  <a:lnTo>
                    <a:pt x="573" y="67"/>
                  </a:lnTo>
                  <a:lnTo>
                    <a:pt x="540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2920471" y="442841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4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4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6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2970678" y="4478621"/>
              <a:ext cx="33505" cy="40215"/>
            </a:xfrm>
            <a:custGeom>
              <a:rect b="b" l="l" r="r" t="t"/>
              <a:pathLst>
                <a:path extrusionOk="0" h="809" w="674">
                  <a:moveTo>
                    <a:pt x="101" y="1"/>
                  </a:moveTo>
                  <a:lnTo>
                    <a:pt x="101" y="34"/>
                  </a:lnTo>
                  <a:lnTo>
                    <a:pt x="68" y="337"/>
                  </a:lnTo>
                  <a:lnTo>
                    <a:pt x="34" y="640"/>
                  </a:lnTo>
                  <a:lnTo>
                    <a:pt x="68" y="674"/>
                  </a:lnTo>
                  <a:lnTo>
                    <a:pt x="101" y="674"/>
                  </a:lnTo>
                  <a:lnTo>
                    <a:pt x="34" y="708"/>
                  </a:lnTo>
                  <a:lnTo>
                    <a:pt x="0" y="708"/>
                  </a:lnTo>
                  <a:lnTo>
                    <a:pt x="0" y="741"/>
                  </a:lnTo>
                  <a:lnTo>
                    <a:pt x="169" y="809"/>
                  </a:lnTo>
                  <a:lnTo>
                    <a:pt x="371" y="809"/>
                  </a:lnTo>
                  <a:lnTo>
                    <a:pt x="539" y="775"/>
                  </a:lnTo>
                  <a:lnTo>
                    <a:pt x="607" y="775"/>
                  </a:lnTo>
                  <a:lnTo>
                    <a:pt x="640" y="708"/>
                  </a:lnTo>
                  <a:lnTo>
                    <a:pt x="674" y="674"/>
                  </a:lnTo>
                  <a:lnTo>
                    <a:pt x="640" y="640"/>
                  </a:lnTo>
                  <a:lnTo>
                    <a:pt x="573" y="607"/>
                  </a:lnTo>
                  <a:lnTo>
                    <a:pt x="506" y="607"/>
                  </a:lnTo>
                  <a:lnTo>
                    <a:pt x="371" y="640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03" y="405"/>
                  </a:lnTo>
                  <a:lnTo>
                    <a:pt x="236" y="405"/>
                  </a:lnTo>
                  <a:lnTo>
                    <a:pt x="304" y="438"/>
                  </a:lnTo>
                  <a:lnTo>
                    <a:pt x="438" y="438"/>
                  </a:lnTo>
                  <a:lnTo>
                    <a:pt x="506" y="405"/>
                  </a:lnTo>
                  <a:lnTo>
                    <a:pt x="539" y="371"/>
                  </a:lnTo>
                  <a:lnTo>
                    <a:pt x="539" y="304"/>
                  </a:lnTo>
                  <a:lnTo>
                    <a:pt x="506" y="270"/>
                  </a:lnTo>
                  <a:lnTo>
                    <a:pt x="405" y="236"/>
                  </a:lnTo>
                  <a:lnTo>
                    <a:pt x="236" y="236"/>
                  </a:lnTo>
                  <a:lnTo>
                    <a:pt x="169" y="270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3029237" y="4349773"/>
              <a:ext cx="40215" cy="45236"/>
            </a:xfrm>
            <a:custGeom>
              <a:rect b="b" l="l" r="r" t="t"/>
              <a:pathLst>
                <a:path extrusionOk="0" h="910" w="809">
                  <a:moveTo>
                    <a:pt x="439" y="0"/>
                  </a:moveTo>
                  <a:lnTo>
                    <a:pt x="304" y="101"/>
                  </a:lnTo>
                  <a:lnTo>
                    <a:pt x="203" y="270"/>
                  </a:lnTo>
                  <a:lnTo>
                    <a:pt x="35" y="573"/>
                  </a:lnTo>
                  <a:lnTo>
                    <a:pt x="1" y="640"/>
                  </a:lnTo>
                  <a:lnTo>
                    <a:pt x="35" y="674"/>
                  </a:lnTo>
                  <a:lnTo>
                    <a:pt x="68" y="707"/>
                  </a:lnTo>
                  <a:lnTo>
                    <a:pt x="102" y="741"/>
                  </a:lnTo>
                  <a:lnTo>
                    <a:pt x="573" y="741"/>
                  </a:lnTo>
                  <a:lnTo>
                    <a:pt x="573" y="808"/>
                  </a:lnTo>
                  <a:lnTo>
                    <a:pt x="641" y="909"/>
                  </a:lnTo>
                  <a:lnTo>
                    <a:pt x="674" y="909"/>
                  </a:lnTo>
                  <a:lnTo>
                    <a:pt x="708" y="876"/>
                  </a:lnTo>
                  <a:lnTo>
                    <a:pt x="742" y="808"/>
                  </a:lnTo>
                  <a:lnTo>
                    <a:pt x="742" y="707"/>
                  </a:lnTo>
                  <a:lnTo>
                    <a:pt x="775" y="674"/>
                  </a:lnTo>
                  <a:lnTo>
                    <a:pt x="809" y="640"/>
                  </a:lnTo>
                  <a:lnTo>
                    <a:pt x="809" y="573"/>
                  </a:lnTo>
                  <a:lnTo>
                    <a:pt x="742" y="505"/>
                  </a:lnTo>
                  <a:lnTo>
                    <a:pt x="775" y="337"/>
                  </a:lnTo>
                  <a:lnTo>
                    <a:pt x="775" y="303"/>
                  </a:lnTo>
                  <a:lnTo>
                    <a:pt x="742" y="303"/>
                  </a:lnTo>
                  <a:lnTo>
                    <a:pt x="607" y="505"/>
                  </a:lnTo>
                  <a:lnTo>
                    <a:pt x="270" y="539"/>
                  </a:lnTo>
                  <a:lnTo>
                    <a:pt x="405" y="303"/>
                  </a:lnTo>
                  <a:lnTo>
                    <a:pt x="506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3176528" y="4354794"/>
              <a:ext cx="36885" cy="48567"/>
            </a:xfrm>
            <a:custGeom>
              <a:rect b="b" l="l" r="r" t="t"/>
              <a:pathLst>
                <a:path extrusionOk="0" h="977" w="742">
                  <a:moveTo>
                    <a:pt x="539" y="0"/>
                  </a:moveTo>
                  <a:lnTo>
                    <a:pt x="405" y="34"/>
                  </a:lnTo>
                  <a:lnTo>
                    <a:pt x="102" y="135"/>
                  </a:lnTo>
                  <a:lnTo>
                    <a:pt x="68" y="202"/>
                  </a:lnTo>
                  <a:lnTo>
                    <a:pt x="68" y="236"/>
                  </a:lnTo>
                  <a:lnTo>
                    <a:pt x="169" y="539"/>
                  </a:lnTo>
                  <a:lnTo>
                    <a:pt x="203" y="606"/>
                  </a:lnTo>
                  <a:lnTo>
                    <a:pt x="304" y="606"/>
                  </a:lnTo>
                  <a:lnTo>
                    <a:pt x="405" y="539"/>
                  </a:lnTo>
                  <a:lnTo>
                    <a:pt x="472" y="539"/>
                  </a:lnTo>
                  <a:lnTo>
                    <a:pt x="539" y="573"/>
                  </a:lnTo>
                  <a:lnTo>
                    <a:pt x="573" y="640"/>
                  </a:lnTo>
                  <a:lnTo>
                    <a:pt x="573" y="674"/>
                  </a:lnTo>
                  <a:lnTo>
                    <a:pt x="472" y="707"/>
                  </a:lnTo>
                  <a:lnTo>
                    <a:pt x="270" y="741"/>
                  </a:lnTo>
                  <a:lnTo>
                    <a:pt x="102" y="775"/>
                  </a:lnTo>
                  <a:lnTo>
                    <a:pt x="34" y="808"/>
                  </a:lnTo>
                  <a:lnTo>
                    <a:pt x="1" y="876"/>
                  </a:lnTo>
                  <a:lnTo>
                    <a:pt x="1" y="943"/>
                  </a:lnTo>
                  <a:lnTo>
                    <a:pt x="34" y="977"/>
                  </a:lnTo>
                  <a:lnTo>
                    <a:pt x="102" y="977"/>
                  </a:lnTo>
                  <a:lnTo>
                    <a:pt x="169" y="943"/>
                  </a:lnTo>
                  <a:lnTo>
                    <a:pt x="270" y="909"/>
                  </a:lnTo>
                  <a:lnTo>
                    <a:pt x="438" y="909"/>
                  </a:lnTo>
                  <a:lnTo>
                    <a:pt x="607" y="876"/>
                  </a:lnTo>
                  <a:lnTo>
                    <a:pt x="674" y="808"/>
                  </a:lnTo>
                  <a:lnTo>
                    <a:pt x="708" y="741"/>
                  </a:lnTo>
                  <a:lnTo>
                    <a:pt x="741" y="674"/>
                  </a:lnTo>
                  <a:lnTo>
                    <a:pt x="741" y="573"/>
                  </a:lnTo>
                  <a:lnTo>
                    <a:pt x="674" y="505"/>
                  </a:lnTo>
                  <a:lnTo>
                    <a:pt x="640" y="438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304" y="404"/>
                  </a:lnTo>
                  <a:lnTo>
                    <a:pt x="270" y="270"/>
                  </a:lnTo>
                  <a:lnTo>
                    <a:pt x="506" y="202"/>
                  </a:lnTo>
                  <a:lnTo>
                    <a:pt x="708" y="101"/>
                  </a:lnTo>
                  <a:lnTo>
                    <a:pt x="741" y="68"/>
                  </a:lnTo>
                  <a:lnTo>
                    <a:pt x="708" y="34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3896179" y="4359815"/>
              <a:ext cx="31864" cy="36835"/>
            </a:xfrm>
            <a:custGeom>
              <a:rect b="b" l="l" r="r" t="t"/>
              <a:pathLst>
                <a:path extrusionOk="0" h="741" w="641">
                  <a:moveTo>
                    <a:pt x="405" y="371"/>
                  </a:moveTo>
                  <a:lnTo>
                    <a:pt x="371" y="438"/>
                  </a:lnTo>
                  <a:lnTo>
                    <a:pt x="338" y="505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505"/>
                  </a:lnTo>
                  <a:lnTo>
                    <a:pt x="203" y="472"/>
                  </a:lnTo>
                  <a:lnTo>
                    <a:pt x="237" y="438"/>
                  </a:lnTo>
                  <a:lnTo>
                    <a:pt x="338" y="371"/>
                  </a:lnTo>
                  <a:close/>
                  <a:moveTo>
                    <a:pt x="405" y="0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69" y="135"/>
                  </a:lnTo>
                  <a:lnTo>
                    <a:pt x="169" y="169"/>
                  </a:lnTo>
                  <a:lnTo>
                    <a:pt x="203" y="236"/>
                  </a:lnTo>
                  <a:lnTo>
                    <a:pt x="136" y="270"/>
                  </a:lnTo>
                  <a:lnTo>
                    <a:pt x="35" y="371"/>
                  </a:lnTo>
                  <a:lnTo>
                    <a:pt x="1" y="472"/>
                  </a:lnTo>
                  <a:lnTo>
                    <a:pt x="1" y="573"/>
                  </a:lnTo>
                  <a:lnTo>
                    <a:pt x="35" y="674"/>
                  </a:lnTo>
                  <a:lnTo>
                    <a:pt x="136" y="741"/>
                  </a:lnTo>
                  <a:lnTo>
                    <a:pt x="270" y="741"/>
                  </a:lnTo>
                  <a:lnTo>
                    <a:pt x="371" y="707"/>
                  </a:lnTo>
                  <a:lnTo>
                    <a:pt x="472" y="674"/>
                  </a:lnTo>
                  <a:lnTo>
                    <a:pt x="573" y="539"/>
                  </a:lnTo>
                  <a:lnTo>
                    <a:pt x="607" y="404"/>
                  </a:lnTo>
                  <a:lnTo>
                    <a:pt x="641" y="270"/>
                  </a:lnTo>
                  <a:lnTo>
                    <a:pt x="607" y="135"/>
                  </a:lnTo>
                  <a:lnTo>
                    <a:pt x="573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1973198" y="3258539"/>
              <a:ext cx="2344821" cy="1882915"/>
            </a:xfrm>
            <a:custGeom>
              <a:rect b="b" l="l" r="r" t="t"/>
              <a:pathLst>
                <a:path extrusionOk="0" h="37878" w="47170">
                  <a:moveTo>
                    <a:pt x="5960" y="26161"/>
                  </a:moveTo>
                  <a:lnTo>
                    <a:pt x="5960" y="28955"/>
                  </a:lnTo>
                  <a:lnTo>
                    <a:pt x="5690" y="29056"/>
                  </a:lnTo>
                  <a:lnTo>
                    <a:pt x="5488" y="29157"/>
                  </a:lnTo>
                  <a:lnTo>
                    <a:pt x="5286" y="29326"/>
                  </a:lnTo>
                  <a:lnTo>
                    <a:pt x="5118" y="29494"/>
                  </a:lnTo>
                  <a:lnTo>
                    <a:pt x="4950" y="29696"/>
                  </a:lnTo>
                  <a:lnTo>
                    <a:pt x="4781" y="29932"/>
                  </a:lnTo>
                  <a:lnTo>
                    <a:pt x="4680" y="30167"/>
                  </a:lnTo>
                  <a:lnTo>
                    <a:pt x="4546" y="30437"/>
                  </a:lnTo>
                  <a:lnTo>
                    <a:pt x="4377" y="30942"/>
                  </a:lnTo>
                  <a:lnTo>
                    <a:pt x="4243" y="31480"/>
                  </a:lnTo>
                  <a:lnTo>
                    <a:pt x="4175" y="32019"/>
                  </a:lnTo>
                  <a:lnTo>
                    <a:pt x="4142" y="32490"/>
                  </a:lnTo>
                  <a:lnTo>
                    <a:pt x="4108" y="32894"/>
                  </a:lnTo>
                  <a:lnTo>
                    <a:pt x="4108" y="33298"/>
                  </a:lnTo>
                  <a:lnTo>
                    <a:pt x="4175" y="33702"/>
                  </a:lnTo>
                  <a:lnTo>
                    <a:pt x="4209" y="34106"/>
                  </a:lnTo>
                  <a:lnTo>
                    <a:pt x="4209" y="34106"/>
                  </a:lnTo>
                  <a:lnTo>
                    <a:pt x="3906" y="33871"/>
                  </a:lnTo>
                  <a:lnTo>
                    <a:pt x="3603" y="33601"/>
                  </a:lnTo>
                  <a:lnTo>
                    <a:pt x="3333" y="33332"/>
                  </a:lnTo>
                  <a:lnTo>
                    <a:pt x="3131" y="33063"/>
                  </a:lnTo>
                  <a:lnTo>
                    <a:pt x="2963" y="32760"/>
                  </a:lnTo>
                  <a:lnTo>
                    <a:pt x="2795" y="32457"/>
                  </a:lnTo>
                  <a:lnTo>
                    <a:pt x="2660" y="32120"/>
                  </a:lnTo>
                  <a:lnTo>
                    <a:pt x="2559" y="31783"/>
                  </a:lnTo>
                  <a:lnTo>
                    <a:pt x="2492" y="31413"/>
                  </a:lnTo>
                  <a:lnTo>
                    <a:pt x="2424" y="31076"/>
                  </a:lnTo>
                  <a:lnTo>
                    <a:pt x="2391" y="30706"/>
                  </a:lnTo>
                  <a:lnTo>
                    <a:pt x="2391" y="30369"/>
                  </a:lnTo>
                  <a:lnTo>
                    <a:pt x="2424" y="29965"/>
                  </a:lnTo>
                  <a:lnTo>
                    <a:pt x="2458" y="29595"/>
                  </a:lnTo>
                  <a:lnTo>
                    <a:pt x="2559" y="29225"/>
                  </a:lnTo>
                  <a:lnTo>
                    <a:pt x="2660" y="28854"/>
                  </a:lnTo>
                  <a:lnTo>
                    <a:pt x="2795" y="28484"/>
                  </a:lnTo>
                  <a:lnTo>
                    <a:pt x="2997" y="28147"/>
                  </a:lnTo>
                  <a:lnTo>
                    <a:pt x="3199" y="27811"/>
                  </a:lnTo>
                  <a:lnTo>
                    <a:pt x="3434" y="27508"/>
                  </a:lnTo>
                  <a:lnTo>
                    <a:pt x="3704" y="27238"/>
                  </a:lnTo>
                  <a:lnTo>
                    <a:pt x="3973" y="27002"/>
                  </a:lnTo>
                  <a:lnTo>
                    <a:pt x="4276" y="26800"/>
                  </a:lnTo>
                  <a:lnTo>
                    <a:pt x="4579" y="26632"/>
                  </a:lnTo>
                  <a:lnTo>
                    <a:pt x="4916" y="26497"/>
                  </a:lnTo>
                  <a:lnTo>
                    <a:pt x="5253" y="26363"/>
                  </a:lnTo>
                  <a:lnTo>
                    <a:pt x="5960" y="26161"/>
                  </a:lnTo>
                  <a:close/>
                  <a:moveTo>
                    <a:pt x="5960" y="29157"/>
                  </a:moveTo>
                  <a:lnTo>
                    <a:pt x="5993" y="32356"/>
                  </a:lnTo>
                  <a:lnTo>
                    <a:pt x="6027" y="33904"/>
                  </a:lnTo>
                  <a:lnTo>
                    <a:pt x="5859" y="34106"/>
                  </a:lnTo>
                  <a:lnTo>
                    <a:pt x="5724" y="34241"/>
                  </a:lnTo>
                  <a:lnTo>
                    <a:pt x="5556" y="34342"/>
                  </a:lnTo>
                  <a:lnTo>
                    <a:pt x="5387" y="34409"/>
                  </a:lnTo>
                  <a:lnTo>
                    <a:pt x="5017" y="34409"/>
                  </a:lnTo>
                  <a:lnTo>
                    <a:pt x="4815" y="34376"/>
                  </a:lnTo>
                  <a:lnTo>
                    <a:pt x="4647" y="34308"/>
                  </a:lnTo>
                  <a:lnTo>
                    <a:pt x="4546" y="33904"/>
                  </a:lnTo>
                  <a:lnTo>
                    <a:pt x="4478" y="33534"/>
                  </a:lnTo>
                  <a:lnTo>
                    <a:pt x="4445" y="33130"/>
                  </a:lnTo>
                  <a:lnTo>
                    <a:pt x="4445" y="32726"/>
                  </a:lnTo>
                  <a:lnTo>
                    <a:pt x="4478" y="32221"/>
                  </a:lnTo>
                  <a:lnTo>
                    <a:pt x="4512" y="31716"/>
                  </a:lnTo>
                  <a:lnTo>
                    <a:pt x="4647" y="31211"/>
                  </a:lnTo>
                  <a:lnTo>
                    <a:pt x="4781" y="30740"/>
                  </a:lnTo>
                  <a:lnTo>
                    <a:pt x="5017" y="30302"/>
                  </a:lnTo>
                  <a:lnTo>
                    <a:pt x="5253" y="29864"/>
                  </a:lnTo>
                  <a:lnTo>
                    <a:pt x="5589" y="29494"/>
                  </a:lnTo>
                  <a:lnTo>
                    <a:pt x="5960" y="29157"/>
                  </a:lnTo>
                  <a:close/>
                  <a:moveTo>
                    <a:pt x="6027" y="34342"/>
                  </a:moveTo>
                  <a:lnTo>
                    <a:pt x="6027" y="35352"/>
                  </a:lnTo>
                  <a:lnTo>
                    <a:pt x="6061" y="36396"/>
                  </a:lnTo>
                  <a:lnTo>
                    <a:pt x="5892" y="36396"/>
                  </a:lnTo>
                  <a:lnTo>
                    <a:pt x="5791" y="36329"/>
                  </a:lnTo>
                  <a:lnTo>
                    <a:pt x="5556" y="36127"/>
                  </a:lnTo>
                  <a:lnTo>
                    <a:pt x="5320" y="35857"/>
                  </a:lnTo>
                  <a:lnTo>
                    <a:pt x="5185" y="35723"/>
                  </a:lnTo>
                  <a:lnTo>
                    <a:pt x="5051" y="35487"/>
                  </a:lnTo>
                  <a:lnTo>
                    <a:pt x="4950" y="35251"/>
                  </a:lnTo>
                  <a:lnTo>
                    <a:pt x="4781" y="34746"/>
                  </a:lnTo>
                  <a:lnTo>
                    <a:pt x="4714" y="34611"/>
                  </a:lnTo>
                  <a:lnTo>
                    <a:pt x="4714" y="34611"/>
                  </a:lnTo>
                  <a:lnTo>
                    <a:pt x="5084" y="34679"/>
                  </a:lnTo>
                  <a:lnTo>
                    <a:pt x="5421" y="34645"/>
                  </a:lnTo>
                  <a:lnTo>
                    <a:pt x="5556" y="34611"/>
                  </a:lnTo>
                  <a:lnTo>
                    <a:pt x="5724" y="34544"/>
                  </a:lnTo>
                  <a:lnTo>
                    <a:pt x="5859" y="34443"/>
                  </a:lnTo>
                  <a:lnTo>
                    <a:pt x="6027" y="34342"/>
                  </a:lnTo>
                  <a:close/>
                  <a:moveTo>
                    <a:pt x="34" y="1"/>
                  </a:moveTo>
                  <a:lnTo>
                    <a:pt x="0" y="34"/>
                  </a:lnTo>
                  <a:lnTo>
                    <a:pt x="0" y="102"/>
                  </a:lnTo>
                  <a:lnTo>
                    <a:pt x="303" y="1112"/>
                  </a:lnTo>
                  <a:lnTo>
                    <a:pt x="640" y="2122"/>
                  </a:lnTo>
                  <a:lnTo>
                    <a:pt x="1347" y="4142"/>
                  </a:lnTo>
                  <a:lnTo>
                    <a:pt x="2761" y="8317"/>
                  </a:lnTo>
                  <a:lnTo>
                    <a:pt x="3502" y="10337"/>
                  </a:lnTo>
                  <a:lnTo>
                    <a:pt x="4276" y="12323"/>
                  </a:lnTo>
                  <a:lnTo>
                    <a:pt x="5118" y="14310"/>
                  </a:lnTo>
                  <a:lnTo>
                    <a:pt x="5993" y="16262"/>
                  </a:lnTo>
                  <a:lnTo>
                    <a:pt x="6027" y="16296"/>
                  </a:lnTo>
                  <a:lnTo>
                    <a:pt x="5993" y="16363"/>
                  </a:lnTo>
                  <a:lnTo>
                    <a:pt x="6027" y="16397"/>
                  </a:lnTo>
                  <a:lnTo>
                    <a:pt x="6027" y="16431"/>
                  </a:lnTo>
                  <a:lnTo>
                    <a:pt x="6094" y="16464"/>
                  </a:lnTo>
                  <a:lnTo>
                    <a:pt x="6498" y="16464"/>
                  </a:lnTo>
                  <a:lnTo>
                    <a:pt x="6397" y="16565"/>
                  </a:lnTo>
                  <a:lnTo>
                    <a:pt x="6296" y="16700"/>
                  </a:lnTo>
                  <a:lnTo>
                    <a:pt x="6162" y="17037"/>
                  </a:lnTo>
                  <a:lnTo>
                    <a:pt x="6094" y="17340"/>
                  </a:lnTo>
                  <a:lnTo>
                    <a:pt x="6061" y="17643"/>
                  </a:lnTo>
                  <a:lnTo>
                    <a:pt x="6027" y="18316"/>
                  </a:lnTo>
                  <a:lnTo>
                    <a:pt x="6027" y="18956"/>
                  </a:lnTo>
                  <a:lnTo>
                    <a:pt x="6027" y="19562"/>
                  </a:lnTo>
                  <a:lnTo>
                    <a:pt x="5960" y="22760"/>
                  </a:lnTo>
                  <a:lnTo>
                    <a:pt x="5960" y="25959"/>
                  </a:lnTo>
                  <a:lnTo>
                    <a:pt x="5960" y="26060"/>
                  </a:lnTo>
                  <a:lnTo>
                    <a:pt x="5556" y="26060"/>
                  </a:lnTo>
                  <a:lnTo>
                    <a:pt x="5152" y="26127"/>
                  </a:lnTo>
                  <a:lnTo>
                    <a:pt x="4748" y="26262"/>
                  </a:lnTo>
                  <a:lnTo>
                    <a:pt x="4344" y="26430"/>
                  </a:lnTo>
                  <a:lnTo>
                    <a:pt x="3973" y="26632"/>
                  </a:lnTo>
                  <a:lnTo>
                    <a:pt x="3636" y="26901"/>
                  </a:lnTo>
                  <a:lnTo>
                    <a:pt x="3333" y="27171"/>
                  </a:lnTo>
                  <a:lnTo>
                    <a:pt x="3064" y="27474"/>
                  </a:lnTo>
                  <a:lnTo>
                    <a:pt x="2795" y="27912"/>
                  </a:lnTo>
                  <a:lnTo>
                    <a:pt x="2559" y="28349"/>
                  </a:lnTo>
                  <a:lnTo>
                    <a:pt x="2391" y="28787"/>
                  </a:lnTo>
                  <a:lnTo>
                    <a:pt x="2222" y="29258"/>
                  </a:lnTo>
                  <a:lnTo>
                    <a:pt x="2155" y="29730"/>
                  </a:lnTo>
                  <a:lnTo>
                    <a:pt x="2088" y="30235"/>
                  </a:lnTo>
                  <a:lnTo>
                    <a:pt x="2088" y="30706"/>
                  </a:lnTo>
                  <a:lnTo>
                    <a:pt x="2121" y="31211"/>
                  </a:lnTo>
                  <a:lnTo>
                    <a:pt x="2222" y="31649"/>
                  </a:lnTo>
                  <a:lnTo>
                    <a:pt x="2323" y="32053"/>
                  </a:lnTo>
                  <a:lnTo>
                    <a:pt x="2458" y="32457"/>
                  </a:lnTo>
                  <a:lnTo>
                    <a:pt x="2660" y="32861"/>
                  </a:lnTo>
                  <a:lnTo>
                    <a:pt x="2862" y="33231"/>
                  </a:lnTo>
                  <a:lnTo>
                    <a:pt x="3131" y="33601"/>
                  </a:lnTo>
                  <a:lnTo>
                    <a:pt x="3434" y="33904"/>
                  </a:lnTo>
                  <a:lnTo>
                    <a:pt x="3771" y="34174"/>
                  </a:lnTo>
                  <a:lnTo>
                    <a:pt x="4041" y="34342"/>
                  </a:lnTo>
                  <a:lnTo>
                    <a:pt x="4310" y="34477"/>
                  </a:lnTo>
                  <a:lnTo>
                    <a:pt x="4411" y="34813"/>
                  </a:lnTo>
                  <a:lnTo>
                    <a:pt x="4546" y="35150"/>
                  </a:lnTo>
                  <a:lnTo>
                    <a:pt x="4714" y="35487"/>
                  </a:lnTo>
                  <a:lnTo>
                    <a:pt x="4882" y="35790"/>
                  </a:lnTo>
                  <a:lnTo>
                    <a:pt x="5084" y="36059"/>
                  </a:lnTo>
                  <a:lnTo>
                    <a:pt x="5320" y="36329"/>
                  </a:lnTo>
                  <a:lnTo>
                    <a:pt x="5589" y="36531"/>
                  </a:lnTo>
                  <a:lnTo>
                    <a:pt x="5859" y="36733"/>
                  </a:lnTo>
                  <a:lnTo>
                    <a:pt x="5993" y="36766"/>
                  </a:lnTo>
                  <a:lnTo>
                    <a:pt x="6061" y="36699"/>
                  </a:lnTo>
                  <a:lnTo>
                    <a:pt x="6128" y="37305"/>
                  </a:lnTo>
                  <a:lnTo>
                    <a:pt x="6195" y="37877"/>
                  </a:lnTo>
                  <a:lnTo>
                    <a:pt x="6431" y="37877"/>
                  </a:lnTo>
                  <a:lnTo>
                    <a:pt x="6330" y="36935"/>
                  </a:lnTo>
                  <a:lnTo>
                    <a:pt x="6296" y="35958"/>
                  </a:lnTo>
                  <a:lnTo>
                    <a:pt x="6263" y="34982"/>
                  </a:lnTo>
                  <a:lnTo>
                    <a:pt x="6263" y="34039"/>
                  </a:lnTo>
                  <a:lnTo>
                    <a:pt x="6296" y="33938"/>
                  </a:lnTo>
                  <a:lnTo>
                    <a:pt x="6263" y="33871"/>
                  </a:lnTo>
                  <a:lnTo>
                    <a:pt x="6263" y="32894"/>
                  </a:lnTo>
                  <a:lnTo>
                    <a:pt x="6195" y="30100"/>
                  </a:lnTo>
                  <a:lnTo>
                    <a:pt x="6195" y="27306"/>
                  </a:lnTo>
                  <a:lnTo>
                    <a:pt x="6195" y="24511"/>
                  </a:lnTo>
                  <a:lnTo>
                    <a:pt x="6195" y="21717"/>
                  </a:lnTo>
                  <a:lnTo>
                    <a:pt x="6263" y="19057"/>
                  </a:lnTo>
                  <a:lnTo>
                    <a:pt x="6229" y="18417"/>
                  </a:lnTo>
                  <a:lnTo>
                    <a:pt x="6229" y="18047"/>
                  </a:lnTo>
                  <a:lnTo>
                    <a:pt x="6229" y="17643"/>
                  </a:lnTo>
                  <a:lnTo>
                    <a:pt x="6296" y="17272"/>
                  </a:lnTo>
                  <a:lnTo>
                    <a:pt x="6397" y="16936"/>
                  </a:lnTo>
                  <a:lnTo>
                    <a:pt x="6465" y="16801"/>
                  </a:lnTo>
                  <a:lnTo>
                    <a:pt x="6532" y="16666"/>
                  </a:lnTo>
                  <a:lnTo>
                    <a:pt x="6667" y="16565"/>
                  </a:lnTo>
                  <a:lnTo>
                    <a:pt x="6768" y="16464"/>
                  </a:lnTo>
                  <a:lnTo>
                    <a:pt x="8013" y="16431"/>
                  </a:lnTo>
                  <a:lnTo>
                    <a:pt x="9225" y="16431"/>
                  </a:lnTo>
                  <a:lnTo>
                    <a:pt x="10471" y="16363"/>
                  </a:lnTo>
                  <a:lnTo>
                    <a:pt x="11683" y="16262"/>
                  </a:lnTo>
                  <a:lnTo>
                    <a:pt x="11683" y="16397"/>
                  </a:lnTo>
                  <a:lnTo>
                    <a:pt x="11683" y="16532"/>
                  </a:lnTo>
                  <a:lnTo>
                    <a:pt x="11683" y="16801"/>
                  </a:lnTo>
                  <a:lnTo>
                    <a:pt x="11750" y="17407"/>
                  </a:lnTo>
                  <a:lnTo>
                    <a:pt x="11851" y="18013"/>
                  </a:lnTo>
                  <a:lnTo>
                    <a:pt x="11885" y="18080"/>
                  </a:lnTo>
                  <a:lnTo>
                    <a:pt x="11952" y="18080"/>
                  </a:lnTo>
                  <a:lnTo>
                    <a:pt x="11986" y="18114"/>
                  </a:lnTo>
                  <a:lnTo>
                    <a:pt x="13030" y="18181"/>
                  </a:lnTo>
                  <a:lnTo>
                    <a:pt x="14107" y="18181"/>
                  </a:lnTo>
                  <a:lnTo>
                    <a:pt x="16195" y="18148"/>
                  </a:lnTo>
                  <a:lnTo>
                    <a:pt x="20706" y="18148"/>
                  </a:lnTo>
                  <a:lnTo>
                    <a:pt x="29393" y="18181"/>
                  </a:lnTo>
                  <a:lnTo>
                    <a:pt x="47001" y="18181"/>
                  </a:lnTo>
                  <a:lnTo>
                    <a:pt x="47035" y="18148"/>
                  </a:lnTo>
                  <a:lnTo>
                    <a:pt x="47102" y="18114"/>
                  </a:lnTo>
                  <a:lnTo>
                    <a:pt x="47136" y="18047"/>
                  </a:lnTo>
                  <a:lnTo>
                    <a:pt x="47136" y="17979"/>
                  </a:lnTo>
                  <a:lnTo>
                    <a:pt x="47136" y="17946"/>
                  </a:lnTo>
                  <a:lnTo>
                    <a:pt x="47068" y="17912"/>
                  </a:lnTo>
                  <a:lnTo>
                    <a:pt x="47068" y="17744"/>
                  </a:lnTo>
                  <a:lnTo>
                    <a:pt x="47068" y="17542"/>
                  </a:lnTo>
                  <a:lnTo>
                    <a:pt x="47102" y="17542"/>
                  </a:lnTo>
                  <a:lnTo>
                    <a:pt x="47136" y="17508"/>
                  </a:lnTo>
                  <a:lnTo>
                    <a:pt x="47169" y="17407"/>
                  </a:lnTo>
                  <a:lnTo>
                    <a:pt x="47136" y="17306"/>
                  </a:lnTo>
                  <a:lnTo>
                    <a:pt x="47102" y="17272"/>
                  </a:lnTo>
                  <a:lnTo>
                    <a:pt x="47035" y="17272"/>
                  </a:lnTo>
                  <a:lnTo>
                    <a:pt x="47035" y="16902"/>
                  </a:lnTo>
                  <a:lnTo>
                    <a:pt x="47035" y="16565"/>
                  </a:lnTo>
                  <a:lnTo>
                    <a:pt x="47001" y="16363"/>
                  </a:lnTo>
                  <a:lnTo>
                    <a:pt x="46900" y="16229"/>
                  </a:lnTo>
                  <a:lnTo>
                    <a:pt x="46833" y="16330"/>
                  </a:lnTo>
                  <a:lnTo>
                    <a:pt x="46799" y="16464"/>
                  </a:lnTo>
                  <a:lnTo>
                    <a:pt x="46799" y="16767"/>
                  </a:lnTo>
                  <a:lnTo>
                    <a:pt x="46833" y="17340"/>
                  </a:lnTo>
                  <a:lnTo>
                    <a:pt x="38079" y="17474"/>
                  </a:lnTo>
                  <a:lnTo>
                    <a:pt x="33702" y="17508"/>
                  </a:lnTo>
                  <a:lnTo>
                    <a:pt x="29325" y="17542"/>
                  </a:lnTo>
                  <a:lnTo>
                    <a:pt x="24881" y="17542"/>
                  </a:lnTo>
                  <a:lnTo>
                    <a:pt x="20437" y="17508"/>
                  </a:lnTo>
                  <a:lnTo>
                    <a:pt x="16296" y="17441"/>
                  </a:lnTo>
                  <a:lnTo>
                    <a:pt x="14141" y="17407"/>
                  </a:lnTo>
                  <a:lnTo>
                    <a:pt x="13064" y="17373"/>
                  </a:lnTo>
                  <a:lnTo>
                    <a:pt x="12525" y="17373"/>
                  </a:lnTo>
                  <a:lnTo>
                    <a:pt x="12256" y="17407"/>
                  </a:lnTo>
                  <a:lnTo>
                    <a:pt x="11986" y="17474"/>
                  </a:lnTo>
                  <a:lnTo>
                    <a:pt x="11986" y="17508"/>
                  </a:lnTo>
                  <a:lnTo>
                    <a:pt x="12222" y="17542"/>
                  </a:lnTo>
                  <a:lnTo>
                    <a:pt x="12458" y="17609"/>
                  </a:lnTo>
                  <a:lnTo>
                    <a:pt x="12929" y="17643"/>
                  </a:lnTo>
                  <a:lnTo>
                    <a:pt x="13872" y="17643"/>
                  </a:lnTo>
                  <a:lnTo>
                    <a:pt x="16026" y="17676"/>
                  </a:lnTo>
                  <a:lnTo>
                    <a:pt x="20437" y="17744"/>
                  </a:lnTo>
                  <a:lnTo>
                    <a:pt x="24881" y="17777"/>
                  </a:lnTo>
                  <a:lnTo>
                    <a:pt x="29325" y="17811"/>
                  </a:lnTo>
                  <a:lnTo>
                    <a:pt x="33702" y="17777"/>
                  </a:lnTo>
                  <a:lnTo>
                    <a:pt x="38079" y="17710"/>
                  </a:lnTo>
                  <a:lnTo>
                    <a:pt x="46833" y="17575"/>
                  </a:lnTo>
                  <a:lnTo>
                    <a:pt x="46833" y="17777"/>
                  </a:lnTo>
                  <a:lnTo>
                    <a:pt x="46833" y="17946"/>
                  </a:lnTo>
                  <a:lnTo>
                    <a:pt x="38113" y="17979"/>
                  </a:lnTo>
                  <a:lnTo>
                    <a:pt x="29393" y="17979"/>
                  </a:lnTo>
                  <a:lnTo>
                    <a:pt x="20706" y="17946"/>
                  </a:lnTo>
                  <a:lnTo>
                    <a:pt x="16464" y="17946"/>
                  </a:lnTo>
                  <a:lnTo>
                    <a:pt x="14276" y="17912"/>
                  </a:lnTo>
                  <a:lnTo>
                    <a:pt x="13165" y="17946"/>
                  </a:lnTo>
                  <a:lnTo>
                    <a:pt x="12087" y="17979"/>
                  </a:lnTo>
                  <a:lnTo>
                    <a:pt x="11986" y="17508"/>
                  </a:lnTo>
                  <a:lnTo>
                    <a:pt x="11919" y="17070"/>
                  </a:lnTo>
                  <a:lnTo>
                    <a:pt x="11885" y="16666"/>
                  </a:lnTo>
                  <a:lnTo>
                    <a:pt x="11885" y="16363"/>
                  </a:lnTo>
                  <a:lnTo>
                    <a:pt x="11885" y="16296"/>
                  </a:lnTo>
                  <a:lnTo>
                    <a:pt x="11851" y="16229"/>
                  </a:lnTo>
                  <a:lnTo>
                    <a:pt x="11885" y="16195"/>
                  </a:lnTo>
                  <a:lnTo>
                    <a:pt x="11885" y="16161"/>
                  </a:lnTo>
                  <a:lnTo>
                    <a:pt x="11851" y="16128"/>
                  </a:lnTo>
                  <a:lnTo>
                    <a:pt x="11818" y="16060"/>
                  </a:lnTo>
                  <a:lnTo>
                    <a:pt x="11750" y="16027"/>
                  </a:lnTo>
                  <a:lnTo>
                    <a:pt x="10370" y="16027"/>
                  </a:lnTo>
                  <a:lnTo>
                    <a:pt x="8990" y="16094"/>
                  </a:lnTo>
                  <a:lnTo>
                    <a:pt x="7576" y="16161"/>
                  </a:lnTo>
                  <a:lnTo>
                    <a:pt x="6229" y="16262"/>
                  </a:lnTo>
                  <a:lnTo>
                    <a:pt x="6229" y="16195"/>
                  </a:lnTo>
                  <a:lnTo>
                    <a:pt x="6229" y="16128"/>
                  </a:lnTo>
                  <a:lnTo>
                    <a:pt x="5320" y="14141"/>
                  </a:lnTo>
                  <a:lnTo>
                    <a:pt x="4512" y="12088"/>
                  </a:lnTo>
                  <a:lnTo>
                    <a:pt x="3704" y="10067"/>
                  </a:lnTo>
                  <a:lnTo>
                    <a:pt x="2929" y="7980"/>
                  </a:lnTo>
                  <a:lnTo>
                    <a:pt x="1549" y="4075"/>
                  </a:lnTo>
                  <a:lnTo>
                    <a:pt x="876" y="2054"/>
                  </a:lnTo>
                  <a:lnTo>
                    <a:pt x="505" y="1044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2021714" y="4870287"/>
              <a:ext cx="13471" cy="18442"/>
            </a:xfrm>
            <a:custGeom>
              <a:rect b="b" l="l" r="r" t="t"/>
              <a:pathLst>
                <a:path extrusionOk="0" h="371" w="271">
                  <a:moveTo>
                    <a:pt x="1" y="0"/>
                  </a:moveTo>
                  <a:lnTo>
                    <a:pt x="1" y="67"/>
                  </a:lnTo>
                  <a:lnTo>
                    <a:pt x="34" y="303"/>
                  </a:lnTo>
                  <a:lnTo>
                    <a:pt x="34" y="337"/>
                  </a:lnTo>
                  <a:lnTo>
                    <a:pt x="68" y="370"/>
                  </a:lnTo>
                  <a:lnTo>
                    <a:pt x="169" y="370"/>
                  </a:lnTo>
                  <a:lnTo>
                    <a:pt x="236" y="303"/>
                  </a:lnTo>
                  <a:lnTo>
                    <a:pt x="270" y="269"/>
                  </a:lnTo>
                  <a:lnTo>
                    <a:pt x="236" y="236"/>
                  </a:lnTo>
                  <a:lnTo>
                    <a:pt x="169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1112916" y="4369856"/>
              <a:ext cx="286280" cy="771599"/>
            </a:xfrm>
            <a:custGeom>
              <a:rect b="b" l="l" r="r" t="t"/>
              <a:pathLst>
                <a:path extrusionOk="0" h="15522" w="5759">
                  <a:moveTo>
                    <a:pt x="1651" y="202"/>
                  </a:moveTo>
                  <a:lnTo>
                    <a:pt x="1853" y="236"/>
                  </a:lnTo>
                  <a:lnTo>
                    <a:pt x="2021" y="270"/>
                  </a:lnTo>
                  <a:lnTo>
                    <a:pt x="2189" y="371"/>
                  </a:lnTo>
                  <a:lnTo>
                    <a:pt x="2324" y="505"/>
                  </a:lnTo>
                  <a:lnTo>
                    <a:pt x="2459" y="674"/>
                  </a:lnTo>
                  <a:lnTo>
                    <a:pt x="2560" y="842"/>
                  </a:lnTo>
                  <a:lnTo>
                    <a:pt x="2425" y="909"/>
                  </a:lnTo>
                  <a:lnTo>
                    <a:pt x="2290" y="1010"/>
                  </a:lnTo>
                  <a:lnTo>
                    <a:pt x="2223" y="1145"/>
                  </a:lnTo>
                  <a:lnTo>
                    <a:pt x="2189" y="1313"/>
                  </a:lnTo>
                  <a:lnTo>
                    <a:pt x="2156" y="1448"/>
                  </a:lnTo>
                  <a:lnTo>
                    <a:pt x="2189" y="1583"/>
                  </a:lnTo>
                  <a:lnTo>
                    <a:pt x="2223" y="1684"/>
                  </a:lnTo>
                  <a:lnTo>
                    <a:pt x="2324" y="1785"/>
                  </a:lnTo>
                  <a:lnTo>
                    <a:pt x="2425" y="1818"/>
                  </a:lnTo>
                  <a:lnTo>
                    <a:pt x="2593" y="1818"/>
                  </a:lnTo>
                  <a:lnTo>
                    <a:pt x="2661" y="1785"/>
                  </a:lnTo>
                  <a:lnTo>
                    <a:pt x="2694" y="1717"/>
                  </a:lnTo>
                  <a:lnTo>
                    <a:pt x="2694" y="1650"/>
                  </a:lnTo>
                  <a:lnTo>
                    <a:pt x="2728" y="1650"/>
                  </a:lnTo>
                  <a:lnTo>
                    <a:pt x="2728" y="1751"/>
                  </a:lnTo>
                  <a:lnTo>
                    <a:pt x="2694" y="1953"/>
                  </a:lnTo>
                  <a:lnTo>
                    <a:pt x="2627" y="2121"/>
                  </a:lnTo>
                  <a:lnTo>
                    <a:pt x="2526" y="2256"/>
                  </a:lnTo>
                  <a:lnTo>
                    <a:pt x="2391" y="2357"/>
                  </a:lnTo>
                  <a:lnTo>
                    <a:pt x="2257" y="2424"/>
                  </a:lnTo>
                  <a:lnTo>
                    <a:pt x="2055" y="2492"/>
                  </a:lnTo>
                  <a:lnTo>
                    <a:pt x="1853" y="2458"/>
                  </a:lnTo>
                  <a:lnTo>
                    <a:pt x="1819" y="2492"/>
                  </a:lnTo>
                  <a:lnTo>
                    <a:pt x="1785" y="2492"/>
                  </a:lnTo>
                  <a:lnTo>
                    <a:pt x="1785" y="2559"/>
                  </a:lnTo>
                  <a:lnTo>
                    <a:pt x="1785" y="2593"/>
                  </a:lnTo>
                  <a:lnTo>
                    <a:pt x="1853" y="3030"/>
                  </a:lnTo>
                  <a:lnTo>
                    <a:pt x="1920" y="3434"/>
                  </a:lnTo>
                  <a:lnTo>
                    <a:pt x="2122" y="4276"/>
                  </a:lnTo>
                  <a:lnTo>
                    <a:pt x="2257" y="4815"/>
                  </a:lnTo>
                  <a:lnTo>
                    <a:pt x="2290" y="5387"/>
                  </a:lnTo>
                  <a:lnTo>
                    <a:pt x="2290" y="5623"/>
                  </a:lnTo>
                  <a:lnTo>
                    <a:pt x="2257" y="5926"/>
                  </a:lnTo>
                  <a:lnTo>
                    <a:pt x="2223" y="6027"/>
                  </a:lnTo>
                  <a:lnTo>
                    <a:pt x="2156" y="6128"/>
                  </a:lnTo>
                  <a:lnTo>
                    <a:pt x="2088" y="6162"/>
                  </a:lnTo>
                  <a:lnTo>
                    <a:pt x="1987" y="6128"/>
                  </a:lnTo>
                  <a:lnTo>
                    <a:pt x="1853" y="5993"/>
                  </a:lnTo>
                  <a:lnTo>
                    <a:pt x="1752" y="5825"/>
                  </a:lnTo>
                  <a:lnTo>
                    <a:pt x="1550" y="5455"/>
                  </a:lnTo>
                  <a:lnTo>
                    <a:pt x="1381" y="5051"/>
                  </a:lnTo>
                  <a:lnTo>
                    <a:pt x="1280" y="4613"/>
                  </a:lnTo>
                  <a:lnTo>
                    <a:pt x="1213" y="4141"/>
                  </a:lnTo>
                  <a:lnTo>
                    <a:pt x="1179" y="3704"/>
                  </a:lnTo>
                  <a:lnTo>
                    <a:pt x="1146" y="2896"/>
                  </a:lnTo>
                  <a:lnTo>
                    <a:pt x="1146" y="2828"/>
                  </a:lnTo>
                  <a:lnTo>
                    <a:pt x="1146" y="2761"/>
                  </a:lnTo>
                  <a:lnTo>
                    <a:pt x="1112" y="2727"/>
                  </a:lnTo>
                  <a:lnTo>
                    <a:pt x="1045" y="2694"/>
                  </a:lnTo>
                  <a:lnTo>
                    <a:pt x="809" y="2660"/>
                  </a:lnTo>
                  <a:lnTo>
                    <a:pt x="641" y="2593"/>
                  </a:lnTo>
                  <a:lnTo>
                    <a:pt x="472" y="2492"/>
                  </a:lnTo>
                  <a:lnTo>
                    <a:pt x="371" y="2357"/>
                  </a:lnTo>
                  <a:lnTo>
                    <a:pt x="304" y="2189"/>
                  </a:lnTo>
                  <a:lnTo>
                    <a:pt x="270" y="1987"/>
                  </a:lnTo>
                  <a:lnTo>
                    <a:pt x="237" y="1785"/>
                  </a:lnTo>
                  <a:lnTo>
                    <a:pt x="270" y="1583"/>
                  </a:lnTo>
                  <a:lnTo>
                    <a:pt x="304" y="1381"/>
                  </a:lnTo>
                  <a:lnTo>
                    <a:pt x="371" y="1179"/>
                  </a:lnTo>
                  <a:lnTo>
                    <a:pt x="472" y="977"/>
                  </a:lnTo>
                  <a:lnTo>
                    <a:pt x="573" y="775"/>
                  </a:lnTo>
                  <a:lnTo>
                    <a:pt x="708" y="606"/>
                  </a:lnTo>
                  <a:lnTo>
                    <a:pt x="843" y="472"/>
                  </a:lnTo>
                  <a:lnTo>
                    <a:pt x="1011" y="371"/>
                  </a:lnTo>
                  <a:lnTo>
                    <a:pt x="1179" y="270"/>
                  </a:lnTo>
                  <a:lnTo>
                    <a:pt x="1415" y="202"/>
                  </a:lnTo>
                  <a:close/>
                  <a:moveTo>
                    <a:pt x="1314" y="0"/>
                  </a:moveTo>
                  <a:lnTo>
                    <a:pt x="1045" y="68"/>
                  </a:lnTo>
                  <a:lnTo>
                    <a:pt x="843" y="169"/>
                  </a:lnTo>
                  <a:lnTo>
                    <a:pt x="641" y="337"/>
                  </a:lnTo>
                  <a:lnTo>
                    <a:pt x="472" y="505"/>
                  </a:lnTo>
                  <a:lnTo>
                    <a:pt x="304" y="741"/>
                  </a:lnTo>
                  <a:lnTo>
                    <a:pt x="203" y="977"/>
                  </a:lnTo>
                  <a:lnTo>
                    <a:pt x="102" y="1246"/>
                  </a:lnTo>
                  <a:lnTo>
                    <a:pt x="35" y="1515"/>
                  </a:lnTo>
                  <a:lnTo>
                    <a:pt x="1" y="1751"/>
                  </a:lnTo>
                  <a:lnTo>
                    <a:pt x="35" y="2020"/>
                  </a:lnTo>
                  <a:lnTo>
                    <a:pt x="68" y="2256"/>
                  </a:lnTo>
                  <a:lnTo>
                    <a:pt x="169" y="2458"/>
                  </a:lnTo>
                  <a:lnTo>
                    <a:pt x="270" y="2660"/>
                  </a:lnTo>
                  <a:lnTo>
                    <a:pt x="472" y="2795"/>
                  </a:lnTo>
                  <a:lnTo>
                    <a:pt x="674" y="2896"/>
                  </a:lnTo>
                  <a:lnTo>
                    <a:pt x="944" y="2929"/>
                  </a:lnTo>
                  <a:lnTo>
                    <a:pt x="910" y="3367"/>
                  </a:lnTo>
                  <a:lnTo>
                    <a:pt x="944" y="3872"/>
                  </a:lnTo>
                  <a:lnTo>
                    <a:pt x="1011" y="4377"/>
                  </a:lnTo>
                  <a:lnTo>
                    <a:pt x="1112" y="4916"/>
                  </a:lnTo>
                  <a:lnTo>
                    <a:pt x="1280" y="5421"/>
                  </a:lnTo>
                  <a:lnTo>
                    <a:pt x="1482" y="5859"/>
                  </a:lnTo>
                  <a:lnTo>
                    <a:pt x="1617" y="6061"/>
                  </a:lnTo>
                  <a:lnTo>
                    <a:pt x="1785" y="6229"/>
                  </a:lnTo>
                  <a:lnTo>
                    <a:pt x="1920" y="6397"/>
                  </a:lnTo>
                  <a:lnTo>
                    <a:pt x="2122" y="6498"/>
                  </a:lnTo>
                  <a:lnTo>
                    <a:pt x="2156" y="6902"/>
                  </a:lnTo>
                  <a:lnTo>
                    <a:pt x="2223" y="7306"/>
                  </a:lnTo>
                  <a:lnTo>
                    <a:pt x="2324" y="7643"/>
                  </a:lnTo>
                  <a:lnTo>
                    <a:pt x="2492" y="8013"/>
                  </a:lnTo>
                  <a:lnTo>
                    <a:pt x="2661" y="8350"/>
                  </a:lnTo>
                  <a:lnTo>
                    <a:pt x="2863" y="8653"/>
                  </a:lnTo>
                  <a:lnTo>
                    <a:pt x="3334" y="9293"/>
                  </a:lnTo>
                  <a:lnTo>
                    <a:pt x="3839" y="9899"/>
                  </a:lnTo>
                  <a:lnTo>
                    <a:pt x="4344" y="10505"/>
                  </a:lnTo>
                  <a:lnTo>
                    <a:pt x="4816" y="11111"/>
                  </a:lnTo>
                  <a:lnTo>
                    <a:pt x="5018" y="11447"/>
                  </a:lnTo>
                  <a:lnTo>
                    <a:pt x="5220" y="11750"/>
                  </a:lnTo>
                  <a:lnTo>
                    <a:pt x="5321" y="11986"/>
                  </a:lnTo>
                  <a:lnTo>
                    <a:pt x="5422" y="12222"/>
                  </a:lnTo>
                  <a:lnTo>
                    <a:pt x="5455" y="12424"/>
                  </a:lnTo>
                  <a:lnTo>
                    <a:pt x="5455" y="12659"/>
                  </a:lnTo>
                  <a:lnTo>
                    <a:pt x="5455" y="12862"/>
                  </a:lnTo>
                  <a:lnTo>
                    <a:pt x="5422" y="13064"/>
                  </a:lnTo>
                  <a:lnTo>
                    <a:pt x="5321" y="13501"/>
                  </a:lnTo>
                  <a:lnTo>
                    <a:pt x="5051" y="14343"/>
                  </a:lnTo>
                  <a:lnTo>
                    <a:pt x="4917" y="14781"/>
                  </a:lnTo>
                  <a:lnTo>
                    <a:pt x="4849" y="15218"/>
                  </a:lnTo>
                  <a:lnTo>
                    <a:pt x="4849" y="15521"/>
                  </a:lnTo>
                  <a:lnTo>
                    <a:pt x="5186" y="15521"/>
                  </a:lnTo>
                  <a:lnTo>
                    <a:pt x="5152" y="15185"/>
                  </a:lnTo>
                  <a:lnTo>
                    <a:pt x="5186" y="14882"/>
                  </a:lnTo>
                  <a:lnTo>
                    <a:pt x="5287" y="14579"/>
                  </a:lnTo>
                  <a:lnTo>
                    <a:pt x="5388" y="14242"/>
                  </a:lnTo>
                  <a:lnTo>
                    <a:pt x="5624" y="13636"/>
                  </a:lnTo>
                  <a:lnTo>
                    <a:pt x="5725" y="13333"/>
                  </a:lnTo>
                  <a:lnTo>
                    <a:pt x="5758" y="12996"/>
                  </a:lnTo>
                  <a:lnTo>
                    <a:pt x="5758" y="12727"/>
                  </a:lnTo>
                  <a:lnTo>
                    <a:pt x="5725" y="12424"/>
                  </a:lnTo>
                  <a:lnTo>
                    <a:pt x="5657" y="12121"/>
                  </a:lnTo>
                  <a:lnTo>
                    <a:pt x="5590" y="11851"/>
                  </a:lnTo>
                  <a:lnTo>
                    <a:pt x="5455" y="11548"/>
                  </a:lnTo>
                  <a:lnTo>
                    <a:pt x="5287" y="11279"/>
                  </a:lnTo>
                  <a:lnTo>
                    <a:pt x="4917" y="10740"/>
                  </a:lnTo>
                  <a:lnTo>
                    <a:pt x="4512" y="10202"/>
                  </a:lnTo>
                  <a:lnTo>
                    <a:pt x="3637" y="9225"/>
                  </a:lnTo>
                  <a:lnTo>
                    <a:pt x="3368" y="8889"/>
                  </a:lnTo>
                  <a:lnTo>
                    <a:pt x="3132" y="8552"/>
                  </a:lnTo>
                  <a:lnTo>
                    <a:pt x="2930" y="8249"/>
                  </a:lnTo>
                  <a:lnTo>
                    <a:pt x="2762" y="7912"/>
                  </a:lnTo>
                  <a:lnTo>
                    <a:pt x="2627" y="7542"/>
                  </a:lnTo>
                  <a:lnTo>
                    <a:pt x="2492" y="7172"/>
                  </a:lnTo>
                  <a:lnTo>
                    <a:pt x="2391" y="6801"/>
                  </a:lnTo>
                  <a:lnTo>
                    <a:pt x="2324" y="6397"/>
                  </a:lnTo>
                  <a:lnTo>
                    <a:pt x="2425" y="6162"/>
                  </a:lnTo>
                  <a:lnTo>
                    <a:pt x="2492" y="5960"/>
                  </a:lnTo>
                  <a:lnTo>
                    <a:pt x="2526" y="5724"/>
                  </a:lnTo>
                  <a:lnTo>
                    <a:pt x="2560" y="5488"/>
                  </a:lnTo>
                  <a:lnTo>
                    <a:pt x="2526" y="5017"/>
                  </a:lnTo>
                  <a:lnTo>
                    <a:pt x="2459" y="4545"/>
                  </a:lnTo>
                  <a:lnTo>
                    <a:pt x="2358" y="4074"/>
                  </a:lnTo>
                  <a:lnTo>
                    <a:pt x="2223" y="3603"/>
                  </a:lnTo>
                  <a:lnTo>
                    <a:pt x="2122" y="3131"/>
                  </a:lnTo>
                  <a:lnTo>
                    <a:pt x="2021" y="2694"/>
                  </a:lnTo>
                  <a:lnTo>
                    <a:pt x="2257" y="2694"/>
                  </a:lnTo>
                  <a:lnTo>
                    <a:pt x="2459" y="2626"/>
                  </a:lnTo>
                  <a:lnTo>
                    <a:pt x="2593" y="2492"/>
                  </a:lnTo>
                  <a:lnTo>
                    <a:pt x="2728" y="2323"/>
                  </a:lnTo>
                  <a:lnTo>
                    <a:pt x="2863" y="2088"/>
                  </a:lnTo>
                  <a:lnTo>
                    <a:pt x="2930" y="1886"/>
                  </a:lnTo>
                  <a:lnTo>
                    <a:pt x="2964" y="1650"/>
                  </a:lnTo>
                  <a:lnTo>
                    <a:pt x="2964" y="1414"/>
                  </a:lnTo>
                  <a:lnTo>
                    <a:pt x="2930" y="1111"/>
                  </a:lnTo>
                  <a:lnTo>
                    <a:pt x="2829" y="808"/>
                  </a:lnTo>
                  <a:lnTo>
                    <a:pt x="2694" y="539"/>
                  </a:lnTo>
                  <a:lnTo>
                    <a:pt x="2459" y="337"/>
                  </a:lnTo>
                  <a:lnTo>
                    <a:pt x="2223" y="169"/>
                  </a:lnTo>
                  <a:lnTo>
                    <a:pt x="1954" y="34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1151442" y="4383228"/>
              <a:ext cx="35195" cy="115526"/>
            </a:xfrm>
            <a:custGeom>
              <a:rect b="b" l="l" r="r" t="t"/>
              <a:pathLst>
                <a:path extrusionOk="0" h="2324" w="708">
                  <a:moveTo>
                    <a:pt x="640" y="1"/>
                  </a:moveTo>
                  <a:lnTo>
                    <a:pt x="606" y="34"/>
                  </a:lnTo>
                  <a:lnTo>
                    <a:pt x="472" y="102"/>
                  </a:lnTo>
                  <a:lnTo>
                    <a:pt x="371" y="236"/>
                  </a:lnTo>
                  <a:lnTo>
                    <a:pt x="202" y="506"/>
                  </a:lnTo>
                  <a:lnTo>
                    <a:pt x="68" y="842"/>
                  </a:lnTo>
                  <a:lnTo>
                    <a:pt x="0" y="1213"/>
                  </a:lnTo>
                  <a:lnTo>
                    <a:pt x="0" y="1549"/>
                  </a:lnTo>
                  <a:lnTo>
                    <a:pt x="0" y="1718"/>
                  </a:lnTo>
                  <a:lnTo>
                    <a:pt x="68" y="1886"/>
                  </a:lnTo>
                  <a:lnTo>
                    <a:pt x="135" y="2021"/>
                  </a:lnTo>
                  <a:lnTo>
                    <a:pt x="236" y="2155"/>
                  </a:lnTo>
                  <a:lnTo>
                    <a:pt x="371" y="2256"/>
                  </a:lnTo>
                  <a:lnTo>
                    <a:pt x="505" y="2324"/>
                  </a:lnTo>
                  <a:lnTo>
                    <a:pt x="573" y="2324"/>
                  </a:lnTo>
                  <a:lnTo>
                    <a:pt x="606" y="2290"/>
                  </a:lnTo>
                  <a:lnTo>
                    <a:pt x="640" y="2223"/>
                  </a:lnTo>
                  <a:lnTo>
                    <a:pt x="606" y="2155"/>
                  </a:lnTo>
                  <a:lnTo>
                    <a:pt x="404" y="1953"/>
                  </a:lnTo>
                  <a:lnTo>
                    <a:pt x="303" y="1684"/>
                  </a:lnTo>
                  <a:lnTo>
                    <a:pt x="236" y="1415"/>
                  </a:lnTo>
                  <a:lnTo>
                    <a:pt x="236" y="1145"/>
                  </a:lnTo>
                  <a:lnTo>
                    <a:pt x="270" y="876"/>
                  </a:lnTo>
                  <a:lnTo>
                    <a:pt x="371" y="607"/>
                  </a:lnTo>
                  <a:lnTo>
                    <a:pt x="505" y="371"/>
                  </a:lnTo>
                  <a:lnTo>
                    <a:pt x="674" y="135"/>
                  </a:lnTo>
                  <a:lnTo>
                    <a:pt x="707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2031756" y="4922134"/>
              <a:ext cx="31864" cy="102154"/>
            </a:xfrm>
            <a:custGeom>
              <a:rect b="b" l="l" r="r" t="t"/>
              <a:pathLst>
                <a:path extrusionOk="0" h="2055" w="641">
                  <a:moveTo>
                    <a:pt x="102" y="1"/>
                  </a:moveTo>
                  <a:lnTo>
                    <a:pt x="68" y="34"/>
                  </a:lnTo>
                  <a:lnTo>
                    <a:pt x="1" y="203"/>
                  </a:lnTo>
                  <a:lnTo>
                    <a:pt x="1" y="405"/>
                  </a:lnTo>
                  <a:lnTo>
                    <a:pt x="68" y="741"/>
                  </a:lnTo>
                  <a:lnTo>
                    <a:pt x="169" y="1347"/>
                  </a:lnTo>
                  <a:lnTo>
                    <a:pt x="236" y="1651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38" y="2021"/>
                  </a:lnTo>
                  <a:lnTo>
                    <a:pt x="539" y="2055"/>
                  </a:lnTo>
                  <a:lnTo>
                    <a:pt x="573" y="2021"/>
                  </a:lnTo>
                  <a:lnTo>
                    <a:pt x="640" y="1987"/>
                  </a:lnTo>
                  <a:lnTo>
                    <a:pt x="640" y="1920"/>
                  </a:lnTo>
                  <a:lnTo>
                    <a:pt x="640" y="1853"/>
                  </a:lnTo>
                  <a:lnTo>
                    <a:pt x="472" y="1415"/>
                  </a:lnTo>
                  <a:lnTo>
                    <a:pt x="371" y="97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4336361" y="4195772"/>
              <a:ext cx="135609" cy="83761"/>
            </a:xfrm>
            <a:custGeom>
              <a:rect b="b" l="l" r="r" t="t"/>
              <a:pathLst>
                <a:path extrusionOk="0" h="1685" w="2728">
                  <a:moveTo>
                    <a:pt x="68" y="1"/>
                  </a:moveTo>
                  <a:lnTo>
                    <a:pt x="68" y="68"/>
                  </a:lnTo>
                  <a:lnTo>
                    <a:pt x="34" y="439"/>
                  </a:lnTo>
                  <a:lnTo>
                    <a:pt x="1" y="809"/>
                  </a:lnTo>
                  <a:lnTo>
                    <a:pt x="1" y="1550"/>
                  </a:lnTo>
                  <a:lnTo>
                    <a:pt x="1" y="1617"/>
                  </a:lnTo>
                  <a:lnTo>
                    <a:pt x="68" y="1651"/>
                  </a:lnTo>
                  <a:lnTo>
                    <a:pt x="135" y="1617"/>
                  </a:lnTo>
                  <a:lnTo>
                    <a:pt x="169" y="1550"/>
                  </a:lnTo>
                  <a:lnTo>
                    <a:pt x="203" y="843"/>
                  </a:lnTo>
                  <a:lnTo>
                    <a:pt x="203" y="169"/>
                  </a:lnTo>
                  <a:lnTo>
                    <a:pt x="842" y="203"/>
                  </a:lnTo>
                  <a:lnTo>
                    <a:pt x="1482" y="203"/>
                  </a:lnTo>
                  <a:lnTo>
                    <a:pt x="2054" y="237"/>
                  </a:lnTo>
                  <a:lnTo>
                    <a:pt x="2324" y="237"/>
                  </a:lnTo>
                  <a:lnTo>
                    <a:pt x="2593" y="169"/>
                  </a:lnTo>
                  <a:lnTo>
                    <a:pt x="2593" y="169"/>
                  </a:lnTo>
                  <a:lnTo>
                    <a:pt x="2526" y="472"/>
                  </a:lnTo>
                  <a:lnTo>
                    <a:pt x="2526" y="809"/>
                  </a:lnTo>
                  <a:lnTo>
                    <a:pt x="2526" y="1415"/>
                  </a:lnTo>
                  <a:lnTo>
                    <a:pt x="876" y="1415"/>
                  </a:lnTo>
                  <a:lnTo>
                    <a:pt x="607" y="1449"/>
                  </a:lnTo>
                  <a:lnTo>
                    <a:pt x="337" y="1516"/>
                  </a:lnTo>
                  <a:lnTo>
                    <a:pt x="607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7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8" y="775"/>
                  </a:lnTo>
                  <a:lnTo>
                    <a:pt x="2728" y="405"/>
                  </a:lnTo>
                  <a:lnTo>
                    <a:pt x="2660" y="68"/>
                  </a:lnTo>
                  <a:lnTo>
                    <a:pt x="2627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6" y="1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413380" y="4286144"/>
              <a:ext cx="125567" cy="135659"/>
            </a:xfrm>
            <a:custGeom>
              <a:rect b="b" l="l" r="r" t="t"/>
              <a:pathLst>
                <a:path extrusionOk="0" h="2729" w="2526">
                  <a:moveTo>
                    <a:pt x="202" y="169"/>
                  </a:moveTo>
                  <a:lnTo>
                    <a:pt x="741" y="237"/>
                  </a:lnTo>
                  <a:lnTo>
                    <a:pt x="1279" y="270"/>
                  </a:lnTo>
                  <a:lnTo>
                    <a:pt x="2357" y="237"/>
                  </a:lnTo>
                  <a:lnTo>
                    <a:pt x="2357" y="237"/>
                  </a:lnTo>
                  <a:lnTo>
                    <a:pt x="2289" y="775"/>
                  </a:lnTo>
                  <a:lnTo>
                    <a:pt x="2256" y="1348"/>
                  </a:lnTo>
                  <a:lnTo>
                    <a:pt x="2256" y="1886"/>
                  </a:lnTo>
                  <a:lnTo>
                    <a:pt x="2289" y="2425"/>
                  </a:lnTo>
                  <a:lnTo>
                    <a:pt x="2289" y="2459"/>
                  </a:lnTo>
                  <a:lnTo>
                    <a:pt x="2256" y="2459"/>
                  </a:lnTo>
                  <a:lnTo>
                    <a:pt x="2020" y="2425"/>
                  </a:lnTo>
                  <a:lnTo>
                    <a:pt x="808" y="2425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1"/>
                  </a:moveTo>
                  <a:lnTo>
                    <a:pt x="168" y="35"/>
                  </a:lnTo>
                  <a:lnTo>
                    <a:pt x="135" y="35"/>
                  </a:lnTo>
                  <a:lnTo>
                    <a:pt x="101" y="102"/>
                  </a:lnTo>
                  <a:lnTo>
                    <a:pt x="67" y="102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5"/>
                  </a:lnTo>
                  <a:lnTo>
                    <a:pt x="34" y="2021"/>
                  </a:lnTo>
                  <a:lnTo>
                    <a:pt x="101" y="2661"/>
                  </a:lnTo>
                  <a:lnTo>
                    <a:pt x="135" y="2694"/>
                  </a:lnTo>
                  <a:lnTo>
                    <a:pt x="168" y="2728"/>
                  </a:lnTo>
                  <a:lnTo>
                    <a:pt x="236" y="2728"/>
                  </a:lnTo>
                  <a:lnTo>
                    <a:pt x="303" y="2694"/>
                  </a:lnTo>
                  <a:lnTo>
                    <a:pt x="337" y="2661"/>
                  </a:lnTo>
                  <a:lnTo>
                    <a:pt x="337" y="2627"/>
                  </a:lnTo>
                  <a:lnTo>
                    <a:pt x="337" y="2560"/>
                  </a:lnTo>
                  <a:lnTo>
                    <a:pt x="808" y="2661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1"/>
                  </a:lnTo>
                  <a:lnTo>
                    <a:pt x="2256" y="2627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6"/>
                  </a:lnTo>
                  <a:lnTo>
                    <a:pt x="2390" y="2526"/>
                  </a:lnTo>
                  <a:lnTo>
                    <a:pt x="2458" y="2492"/>
                  </a:lnTo>
                  <a:lnTo>
                    <a:pt x="2458" y="2425"/>
                  </a:lnTo>
                  <a:lnTo>
                    <a:pt x="2491" y="1886"/>
                  </a:lnTo>
                  <a:lnTo>
                    <a:pt x="2525" y="1314"/>
                  </a:lnTo>
                  <a:lnTo>
                    <a:pt x="2491" y="775"/>
                  </a:lnTo>
                  <a:lnTo>
                    <a:pt x="2458" y="203"/>
                  </a:lnTo>
                  <a:lnTo>
                    <a:pt x="2491" y="169"/>
                  </a:lnTo>
                  <a:lnTo>
                    <a:pt x="2491" y="102"/>
                  </a:lnTo>
                  <a:lnTo>
                    <a:pt x="2458" y="35"/>
                  </a:lnTo>
                  <a:lnTo>
                    <a:pt x="1852" y="35"/>
                  </a:lnTo>
                  <a:lnTo>
                    <a:pt x="12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4132202" y="4287835"/>
              <a:ext cx="128898" cy="123877"/>
            </a:xfrm>
            <a:custGeom>
              <a:rect b="b" l="l" r="r" t="t"/>
              <a:pathLst>
                <a:path extrusionOk="0" h="2492" w="2593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7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4" y="2189"/>
                  </a:lnTo>
                  <a:lnTo>
                    <a:pt x="505" y="2223"/>
                  </a:lnTo>
                  <a:lnTo>
                    <a:pt x="269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69" y="674"/>
                  </a:lnTo>
                  <a:lnTo>
                    <a:pt x="269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7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69" y="2458"/>
                  </a:lnTo>
                  <a:lnTo>
                    <a:pt x="269" y="2425"/>
                  </a:lnTo>
                  <a:lnTo>
                    <a:pt x="269" y="2391"/>
                  </a:lnTo>
                  <a:lnTo>
                    <a:pt x="539" y="2458"/>
                  </a:lnTo>
                  <a:lnTo>
                    <a:pt x="774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4041829" y="4192441"/>
              <a:ext cx="127208" cy="88732"/>
            </a:xfrm>
            <a:custGeom>
              <a:rect b="b" l="l" r="r" t="t"/>
              <a:pathLst>
                <a:path extrusionOk="0" h="1785" w="2559">
                  <a:moveTo>
                    <a:pt x="168" y="203"/>
                  </a:moveTo>
                  <a:lnTo>
                    <a:pt x="404" y="236"/>
                  </a:lnTo>
                  <a:lnTo>
                    <a:pt x="673" y="270"/>
                  </a:lnTo>
                  <a:lnTo>
                    <a:pt x="1178" y="270"/>
                  </a:lnTo>
                  <a:lnTo>
                    <a:pt x="2323" y="371"/>
                  </a:lnTo>
                  <a:lnTo>
                    <a:pt x="2289" y="607"/>
                  </a:lnTo>
                  <a:lnTo>
                    <a:pt x="2289" y="842"/>
                  </a:lnTo>
                  <a:lnTo>
                    <a:pt x="2323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5" y="1549"/>
                  </a:lnTo>
                  <a:lnTo>
                    <a:pt x="236" y="1583"/>
                  </a:lnTo>
                  <a:lnTo>
                    <a:pt x="202" y="876"/>
                  </a:lnTo>
                  <a:lnTo>
                    <a:pt x="168" y="203"/>
                  </a:lnTo>
                  <a:close/>
                  <a:moveTo>
                    <a:pt x="673" y="0"/>
                  </a:moveTo>
                  <a:lnTo>
                    <a:pt x="404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7" y="1583"/>
                  </a:lnTo>
                  <a:lnTo>
                    <a:pt x="101" y="1650"/>
                  </a:lnTo>
                  <a:lnTo>
                    <a:pt x="202" y="1650"/>
                  </a:lnTo>
                  <a:lnTo>
                    <a:pt x="236" y="1617"/>
                  </a:lnTo>
                  <a:lnTo>
                    <a:pt x="471" y="1718"/>
                  </a:lnTo>
                  <a:lnTo>
                    <a:pt x="741" y="1751"/>
                  </a:lnTo>
                  <a:lnTo>
                    <a:pt x="1010" y="1785"/>
                  </a:lnTo>
                  <a:lnTo>
                    <a:pt x="1279" y="1785"/>
                  </a:lnTo>
                  <a:lnTo>
                    <a:pt x="1818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0" y="1751"/>
                  </a:lnTo>
                  <a:lnTo>
                    <a:pt x="2458" y="1785"/>
                  </a:lnTo>
                  <a:lnTo>
                    <a:pt x="2525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1" y="1011"/>
                  </a:lnTo>
                  <a:lnTo>
                    <a:pt x="2458" y="371"/>
                  </a:lnTo>
                  <a:lnTo>
                    <a:pt x="2491" y="304"/>
                  </a:lnTo>
                  <a:lnTo>
                    <a:pt x="2491" y="236"/>
                  </a:lnTo>
                  <a:lnTo>
                    <a:pt x="2458" y="203"/>
                  </a:lnTo>
                  <a:lnTo>
                    <a:pt x="2390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4209153" y="4430105"/>
              <a:ext cx="127258" cy="122237"/>
            </a:xfrm>
            <a:custGeom>
              <a:rect b="b" l="l" r="r" t="t"/>
              <a:pathLst>
                <a:path extrusionOk="0" h="2459" w="256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4237637" y="4570684"/>
              <a:ext cx="125567" cy="122237"/>
            </a:xfrm>
            <a:custGeom>
              <a:rect b="b" l="l" r="r" t="t"/>
              <a:pathLst>
                <a:path extrusionOk="0" h="2459" w="2526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3896179" y="4195772"/>
              <a:ext cx="132278" cy="80381"/>
            </a:xfrm>
            <a:custGeom>
              <a:rect b="b" l="l" r="r" t="t"/>
              <a:pathLst>
                <a:path extrusionOk="0" h="1617" w="2661">
                  <a:moveTo>
                    <a:pt x="2189" y="203"/>
                  </a:moveTo>
                  <a:lnTo>
                    <a:pt x="2358" y="237"/>
                  </a:lnTo>
                  <a:lnTo>
                    <a:pt x="2391" y="270"/>
                  </a:lnTo>
                  <a:lnTo>
                    <a:pt x="2459" y="237"/>
                  </a:lnTo>
                  <a:lnTo>
                    <a:pt x="2459" y="371"/>
                  </a:lnTo>
                  <a:lnTo>
                    <a:pt x="2425" y="506"/>
                  </a:lnTo>
                  <a:lnTo>
                    <a:pt x="2425" y="775"/>
                  </a:lnTo>
                  <a:lnTo>
                    <a:pt x="2425" y="1078"/>
                  </a:lnTo>
                  <a:lnTo>
                    <a:pt x="2459" y="1381"/>
                  </a:lnTo>
                  <a:lnTo>
                    <a:pt x="1280" y="1381"/>
                  </a:lnTo>
                  <a:lnTo>
                    <a:pt x="708" y="1415"/>
                  </a:lnTo>
                  <a:lnTo>
                    <a:pt x="136" y="1482"/>
                  </a:lnTo>
                  <a:lnTo>
                    <a:pt x="169" y="1280"/>
                  </a:lnTo>
                  <a:lnTo>
                    <a:pt x="203" y="1078"/>
                  </a:lnTo>
                  <a:lnTo>
                    <a:pt x="203" y="708"/>
                  </a:lnTo>
                  <a:lnTo>
                    <a:pt x="203" y="439"/>
                  </a:lnTo>
                  <a:lnTo>
                    <a:pt x="203" y="304"/>
                  </a:lnTo>
                  <a:lnTo>
                    <a:pt x="203" y="203"/>
                  </a:lnTo>
                  <a:lnTo>
                    <a:pt x="371" y="237"/>
                  </a:lnTo>
                  <a:lnTo>
                    <a:pt x="1651" y="237"/>
                  </a:lnTo>
                  <a:lnTo>
                    <a:pt x="1987" y="203"/>
                  </a:lnTo>
                  <a:close/>
                  <a:moveTo>
                    <a:pt x="708" y="1"/>
                  </a:moveTo>
                  <a:lnTo>
                    <a:pt x="439" y="34"/>
                  </a:lnTo>
                  <a:lnTo>
                    <a:pt x="136" y="68"/>
                  </a:lnTo>
                  <a:lnTo>
                    <a:pt x="136" y="102"/>
                  </a:lnTo>
                  <a:lnTo>
                    <a:pt x="35" y="102"/>
                  </a:lnTo>
                  <a:lnTo>
                    <a:pt x="35" y="136"/>
                  </a:lnTo>
                  <a:lnTo>
                    <a:pt x="68" y="136"/>
                  </a:lnTo>
                  <a:lnTo>
                    <a:pt x="35" y="270"/>
                  </a:lnTo>
                  <a:lnTo>
                    <a:pt x="35" y="439"/>
                  </a:lnTo>
                  <a:lnTo>
                    <a:pt x="35" y="708"/>
                  </a:lnTo>
                  <a:lnTo>
                    <a:pt x="1" y="1078"/>
                  </a:lnTo>
                  <a:lnTo>
                    <a:pt x="1" y="1280"/>
                  </a:lnTo>
                  <a:lnTo>
                    <a:pt x="35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708" y="1617"/>
                  </a:lnTo>
                  <a:lnTo>
                    <a:pt x="1314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7" y="1550"/>
                  </a:lnTo>
                  <a:lnTo>
                    <a:pt x="2661" y="1482"/>
                  </a:lnTo>
                  <a:lnTo>
                    <a:pt x="2661" y="1449"/>
                  </a:lnTo>
                  <a:lnTo>
                    <a:pt x="2627" y="1381"/>
                  </a:lnTo>
                  <a:lnTo>
                    <a:pt x="2627" y="1078"/>
                  </a:lnTo>
                  <a:lnTo>
                    <a:pt x="2593" y="775"/>
                  </a:lnTo>
                  <a:lnTo>
                    <a:pt x="2627" y="439"/>
                  </a:lnTo>
                  <a:lnTo>
                    <a:pt x="2593" y="270"/>
                  </a:lnTo>
                  <a:lnTo>
                    <a:pt x="2560" y="136"/>
                  </a:lnTo>
                  <a:lnTo>
                    <a:pt x="2526" y="136"/>
                  </a:lnTo>
                  <a:lnTo>
                    <a:pt x="2492" y="102"/>
                  </a:lnTo>
                  <a:lnTo>
                    <a:pt x="2459" y="68"/>
                  </a:lnTo>
                  <a:lnTo>
                    <a:pt x="2324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2699560" y="4287835"/>
              <a:ext cx="128898" cy="123877"/>
            </a:xfrm>
            <a:custGeom>
              <a:rect b="b" l="l" r="r" t="t"/>
              <a:pathLst>
                <a:path extrusionOk="0" h="2492" w="2593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3005823" y="4195772"/>
              <a:ext cx="137299" cy="80381"/>
            </a:xfrm>
            <a:custGeom>
              <a:rect b="b" l="l" r="r" t="t"/>
              <a:pathLst>
                <a:path extrusionOk="0" h="1617" w="2762">
                  <a:moveTo>
                    <a:pt x="135" y="136"/>
                  </a:moveTo>
                  <a:lnTo>
                    <a:pt x="438" y="203"/>
                  </a:lnTo>
                  <a:lnTo>
                    <a:pt x="741" y="237"/>
                  </a:lnTo>
                  <a:lnTo>
                    <a:pt x="1347" y="237"/>
                  </a:lnTo>
                  <a:lnTo>
                    <a:pt x="2593" y="203"/>
                  </a:lnTo>
                  <a:lnTo>
                    <a:pt x="2593" y="203"/>
                  </a:lnTo>
                  <a:lnTo>
                    <a:pt x="2559" y="506"/>
                  </a:lnTo>
                  <a:lnTo>
                    <a:pt x="2526" y="775"/>
                  </a:lnTo>
                  <a:lnTo>
                    <a:pt x="2559" y="1381"/>
                  </a:lnTo>
                  <a:lnTo>
                    <a:pt x="2223" y="1415"/>
                  </a:lnTo>
                  <a:lnTo>
                    <a:pt x="1886" y="1415"/>
                  </a:lnTo>
                  <a:lnTo>
                    <a:pt x="1246" y="1381"/>
                  </a:lnTo>
                  <a:lnTo>
                    <a:pt x="708" y="1348"/>
                  </a:lnTo>
                  <a:lnTo>
                    <a:pt x="438" y="1381"/>
                  </a:lnTo>
                  <a:lnTo>
                    <a:pt x="203" y="1449"/>
                  </a:lnTo>
                  <a:lnTo>
                    <a:pt x="169" y="775"/>
                  </a:lnTo>
                  <a:lnTo>
                    <a:pt x="169" y="439"/>
                  </a:lnTo>
                  <a:lnTo>
                    <a:pt x="135" y="136"/>
                  </a:lnTo>
                  <a:close/>
                  <a:moveTo>
                    <a:pt x="708" y="1"/>
                  </a:moveTo>
                  <a:lnTo>
                    <a:pt x="102" y="68"/>
                  </a:lnTo>
                  <a:lnTo>
                    <a:pt x="68" y="102"/>
                  </a:lnTo>
                  <a:lnTo>
                    <a:pt x="102" y="136"/>
                  </a:lnTo>
                  <a:lnTo>
                    <a:pt x="1" y="439"/>
                  </a:lnTo>
                  <a:lnTo>
                    <a:pt x="1" y="809"/>
                  </a:lnTo>
                  <a:lnTo>
                    <a:pt x="34" y="1516"/>
                  </a:lnTo>
                  <a:lnTo>
                    <a:pt x="68" y="1550"/>
                  </a:lnTo>
                  <a:lnTo>
                    <a:pt x="135" y="1583"/>
                  </a:lnTo>
                  <a:lnTo>
                    <a:pt x="169" y="1583"/>
                  </a:lnTo>
                  <a:lnTo>
                    <a:pt x="203" y="1516"/>
                  </a:lnTo>
                  <a:lnTo>
                    <a:pt x="506" y="1550"/>
                  </a:lnTo>
                  <a:lnTo>
                    <a:pt x="809" y="1550"/>
                  </a:lnTo>
                  <a:lnTo>
                    <a:pt x="1415" y="1583"/>
                  </a:lnTo>
                  <a:lnTo>
                    <a:pt x="2021" y="1617"/>
                  </a:lnTo>
                  <a:lnTo>
                    <a:pt x="2593" y="1583"/>
                  </a:lnTo>
                  <a:lnTo>
                    <a:pt x="2660" y="1583"/>
                  </a:lnTo>
                  <a:lnTo>
                    <a:pt x="2728" y="1550"/>
                  </a:lnTo>
                  <a:lnTo>
                    <a:pt x="2761" y="1550"/>
                  </a:lnTo>
                  <a:lnTo>
                    <a:pt x="2761" y="1482"/>
                  </a:lnTo>
                  <a:lnTo>
                    <a:pt x="2761" y="1415"/>
                  </a:lnTo>
                  <a:lnTo>
                    <a:pt x="2761" y="775"/>
                  </a:lnTo>
                  <a:lnTo>
                    <a:pt x="2761" y="439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660" y="34"/>
                  </a:lnTo>
                  <a:lnTo>
                    <a:pt x="1347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4092037" y="456899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1885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79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7" y="2223"/>
                  </a:lnTo>
                  <a:lnTo>
                    <a:pt x="1818" y="2189"/>
                  </a:lnTo>
                  <a:lnTo>
                    <a:pt x="1279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3608358" y="4192441"/>
              <a:ext cx="127208" cy="88732"/>
            </a:xfrm>
            <a:custGeom>
              <a:rect b="b" l="l" r="r" t="t"/>
              <a:pathLst>
                <a:path extrusionOk="0" h="1785" w="2559">
                  <a:moveTo>
                    <a:pt x="2390" y="203"/>
                  </a:moveTo>
                  <a:lnTo>
                    <a:pt x="2357" y="876"/>
                  </a:lnTo>
                  <a:lnTo>
                    <a:pt x="2323" y="1583"/>
                  </a:lnTo>
                  <a:lnTo>
                    <a:pt x="2087" y="1549"/>
                  </a:lnTo>
                  <a:lnTo>
                    <a:pt x="1852" y="1516"/>
                  </a:lnTo>
                  <a:lnTo>
                    <a:pt x="1347" y="1516"/>
                  </a:lnTo>
                  <a:lnTo>
                    <a:pt x="236" y="1448"/>
                  </a:lnTo>
                  <a:lnTo>
                    <a:pt x="269" y="842"/>
                  </a:lnTo>
                  <a:lnTo>
                    <a:pt x="269" y="607"/>
                  </a:lnTo>
                  <a:lnTo>
                    <a:pt x="236" y="371"/>
                  </a:lnTo>
                  <a:lnTo>
                    <a:pt x="1380" y="270"/>
                  </a:lnTo>
                  <a:lnTo>
                    <a:pt x="1885" y="270"/>
                  </a:lnTo>
                  <a:lnTo>
                    <a:pt x="2155" y="236"/>
                  </a:lnTo>
                  <a:lnTo>
                    <a:pt x="2390" y="203"/>
                  </a:lnTo>
                  <a:close/>
                  <a:moveTo>
                    <a:pt x="1616" y="0"/>
                  </a:moveTo>
                  <a:lnTo>
                    <a:pt x="1313" y="34"/>
                  </a:lnTo>
                  <a:lnTo>
                    <a:pt x="741" y="101"/>
                  </a:lnTo>
                  <a:lnTo>
                    <a:pt x="168" y="169"/>
                  </a:lnTo>
                  <a:lnTo>
                    <a:pt x="101" y="203"/>
                  </a:lnTo>
                  <a:lnTo>
                    <a:pt x="67" y="236"/>
                  </a:lnTo>
                  <a:lnTo>
                    <a:pt x="67" y="304"/>
                  </a:lnTo>
                  <a:lnTo>
                    <a:pt x="101" y="371"/>
                  </a:lnTo>
                  <a:lnTo>
                    <a:pt x="67" y="1011"/>
                  </a:lnTo>
                  <a:lnTo>
                    <a:pt x="0" y="1650"/>
                  </a:lnTo>
                  <a:lnTo>
                    <a:pt x="0" y="1718"/>
                  </a:lnTo>
                  <a:lnTo>
                    <a:pt x="34" y="1751"/>
                  </a:lnTo>
                  <a:lnTo>
                    <a:pt x="101" y="1785"/>
                  </a:lnTo>
                  <a:lnTo>
                    <a:pt x="202" y="1751"/>
                  </a:lnTo>
                  <a:lnTo>
                    <a:pt x="202" y="1718"/>
                  </a:lnTo>
                  <a:lnTo>
                    <a:pt x="236" y="1650"/>
                  </a:lnTo>
                  <a:lnTo>
                    <a:pt x="741" y="1751"/>
                  </a:lnTo>
                  <a:lnTo>
                    <a:pt x="1313" y="1785"/>
                  </a:lnTo>
                  <a:lnTo>
                    <a:pt x="1582" y="1785"/>
                  </a:lnTo>
                  <a:lnTo>
                    <a:pt x="1852" y="1751"/>
                  </a:lnTo>
                  <a:lnTo>
                    <a:pt x="2121" y="1718"/>
                  </a:lnTo>
                  <a:lnTo>
                    <a:pt x="2357" y="1617"/>
                  </a:lnTo>
                  <a:lnTo>
                    <a:pt x="2390" y="1650"/>
                  </a:lnTo>
                  <a:lnTo>
                    <a:pt x="2491" y="1650"/>
                  </a:lnTo>
                  <a:lnTo>
                    <a:pt x="2491" y="1583"/>
                  </a:lnTo>
                  <a:lnTo>
                    <a:pt x="2525" y="1246"/>
                  </a:lnTo>
                  <a:lnTo>
                    <a:pt x="2559" y="876"/>
                  </a:lnTo>
                  <a:lnTo>
                    <a:pt x="2559" y="506"/>
                  </a:lnTo>
                  <a:lnTo>
                    <a:pt x="2491" y="135"/>
                  </a:lnTo>
                  <a:lnTo>
                    <a:pt x="2491" y="101"/>
                  </a:lnTo>
                  <a:lnTo>
                    <a:pt x="2458" y="101"/>
                  </a:lnTo>
                  <a:lnTo>
                    <a:pt x="2188" y="34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3154755" y="4195772"/>
              <a:ext cx="137299" cy="80381"/>
            </a:xfrm>
            <a:custGeom>
              <a:rect b="b" l="l" r="r" t="t"/>
              <a:pathLst>
                <a:path extrusionOk="0" h="1617" w="2762">
                  <a:moveTo>
                    <a:pt x="2661" y="136"/>
                  </a:moveTo>
                  <a:lnTo>
                    <a:pt x="2593" y="439"/>
                  </a:lnTo>
                  <a:lnTo>
                    <a:pt x="2593" y="775"/>
                  </a:lnTo>
                  <a:lnTo>
                    <a:pt x="2560" y="1449"/>
                  </a:lnTo>
                  <a:lnTo>
                    <a:pt x="2324" y="1381"/>
                  </a:lnTo>
                  <a:lnTo>
                    <a:pt x="2055" y="1348"/>
                  </a:lnTo>
                  <a:lnTo>
                    <a:pt x="1516" y="1381"/>
                  </a:lnTo>
                  <a:lnTo>
                    <a:pt x="876" y="1415"/>
                  </a:lnTo>
                  <a:lnTo>
                    <a:pt x="540" y="1415"/>
                  </a:lnTo>
                  <a:lnTo>
                    <a:pt x="237" y="1381"/>
                  </a:lnTo>
                  <a:lnTo>
                    <a:pt x="237" y="775"/>
                  </a:lnTo>
                  <a:lnTo>
                    <a:pt x="237" y="506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1415" y="237"/>
                  </a:lnTo>
                  <a:lnTo>
                    <a:pt x="2055" y="237"/>
                  </a:lnTo>
                  <a:lnTo>
                    <a:pt x="2358" y="203"/>
                  </a:lnTo>
                  <a:lnTo>
                    <a:pt x="2661" y="136"/>
                  </a:lnTo>
                  <a:close/>
                  <a:moveTo>
                    <a:pt x="2055" y="1"/>
                  </a:moveTo>
                  <a:lnTo>
                    <a:pt x="1415" y="34"/>
                  </a:lnTo>
                  <a:lnTo>
                    <a:pt x="136" y="34"/>
                  </a:lnTo>
                  <a:lnTo>
                    <a:pt x="102" y="68"/>
                  </a:lnTo>
                  <a:lnTo>
                    <a:pt x="68" y="102"/>
                  </a:lnTo>
                  <a:lnTo>
                    <a:pt x="35" y="439"/>
                  </a:lnTo>
                  <a:lnTo>
                    <a:pt x="1" y="775"/>
                  </a:lnTo>
                  <a:lnTo>
                    <a:pt x="35" y="1415"/>
                  </a:lnTo>
                  <a:lnTo>
                    <a:pt x="1" y="1482"/>
                  </a:lnTo>
                  <a:lnTo>
                    <a:pt x="1" y="1550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169" y="1583"/>
                  </a:lnTo>
                  <a:lnTo>
                    <a:pt x="775" y="1617"/>
                  </a:lnTo>
                  <a:lnTo>
                    <a:pt x="1348" y="1583"/>
                  </a:lnTo>
                  <a:lnTo>
                    <a:pt x="1954" y="1550"/>
                  </a:lnTo>
                  <a:lnTo>
                    <a:pt x="2257" y="1550"/>
                  </a:lnTo>
                  <a:lnTo>
                    <a:pt x="2560" y="1516"/>
                  </a:lnTo>
                  <a:lnTo>
                    <a:pt x="2593" y="1583"/>
                  </a:lnTo>
                  <a:lnTo>
                    <a:pt x="2661" y="1583"/>
                  </a:lnTo>
                  <a:lnTo>
                    <a:pt x="2694" y="1550"/>
                  </a:lnTo>
                  <a:lnTo>
                    <a:pt x="2728" y="1516"/>
                  </a:lnTo>
                  <a:lnTo>
                    <a:pt x="2762" y="809"/>
                  </a:lnTo>
                  <a:lnTo>
                    <a:pt x="2762" y="439"/>
                  </a:lnTo>
                  <a:lnTo>
                    <a:pt x="2694" y="136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2562311" y="4192441"/>
              <a:ext cx="127258" cy="88732"/>
            </a:xfrm>
            <a:custGeom>
              <a:rect b="b" l="l" r="r" t="t"/>
              <a:pathLst>
                <a:path extrusionOk="0" h="1785" w="2560">
                  <a:moveTo>
                    <a:pt x="169" y="203"/>
                  </a:moveTo>
                  <a:lnTo>
                    <a:pt x="405" y="236"/>
                  </a:lnTo>
                  <a:lnTo>
                    <a:pt x="674" y="270"/>
                  </a:lnTo>
                  <a:lnTo>
                    <a:pt x="1179" y="270"/>
                  </a:lnTo>
                  <a:lnTo>
                    <a:pt x="2324" y="371"/>
                  </a:lnTo>
                  <a:lnTo>
                    <a:pt x="2290" y="607"/>
                  </a:lnTo>
                  <a:lnTo>
                    <a:pt x="2290" y="842"/>
                  </a:lnTo>
                  <a:lnTo>
                    <a:pt x="2324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6" y="1549"/>
                  </a:lnTo>
                  <a:lnTo>
                    <a:pt x="236" y="1583"/>
                  </a:lnTo>
                  <a:lnTo>
                    <a:pt x="203" y="876"/>
                  </a:lnTo>
                  <a:lnTo>
                    <a:pt x="169" y="203"/>
                  </a:lnTo>
                  <a:close/>
                  <a:moveTo>
                    <a:pt x="674" y="0"/>
                  </a:moveTo>
                  <a:lnTo>
                    <a:pt x="405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8" y="1583"/>
                  </a:lnTo>
                  <a:lnTo>
                    <a:pt x="101" y="1650"/>
                  </a:lnTo>
                  <a:lnTo>
                    <a:pt x="203" y="1650"/>
                  </a:lnTo>
                  <a:lnTo>
                    <a:pt x="236" y="1617"/>
                  </a:lnTo>
                  <a:lnTo>
                    <a:pt x="472" y="1718"/>
                  </a:lnTo>
                  <a:lnTo>
                    <a:pt x="741" y="1751"/>
                  </a:lnTo>
                  <a:lnTo>
                    <a:pt x="1011" y="1785"/>
                  </a:lnTo>
                  <a:lnTo>
                    <a:pt x="1280" y="1785"/>
                  </a:lnTo>
                  <a:lnTo>
                    <a:pt x="1819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1" y="1751"/>
                  </a:lnTo>
                  <a:lnTo>
                    <a:pt x="2458" y="1785"/>
                  </a:lnTo>
                  <a:lnTo>
                    <a:pt x="2526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2" y="1011"/>
                  </a:lnTo>
                  <a:lnTo>
                    <a:pt x="2458" y="371"/>
                  </a:lnTo>
                  <a:lnTo>
                    <a:pt x="2492" y="304"/>
                  </a:lnTo>
                  <a:lnTo>
                    <a:pt x="2492" y="236"/>
                  </a:lnTo>
                  <a:lnTo>
                    <a:pt x="2458" y="203"/>
                  </a:lnTo>
                  <a:lnTo>
                    <a:pt x="2391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3748938" y="4195772"/>
              <a:ext cx="133919" cy="80381"/>
            </a:xfrm>
            <a:custGeom>
              <a:rect b="b" l="l" r="r" t="t"/>
              <a:pathLst>
                <a:path extrusionOk="0" h="1617" w="2694">
                  <a:moveTo>
                    <a:pt x="2492" y="203"/>
                  </a:moveTo>
                  <a:lnTo>
                    <a:pt x="2458" y="304"/>
                  </a:lnTo>
                  <a:lnTo>
                    <a:pt x="2458" y="439"/>
                  </a:lnTo>
                  <a:lnTo>
                    <a:pt x="2492" y="708"/>
                  </a:lnTo>
                  <a:lnTo>
                    <a:pt x="2492" y="1078"/>
                  </a:lnTo>
                  <a:lnTo>
                    <a:pt x="2492" y="1280"/>
                  </a:lnTo>
                  <a:lnTo>
                    <a:pt x="2525" y="1482"/>
                  </a:lnTo>
                  <a:lnTo>
                    <a:pt x="1987" y="1415"/>
                  </a:lnTo>
                  <a:lnTo>
                    <a:pt x="1381" y="1381"/>
                  </a:lnTo>
                  <a:lnTo>
                    <a:pt x="236" y="1381"/>
                  </a:lnTo>
                  <a:lnTo>
                    <a:pt x="236" y="1078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236" y="371"/>
                  </a:lnTo>
                  <a:lnTo>
                    <a:pt x="202" y="237"/>
                  </a:lnTo>
                  <a:lnTo>
                    <a:pt x="202" y="237"/>
                  </a:lnTo>
                  <a:lnTo>
                    <a:pt x="269" y="270"/>
                  </a:lnTo>
                  <a:lnTo>
                    <a:pt x="337" y="237"/>
                  </a:lnTo>
                  <a:lnTo>
                    <a:pt x="505" y="203"/>
                  </a:lnTo>
                  <a:lnTo>
                    <a:pt x="673" y="203"/>
                  </a:lnTo>
                  <a:lnTo>
                    <a:pt x="1010" y="237"/>
                  </a:lnTo>
                  <a:lnTo>
                    <a:pt x="2290" y="237"/>
                  </a:lnTo>
                  <a:lnTo>
                    <a:pt x="2492" y="203"/>
                  </a:lnTo>
                  <a:close/>
                  <a:moveTo>
                    <a:pt x="471" y="1"/>
                  </a:moveTo>
                  <a:lnTo>
                    <a:pt x="337" y="34"/>
                  </a:lnTo>
                  <a:lnTo>
                    <a:pt x="202" y="68"/>
                  </a:lnTo>
                  <a:lnTo>
                    <a:pt x="168" y="102"/>
                  </a:lnTo>
                  <a:lnTo>
                    <a:pt x="135" y="136"/>
                  </a:lnTo>
                  <a:lnTo>
                    <a:pt x="67" y="270"/>
                  </a:lnTo>
                  <a:lnTo>
                    <a:pt x="67" y="439"/>
                  </a:lnTo>
                  <a:lnTo>
                    <a:pt x="67" y="775"/>
                  </a:lnTo>
                  <a:lnTo>
                    <a:pt x="67" y="1078"/>
                  </a:lnTo>
                  <a:lnTo>
                    <a:pt x="67" y="1381"/>
                  </a:lnTo>
                  <a:lnTo>
                    <a:pt x="0" y="1449"/>
                  </a:lnTo>
                  <a:lnTo>
                    <a:pt x="0" y="1482"/>
                  </a:lnTo>
                  <a:lnTo>
                    <a:pt x="34" y="1550"/>
                  </a:lnTo>
                  <a:lnTo>
                    <a:pt x="101" y="1583"/>
                  </a:lnTo>
                  <a:lnTo>
                    <a:pt x="168" y="1583"/>
                  </a:lnTo>
                  <a:lnTo>
                    <a:pt x="1381" y="1617"/>
                  </a:lnTo>
                  <a:lnTo>
                    <a:pt x="1987" y="1617"/>
                  </a:lnTo>
                  <a:lnTo>
                    <a:pt x="2559" y="1583"/>
                  </a:lnTo>
                  <a:lnTo>
                    <a:pt x="2593" y="1550"/>
                  </a:lnTo>
                  <a:lnTo>
                    <a:pt x="2593" y="1516"/>
                  </a:lnTo>
                  <a:lnTo>
                    <a:pt x="2626" y="1482"/>
                  </a:lnTo>
                  <a:lnTo>
                    <a:pt x="2694" y="1280"/>
                  </a:lnTo>
                  <a:lnTo>
                    <a:pt x="2694" y="1078"/>
                  </a:lnTo>
                  <a:lnTo>
                    <a:pt x="2660" y="708"/>
                  </a:lnTo>
                  <a:lnTo>
                    <a:pt x="2660" y="439"/>
                  </a:lnTo>
                  <a:lnTo>
                    <a:pt x="2626" y="270"/>
                  </a:lnTo>
                  <a:lnTo>
                    <a:pt x="2593" y="136"/>
                  </a:lnTo>
                  <a:lnTo>
                    <a:pt x="2626" y="136"/>
                  </a:lnTo>
                  <a:lnTo>
                    <a:pt x="2626" y="102"/>
                  </a:lnTo>
                  <a:lnTo>
                    <a:pt x="2559" y="102"/>
                  </a:lnTo>
                  <a:lnTo>
                    <a:pt x="2559" y="68"/>
                  </a:lnTo>
                  <a:lnTo>
                    <a:pt x="2525" y="68"/>
                  </a:lnTo>
                  <a:lnTo>
                    <a:pt x="2256" y="34"/>
                  </a:lnTo>
                  <a:lnTo>
                    <a:pt x="1953" y="1"/>
                  </a:lnTo>
                  <a:lnTo>
                    <a:pt x="1381" y="34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3790744" y="4430105"/>
              <a:ext cx="113886" cy="123877"/>
            </a:xfrm>
            <a:custGeom>
              <a:rect b="b" l="l" r="r" t="t"/>
              <a:pathLst>
                <a:path extrusionOk="0" h="2492" w="2291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3822559" y="4476981"/>
              <a:ext cx="38525" cy="40215"/>
            </a:xfrm>
            <a:custGeom>
              <a:rect b="b" l="l" r="r" t="t"/>
              <a:pathLst>
                <a:path extrusionOk="0" h="809" w="775">
                  <a:moveTo>
                    <a:pt x="337" y="202"/>
                  </a:moveTo>
                  <a:lnTo>
                    <a:pt x="337" y="236"/>
                  </a:lnTo>
                  <a:lnTo>
                    <a:pt x="405" y="269"/>
                  </a:lnTo>
                  <a:lnTo>
                    <a:pt x="539" y="269"/>
                  </a:lnTo>
                  <a:lnTo>
                    <a:pt x="573" y="438"/>
                  </a:lnTo>
                  <a:lnTo>
                    <a:pt x="539" y="505"/>
                  </a:lnTo>
                  <a:lnTo>
                    <a:pt x="506" y="572"/>
                  </a:lnTo>
                  <a:lnTo>
                    <a:pt x="438" y="606"/>
                  </a:lnTo>
                  <a:lnTo>
                    <a:pt x="371" y="640"/>
                  </a:lnTo>
                  <a:lnTo>
                    <a:pt x="304" y="606"/>
                  </a:lnTo>
                  <a:lnTo>
                    <a:pt x="236" y="572"/>
                  </a:lnTo>
                  <a:lnTo>
                    <a:pt x="203" y="505"/>
                  </a:lnTo>
                  <a:lnTo>
                    <a:pt x="203" y="438"/>
                  </a:lnTo>
                  <a:lnTo>
                    <a:pt x="236" y="269"/>
                  </a:lnTo>
                  <a:lnTo>
                    <a:pt x="337" y="202"/>
                  </a:lnTo>
                  <a:close/>
                  <a:moveTo>
                    <a:pt x="337" y="0"/>
                  </a:moveTo>
                  <a:lnTo>
                    <a:pt x="203" y="67"/>
                  </a:lnTo>
                  <a:lnTo>
                    <a:pt x="102" y="168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606"/>
                  </a:lnTo>
                  <a:lnTo>
                    <a:pt x="135" y="741"/>
                  </a:lnTo>
                  <a:lnTo>
                    <a:pt x="236" y="808"/>
                  </a:lnTo>
                  <a:lnTo>
                    <a:pt x="506" y="808"/>
                  </a:lnTo>
                  <a:lnTo>
                    <a:pt x="607" y="741"/>
                  </a:lnTo>
                  <a:lnTo>
                    <a:pt x="708" y="606"/>
                  </a:lnTo>
                  <a:lnTo>
                    <a:pt x="775" y="438"/>
                  </a:lnTo>
                  <a:lnTo>
                    <a:pt x="741" y="269"/>
                  </a:lnTo>
                  <a:lnTo>
                    <a:pt x="708" y="135"/>
                  </a:lnTo>
                  <a:lnTo>
                    <a:pt x="640" y="6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3750579" y="4711264"/>
              <a:ext cx="113886" cy="123927"/>
            </a:xfrm>
            <a:custGeom>
              <a:rect b="b" l="l" r="r" t="t"/>
              <a:pathLst>
                <a:path extrusionOk="0" h="2493" w="2291">
                  <a:moveTo>
                    <a:pt x="236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5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3859394" y="4615871"/>
              <a:ext cx="36835" cy="43546"/>
            </a:xfrm>
            <a:custGeom>
              <a:rect b="b" l="l" r="r" t="t"/>
              <a:pathLst>
                <a:path extrusionOk="0" h="876" w="741">
                  <a:moveTo>
                    <a:pt x="236" y="1"/>
                  </a:moveTo>
                  <a:lnTo>
                    <a:pt x="169" y="68"/>
                  </a:lnTo>
                  <a:lnTo>
                    <a:pt x="101" y="135"/>
                  </a:lnTo>
                  <a:lnTo>
                    <a:pt x="34" y="337"/>
                  </a:lnTo>
                  <a:lnTo>
                    <a:pt x="0" y="573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438" y="876"/>
                  </a:lnTo>
                  <a:lnTo>
                    <a:pt x="573" y="842"/>
                  </a:lnTo>
                  <a:lnTo>
                    <a:pt x="707" y="775"/>
                  </a:lnTo>
                  <a:lnTo>
                    <a:pt x="741" y="741"/>
                  </a:lnTo>
                  <a:lnTo>
                    <a:pt x="741" y="708"/>
                  </a:lnTo>
                  <a:lnTo>
                    <a:pt x="707" y="640"/>
                  </a:lnTo>
                  <a:lnTo>
                    <a:pt x="606" y="607"/>
                  </a:lnTo>
                  <a:lnTo>
                    <a:pt x="472" y="607"/>
                  </a:lnTo>
                  <a:lnTo>
                    <a:pt x="236" y="640"/>
                  </a:lnTo>
                  <a:lnTo>
                    <a:pt x="270" y="304"/>
                  </a:lnTo>
                  <a:lnTo>
                    <a:pt x="303" y="169"/>
                  </a:lnTo>
                  <a:lnTo>
                    <a:pt x="303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3780703" y="4433435"/>
              <a:ext cx="15112" cy="120547"/>
            </a:xfrm>
            <a:custGeom>
              <a:rect b="b" l="l" r="r" t="t"/>
              <a:pathLst>
                <a:path extrusionOk="0" h="2425" w="304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3805806" y="4568994"/>
              <a:ext cx="128948" cy="123927"/>
            </a:xfrm>
            <a:custGeom>
              <a:rect b="b" l="l" r="r" t="t"/>
              <a:pathLst>
                <a:path extrusionOk="0" h="2493" w="2594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4066933" y="442677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02" y="168"/>
                  </a:moveTo>
                  <a:lnTo>
                    <a:pt x="741" y="236"/>
                  </a:lnTo>
                  <a:lnTo>
                    <a:pt x="1279" y="269"/>
                  </a:lnTo>
                  <a:lnTo>
                    <a:pt x="2357" y="236"/>
                  </a:lnTo>
                  <a:lnTo>
                    <a:pt x="2289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1" y="1885"/>
                  </a:lnTo>
                  <a:lnTo>
                    <a:pt x="2525" y="1313"/>
                  </a:lnTo>
                  <a:lnTo>
                    <a:pt x="2491" y="774"/>
                  </a:lnTo>
                  <a:lnTo>
                    <a:pt x="2458" y="202"/>
                  </a:lnTo>
                  <a:lnTo>
                    <a:pt x="2491" y="168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3951407" y="4570684"/>
              <a:ext cx="115576" cy="123877"/>
            </a:xfrm>
            <a:custGeom>
              <a:rect b="b" l="l" r="r" t="t"/>
              <a:pathLst>
                <a:path extrusionOk="0" h="2492" w="2325">
                  <a:moveTo>
                    <a:pt x="1853" y="0"/>
                  </a:moveTo>
                  <a:lnTo>
                    <a:pt x="1381" y="34"/>
                  </a:lnTo>
                  <a:lnTo>
                    <a:pt x="136" y="34"/>
                  </a:lnTo>
                  <a:lnTo>
                    <a:pt x="68" y="68"/>
                  </a:lnTo>
                  <a:lnTo>
                    <a:pt x="35" y="135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35" y="472"/>
                  </a:lnTo>
                  <a:lnTo>
                    <a:pt x="35" y="708"/>
                  </a:lnTo>
                  <a:lnTo>
                    <a:pt x="35" y="1145"/>
                  </a:lnTo>
                  <a:lnTo>
                    <a:pt x="1" y="1718"/>
                  </a:lnTo>
                  <a:lnTo>
                    <a:pt x="35" y="2021"/>
                  </a:lnTo>
                  <a:lnTo>
                    <a:pt x="35" y="2290"/>
                  </a:lnTo>
                  <a:lnTo>
                    <a:pt x="35" y="2357"/>
                  </a:lnTo>
                  <a:lnTo>
                    <a:pt x="35" y="2425"/>
                  </a:lnTo>
                  <a:lnTo>
                    <a:pt x="68" y="2492"/>
                  </a:lnTo>
                  <a:lnTo>
                    <a:pt x="1819" y="2492"/>
                  </a:lnTo>
                  <a:lnTo>
                    <a:pt x="2021" y="2458"/>
                  </a:lnTo>
                  <a:lnTo>
                    <a:pt x="2122" y="2391"/>
                  </a:lnTo>
                  <a:lnTo>
                    <a:pt x="2189" y="2324"/>
                  </a:lnTo>
                  <a:lnTo>
                    <a:pt x="2122" y="2256"/>
                  </a:lnTo>
                  <a:lnTo>
                    <a:pt x="2021" y="2223"/>
                  </a:lnTo>
                  <a:lnTo>
                    <a:pt x="1819" y="2189"/>
                  </a:lnTo>
                  <a:lnTo>
                    <a:pt x="1415" y="2223"/>
                  </a:lnTo>
                  <a:lnTo>
                    <a:pt x="237" y="2256"/>
                  </a:lnTo>
                  <a:lnTo>
                    <a:pt x="270" y="1987"/>
                  </a:lnTo>
                  <a:lnTo>
                    <a:pt x="270" y="1718"/>
                  </a:lnTo>
                  <a:lnTo>
                    <a:pt x="270" y="1145"/>
                  </a:lnTo>
                  <a:lnTo>
                    <a:pt x="270" y="708"/>
                  </a:lnTo>
                  <a:lnTo>
                    <a:pt x="270" y="472"/>
                  </a:lnTo>
                  <a:lnTo>
                    <a:pt x="237" y="270"/>
                  </a:lnTo>
                  <a:lnTo>
                    <a:pt x="1954" y="270"/>
                  </a:lnTo>
                  <a:lnTo>
                    <a:pt x="2156" y="202"/>
                  </a:lnTo>
                  <a:lnTo>
                    <a:pt x="2223" y="169"/>
                  </a:lnTo>
                  <a:lnTo>
                    <a:pt x="2324" y="101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3961448" y="4473601"/>
              <a:ext cx="45236" cy="36885"/>
            </a:xfrm>
            <a:custGeom>
              <a:rect b="b" l="l" r="r" t="t"/>
              <a:pathLst>
                <a:path extrusionOk="0" h="742" w="910">
                  <a:moveTo>
                    <a:pt x="506" y="169"/>
                  </a:moveTo>
                  <a:lnTo>
                    <a:pt x="641" y="203"/>
                  </a:lnTo>
                  <a:lnTo>
                    <a:pt x="742" y="236"/>
                  </a:lnTo>
                  <a:lnTo>
                    <a:pt x="674" y="337"/>
                  </a:lnTo>
                  <a:lnTo>
                    <a:pt x="540" y="405"/>
                  </a:lnTo>
                  <a:lnTo>
                    <a:pt x="270" y="405"/>
                  </a:lnTo>
                  <a:lnTo>
                    <a:pt x="270" y="203"/>
                  </a:lnTo>
                  <a:lnTo>
                    <a:pt x="371" y="203"/>
                  </a:lnTo>
                  <a:lnTo>
                    <a:pt x="506" y="169"/>
                  </a:lnTo>
                  <a:close/>
                  <a:moveTo>
                    <a:pt x="506" y="1"/>
                  </a:moveTo>
                  <a:lnTo>
                    <a:pt x="371" y="34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36"/>
                  </a:lnTo>
                  <a:lnTo>
                    <a:pt x="102" y="371"/>
                  </a:lnTo>
                  <a:lnTo>
                    <a:pt x="35" y="405"/>
                  </a:lnTo>
                  <a:lnTo>
                    <a:pt x="1" y="438"/>
                  </a:lnTo>
                  <a:lnTo>
                    <a:pt x="1" y="506"/>
                  </a:lnTo>
                  <a:lnTo>
                    <a:pt x="68" y="539"/>
                  </a:lnTo>
                  <a:lnTo>
                    <a:pt x="68" y="573"/>
                  </a:lnTo>
                  <a:lnTo>
                    <a:pt x="102" y="640"/>
                  </a:lnTo>
                  <a:lnTo>
                    <a:pt x="102" y="708"/>
                  </a:lnTo>
                  <a:lnTo>
                    <a:pt x="169" y="741"/>
                  </a:lnTo>
                  <a:lnTo>
                    <a:pt x="203" y="741"/>
                  </a:lnTo>
                  <a:lnTo>
                    <a:pt x="237" y="708"/>
                  </a:lnTo>
                  <a:lnTo>
                    <a:pt x="270" y="674"/>
                  </a:lnTo>
                  <a:lnTo>
                    <a:pt x="270" y="640"/>
                  </a:lnTo>
                  <a:lnTo>
                    <a:pt x="270" y="573"/>
                  </a:lnTo>
                  <a:lnTo>
                    <a:pt x="506" y="573"/>
                  </a:lnTo>
                  <a:lnTo>
                    <a:pt x="674" y="539"/>
                  </a:lnTo>
                  <a:lnTo>
                    <a:pt x="775" y="472"/>
                  </a:lnTo>
                  <a:lnTo>
                    <a:pt x="843" y="405"/>
                  </a:lnTo>
                  <a:lnTo>
                    <a:pt x="910" y="304"/>
                  </a:lnTo>
                  <a:lnTo>
                    <a:pt x="910" y="203"/>
                  </a:lnTo>
                  <a:lnTo>
                    <a:pt x="910" y="169"/>
                  </a:lnTo>
                  <a:lnTo>
                    <a:pt x="876" y="135"/>
                  </a:lnTo>
                  <a:lnTo>
                    <a:pt x="708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3922973" y="4428414"/>
              <a:ext cx="128948" cy="123927"/>
            </a:xfrm>
            <a:custGeom>
              <a:rect b="b" l="l" r="r" t="t"/>
              <a:pathLst>
                <a:path extrusionOk="0" h="2493" w="2594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4247679" y="4873617"/>
              <a:ext cx="45236" cy="30174"/>
            </a:xfrm>
            <a:custGeom>
              <a:rect b="b" l="l" r="r" t="t"/>
              <a:pathLst>
                <a:path extrusionOk="0" h="607" w="910">
                  <a:moveTo>
                    <a:pt x="438" y="0"/>
                  </a:moveTo>
                  <a:lnTo>
                    <a:pt x="303" y="68"/>
                  </a:lnTo>
                  <a:lnTo>
                    <a:pt x="202" y="202"/>
                  </a:lnTo>
                  <a:lnTo>
                    <a:pt x="101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72" y="236"/>
                  </a:lnTo>
                  <a:lnTo>
                    <a:pt x="606" y="404"/>
                  </a:lnTo>
                  <a:lnTo>
                    <a:pt x="775" y="573"/>
                  </a:lnTo>
                  <a:lnTo>
                    <a:pt x="808" y="606"/>
                  </a:lnTo>
                  <a:lnTo>
                    <a:pt x="876" y="573"/>
                  </a:lnTo>
                  <a:lnTo>
                    <a:pt x="909" y="539"/>
                  </a:lnTo>
                  <a:lnTo>
                    <a:pt x="876" y="472"/>
                  </a:lnTo>
                  <a:lnTo>
                    <a:pt x="741" y="303"/>
                  </a:lnTo>
                  <a:lnTo>
                    <a:pt x="573" y="135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4386568" y="4353104"/>
              <a:ext cx="56968" cy="40215"/>
            </a:xfrm>
            <a:custGeom>
              <a:rect b="b" l="l" r="r" t="t"/>
              <a:pathLst>
                <a:path extrusionOk="0" h="809" w="1146">
                  <a:moveTo>
                    <a:pt x="304" y="1"/>
                  </a:moveTo>
                  <a:lnTo>
                    <a:pt x="203" y="68"/>
                  </a:lnTo>
                  <a:lnTo>
                    <a:pt x="135" y="169"/>
                  </a:lnTo>
                  <a:lnTo>
                    <a:pt x="68" y="270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371" y="775"/>
                  </a:lnTo>
                  <a:lnTo>
                    <a:pt x="438" y="809"/>
                  </a:lnTo>
                  <a:lnTo>
                    <a:pt x="506" y="775"/>
                  </a:lnTo>
                  <a:lnTo>
                    <a:pt x="539" y="708"/>
                  </a:lnTo>
                  <a:lnTo>
                    <a:pt x="539" y="674"/>
                  </a:lnTo>
                  <a:lnTo>
                    <a:pt x="506" y="640"/>
                  </a:lnTo>
                  <a:lnTo>
                    <a:pt x="304" y="472"/>
                  </a:lnTo>
                  <a:lnTo>
                    <a:pt x="674" y="438"/>
                  </a:lnTo>
                  <a:lnTo>
                    <a:pt x="1044" y="405"/>
                  </a:lnTo>
                  <a:lnTo>
                    <a:pt x="1112" y="371"/>
                  </a:lnTo>
                  <a:lnTo>
                    <a:pt x="1145" y="304"/>
                  </a:lnTo>
                  <a:lnTo>
                    <a:pt x="1112" y="236"/>
                  </a:lnTo>
                  <a:lnTo>
                    <a:pt x="1044" y="203"/>
                  </a:lnTo>
                  <a:lnTo>
                    <a:pt x="674" y="236"/>
                  </a:lnTo>
                  <a:lnTo>
                    <a:pt x="304" y="304"/>
                  </a:lnTo>
                  <a:lnTo>
                    <a:pt x="438" y="135"/>
                  </a:lnTo>
                  <a:lnTo>
                    <a:pt x="438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4165657" y="4704553"/>
              <a:ext cx="309693" cy="138989"/>
            </a:xfrm>
            <a:custGeom>
              <a:rect b="b" l="l" r="r" t="t"/>
              <a:pathLst>
                <a:path extrusionOk="0" h="2796" w="6230">
                  <a:moveTo>
                    <a:pt x="3839" y="1"/>
                  </a:moveTo>
                  <a:lnTo>
                    <a:pt x="1953" y="35"/>
                  </a:lnTo>
                  <a:lnTo>
                    <a:pt x="1011" y="35"/>
                  </a:lnTo>
                  <a:lnTo>
                    <a:pt x="539" y="102"/>
                  </a:lnTo>
                  <a:lnTo>
                    <a:pt x="101" y="203"/>
                  </a:lnTo>
                  <a:lnTo>
                    <a:pt x="68" y="237"/>
                  </a:lnTo>
                  <a:lnTo>
                    <a:pt x="101" y="270"/>
                  </a:lnTo>
                  <a:lnTo>
                    <a:pt x="135" y="270"/>
                  </a:lnTo>
                  <a:lnTo>
                    <a:pt x="34" y="506"/>
                  </a:lnTo>
                  <a:lnTo>
                    <a:pt x="0" y="775"/>
                  </a:lnTo>
                  <a:lnTo>
                    <a:pt x="0" y="1314"/>
                  </a:lnTo>
                  <a:lnTo>
                    <a:pt x="34" y="1954"/>
                  </a:lnTo>
                  <a:lnTo>
                    <a:pt x="135" y="2593"/>
                  </a:lnTo>
                  <a:lnTo>
                    <a:pt x="169" y="2627"/>
                  </a:lnTo>
                  <a:lnTo>
                    <a:pt x="202" y="2661"/>
                  </a:lnTo>
                  <a:lnTo>
                    <a:pt x="303" y="2661"/>
                  </a:lnTo>
                  <a:lnTo>
                    <a:pt x="977" y="2762"/>
                  </a:lnTo>
                  <a:lnTo>
                    <a:pt x="1684" y="2795"/>
                  </a:lnTo>
                  <a:lnTo>
                    <a:pt x="2391" y="2762"/>
                  </a:lnTo>
                  <a:lnTo>
                    <a:pt x="3098" y="2728"/>
                  </a:lnTo>
                  <a:lnTo>
                    <a:pt x="4478" y="2661"/>
                  </a:lnTo>
                  <a:lnTo>
                    <a:pt x="5185" y="2627"/>
                  </a:lnTo>
                  <a:lnTo>
                    <a:pt x="5892" y="2661"/>
                  </a:lnTo>
                  <a:lnTo>
                    <a:pt x="5926" y="2728"/>
                  </a:lnTo>
                  <a:lnTo>
                    <a:pt x="6027" y="2728"/>
                  </a:lnTo>
                  <a:lnTo>
                    <a:pt x="6094" y="2694"/>
                  </a:lnTo>
                  <a:lnTo>
                    <a:pt x="6128" y="2627"/>
                  </a:lnTo>
                  <a:lnTo>
                    <a:pt x="6195" y="1348"/>
                  </a:lnTo>
                  <a:lnTo>
                    <a:pt x="6229" y="708"/>
                  </a:lnTo>
                  <a:lnTo>
                    <a:pt x="6229" y="405"/>
                  </a:lnTo>
                  <a:lnTo>
                    <a:pt x="6195" y="102"/>
                  </a:lnTo>
                  <a:lnTo>
                    <a:pt x="6162" y="68"/>
                  </a:lnTo>
                  <a:lnTo>
                    <a:pt x="6128" y="35"/>
                  </a:lnTo>
                  <a:lnTo>
                    <a:pt x="6094" y="68"/>
                  </a:lnTo>
                  <a:lnTo>
                    <a:pt x="6061" y="102"/>
                  </a:lnTo>
                  <a:lnTo>
                    <a:pt x="5960" y="641"/>
                  </a:lnTo>
                  <a:lnTo>
                    <a:pt x="5926" y="1247"/>
                  </a:lnTo>
                  <a:lnTo>
                    <a:pt x="5892" y="2425"/>
                  </a:lnTo>
                  <a:lnTo>
                    <a:pt x="5185" y="2391"/>
                  </a:lnTo>
                  <a:lnTo>
                    <a:pt x="4512" y="2391"/>
                  </a:lnTo>
                  <a:lnTo>
                    <a:pt x="3132" y="2459"/>
                  </a:lnTo>
                  <a:lnTo>
                    <a:pt x="1751" y="2526"/>
                  </a:lnTo>
                  <a:lnTo>
                    <a:pt x="1044" y="2560"/>
                  </a:lnTo>
                  <a:lnTo>
                    <a:pt x="371" y="2526"/>
                  </a:lnTo>
                  <a:lnTo>
                    <a:pt x="270" y="1920"/>
                  </a:lnTo>
                  <a:lnTo>
                    <a:pt x="236" y="1314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169" y="270"/>
                  </a:lnTo>
                  <a:lnTo>
                    <a:pt x="505" y="304"/>
                  </a:lnTo>
                  <a:lnTo>
                    <a:pt x="1482" y="304"/>
                  </a:lnTo>
                  <a:lnTo>
                    <a:pt x="2122" y="270"/>
                  </a:lnTo>
                  <a:lnTo>
                    <a:pt x="2761" y="237"/>
                  </a:lnTo>
                  <a:lnTo>
                    <a:pt x="4108" y="203"/>
                  </a:lnTo>
                  <a:lnTo>
                    <a:pt x="5354" y="203"/>
                  </a:lnTo>
                  <a:lnTo>
                    <a:pt x="5623" y="237"/>
                  </a:lnTo>
                  <a:lnTo>
                    <a:pt x="5724" y="237"/>
                  </a:lnTo>
                  <a:lnTo>
                    <a:pt x="5791" y="270"/>
                  </a:lnTo>
                  <a:lnTo>
                    <a:pt x="5859" y="304"/>
                  </a:lnTo>
                  <a:lnTo>
                    <a:pt x="5892" y="304"/>
                  </a:lnTo>
                  <a:lnTo>
                    <a:pt x="5960" y="270"/>
                  </a:lnTo>
                  <a:lnTo>
                    <a:pt x="5960" y="203"/>
                  </a:lnTo>
                  <a:lnTo>
                    <a:pt x="5926" y="102"/>
                  </a:lnTo>
                  <a:lnTo>
                    <a:pt x="5859" y="68"/>
                  </a:lnTo>
                  <a:lnTo>
                    <a:pt x="5791" y="35"/>
                  </a:lnTo>
                  <a:lnTo>
                    <a:pt x="56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3779062" y="4736368"/>
              <a:ext cx="45236" cy="26843"/>
            </a:xfrm>
            <a:custGeom>
              <a:rect b="b" l="l" r="r" t="t"/>
              <a:pathLst>
                <a:path extrusionOk="0" h="540" w="910">
                  <a:moveTo>
                    <a:pt x="741" y="1"/>
                  </a:moveTo>
                  <a:lnTo>
                    <a:pt x="573" y="34"/>
                  </a:lnTo>
                  <a:lnTo>
                    <a:pt x="404" y="102"/>
                  </a:lnTo>
                  <a:lnTo>
                    <a:pt x="67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405"/>
                  </a:lnTo>
                  <a:lnTo>
                    <a:pt x="67" y="438"/>
                  </a:lnTo>
                  <a:lnTo>
                    <a:pt x="775" y="539"/>
                  </a:lnTo>
                  <a:lnTo>
                    <a:pt x="842" y="539"/>
                  </a:lnTo>
                  <a:lnTo>
                    <a:pt x="876" y="506"/>
                  </a:lnTo>
                  <a:lnTo>
                    <a:pt x="909" y="472"/>
                  </a:lnTo>
                  <a:lnTo>
                    <a:pt x="909" y="438"/>
                  </a:lnTo>
                  <a:lnTo>
                    <a:pt x="876" y="371"/>
                  </a:lnTo>
                  <a:lnTo>
                    <a:pt x="842" y="337"/>
                  </a:lnTo>
                  <a:lnTo>
                    <a:pt x="505" y="270"/>
                  </a:lnTo>
                  <a:lnTo>
                    <a:pt x="674" y="203"/>
                  </a:lnTo>
                  <a:lnTo>
                    <a:pt x="775" y="102"/>
                  </a:lnTo>
                  <a:lnTo>
                    <a:pt x="808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4348093" y="4920494"/>
              <a:ext cx="127258" cy="82021"/>
            </a:xfrm>
            <a:custGeom>
              <a:rect b="b" l="l" r="r" t="t"/>
              <a:pathLst>
                <a:path extrusionOk="0" h="1650" w="2560">
                  <a:moveTo>
                    <a:pt x="371" y="0"/>
                  </a:moveTo>
                  <a:lnTo>
                    <a:pt x="34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68" y="202"/>
                  </a:lnTo>
                  <a:lnTo>
                    <a:pt x="707" y="236"/>
                  </a:lnTo>
                  <a:lnTo>
                    <a:pt x="1347" y="236"/>
                  </a:lnTo>
                  <a:lnTo>
                    <a:pt x="1818" y="269"/>
                  </a:lnTo>
                  <a:lnTo>
                    <a:pt x="2323" y="269"/>
                  </a:lnTo>
                  <a:lnTo>
                    <a:pt x="2391" y="539"/>
                  </a:lnTo>
                  <a:lnTo>
                    <a:pt x="2391" y="842"/>
                  </a:lnTo>
                  <a:lnTo>
                    <a:pt x="2357" y="1414"/>
                  </a:lnTo>
                  <a:lnTo>
                    <a:pt x="404" y="1414"/>
                  </a:lnTo>
                  <a:lnTo>
                    <a:pt x="169" y="1481"/>
                  </a:lnTo>
                  <a:lnTo>
                    <a:pt x="135" y="1515"/>
                  </a:lnTo>
                  <a:lnTo>
                    <a:pt x="169" y="1549"/>
                  </a:lnTo>
                  <a:lnTo>
                    <a:pt x="404" y="1616"/>
                  </a:lnTo>
                  <a:lnTo>
                    <a:pt x="1212" y="1616"/>
                  </a:lnTo>
                  <a:lnTo>
                    <a:pt x="2458" y="1650"/>
                  </a:lnTo>
                  <a:lnTo>
                    <a:pt x="2525" y="1616"/>
                  </a:lnTo>
                  <a:lnTo>
                    <a:pt x="2559" y="1549"/>
                  </a:lnTo>
                  <a:lnTo>
                    <a:pt x="2559" y="1212"/>
                  </a:lnTo>
                  <a:lnTo>
                    <a:pt x="2525" y="875"/>
                  </a:lnTo>
                  <a:lnTo>
                    <a:pt x="2391" y="236"/>
                  </a:lnTo>
                  <a:lnTo>
                    <a:pt x="2458" y="236"/>
                  </a:lnTo>
                  <a:lnTo>
                    <a:pt x="2492" y="168"/>
                  </a:lnTo>
                  <a:lnTo>
                    <a:pt x="2458" y="135"/>
                  </a:lnTo>
                  <a:lnTo>
                    <a:pt x="2424" y="101"/>
                  </a:lnTo>
                  <a:lnTo>
                    <a:pt x="2357" y="101"/>
                  </a:lnTo>
                  <a:lnTo>
                    <a:pt x="2357" y="34"/>
                  </a:lnTo>
                  <a:lnTo>
                    <a:pt x="2323" y="0"/>
                  </a:lnTo>
                  <a:lnTo>
                    <a:pt x="2290" y="0"/>
                  </a:lnTo>
                  <a:lnTo>
                    <a:pt x="2290" y="34"/>
                  </a:lnTo>
                  <a:lnTo>
                    <a:pt x="2290" y="67"/>
                  </a:lnTo>
                  <a:lnTo>
                    <a:pt x="2054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4204133" y="4851844"/>
              <a:ext cx="123927" cy="149031"/>
            </a:xfrm>
            <a:custGeom>
              <a:rect b="b" l="l" r="r" t="t"/>
              <a:pathLst>
                <a:path extrusionOk="0" h="2998" w="2493">
                  <a:moveTo>
                    <a:pt x="270" y="1482"/>
                  </a:moveTo>
                  <a:lnTo>
                    <a:pt x="506" y="1549"/>
                  </a:lnTo>
                  <a:lnTo>
                    <a:pt x="708" y="1583"/>
                  </a:lnTo>
                  <a:lnTo>
                    <a:pt x="1179" y="1617"/>
                  </a:lnTo>
                  <a:lnTo>
                    <a:pt x="1718" y="1650"/>
                  </a:lnTo>
                  <a:lnTo>
                    <a:pt x="1987" y="1650"/>
                  </a:lnTo>
                  <a:lnTo>
                    <a:pt x="2257" y="1617"/>
                  </a:lnTo>
                  <a:lnTo>
                    <a:pt x="2257" y="2155"/>
                  </a:lnTo>
                  <a:lnTo>
                    <a:pt x="2257" y="2391"/>
                  </a:lnTo>
                  <a:lnTo>
                    <a:pt x="2257" y="2660"/>
                  </a:lnTo>
                  <a:lnTo>
                    <a:pt x="1785" y="2660"/>
                  </a:lnTo>
                  <a:lnTo>
                    <a:pt x="1348" y="2694"/>
                  </a:lnTo>
                  <a:lnTo>
                    <a:pt x="809" y="2728"/>
                  </a:lnTo>
                  <a:lnTo>
                    <a:pt x="540" y="2761"/>
                  </a:lnTo>
                  <a:lnTo>
                    <a:pt x="304" y="2795"/>
                  </a:lnTo>
                  <a:lnTo>
                    <a:pt x="278" y="2821"/>
                  </a:lnTo>
                  <a:lnTo>
                    <a:pt x="278" y="2821"/>
                  </a:lnTo>
                  <a:lnTo>
                    <a:pt x="304" y="2559"/>
                  </a:lnTo>
                  <a:lnTo>
                    <a:pt x="304" y="2189"/>
                  </a:lnTo>
                  <a:lnTo>
                    <a:pt x="270" y="1482"/>
                  </a:lnTo>
                  <a:close/>
                  <a:moveTo>
                    <a:pt x="1718" y="1"/>
                  </a:moveTo>
                  <a:lnTo>
                    <a:pt x="1146" y="34"/>
                  </a:lnTo>
                  <a:lnTo>
                    <a:pt x="674" y="68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36" y="68"/>
                  </a:lnTo>
                  <a:lnTo>
                    <a:pt x="35" y="405"/>
                  </a:lnTo>
                  <a:lnTo>
                    <a:pt x="35" y="708"/>
                  </a:lnTo>
                  <a:lnTo>
                    <a:pt x="35" y="1381"/>
                  </a:lnTo>
                  <a:lnTo>
                    <a:pt x="1" y="2155"/>
                  </a:lnTo>
                  <a:lnTo>
                    <a:pt x="35" y="2526"/>
                  </a:lnTo>
                  <a:lnTo>
                    <a:pt x="68" y="2930"/>
                  </a:lnTo>
                  <a:lnTo>
                    <a:pt x="136" y="2963"/>
                  </a:lnTo>
                  <a:lnTo>
                    <a:pt x="169" y="2997"/>
                  </a:lnTo>
                  <a:lnTo>
                    <a:pt x="237" y="2963"/>
                  </a:lnTo>
                  <a:lnTo>
                    <a:pt x="270" y="2896"/>
                  </a:lnTo>
                  <a:lnTo>
                    <a:pt x="276" y="2835"/>
                  </a:lnTo>
                  <a:lnTo>
                    <a:pt x="304" y="2862"/>
                  </a:lnTo>
                  <a:lnTo>
                    <a:pt x="540" y="2896"/>
                  </a:lnTo>
                  <a:lnTo>
                    <a:pt x="1348" y="2896"/>
                  </a:lnTo>
                  <a:lnTo>
                    <a:pt x="1819" y="2862"/>
                  </a:lnTo>
                  <a:lnTo>
                    <a:pt x="2290" y="2829"/>
                  </a:lnTo>
                  <a:lnTo>
                    <a:pt x="2324" y="2896"/>
                  </a:lnTo>
                  <a:lnTo>
                    <a:pt x="2358" y="2930"/>
                  </a:lnTo>
                  <a:lnTo>
                    <a:pt x="2391" y="2896"/>
                  </a:lnTo>
                  <a:lnTo>
                    <a:pt x="2425" y="2829"/>
                  </a:lnTo>
                  <a:lnTo>
                    <a:pt x="2459" y="2761"/>
                  </a:lnTo>
                  <a:lnTo>
                    <a:pt x="2425" y="2694"/>
                  </a:lnTo>
                  <a:lnTo>
                    <a:pt x="2459" y="2425"/>
                  </a:lnTo>
                  <a:lnTo>
                    <a:pt x="2492" y="2155"/>
                  </a:lnTo>
                  <a:lnTo>
                    <a:pt x="2492" y="1617"/>
                  </a:lnTo>
                  <a:lnTo>
                    <a:pt x="2492" y="876"/>
                  </a:lnTo>
                  <a:lnTo>
                    <a:pt x="2492" y="506"/>
                  </a:lnTo>
                  <a:lnTo>
                    <a:pt x="2425" y="135"/>
                  </a:lnTo>
                  <a:lnTo>
                    <a:pt x="2391" y="135"/>
                  </a:lnTo>
                  <a:lnTo>
                    <a:pt x="2324" y="438"/>
                  </a:lnTo>
                  <a:lnTo>
                    <a:pt x="2290" y="775"/>
                  </a:lnTo>
                  <a:lnTo>
                    <a:pt x="2290" y="1415"/>
                  </a:lnTo>
                  <a:lnTo>
                    <a:pt x="2290" y="1448"/>
                  </a:lnTo>
                  <a:lnTo>
                    <a:pt x="2021" y="1415"/>
                  </a:lnTo>
                  <a:lnTo>
                    <a:pt x="1718" y="1381"/>
                  </a:lnTo>
                  <a:lnTo>
                    <a:pt x="1179" y="1381"/>
                  </a:lnTo>
                  <a:lnTo>
                    <a:pt x="708" y="1347"/>
                  </a:lnTo>
                  <a:lnTo>
                    <a:pt x="472" y="1347"/>
                  </a:lnTo>
                  <a:lnTo>
                    <a:pt x="270" y="1381"/>
                  </a:lnTo>
                  <a:lnTo>
                    <a:pt x="270" y="842"/>
                  </a:lnTo>
                  <a:lnTo>
                    <a:pt x="270" y="573"/>
                  </a:lnTo>
                  <a:lnTo>
                    <a:pt x="237" y="304"/>
                  </a:lnTo>
                  <a:lnTo>
                    <a:pt x="775" y="270"/>
                  </a:lnTo>
                  <a:lnTo>
                    <a:pt x="1280" y="236"/>
                  </a:lnTo>
                  <a:lnTo>
                    <a:pt x="1785" y="203"/>
                  </a:lnTo>
                  <a:lnTo>
                    <a:pt x="2290" y="169"/>
                  </a:lnTo>
                  <a:lnTo>
                    <a:pt x="2358" y="135"/>
                  </a:lnTo>
                  <a:lnTo>
                    <a:pt x="2358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4344713" y="4932176"/>
              <a:ext cx="8451" cy="70340"/>
            </a:xfrm>
            <a:custGeom>
              <a:rect b="b" l="l" r="r" t="t"/>
              <a:pathLst>
                <a:path extrusionOk="0" h="1415" w="170">
                  <a:moveTo>
                    <a:pt x="102" y="1"/>
                  </a:moveTo>
                  <a:lnTo>
                    <a:pt x="35" y="102"/>
                  </a:lnTo>
                  <a:lnTo>
                    <a:pt x="1" y="236"/>
                  </a:lnTo>
                  <a:lnTo>
                    <a:pt x="1" y="506"/>
                  </a:lnTo>
                  <a:lnTo>
                    <a:pt x="1" y="1314"/>
                  </a:lnTo>
                  <a:lnTo>
                    <a:pt x="1" y="1381"/>
                  </a:lnTo>
                  <a:lnTo>
                    <a:pt x="68" y="1415"/>
                  </a:lnTo>
                  <a:lnTo>
                    <a:pt x="136" y="1381"/>
                  </a:lnTo>
                  <a:lnTo>
                    <a:pt x="169" y="1314"/>
                  </a:lnTo>
                  <a:lnTo>
                    <a:pt x="169" y="506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4394920" y="4942217"/>
              <a:ext cx="28534" cy="38575"/>
            </a:xfrm>
            <a:custGeom>
              <a:rect b="b" l="l" r="r" t="t"/>
              <a:pathLst>
                <a:path extrusionOk="0" h="776" w="574">
                  <a:moveTo>
                    <a:pt x="169" y="1"/>
                  </a:moveTo>
                  <a:lnTo>
                    <a:pt x="136" y="68"/>
                  </a:lnTo>
                  <a:lnTo>
                    <a:pt x="136" y="135"/>
                  </a:lnTo>
                  <a:lnTo>
                    <a:pt x="169" y="203"/>
                  </a:lnTo>
                  <a:lnTo>
                    <a:pt x="237" y="270"/>
                  </a:lnTo>
                  <a:lnTo>
                    <a:pt x="304" y="337"/>
                  </a:lnTo>
                  <a:lnTo>
                    <a:pt x="270" y="371"/>
                  </a:lnTo>
                  <a:lnTo>
                    <a:pt x="35" y="573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6" y="775"/>
                  </a:lnTo>
                  <a:lnTo>
                    <a:pt x="169" y="775"/>
                  </a:lnTo>
                  <a:lnTo>
                    <a:pt x="203" y="741"/>
                  </a:lnTo>
                  <a:lnTo>
                    <a:pt x="405" y="539"/>
                  </a:lnTo>
                  <a:lnTo>
                    <a:pt x="506" y="438"/>
                  </a:lnTo>
                  <a:lnTo>
                    <a:pt x="540" y="405"/>
                  </a:lnTo>
                  <a:lnTo>
                    <a:pt x="573" y="337"/>
                  </a:lnTo>
                  <a:lnTo>
                    <a:pt x="573" y="304"/>
                  </a:lnTo>
                  <a:lnTo>
                    <a:pt x="540" y="236"/>
                  </a:lnTo>
                  <a:lnTo>
                    <a:pt x="439" y="135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4399940" y="4500394"/>
              <a:ext cx="55327" cy="45236"/>
            </a:xfrm>
            <a:custGeom>
              <a:rect b="b" l="l" r="r" t="t"/>
              <a:pathLst>
                <a:path extrusionOk="0" h="910" w="1113">
                  <a:moveTo>
                    <a:pt x="944" y="0"/>
                  </a:moveTo>
                  <a:lnTo>
                    <a:pt x="876" y="34"/>
                  </a:lnTo>
                  <a:lnTo>
                    <a:pt x="876" y="101"/>
                  </a:lnTo>
                  <a:lnTo>
                    <a:pt x="876" y="236"/>
                  </a:lnTo>
                  <a:lnTo>
                    <a:pt x="843" y="337"/>
                  </a:lnTo>
                  <a:lnTo>
                    <a:pt x="775" y="438"/>
                  </a:lnTo>
                  <a:lnTo>
                    <a:pt x="641" y="472"/>
                  </a:lnTo>
                  <a:lnTo>
                    <a:pt x="405" y="472"/>
                  </a:lnTo>
                  <a:lnTo>
                    <a:pt x="405" y="404"/>
                  </a:lnTo>
                  <a:lnTo>
                    <a:pt x="405" y="337"/>
                  </a:lnTo>
                  <a:lnTo>
                    <a:pt x="439" y="236"/>
                  </a:lnTo>
                  <a:lnTo>
                    <a:pt x="439" y="202"/>
                  </a:lnTo>
                  <a:lnTo>
                    <a:pt x="371" y="202"/>
                  </a:lnTo>
                  <a:lnTo>
                    <a:pt x="237" y="303"/>
                  </a:lnTo>
                  <a:lnTo>
                    <a:pt x="68" y="337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909"/>
                  </a:lnTo>
                  <a:lnTo>
                    <a:pt x="371" y="909"/>
                  </a:lnTo>
                  <a:lnTo>
                    <a:pt x="405" y="876"/>
                  </a:lnTo>
                  <a:lnTo>
                    <a:pt x="405" y="808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809" y="640"/>
                  </a:lnTo>
                  <a:lnTo>
                    <a:pt x="944" y="539"/>
                  </a:lnTo>
                  <a:lnTo>
                    <a:pt x="1045" y="371"/>
                  </a:lnTo>
                  <a:lnTo>
                    <a:pt x="1112" y="236"/>
                  </a:lnTo>
                  <a:lnTo>
                    <a:pt x="1078" y="68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4269402" y="4289525"/>
              <a:ext cx="202568" cy="125567"/>
            </a:xfrm>
            <a:custGeom>
              <a:rect b="b" l="l" r="r" t="t"/>
              <a:pathLst>
                <a:path extrusionOk="0" h="2526" w="4075">
                  <a:moveTo>
                    <a:pt x="2930" y="236"/>
                  </a:moveTo>
                  <a:lnTo>
                    <a:pt x="3839" y="270"/>
                  </a:lnTo>
                  <a:lnTo>
                    <a:pt x="3839" y="1280"/>
                  </a:lnTo>
                  <a:lnTo>
                    <a:pt x="3873" y="2256"/>
                  </a:lnTo>
                  <a:lnTo>
                    <a:pt x="2055" y="2189"/>
                  </a:lnTo>
                  <a:lnTo>
                    <a:pt x="1112" y="2189"/>
                  </a:lnTo>
                  <a:lnTo>
                    <a:pt x="237" y="2222"/>
                  </a:lnTo>
                  <a:lnTo>
                    <a:pt x="203" y="2222"/>
                  </a:lnTo>
                  <a:lnTo>
                    <a:pt x="237" y="2189"/>
                  </a:lnTo>
                  <a:lnTo>
                    <a:pt x="237" y="1953"/>
                  </a:lnTo>
                  <a:lnTo>
                    <a:pt x="237" y="1717"/>
                  </a:lnTo>
                  <a:lnTo>
                    <a:pt x="203" y="1246"/>
                  </a:lnTo>
                  <a:lnTo>
                    <a:pt x="203" y="741"/>
                  </a:lnTo>
                  <a:lnTo>
                    <a:pt x="237" y="236"/>
                  </a:lnTo>
                  <a:close/>
                  <a:moveTo>
                    <a:pt x="1112" y="0"/>
                  </a:moveTo>
                  <a:lnTo>
                    <a:pt x="237" y="68"/>
                  </a:lnTo>
                  <a:lnTo>
                    <a:pt x="203" y="101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35" y="674"/>
                  </a:lnTo>
                  <a:lnTo>
                    <a:pt x="1" y="1246"/>
                  </a:lnTo>
                  <a:lnTo>
                    <a:pt x="1" y="1751"/>
                  </a:lnTo>
                  <a:lnTo>
                    <a:pt x="35" y="1987"/>
                  </a:lnTo>
                  <a:lnTo>
                    <a:pt x="136" y="2189"/>
                  </a:lnTo>
                  <a:lnTo>
                    <a:pt x="169" y="2222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641" y="2391"/>
                  </a:lnTo>
                  <a:lnTo>
                    <a:pt x="1112" y="2458"/>
                  </a:lnTo>
                  <a:lnTo>
                    <a:pt x="2021" y="2525"/>
                  </a:lnTo>
                  <a:lnTo>
                    <a:pt x="2964" y="2525"/>
                  </a:lnTo>
                  <a:lnTo>
                    <a:pt x="3873" y="2458"/>
                  </a:lnTo>
                  <a:lnTo>
                    <a:pt x="3906" y="2525"/>
                  </a:lnTo>
                  <a:lnTo>
                    <a:pt x="3974" y="2525"/>
                  </a:lnTo>
                  <a:lnTo>
                    <a:pt x="4041" y="2492"/>
                  </a:lnTo>
                  <a:lnTo>
                    <a:pt x="4075" y="2424"/>
                  </a:lnTo>
                  <a:lnTo>
                    <a:pt x="4075" y="1280"/>
                  </a:lnTo>
                  <a:lnTo>
                    <a:pt x="4041" y="707"/>
                  </a:lnTo>
                  <a:lnTo>
                    <a:pt x="4007" y="169"/>
                  </a:lnTo>
                  <a:lnTo>
                    <a:pt x="4007" y="101"/>
                  </a:lnTo>
                  <a:lnTo>
                    <a:pt x="3974" y="68"/>
                  </a:lnTo>
                  <a:lnTo>
                    <a:pt x="3873" y="68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4348093" y="4430105"/>
              <a:ext cx="132278" cy="262817"/>
            </a:xfrm>
            <a:custGeom>
              <a:rect b="b" l="l" r="r" t="t"/>
              <a:pathLst>
                <a:path extrusionOk="0" h="5287" w="2661">
                  <a:moveTo>
                    <a:pt x="2492" y="202"/>
                  </a:moveTo>
                  <a:lnTo>
                    <a:pt x="2424" y="472"/>
                  </a:lnTo>
                  <a:lnTo>
                    <a:pt x="2391" y="775"/>
                  </a:lnTo>
                  <a:lnTo>
                    <a:pt x="2391" y="1347"/>
                  </a:lnTo>
                  <a:lnTo>
                    <a:pt x="2424" y="1953"/>
                  </a:lnTo>
                  <a:lnTo>
                    <a:pt x="2424" y="2525"/>
                  </a:lnTo>
                  <a:lnTo>
                    <a:pt x="2391" y="3771"/>
                  </a:lnTo>
                  <a:lnTo>
                    <a:pt x="2323" y="5017"/>
                  </a:lnTo>
                  <a:lnTo>
                    <a:pt x="1684" y="5017"/>
                  </a:lnTo>
                  <a:lnTo>
                    <a:pt x="1313" y="4983"/>
                  </a:lnTo>
                  <a:lnTo>
                    <a:pt x="1111" y="4983"/>
                  </a:lnTo>
                  <a:lnTo>
                    <a:pt x="943" y="5017"/>
                  </a:lnTo>
                  <a:lnTo>
                    <a:pt x="977" y="4344"/>
                  </a:lnTo>
                  <a:lnTo>
                    <a:pt x="977" y="3704"/>
                  </a:lnTo>
                  <a:lnTo>
                    <a:pt x="909" y="2424"/>
                  </a:lnTo>
                  <a:lnTo>
                    <a:pt x="943" y="2357"/>
                  </a:lnTo>
                  <a:lnTo>
                    <a:pt x="943" y="2290"/>
                  </a:lnTo>
                  <a:lnTo>
                    <a:pt x="909" y="2222"/>
                  </a:lnTo>
                  <a:lnTo>
                    <a:pt x="808" y="2222"/>
                  </a:lnTo>
                  <a:lnTo>
                    <a:pt x="303" y="2323"/>
                  </a:lnTo>
                  <a:lnTo>
                    <a:pt x="270" y="1751"/>
                  </a:lnTo>
                  <a:lnTo>
                    <a:pt x="236" y="1179"/>
                  </a:lnTo>
                  <a:lnTo>
                    <a:pt x="236" y="674"/>
                  </a:lnTo>
                  <a:lnTo>
                    <a:pt x="236" y="43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775" y="236"/>
                  </a:lnTo>
                  <a:lnTo>
                    <a:pt x="1347" y="236"/>
                  </a:lnTo>
                  <a:lnTo>
                    <a:pt x="2458" y="202"/>
                  </a:lnTo>
                  <a:close/>
                  <a:moveTo>
                    <a:pt x="775" y="0"/>
                  </a:moveTo>
                  <a:lnTo>
                    <a:pt x="202" y="68"/>
                  </a:lnTo>
                  <a:lnTo>
                    <a:pt x="169" y="101"/>
                  </a:lnTo>
                  <a:lnTo>
                    <a:pt x="101" y="68"/>
                  </a:lnTo>
                  <a:lnTo>
                    <a:pt x="68" y="101"/>
                  </a:lnTo>
                  <a:lnTo>
                    <a:pt x="0" y="371"/>
                  </a:lnTo>
                  <a:lnTo>
                    <a:pt x="0" y="640"/>
                  </a:lnTo>
                  <a:lnTo>
                    <a:pt x="0" y="1179"/>
                  </a:lnTo>
                  <a:lnTo>
                    <a:pt x="0" y="1785"/>
                  </a:lnTo>
                  <a:lnTo>
                    <a:pt x="0" y="2121"/>
                  </a:lnTo>
                  <a:lnTo>
                    <a:pt x="68" y="2424"/>
                  </a:lnTo>
                  <a:lnTo>
                    <a:pt x="68" y="2458"/>
                  </a:lnTo>
                  <a:lnTo>
                    <a:pt x="135" y="2492"/>
                  </a:lnTo>
                  <a:lnTo>
                    <a:pt x="270" y="2492"/>
                  </a:lnTo>
                  <a:lnTo>
                    <a:pt x="741" y="2458"/>
                  </a:lnTo>
                  <a:lnTo>
                    <a:pt x="741" y="3805"/>
                  </a:lnTo>
                  <a:lnTo>
                    <a:pt x="741" y="4478"/>
                  </a:lnTo>
                  <a:lnTo>
                    <a:pt x="775" y="5152"/>
                  </a:lnTo>
                  <a:lnTo>
                    <a:pt x="808" y="5185"/>
                  </a:lnTo>
                  <a:lnTo>
                    <a:pt x="876" y="5219"/>
                  </a:lnTo>
                  <a:lnTo>
                    <a:pt x="909" y="5185"/>
                  </a:lnTo>
                  <a:lnTo>
                    <a:pt x="943" y="5152"/>
                  </a:lnTo>
                  <a:lnTo>
                    <a:pt x="943" y="5118"/>
                  </a:lnTo>
                  <a:lnTo>
                    <a:pt x="1078" y="5185"/>
                  </a:lnTo>
                  <a:lnTo>
                    <a:pt x="1246" y="5219"/>
                  </a:lnTo>
                  <a:lnTo>
                    <a:pt x="1549" y="5219"/>
                  </a:lnTo>
                  <a:lnTo>
                    <a:pt x="1953" y="5253"/>
                  </a:lnTo>
                  <a:lnTo>
                    <a:pt x="2357" y="5253"/>
                  </a:lnTo>
                  <a:lnTo>
                    <a:pt x="2424" y="5286"/>
                  </a:lnTo>
                  <a:lnTo>
                    <a:pt x="2492" y="5253"/>
                  </a:lnTo>
                  <a:lnTo>
                    <a:pt x="2525" y="5253"/>
                  </a:lnTo>
                  <a:lnTo>
                    <a:pt x="2593" y="5219"/>
                  </a:lnTo>
                  <a:lnTo>
                    <a:pt x="2626" y="5152"/>
                  </a:lnTo>
                  <a:lnTo>
                    <a:pt x="2593" y="5084"/>
                  </a:lnTo>
                  <a:lnTo>
                    <a:pt x="2525" y="5017"/>
                  </a:lnTo>
                  <a:lnTo>
                    <a:pt x="2593" y="3771"/>
                  </a:lnTo>
                  <a:lnTo>
                    <a:pt x="2626" y="2525"/>
                  </a:lnTo>
                  <a:lnTo>
                    <a:pt x="2660" y="1347"/>
                  </a:lnTo>
                  <a:lnTo>
                    <a:pt x="2660" y="741"/>
                  </a:lnTo>
                  <a:lnTo>
                    <a:pt x="2593" y="438"/>
                  </a:lnTo>
                  <a:lnTo>
                    <a:pt x="2525" y="169"/>
                  </a:lnTo>
                  <a:lnTo>
                    <a:pt x="2559" y="135"/>
                  </a:lnTo>
                  <a:lnTo>
                    <a:pt x="2559" y="68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4252699" y="4947238"/>
              <a:ext cx="41856" cy="25153"/>
            </a:xfrm>
            <a:custGeom>
              <a:rect b="b" l="l" r="r" t="t"/>
              <a:pathLst>
                <a:path extrusionOk="0" h="506" w="842">
                  <a:moveTo>
                    <a:pt x="34" y="1"/>
                  </a:moveTo>
                  <a:lnTo>
                    <a:pt x="0" y="68"/>
                  </a:lnTo>
                  <a:lnTo>
                    <a:pt x="0" y="135"/>
                  </a:lnTo>
                  <a:lnTo>
                    <a:pt x="101" y="304"/>
                  </a:lnTo>
                  <a:lnTo>
                    <a:pt x="236" y="472"/>
                  </a:lnTo>
                  <a:lnTo>
                    <a:pt x="270" y="506"/>
                  </a:lnTo>
                  <a:lnTo>
                    <a:pt x="303" y="506"/>
                  </a:lnTo>
                  <a:lnTo>
                    <a:pt x="371" y="472"/>
                  </a:lnTo>
                  <a:lnTo>
                    <a:pt x="472" y="472"/>
                  </a:lnTo>
                  <a:lnTo>
                    <a:pt x="640" y="304"/>
                  </a:lnTo>
                  <a:lnTo>
                    <a:pt x="842" y="169"/>
                  </a:lnTo>
                  <a:lnTo>
                    <a:pt x="842" y="102"/>
                  </a:lnTo>
                  <a:lnTo>
                    <a:pt x="842" y="34"/>
                  </a:lnTo>
                  <a:lnTo>
                    <a:pt x="775" y="1"/>
                  </a:lnTo>
                  <a:lnTo>
                    <a:pt x="707" y="1"/>
                  </a:lnTo>
                  <a:lnTo>
                    <a:pt x="539" y="135"/>
                  </a:lnTo>
                  <a:lnTo>
                    <a:pt x="371" y="304"/>
                  </a:lnTo>
                  <a:lnTo>
                    <a:pt x="270" y="169"/>
                  </a:lnTo>
                  <a:lnTo>
                    <a:pt x="135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2443504" y="4492043"/>
              <a:ext cx="56918" cy="46877"/>
            </a:xfrm>
            <a:custGeom>
              <a:rect b="b" l="l" r="r" t="t"/>
              <a:pathLst>
                <a:path extrusionOk="0" h="943" w="1145">
                  <a:moveTo>
                    <a:pt x="1044" y="0"/>
                  </a:moveTo>
                  <a:lnTo>
                    <a:pt x="1010" y="34"/>
                  </a:lnTo>
                  <a:lnTo>
                    <a:pt x="976" y="236"/>
                  </a:lnTo>
                  <a:lnTo>
                    <a:pt x="976" y="438"/>
                  </a:lnTo>
                  <a:lnTo>
                    <a:pt x="976" y="505"/>
                  </a:lnTo>
                  <a:lnTo>
                    <a:pt x="943" y="471"/>
                  </a:lnTo>
                  <a:lnTo>
                    <a:pt x="774" y="337"/>
                  </a:lnTo>
                  <a:lnTo>
                    <a:pt x="640" y="202"/>
                  </a:lnTo>
                  <a:lnTo>
                    <a:pt x="572" y="168"/>
                  </a:lnTo>
                  <a:lnTo>
                    <a:pt x="505" y="202"/>
                  </a:lnTo>
                  <a:lnTo>
                    <a:pt x="471" y="236"/>
                  </a:lnTo>
                  <a:lnTo>
                    <a:pt x="471" y="303"/>
                  </a:lnTo>
                  <a:lnTo>
                    <a:pt x="471" y="337"/>
                  </a:lnTo>
                  <a:lnTo>
                    <a:pt x="606" y="471"/>
                  </a:lnTo>
                  <a:lnTo>
                    <a:pt x="370" y="471"/>
                  </a:lnTo>
                  <a:lnTo>
                    <a:pt x="202" y="438"/>
                  </a:lnTo>
                  <a:lnTo>
                    <a:pt x="101" y="438"/>
                  </a:lnTo>
                  <a:lnTo>
                    <a:pt x="34" y="471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72"/>
                  </a:lnTo>
                  <a:lnTo>
                    <a:pt x="168" y="606"/>
                  </a:lnTo>
                  <a:lnTo>
                    <a:pt x="303" y="640"/>
                  </a:lnTo>
                  <a:lnTo>
                    <a:pt x="606" y="673"/>
                  </a:lnTo>
                  <a:lnTo>
                    <a:pt x="471" y="741"/>
                  </a:lnTo>
                  <a:lnTo>
                    <a:pt x="438" y="774"/>
                  </a:lnTo>
                  <a:lnTo>
                    <a:pt x="438" y="842"/>
                  </a:lnTo>
                  <a:lnTo>
                    <a:pt x="471" y="909"/>
                  </a:lnTo>
                  <a:lnTo>
                    <a:pt x="539" y="909"/>
                  </a:lnTo>
                  <a:lnTo>
                    <a:pt x="774" y="808"/>
                  </a:lnTo>
                  <a:lnTo>
                    <a:pt x="976" y="640"/>
                  </a:lnTo>
                  <a:lnTo>
                    <a:pt x="976" y="842"/>
                  </a:lnTo>
                  <a:lnTo>
                    <a:pt x="1010" y="909"/>
                  </a:lnTo>
                  <a:lnTo>
                    <a:pt x="1044" y="943"/>
                  </a:lnTo>
                  <a:lnTo>
                    <a:pt x="1111" y="909"/>
                  </a:lnTo>
                  <a:lnTo>
                    <a:pt x="1145" y="842"/>
                  </a:lnTo>
                  <a:lnTo>
                    <a:pt x="1145" y="438"/>
                  </a:lnTo>
                  <a:lnTo>
                    <a:pt x="1145" y="236"/>
                  </a:lnTo>
                  <a:lnTo>
                    <a:pt x="1111" y="34"/>
                  </a:lnTo>
                  <a:lnTo>
                    <a:pt x="1077" y="34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4026767" y="470793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357" y="236"/>
                  </a:lnTo>
                  <a:lnTo>
                    <a:pt x="2289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1" y="1886"/>
                  </a:lnTo>
                  <a:lnTo>
                    <a:pt x="2525" y="1313"/>
                  </a:lnTo>
                  <a:lnTo>
                    <a:pt x="2491" y="775"/>
                  </a:lnTo>
                  <a:lnTo>
                    <a:pt x="2458" y="202"/>
                  </a:lnTo>
                  <a:lnTo>
                    <a:pt x="2491" y="169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2553959" y="4848514"/>
              <a:ext cx="125567" cy="155692"/>
            </a:xfrm>
            <a:custGeom>
              <a:rect b="b" l="l" r="r" t="t"/>
              <a:pathLst>
                <a:path extrusionOk="0" h="3132" w="2526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842"/>
                  </a:lnTo>
                  <a:lnTo>
                    <a:pt x="2256" y="1549"/>
                  </a:lnTo>
                  <a:lnTo>
                    <a:pt x="2256" y="2222"/>
                  </a:lnTo>
                  <a:lnTo>
                    <a:pt x="2290" y="2828"/>
                  </a:lnTo>
                  <a:lnTo>
                    <a:pt x="2290" y="2862"/>
                  </a:lnTo>
                  <a:lnTo>
                    <a:pt x="2256" y="2862"/>
                  </a:lnTo>
                  <a:lnTo>
                    <a:pt x="2020" y="2828"/>
                  </a:lnTo>
                  <a:lnTo>
                    <a:pt x="808" y="2828"/>
                  </a:lnTo>
                  <a:lnTo>
                    <a:pt x="303" y="2795"/>
                  </a:lnTo>
                  <a:lnTo>
                    <a:pt x="236" y="1482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842"/>
                  </a:lnTo>
                  <a:lnTo>
                    <a:pt x="0" y="1616"/>
                  </a:lnTo>
                  <a:lnTo>
                    <a:pt x="34" y="2391"/>
                  </a:lnTo>
                  <a:lnTo>
                    <a:pt x="101" y="3064"/>
                  </a:lnTo>
                  <a:lnTo>
                    <a:pt x="135" y="3098"/>
                  </a:lnTo>
                  <a:lnTo>
                    <a:pt x="168" y="3132"/>
                  </a:lnTo>
                  <a:lnTo>
                    <a:pt x="236" y="3132"/>
                  </a:lnTo>
                  <a:lnTo>
                    <a:pt x="303" y="3098"/>
                  </a:lnTo>
                  <a:lnTo>
                    <a:pt x="337" y="3064"/>
                  </a:lnTo>
                  <a:lnTo>
                    <a:pt x="337" y="3030"/>
                  </a:lnTo>
                  <a:lnTo>
                    <a:pt x="337" y="2963"/>
                  </a:lnTo>
                  <a:lnTo>
                    <a:pt x="808" y="3064"/>
                  </a:lnTo>
                  <a:lnTo>
                    <a:pt x="1313" y="3098"/>
                  </a:lnTo>
                  <a:lnTo>
                    <a:pt x="1818" y="3098"/>
                  </a:lnTo>
                  <a:lnTo>
                    <a:pt x="2054" y="3064"/>
                  </a:lnTo>
                  <a:lnTo>
                    <a:pt x="2256" y="3030"/>
                  </a:lnTo>
                  <a:lnTo>
                    <a:pt x="2323" y="2997"/>
                  </a:lnTo>
                  <a:lnTo>
                    <a:pt x="2323" y="2896"/>
                  </a:lnTo>
                  <a:lnTo>
                    <a:pt x="2357" y="2929"/>
                  </a:lnTo>
                  <a:lnTo>
                    <a:pt x="2391" y="2929"/>
                  </a:lnTo>
                  <a:lnTo>
                    <a:pt x="2458" y="2896"/>
                  </a:lnTo>
                  <a:lnTo>
                    <a:pt x="2458" y="2828"/>
                  </a:lnTo>
                  <a:lnTo>
                    <a:pt x="2492" y="2222"/>
                  </a:lnTo>
                  <a:lnTo>
                    <a:pt x="2525" y="1515"/>
                  </a:lnTo>
                  <a:lnTo>
                    <a:pt x="2492" y="808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2409999" y="4426774"/>
              <a:ext cx="205899" cy="130588"/>
            </a:xfrm>
            <a:custGeom>
              <a:rect b="b" l="l" r="r" t="t"/>
              <a:pathLst>
                <a:path extrusionOk="0" h="2627" w="4142">
                  <a:moveTo>
                    <a:pt x="1112" y="202"/>
                  </a:moveTo>
                  <a:lnTo>
                    <a:pt x="1953" y="236"/>
                  </a:lnTo>
                  <a:lnTo>
                    <a:pt x="2896" y="269"/>
                  </a:lnTo>
                  <a:lnTo>
                    <a:pt x="3873" y="370"/>
                  </a:lnTo>
                  <a:lnTo>
                    <a:pt x="3873" y="1414"/>
                  </a:lnTo>
                  <a:lnTo>
                    <a:pt x="3805" y="1885"/>
                  </a:lnTo>
                  <a:lnTo>
                    <a:pt x="3805" y="2357"/>
                  </a:lnTo>
                  <a:lnTo>
                    <a:pt x="3671" y="2289"/>
                  </a:lnTo>
                  <a:lnTo>
                    <a:pt x="3536" y="2222"/>
                  </a:lnTo>
                  <a:lnTo>
                    <a:pt x="3233" y="2188"/>
                  </a:lnTo>
                  <a:lnTo>
                    <a:pt x="2930" y="2222"/>
                  </a:lnTo>
                  <a:lnTo>
                    <a:pt x="2660" y="2222"/>
                  </a:lnTo>
                  <a:lnTo>
                    <a:pt x="2088" y="2289"/>
                  </a:lnTo>
                  <a:lnTo>
                    <a:pt x="1549" y="2323"/>
                  </a:lnTo>
                  <a:lnTo>
                    <a:pt x="943" y="2323"/>
                  </a:lnTo>
                  <a:lnTo>
                    <a:pt x="640" y="2289"/>
                  </a:lnTo>
                  <a:lnTo>
                    <a:pt x="337" y="2323"/>
                  </a:lnTo>
                  <a:lnTo>
                    <a:pt x="270" y="1751"/>
                  </a:lnTo>
                  <a:lnTo>
                    <a:pt x="236" y="1178"/>
                  </a:lnTo>
                  <a:lnTo>
                    <a:pt x="270" y="707"/>
                  </a:lnTo>
                  <a:lnTo>
                    <a:pt x="270" y="471"/>
                  </a:lnTo>
                  <a:lnTo>
                    <a:pt x="236" y="269"/>
                  </a:lnTo>
                  <a:lnTo>
                    <a:pt x="270" y="269"/>
                  </a:lnTo>
                  <a:lnTo>
                    <a:pt x="674" y="202"/>
                  </a:lnTo>
                  <a:close/>
                  <a:moveTo>
                    <a:pt x="775" y="0"/>
                  </a:moveTo>
                  <a:lnTo>
                    <a:pt x="539" y="34"/>
                  </a:lnTo>
                  <a:lnTo>
                    <a:pt x="304" y="101"/>
                  </a:lnTo>
                  <a:lnTo>
                    <a:pt x="270" y="101"/>
                  </a:lnTo>
                  <a:lnTo>
                    <a:pt x="236" y="135"/>
                  </a:lnTo>
                  <a:lnTo>
                    <a:pt x="236" y="236"/>
                  </a:lnTo>
                  <a:lnTo>
                    <a:pt x="203" y="135"/>
                  </a:lnTo>
                  <a:lnTo>
                    <a:pt x="169" y="135"/>
                  </a:lnTo>
                  <a:lnTo>
                    <a:pt x="102" y="236"/>
                  </a:lnTo>
                  <a:lnTo>
                    <a:pt x="68" y="370"/>
                  </a:lnTo>
                  <a:lnTo>
                    <a:pt x="1" y="640"/>
                  </a:lnTo>
                  <a:lnTo>
                    <a:pt x="1" y="1178"/>
                  </a:lnTo>
                  <a:lnTo>
                    <a:pt x="34" y="1784"/>
                  </a:lnTo>
                  <a:lnTo>
                    <a:pt x="102" y="2390"/>
                  </a:lnTo>
                  <a:lnTo>
                    <a:pt x="169" y="2458"/>
                  </a:lnTo>
                  <a:lnTo>
                    <a:pt x="304" y="2458"/>
                  </a:lnTo>
                  <a:lnTo>
                    <a:pt x="337" y="2390"/>
                  </a:lnTo>
                  <a:lnTo>
                    <a:pt x="539" y="2458"/>
                  </a:lnTo>
                  <a:lnTo>
                    <a:pt x="741" y="2491"/>
                  </a:lnTo>
                  <a:lnTo>
                    <a:pt x="1145" y="2559"/>
                  </a:lnTo>
                  <a:lnTo>
                    <a:pt x="1583" y="2559"/>
                  </a:lnTo>
                  <a:lnTo>
                    <a:pt x="1987" y="2525"/>
                  </a:lnTo>
                  <a:lnTo>
                    <a:pt x="2458" y="2491"/>
                  </a:lnTo>
                  <a:lnTo>
                    <a:pt x="2896" y="2491"/>
                  </a:lnTo>
                  <a:lnTo>
                    <a:pt x="3334" y="2525"/>
                  </a:lnTo>
                  <a:lnTo>
                    <a:pt x="3805" y="2559"/>
                  </a:lnTo>
                  <a:lnTo>
                    <a:pt x="3839" y="2626"/>
                  </a:lnTo>
                  <a:lnTo>
                    <a:pt x="3940" y="2626"/>
                  </a:lnTo>
                  <a:lnTo>
                    <a:pt x="3974" y="2559"/>
                  </a:lnTo>
                  <a:lnTo>
                    <a:pt x="4075" y="2289"/>
                  </a:lnTo>
                  <a:lnTo>
                    <a:pt x="4108" y="2020"/>
                  </a:lnTo>
                  <a:lnTo>
                    <a:pt x="4142" y="1414"/>
                  </a:lnTo>
                  <a:lnTo>
                    <a:pt x="4142" y="741"/>
                  </a:lnTo>
                  <a:lnTo>
                    <a:pt x="4108" y="404"/>
                  </a:lnTo>
                  <a:lnTo>
                    <a:pt x="4075" y="67"/>
                  </a:lnTo>
                  <a:lnTo>
                    <a:pt x="4041" y="0"/>
                  </a:lnTo>
                  <a:lnTo>
                    <a:pt x="3974" y="0"/>
                  </a:lnTo>
                  <a:lnTo>
                    <a:pt x="3906" y="34"/>
                  </a:lnTo>
                  <a:lnTo>
                    <a:pt x="3873" y="101"/>
                  </a:lnTo>
                  <a:lnTo>
                    <a:pt x="3873" y="168"/>
                  </a:lnTo>
                  <a:lnTo>
                    <a:pt x="3031" y="67"/>
                  </a:lnTo>
                  <a:lnTo>
                    <a:pt x="2189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2416710" y="4195772"/>
              <a:ext cx="132278" cy="80381"/>
            </a:xfrm>
            <a:custGeom>
              <a:rect b="b" l="l" r="r" t="t"/>
              <a:pathLst>
                <a:path extrusionOk="0" h="1617" w="2661">
                  <a:moveTo>
                    <a:pt x="2189" y="203"/>
                  </a:moveTo>
                  <a:lnTo>
                    <a:pt x="2357" y="237"/>
                  </a:lnTo>
                  <a:lnTo>
                    <a:pt x="2391" y="270"/>
                  </a:lnTo>
                  <a:lnTo>
                    <a:pt x="2458" y="237"/>
                  </a:lnTo>
                  <a:lnTo>
                    <a:pt x="2458" y="371"/>
                  </a:lnTo>
                  <a:lnTo>
                    <a:pt x="2424" y="506"/>
                  </a:lnTo>
                  <a:lnTo>
                    <a:pt x="2424" y="775"/>
                  </a:lnTo>
                  <a:lnTo>
                    <a:pt x="2424" y="1078"/>
                  </a:lnTo>
                  <a:lnTo>
                    <a:pt x="2458" y="1381"/>
                  </a:lnTo>
                  <a:lnTo>
                    <a:pt x="1280" y="1381"/>
                  </a:lnTo>
                  <a:lnTo>
                    <a:pt x="707" y="1415"/>
                  </a:lnTo>
                  <a:lnTo>
                    <a:pt x="135" y="1482"/>
                  </a:lnTo>
                  <a:lnTo>
                    <a:pt x="169" y="1280"/>
                  </a:lnTo>
                  <a:lnTo>
                    <a:pt x="202" y="1078"/>
                  </a:lnTo>
                  <a:lnTo>
                    <a:pt x="202" y="708"/>
                  </a:lnTo>
                  <a:lnTo>
                    <a:pt x="202" y="439"/>
                  </a:lnTo>
                  <a:lnTo>
                    <a:pt x="202" y="304"/>
                  </a:lnTo>
                  <a:lnTo>
                    <a:pt x="202" y="203"/>
                  </a:lnTo>
                  <a:lnTo>
                    <a:pt x="371" y="237"/>
                  </a:lnTo>
                  <a:lnTo>
                    <a:pt x="1650" y="237"/>
                  </a:lnTo>
                  <a:lnTo>
                    <a:pt x="1987" y="203"/>
                  </a:lnTo>
                  <a:close/>
                  <a:moveTo>
                    <a:pt x="707" y="1"/>
                  </a:moveTo>
                  <a:lnTo>
                    <a:pt x="438" y="34"/>
                  </a:lnTo>
                  <a:lnTo>
                    <a:pt x="135" y="68"/>
                  </a:lnTo>
                  <a:lnTo>
                    <a:pt x="135" y="102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68" y="136"/>
                  </a:lnTo>
                  <a:lnTo>
                    <a:pt x="34" y="270"/>
                  </a:lnTo>
                  <a:lnTo>
                    <a:pt x="34" y="439"/>
                  </a:lnTo>
                  <a:lnTo>
                    <a:pt x="34" y="708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34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1" y="1583"/>
                  </a:lnTo>
                  <a:lnTo>
                    <a:pt x="707" y="1617"/>
                  </a:lnTo>
                  <a:lnTo>
                    <a:pt x="1313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6" y="1550"/>
                  </a:lnTo>
                  <a:lnTo>
                    <a:pt x="2660" y="1482"/>
                  </a:lnTo>
                  <a:lnTo>
                    <a:pt x="2660" y="1449"/>
                  </a:lnTo>
                  <a:lnTo>
                    <a:pt x="2626" y="1381"/>
                  </a:lnTo>
                  <a:lnTo>
                    <a:pt x="2626" y="1078"/>
                  </a:lnTo>
                  <a:lnTo>
                    <a:pt x="2593" y="775"/>
                  </a:lnTo>
                  <a:lnTo>
                    <a:pt x="2626" y="439"/>
                  </a:lnTo>
                  <a:lnTo>
                    <a:pt x="2593" y="270"/>
                  </a:lnTo>
                  <a:lnTo>
                    <a:pt x="2559" y="136"/>
                  </a:lnTo>
                  <a:lnTo>
                    <a:pt x="2525" y="136"/>
                  </a:lnTo>
                  <a:lnTo>
                    <a:pt x="2492" y="102"/>
                  </a:lnTo>
                  <a:lnTo>
                    <a:pt x="2458" y="68"/>
                  </a:lnTo>
                  <a:lnTo>
                    <a:pt x="2323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2409999" y="4850204"/>
              <a:ext cx="128948" cy="143960"/>
            </a:xfrm>
            <a:custGeom>
              <a:rect b="b" l="l" r="r" t="t"/>
              <a:pathLst>
                <a:path extrusionOk="0" h="2896" w="2594">
                  <a:moveTo>
                    <a:pt x="135" y="0"/>
                  </a:moveTo>
                  <a:lnTo>
                    <a:pt x="102" y="34"/>
                  </a:lnTo>
                  <a:lnTo>
                    <a:pt x="34" y="303"/>
                  </a:lnTo>
                  <a:lnTo>
                    <a:pt x="1" y="572"/>
                  </a:lnTo>
                  <a:lnTo>
                    <a:pt x="1" y="1111"/>
                  </a:lnTo>
                  <a:lnTo>
                    <a:pt x="1" y="1953"/>
                  </a:lnTo>
                  <a:lnTo>
                    <a:pt x="34" y="2390"/>
                  </a:lnTo>
                  <a:lnTo>
                    <a:pt x="102" y="2794"/>
                  </a:lnTo>
                  <a:lnTo>
                    <a:pt x="135" y="2828"/>
                  </a:lnTo>
                  <a:lnTo>
                    <a:pt x="236" y="2828"/>
                  </a:lnTo>
                  <a:lnTo>
                    <a:pt x="270" y="2761"/>
                  </a:lnTo>
                  <a:lnTo>
                    <a:pt x="270" y="2390"/>
                  </a:lnTo>
                  <a:lnTo>
                    <a:pt x="236" y="1919"/>
                  </a:lnTo>
                  <a:lnTo>
                    <a:pt x="236" y="1111"/>
                  </a:lnTo>
                  <a:lnTo>
                    <a:pt x="236" y="673"/>
                  </a:lnTo>
                  <a:lnTo>
                    <a:pt x="236" y="236"/>
                  </a:lnTo>
                  <a:lnTo>
                    <a:pt x="472" y="269"/>
                  </a:lnTo>
                  <a:lnTo>
                    <a:pt x="2290" y="269"/>
                  </a:lnTo>
                  <a:lnTo>
                    <a:pt x="2324" y="303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5"/>
                  </a:lnTo>
                  <a:lnTo>
                    <a:pt x="2357" y="673"/>
                  </a:lnTo>
                  <a:lnTo>
                    <a:pt x="2357" y="1010"/>
                  </a:lnTo>
                  <a:lnTo>
                    <a:pt x="2324" y="1818"/>
                  </a:lnTo>
                  <a:lnTo>
                    <a:pt x="2324" y="2626"/>
                  </a:lnTo>
                  <a:lnTo>
                    <a:pt x="2122" y="2592"/>
                  </a:lnTo>
                  <a:lnTo>
                    <a:pt x="1852" y="2592"/>
                  </a:lnTo>
                  <a:lnTo>
                    <a:pt x="1381" y="2626"/>
                  </a:lnTo>
                  <a:lnTo>
                    <a:pt x="775" y="2592"/>
                  </a:lnTo>
                  <a:lnTo>
                    <a:pt x="640" y="2592"/>
                  </a:lnTo>
                  <a:lnTo>
                    <a:pt x="472" y="2626"/>
                  </a:lnTo>
                  <a:lnTo>
                    <a:pt x="371" y="2660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72" y="2895"/>
                  </a:lnTo>
                  <a:lnTo>
                    <a:pt x="2088" y="2895"/>
                  </a:lnTo>
                  <a:lnTo>
                    <a:pt x="2357" y="2862"/>
                  </a:lnTo>
                  <a:lnTo>
                    <a:pt x="2391" y="2895"/>
                  </a:lnTo>
                  <a:lnTo>
                    <a:pt x="2458" y="2895"/>
                  </a:lnTo>
                  <a:lnTo>
                    <a:pt x="2526" y="2862"/>
                  </a:lnTo>
                  <a:lnTo>
                    <a:pt x="2559" y="2794"/>
                  </a:lnTo>
                  <a:lnTo>
                    <a:pt x="2559" y="1178"/>
                  </a:lnTo>
                  <a:lnTo>
                    <a:pt x="2593" y="640"/>
                  </a:lnTo>
                  <a:lnTo>
                    <a:pt x="2559" y="404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8"/>
                  </a:lnTo>
                  <a:lnTo>
                    <a:pt x="2391" y="101"/>
                  </a:lnTo>
                  <a:lnTo>
                    <a:pt x="2290" y="67"/>
                  </a:lnTo>
                  <a:lnTo>
                    <a:pt x="2088" y="67"/>
                  </a:lnTo>
                  <a:lnTo>
                    <a:pt x="1650" y="101"/>
                  </a:lnTo>
                  <a:lnTo>
                    <a:pt x="943" y="67"/>
                  </a:lnTo>
                  <a:lnTo>
                    <a:pt x="573" y="67"/>
                  </a:lnTo>
                  <a:lnTo>
                    <a:pt x="203" y="101"/>
                  </a:lnTo>
                  <a:lnTo>
                    <a:pt x="203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3735516" y="4850204"/>
              <a:ext cx="160712" cy="143960"/>
            </a:xfrm>
            <a:custGeom>
              <a:rect b="b" l="l" r="r" t="t"/>
              <a:pathLst>
                <a:path extrusionOk="0" h="2896" w="3233">
                  <a:moveTo>
                    <a:pt x="3031" y="0"/>
                  </a:moveTo>
                  <a:lnTo>
                    <a:pt x="2997" y="337"/>
                  </a:lnTo>
                  <a:lnTo>
                    <a:pt x="2997" y="640"/>
                  </a:lnTo>
                  <a:lnTo>
                    <a:pt x="2997" y="1313"/>
                  </a:lnTo>
                  <a:lnTo>
                    <a:pt x="2997" y="2020"/>
                  </a:lnTo>
                  <a:lnTo>
                    <a:pt x="2997" y="2357"/>
                  </a:lnTo>
                  <a:lnTo>
                    <a:pt x="3031" y="2727"/>
                  </a:lnTo>
                  <a:lnTo>
                    <a:pt x="2997" y="2693"/>
                  </a:lnTo>
                  <a:lnTo>
                    <a:pt x="203" y="2693"/>
                  </a:lnTo>
                  <a:lnTo>
                    <a:pt x="270" y="2357"/>
                  </a:lnTo>
                  <a:lnTo>
                    <a:pt x="270" y="1986"/>
                  </a:lnTo>
                  <a:lnTo>
                    <a:pt x="236" y="1279"/>
                  </a:lnTo>
                  <a:lnTo>
                    <a:pt x="236" y="640"/>
                  </a:lnTo>
                  <a:lnTo>
                    <a:pt x="203" y="337"/>
                  </a:lnTo>
                  <a:lnTo>
                    <a:pt x="135" y="34"/>
                  </a:lnTo>
                  <a:lnTo>
                    <a:pt x="102" y="34"/>
                  </a:lnTo>
                  <a:lnTo>
                    <a:pt x="34" y="337"/>
                  </a:lnTo>
                  <a:lnTo>
                    <a:pt x="1" y="640"/>
                  </a:lnTo>
                  <a:lnTo>
                    <a:pt x="1" y="1279"/>
                  </a:lnTo>
                  <a:lnTo>
                    <a:pt x="1" y="2020"/>
                  </a:lnTo>
                  <a:lnTo>
                    <a:pt x="34" y="2390"/>
                  </a:lnTo>
                  <a:lnTo>
                    <a:pt x="68" y="2761"/>
                  </a:lnTo>
                  <a:lnTo>
                    <a:pt x="102" y="2794"/>
                  </a:lnTo>
                  <a:lnTo>
                    <a:pt x="135" y="2794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38" y="2862"/>
                  </a:lnTo>
                  <a:lnTo>
                    <a:pt x="674" y="2895"/>
                  </a:lnTo>
                  <a:lnTo>
                    <a:pt x="1179" y="2862"/>
                  </a:lnTo>
                  <a:lnTo>
                    <a:pt x="2122" y="2895"/>
                  </a:lnTo>
                  <a:lnTo>
                    <a:pt x="3031" y="2862"/>
                  </a:lnTo>
                  <a:lnTo>
                    <a:pt x="3065" y="2862"/>
                  </a:lnTo>
                  <a:lnTo>
                    <a:pt x="3065" y="2828"/>
                  </a:lnTo>
                  <a:lnTo>
                    <a:pt x="3132" y="2828"/>
                  </a:lnTo>
                  <a:lnTo>
                    <a:pt x="3166" y="2794"/>
                  </a:lnTo>
                  <a:lnTo>
                    <a:pt x="3199" y="2491"/>
                  </a:lnTo>
                  <a:lnTo>
                    <a:pt x="3233" y="2155"/>
                  </a:lnTo>
                  <a:lnTo>
                    <a:pt x="3233" y="1515"/>
                  </a:lnTo>
                  <a:lnTo>
                    <a:pt x="3233" y="741"/>
                  </a:lnTo>
                  <a:lnTo>
                    <a:pt x="3199" y="370"/>
                  </a:lnTo>
                  <a:lnTo>
                    <a:pt x="3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3912931" y="4850204"/>
              <a:ext cx="130588" cy="150671"/>
            </a:xfrm>
            <a:custGeom>
              <a:rect b="b" l="l" r="r" t="t"/>
              <a:pathLst>
                <a:path extrusionOk="0" h="3031" w="2627">
                  <a:moveTo>
                    <a:pt x="2458" y="0"/>
                  </a:moveTo>
                  <a:lnTo>
                    <a:pt x="2425" y="67"/>
                  </a:lnTo>
                  <a:lnTo>
                    <a:pt x="2122" y="34"/>
                  </a:lnTo>
                  <a:lnTo>
                    <a:pt x="1852" y="67"/>
                  </a:lnTo>
                  <a:lnTo>
                    <a:pt x="1246" y="135"/>
                  </a:lnTo>
                  <a:lnTo>
                    <a:pt x="943" y="135"/>
                  </a:lnTo>
                  <a:lnTo>
                    <a:pt x="640" y="67"/>
                  </a:lnTo>
                  <a:lnTo>
                    <a:pt x="337" y="34"/>
                  </a:lnTo>
                  <a:lnTo>
                    <a:pt x="203" y="67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304" y="303"/>
                  </a:lnTo>
                  <a:lnTo>
                    <a:pt x="573" y="337"/>
                  </a:lnTo>
                  <a:lnTo>
                    <a:pt x="1078" y="370"/>
                  </a:lnTo>
                  <a:lnTo>
                    <a:pt x="1246" y="404"/>
                  </a:lnTo>
                  <a:lnTo>
                    <a:pt x="1415" y="370"/>
                  </a:lnTo>
                  <a:lnTo>
                    <a:pt x="1718" y="337"/>
                  </a:lnTo>
                  <a:lnTo>
                    <a:pt x="2054" y="303"/>
                  </a:lnTo>
                  <a:lnTo>
                    <a:pt x="2425" y="303"/>
                  </a:lnTo>
                  <a:lnTo>
                    <a:pt x="2391" y="808"/>
                  </a:lnTo>
                  <a:lnTo>
                    <a:pt x="2391" y="1347"/>
                  </a:lnTo>
                  <a:lnTo>
                    <a:pt x="2357" y="2020"/>
                  </a:lnTo>
                  <a:lnTo>
                    <a:pt x="2357" y="2357"/>
                  </a:lnTo>
                  <a:lnTo>
                    <a:pt x="2391" y="2693"/>
                  </a:lnTo>
                  <a:lnTo>
                    <a:pt x="2324" y="2693"/>
                  </a:lnTo>
                  <a:lnTo>
                    <a:pt x="1684" y="2727"/>
                  </a:lnTo>
                  <a:lnTo>
                    <a:pt x="1044" y="2794"/>
                  </a:lnTo>
                  <a:lnTo>
                    <a:pt x="506" y="2828"/>
                  </a:lnTo>
                  <a:lnTo>
                    <a:pt x="270" y="2862"/>
                  </a:lnTo>
                  <a:lnTo>
                    <a:pt x="1" y="2963"/>
                  </a:lnTo>
                  <a:lnTo>
                    <a:pt x="34" y="2996"/>
                  </a:lnTo>
                  <a:lnTo>
                    <a:pt x="270" y="3030"/>
                  </a:lnTo>
                  <a:lnTo>
                    <a:pt x="539" y="3030"/>
                  </a:lnTo>
                  <a:lnTo>
                    <a:pt x="1044" y="2963"/>
                  </a:lnTo>
                  <a:lnTo>
                    <a:pt x="1684" y="2929"/>
                  </a:lnTo>
                  <a:lnTo>
                    <a:pt x="2324" y="2895"/>
                  </a:lnTo>
                  <a:lnTo>
                    <a:pt x="2391" y="2862"/>
                  </a:lnTo>
                  <a:lnTo>
                    <a:pt x="2425" y="2828"/>
                  </a:lnTo>
                  <a:lnTo>
                    <a:pt x="2425" y="2862"/>
                  </a:lnTo>
                  <a:lnTo>
                    <a:pt x="2492" y="2862"/>
                  </a:lnTo>
                  <a:lnTo>
                    <a:pt x="2526" y="2828"/>
                  </a:lnTo>
                  <a:lnTo>
                    <a:pt x="2559" y="2525"/>
                  </a:lnTo>
                  <a:lnTo>
                    <a:pt x="2593" y="2188"/>
                  </a:lnTo>
                  <a:lnTo>
                    <a:pt x="2593" y="1549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593" y="67"/>
                  </a:lnTo>
                  <a:lnTo>
                    <a:pt x="2559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3022576" y="4850204"/>
              <a:ext cx="697928" cy="155692"/>
            </a:xfrm>
            <a:custGeom>
              <a:rect b="b" l="l" r="r" t="t"/>
              <a:pathLst>
                <a:path extrusionOk="0" h="3132" w="14040">
                  <a:moveTo>
                    <a:pt x="101" y="202"/>
                  </a:moveTo>
                  <a:lnTo>
                    <a:pt x="1818" y="269"/>
                  </a:lnTo>
                  <a:lnTo>
                    <a:pt x="3569" y="337"/>
                  </a:lnTo>
                  <a:lnTo>
                    <a:pt x="7003" y="370"/>
                  </a:lnTo>
                  <a:lnTo>
                    <a:pt x="13703" y="505"/>
                  </a:lnTo>
                  <a:lnTo>
                    <a:pt x="13703" y="875"/>
                  </a:lnTo>
                  <a:lnTo>
                    <a:pt x="13703" y="1212"/>
                  </a:lnTo>
                  <a:lnTo>
                    <a:pt x="13703" y="2862"/>
                  </a:lnTo>
                  <a:lnTo>
                    <a:pt x="13669" y="2828"/>
                  </a:lnTo>
                  <a:lnTo>
                    <a:pt x="13299" y="2761"/>
                  </a:lnTo>
                  <a:lnTo>
                    <a:pt x="12929" y="2727"/>
                  </a:lnTo>
                  <a:lnTo>
                    <a:pt x="12558" y="2693"/>
                  </a:lnTo>
                  <a:lnTo>
                    <a:pt x="11481" y="2693"/>
                  </a:lnTo>
                  <a:lnTo>
                    <a:pt x="10740" y="2761"/>
                  </a:lnTo>
                  <a:lnTo>
                    <a:pt x="9899" y="2828"/>
                  </a:lnTo>
                  <a:lnTo>
                    <a:pt x="9023" y="2862"/>
                  </a:lnTo>
                  <a:lnTo>
                    <a:pt x="7272" y="2895"/>
                  </a:lnTo>
                  <a:lnTo>
                    <a:pt x="5555" y="2862"/>
                  </a:lnTo>
                  <a:lnTo>
                    <a:pt x="3805" y="2794"/>
                  </a:lnTo>
                  <a:lnTo>
                    <a:pt x="2088" y="2761"/>
                  </a:lnTo>
                  <a:lnTo>
                    <a:pt x="1212" y="2794"/>
                  </a:lnTo>
                  <a:lnTo>
                    <a:pt x="371" y="2828"/>
                  </a:lnTo>
                  <a:lnTo>
                    <a:pt x="371" y="2491"/>
                  </a:lnTo>
                  <a:lnTo>
                    <a:pt x="337" y="2121"/>
                  </a:lnTo>
                  <a:lnTo>
                    <a:pt x="270" y="1448"/>
                  </a:lnTo>
                  <a:lnTo>
                    <a:pt x="202" y="808"/>
                  </a:lnTo>
                  <a:lnTo>
                    <a:pt x="169" y="505"/>
                  </a:lnTo>
                  <a:lnTo>
                    <a:pt x="101" y="202"/>
                  </a:lnTo>
                  <a:close/>
                  <a:moveTo>
                    <a:pt x="101" y="0"/>
                  </a:moveTo>
                  <a:lnTo>
                    <a:pt x="68" y="34"/>
                  </a:lnTo>
                  <a:lnTo>
                    <a:pt x="34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0" y="471"/>
                  </a:lnTo>
                  <a:lnTo>
                    <a:pt x="0" y="774"/>
                  </a:lnTo>
                  <a:lnTo>
                    <a:pt x="34" y="1448"/>
                  </a:lnTo>
                  <a:lnTo>
                    <a:pt x="68" y="2222"/>
                  </a:lnTo>
                  <a:lnTo>
                    <a:pt x="101" y="2626"/>
                  </a:lnTo>
                  <a:lnTo>
                    <a:pt x="202" y="2996"/>
                  </a:lnTo>
                  <a:lnTo>
                    <a:pt x="236" y="3030"/>
                  </a:lnTo>
                  <a:lnTo>
                    <a:pt x="270" y="3064"/>
                  </a:lnTo>
                  <a:lnTo>
                    <a:pt x="303" y="3030"/>
                  </a:lnTo>
                  <a:lnTo>
                    <a:pt x="337" y="2996"/>
                  </a:lnTo>
                  <a:lnTo>
                    <a:pt x="1179" y="3030"/>
                  </a:lnTo>
                  <a:lnTo>
                    <a:pt x="2020" y="3098"/>
                  </a:lnTo>
                  <a:lnTo>
                    <a:pt x="5353" y="3098"/>
                  </a:lnTo>
                  <a:lnTo>
                    <a:pt x="7037" y="3131"/>
                  </a:lnTo>
                  <a:lnTo>
                    <a:pt x="8653" y="3131"/>
                  </a:lnTo>
                  <a:lnTo>
                    <a:pt x="9461" y="3098"/>
                  </a:lnTo>
                  <a:lnTo>
                    <a:pt x="10269" y="3064"/>
                  </a:lnTo>
                  <a:lnTo>
                    <a:pt x="11111" y="2996"/>
                  </a:lnTo>
                  <a:lnTo>
                    <a:pt x="11919" y="2929"/>
                  </a:lnTo>
                  <a:lnTo>
                    <a:pt x="12356" y="2929"/>
                  </a:lnTo>
                  <a:lnTo>
                    <a:pt x="12760" y="2963"/>
                  </a:lnTo>
                  <a:lnTo>
                    <a:pt x="13164" y="2996"/>
                  </a:lnTo>
                  <a:lnTo>
                    <a:pt x="13568" y="3098"/>
                  </a:lnTo>
                  <a:lnTo>
                    <a:pt x="13636" y="3098"/>
                  </a:lnTo>
                  <a:lnTo>
                    <a:pt x="13703" y="3064"/>
                  </a:lnTo>
                  <a:lnTo>
                    <a:pt x="13737" y="2963"/>
                  </a:lnTo>
                  <a:lnTo>
                    <a:pt x="13804" y="2996"/>
                  </a:lnTo>
                  <a:lnTo>
                    <a:pt x="13871" y="2996"/>
                  </a:lnTo>
                  <a:lnTo>
                    <a:pt x="13939" y="2963"/>
                  </a:lnTo>
                  <a:lnTo>
                    <a:pt x="13972" y="2862"/>
                  </a:lnTo>
                  <a:lnTo>
                    <a:pt x="13972" y="1414"/>
                  </a:lnTo>
                  <a:lnTo>
                    <a:pt x="13972" y="976"/>
                  </a:lnTo>
                  <a:lnTo>
                    <a:pt x="13972" y="741"/>
                  </a:lnTo>
                  <a:lnTo>
                    <a:pt x="13972" y="505"/>
                  </a:lnTo>
                  <a:lnTo>
                    <a:pt x="14006" y="438"/>
                  </a:lnTo>
                  <a:lnTo>
                    <a:pt x="14040" y="370"/>
                  </a:lnTo>
                  <a:lnTo>
                    <a:pt x="14006" y="303"/>
                  </a:lnTo>
                  <a:lnTo>
                    <a:pt x="13905" y="269"/>
                  </a:lnTo>
                  <a:lnTo>
                    <a:pt x="13871" y="269"/>
                  </a:lnTo>
                  <a:lnTo>
                    <a:pt x="13838" y="168"/>
                  </a:lnTo>
                  <a:lnTo>
                    <a:pt x="13804" y="269"/>
                  </a:lnTo>
                  <a:lnTo>
                    <a:pt x="7003" y="135"/>
                  </a:lnTo>
                  <a:lnTo>
                    <a:pt x="3569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2843471" y="4845183"/>
              <a:ext cx="169113" cy="157332"/>
            </a:xfrm>
            <a:custGeom>
              <a:rect b="b" l="l" r="r" t="t"/>
              <a:pathLst>
                <a:path extrusionOk="0" h="3165" w="3402">
                  <a:moveTo>
                    <a:pt x="1347" y="0"/>
                  </a:moveTo>
                  <a:lnTo>
                    <a:pt x="943" y="34"/>
                  </a:lnTo>
                  <a:lnTo>
                    <a:pt x="573" y="101"/>
                  </a:lnTo>
                  <a:lnTo>
                    <a:pt x="236" y="168"/>
                  </a:lnTo>
                  <a:lnTo>
                    <a:pt x="169" y="101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34" y="269"/>
                  </a:lnTo>
                  <a:lnTo>
                    <a:pt x="68" y="269"/>
                  </a:lnTo>
                  <a:lnTo>
                    <a:pt x="34" y="505"/>
                  </a:lnTo>
                  <a:lnTo>
                    <a:pt x="34" y="842"/>
                  </a:lnTo>
                  <a:lnTo>
                    <a:pt x="34" y="1717"/>
                  </a:lnTo>
                  <a:lnTo>
                    <a:pt x="34" y="2963"/>
                  </a:lnTo>
                  <a:lnTo>
                    <a:pt x="68" y="3064"/>
                  </a:lnTo>
                  <a:lnTo>
                    <a:pt x="236" y="3064"/>
                  </a:lnTo>
                  <a:lnTo>
                    <a:pt x="236" y="3030"/>
                  </a:lnTo>
                  <a:lnTo>
                    <a:pt x="270" y="2963"/>
                  </a:lnTo>
                  <a:lnTo>
                    <a:pt x="236" y="1953"/>
                  </a:lnTo>
                  <a:lnTo>
                    <a:pt x="236" y="943"/>
                  </a:lnTo>
                  <a:lnTo>
                    <a:pt x="270" y="673"/>
                  </a:lnTo>
                  <a:lnTo>
                    <a:pt x="304" y="505"/>
                  </a:lnTo>
                  <a:lnTo>
                    <a:pt x="304" y="370"/>
                  </a:lnTo>
                  <a:lnTo>
                    <a:pt x="977" y="303"/>
                  </a:lnTo>
                  <a:lnTo>
                    <a:pt x="1684" y="269"/>
                  </a:lnTo>
                  <a:lnTo>
                    <a:pt x="2054" y="303"/>
                  </a:lnTo>
                  <a:lnTo>
                    <a:pt x="2425" y="370"/>
                  </a:lnTo>
                  <a:lnTo>
                    <a:pt x="2795" y="404"/>
                  </a:lnTo>
                  <a:lnTo>
                    <a:pt x="3166" y="471"/>
                  </a:lnTo>
                  <a:lnTo>
                    <a:pt x="3199" y="438"/>
                  </a:lnTo>
                  <a:lnTo>
                    <a:pt x="3199" y="438"/>
                  </a:lnTo>
                  <a:lnTo>
                    <a:pt x="3166" y="673"/>
                  </a:lnTo>
                  <a:lnTo>
                    <a:pt x="3166" y="909"/>
                  </a:lnTo>
                  <a:lnTo>
                    <a:pt x="3132" y="1380"/>
                  </a:lnTo>
                  <a:lnTo>
                    <a:pt x="3098" y="2188"/>
                  </a:lnTo>
                  <a:lnTo>
                    <a:pt x="3132" y="2592"/>
                  </a:lnTo>
                  <a:lnTo>
                    <a:pt x="3166" y="2996"/>
                  </a:lnTo>
                  <a:lnTo>
                    <a:pt x="2762" y="2895"/>
                  </a:lnTo>
                  <a:lnTo>
                    <a:pt x="2357" y="2862"/>
                  </a:lnTo>
                  <a:lnTo>
                    <a:pt x="1516" y="2828"/>
                  </a:lnTo>
                  <a:lnTo>
                    <a:pt x="1179" y="2794"/>
                  </a:lnTo>
                  <a:lnTo>
                    <a:pt x="876" y="2761"/>
                  </a:lnTo>
                  <a:lnTo>
                    <a:pt x="708" y="2794"/>
                  </a:lnTo>
                  <a:lnTo>
                    <a:pt x="539" y="2828"/>
                  </a:lnTo>
                  <a:lnTo>
                    <a:pt x="405" y="2895"/>
                  </a:lnTo>
                  <a:lnTo>
                    <a:pt x="270" y="2963"/>
                  </a:lnTo>
                  <a:lnTo>
                    <a:pt x="438" y="3030"/>
                  </a:lnTo>
                  <a:lnTo>
                    <a:pt x="607" y="3064"/>
                  </a:lnTo>
                  <a:lnTo>
                    <a:pt x="1718" y="3064"/>
                  </a:lnTo>
                  <a:lnTo>
                    <a:pt x="2492" y="3165"/>
                  </a:lnTo>
                  <a:lnTo>
                    <a:pt x="2896" y="3165"/>
                  </a:lnTo>
                  <a:lnTo>
                    <a:pt x="3300" y="3131"/>
                  </a:lnTo>
                  <a:lnTo>
                    <a:pt x="3401" y="3064"/>
                  </a:lnTo>
                  <a:lnTo>
                    <a:pt x="3401" y="3030"/>
                  </a:lnTo>
                  <a:lnTo>
                    <a:pt x="3401" y="2996"/>
                  </a:lnTo>
                  <a:lnTo>
                    <a:pt x="3368" y="2592"/>
                  </a:lnTo>
                  <a:lnTo>
                    <a:pt x="3334" y="2188"/>
                  </a:lnTo>
                  <a:lnTo>
                    <a:pt x="3368" y="1380"/>
                  </a:lnTo>
                  <a:lnTo>
                    <a:pt x="3401" y="808"/>
                  </a:lnTo>
                  <a:lnTo>
                    <a:pt x="3401" y="505"/>
                  </a:lnTo>
                  <a:lnTo>
                    <a:pt x="3334" y="202"/>
                  </a:lnTo>
                  <a:lnTo>
                    <a:pt x="3300" y="202"/>
                  </a:lnTo>
                  <a:lnTo>
                    <a:pt x="3233" y="337"/>
                  </a:lnTo>
                  <a:lnTo>
                    <a:pt x="3199" y="303"/>
                  </a:lnTo>
                  <a:lnTo>
                    <a:pt x="2863" y="168"/>
                  </a:lnTo>
                  <a:lnTo>
                    <a:pt x="2526" y="101"/>
                  </a:lnTo>
                  <a:lnTo>
                    <a:pt x="212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7" name="Google Shape;477;p3"/>
          <p:cNvSpPr txBox="1"/>
          <p:nvPr>
            <p:ph type="ctrTitle"/>
          </p:nvPr>
        </p:nvSpPr>
        <p:spPr>
          <a:xfrm>
            <a:off x="1557875" y="1411894"/>
            <a:ext cx="60282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8" name="Google Shape;478;p3"/>
          <p:cNvSpPr txBox="1"/>
          <p:nvPr>
            <p:ph idx="1" type="subTitle"/>
          </p:nvPr>
        </p:nvSpPr>
        <p:spPr>
          <a:xfrm>
            <a:off x="1557875" y="2497163"/>
            <a:ext cx="60282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79" name="Google Shape;479;p3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"/>
          <p:cNvSpPr txBox="1"/>
          <p:nvPr>
            <p:ph idx="1" type="body"/>
          </p:nvPr>
        </p:nvSpPr>
        <p:spPr>
          <a:xfrm>
            <a:off x="1832400" y="1990350"/>
            <a:ext cx="54792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rtl="0" algn="ctr">
              <a:spcBef>
                <a:spcPts val="600"/>
              </a:spcBef>
              <a:spcAft>
                <a:spcPts val="0"/>
              </a:spcAft>
              <a:buSzPts val="2000"/>
              <a:buChar char="✖"/>
              <a:defRPr i="1" sz="2000">
                <a:solidFill>
                  <a:schemeClr val="accent1"/>
                </a:solidFill>
              </a:defRPr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 i="1" sz="2000">
                <a:solidFill>
                  <a:schemeClr val="accent1"/>
                </a:solidFill>
              </a:defRPr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 sz="2000">
                <a:solidFill>
                  <a:schemeClr val="accent1"/>
                </a:solidFill>
              </a:defRPr>
            </a:lvl3pPr>
            <a:lvl4pPr indent="-355600" lvl="3" marL="18288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  <a:defRPr i="1" sz="2000">
                <a:solidFill>
                  <a:schemeClr val="accent1"/>
                </a:solidFill>
              </a:defRPr>
            </a:lvl4pPr>
            <a:lvl5pPr indent="-355600" lvl="4" marL="22860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○"/>
              <a:defRPr i="1" sz="2000">
                <a:solidFill>
                  <a:schemeClr val="accent1"/>
                </a:solidFill>
              </a:defRPr>
            </a:lvl5pPr>
            <a:lvl6pPr indent="-355600" lvl="5" marL="2743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■"/>
              <a:defRPr i="1" sz="2000">
                <a:solidFill>
                  <a:schemeClr val="accent1"/>
                </a:solidFill>
              </a:defRPr>
            </a:lvl6pPr>
            <a:lvl7pPr indent="-355600" lvl="6" marL="32004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  <a:defRPr i="1" sz="2000">
                <a:solidFill>
                  <a:schemeClr val="accent1"/>
                </a:solidFill>
              </a:defRPr>
            </a:lvl7pPr>
            <a:lvl8pPr indent="-355600" lvl="7" marL="36576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○"/>
              <a:defRPr i="1" sz="2000">
                <a:solidFill>
                  <a:schemeClr val="accent1"/>
                </a:solidFill>
              </a:defRPr>
            </a:lvl8pPr>
            <a:lvl9pPr indent="-3556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■"/>
              <a:defRPr i="1" sz="2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82" name="Google Shape;482;p4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55D4B"/>
                </a:solidFill>
              </a:defRPr>
            </a:lvl1pPr>
            <a:lvl2pPr lvl="1">
              <a:buNone/>
              <a:defRPr>
                <a:solidFill>
                  <a:srgbClr val="F55D4B"/>
                </a:solidFill>
              </a:defRPr>
            </a:lvl2pPr>
            <a:lvl3pPr lvl="2">
              <a:buNone/>
              <a:defRPr>
                <a:solidFill>
                  <a:srgbClr val="F55D4B"/>
                </a:solidFill>
              </a:defRPr>
            </a:lvl3pPr>
            <a:lvl4pPr lvl="3">
              <a:buNone/>
              <a:defRPr>
                <a:solidFill>
                  <a:srgbClr val="F55D4B"/>
                </a:solidFill>
              </a:defRPr>
            </a:lvl4pPr>
            <a:lvl5pPr lvl="4">
              <a:buNone/>
              <a:defRPr>
                <a:solidFill>
                  <a:srgbClr val="F55D4B"/>
                </a:solidFill>
              </a:defRPr>
            </a:lvl5pPr>
            <a:lvl6pPr lvl="5">
              <a:buNone/>
              <a:defRPr>
                <a:solidFill>
                  <a:srgbClr val="F55D4B"/>
                </a:solidFill>
              </a:defRPr>
            </a:lvl6pPr>
            <a:lvl7pPr lvl="6">
              <a:buNone/>
              <a:defRPr>
                <a:solidFill>
                  <a:srgbClr val="F55D4B"/>
                </a:solidFill>
              </a:defRPr>
            </a:lvl7pPr>
            <a:lvl8pPr lvl="7">
              <a:buNone/>
              <a:defRPr>
                <a:solidFill>
                  <a:srgbClr val="F55D4B"/>
                </a:solidFill>
              </a:defRPr>
            </a:lvl8pPr>
            <a:lvl9pPr lvl="8">
              <a:buNone/>
              <a:defRPr>
                <a:solidFill>
                  <a:srgbClr val="F55D4B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83" name="Google Shape;483;p4"/>
          <p:cNvGrpSpPr/>
          <p:nvPr/>
        </p:nvGrpSpPr>
        <p:grpSpPr>
          <a:xfrm>
            <a:off x="1907265" y="-6002"/>
            <a:ext cx="5329471" cy="1572280"/>
            <a:chOff x="1045264" y="-6007"/>
            <a:chExt cx="7118300" cy="2100014"/>
          </a:xfrm>
        </p:grpSpPr>
        <p:sp>
          <p:nvSpPr>
            <p:cNvPr id="484" name="Google Shape;484;p4"/>
            <p:cNvSpPr/>
            <p:nvPr/>
          </p:nvSpPr>
          <p:spPr>
            <a:xfrm>
              <a:off x="1803411" y="-6007"/>
              <a:ext cx="5944150" cy="724669"/>
            </a:xfrm>
            <a:custGeom>
              <a:rect b="b" l="l" r="r" t="t"/>
              <a:pathLst>
                <a:path extrusionOk="0" h="10910" w="8949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1045264" y="-6007"/>
              <a:ext cx="7118300" cy="2100014"/>
            </a:xfrm>
            <a:custGeom>
              <a:rect b="b" l="l" r="r" t="t"/>
              <a:pathLst>
                <a:path extrusionOk="0" h="31616" w="107167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1324836" y="-6007"/>
              <a:ext cx="487541" cy="711252"/>
            </a:xfrm>
            <a:custGeom>
              <a:rect b="b" l="l" r="r" t="t"/>
              <a:pathLst>
                <a:path extrusionOk="0" h="10708" w="734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7" name="Google Shape;487;p4"/>
          <p:cNvGrpSpPr/>
          <p:nvPr/>
        </p:nvGrpSpPr>
        <p:grpSpPr>
          <a:xfrm>
            <a:off x="-7999" y="2430147"/>
            <a:ext cx="1642550" cy="1505293"/>
            <a:chOff x="-7997" y="3247832"/>
            <a:chExt cx="2193869" cy="2010543"/>
          </a:xfrm>
        </p:grpSpPr>
        <p:sp>
          <p:nvSpPr>
            <p:cNvPr id="488" name="Google Shape;488;p4"/>
            <p:cNvSpPr/>
            <p:nvPr/>
          </p:nvSpPr>
          <p:spPr>
            <a:xfrm>
              <a:off x="-7997" y="4475586"/>
              <a:ext cx="315374" cy="89538"/>
            </a:xfrm>
            <a:custGeom>
              <a:rect b="b" l="l" r="r" t="t"/>
              <a:pathLst>
                <a:path extrusionOk="0" h="1348" w="4748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-7997" y="4374956"/>
              <a:ext cx="310857" cy="96246"/>
            </a:xfrm>
            <a:custGeom>
              <a:rect b="b" l="l" r="r" t="t"/>
              <a:pathLst>
                <a:path extrusionOk="0" h="1449" w="468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-7997" y="4187113"/>
              <a:ext cx="257188" cy="62703"/>
            </a:xfrm>
            <a:custGeom>
              <a:rect b="b" l="l" r="r" t="t"/>
              <a:pathLst>
                <a:path extrusionOk="0" h="944" w="3872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-7997" y="4238524"/>
              <a:ext cx="261705" cy="85087"/>
            </a:xfrm>
            <a:custGeom>
              <a:rect b="b" l="l" r="r" t="t"/>
              <a:pathLst>
                <a:path extrusionOk="0" h="1281" w="394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-7997" y="4634336"/>
              <a:ext cx="373494" cy="98505"/>
            </a:xfrm>
            <a:custGeom>
              <a:rect b="b" l="l" r="r" t="t"/>
              <a:pathLst>
                <a:path extrusionOk="0" h="1483" w="5623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-7997" y="4558348"/>
              <a:ext cx="225903" cy="69345"/>
            </a:xfrm>
            <a:custGeom>
              <a:rect b="b" l="l" r="r" t="t"/>
              <a:pathLst>
                <a:path extrusionOk="0" h="1044" w="3401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-7997" y="4685813"/>
              <a:ext cx="382461" cy="93988"/>
            </a:xfrm>
            <a:custGeom>
              <a:rect b="b" l="l" r="r" t="t"/>
              <a:pathLst>
                <a:path extrusionOk="0" h="1415" w="5758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1658012" y="4408499"/>
              <a:ext cx="382461" cy="335500"/>
            </a:xfrm>
            <a:custGeom>
              <a:rect b="b" l="l" r="r" t="t"/>
              <a:pathLst>
                <a:path extrusionOk="0" h="5051" w="5758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-7997" y="4735032"/>
              <a:ext cx="375752" cy="102888"/>
            </a:xfrm>
            <a:custGeom>
              <a:rect b="b" l="l" r="r" t="t"/>
              <a:pathLst>
                <a:path extrusionOk="0" h="1549" w="5657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-7997" y="3985853"/>
              <a:ext cx="216936" cy="73862"/>
            </a:xfrm>
            <a:custGeom>
              <a:rect b="b" l="l" r="r" t="t"/>
              <a:pathLst>
                <a:path extrusionOk="0" h="1112" w="3266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-7997" y="4424175"/>
              <a:ext cx="324275" cy="93988"/>
            </a:xfrm>
            <a:custGeom>
              <a:rect b="b" l="l" r="r" t="t"/>
              <a:pathLst>
                <a:path extrusionOk="0" h="1415" w="4882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-7997" y="4030555"/>
              <a:ext cx="216936" cy="67153"/>
            </a:xfrm>
            <a:custGeom>
              <a:rect b="b" l="l" r="r" t="t"/>
              <a:pathLst>
                <a:path extrusionOk="0" h="1011" w="3266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-7997" y="4126735"/>
              <a:ext cx="239320" cy="73862"/>
            </a:xfrm>
            <a:custGeom>
              <a:rect b="b" l="l" r="r" t="t"/>
              <a:pathLst>
                <a:path extrusionOk="0" h="1112" w="3603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-7997" y="4310127"/>
              <a:ext cx="143140" cy="53736"/>
            </a:xfrm>
            <a:custGeom>
              <a:rect b="b" l="l" r="r" t="t"/>
              <a:pathLst>
                <a:path extrusionOk="0" h="809" w="2155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-7997" y="4075257"/>
              <a:ext cx="248287" cy="91796"/>
            </a:xfrm>
            <a:custGeom>
              <a:rect b="b" l="l" r="r" t="t"/>
              <a:pathLst>
                <a:path extrusionOk="0" h="1382" w="3738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4"/>
            <p:cNvSpPr/>
            <p:nvPr/>
          </p:nvSpPr>
          <p:spPr>
            <a:xfrm>
              <a:off x="381106" y="3464768"/>
              <a:ext cx="715702" cy="201327"/>
            </a:xfrm>
            <a:custGeom>
              <a:rect b="b" l="l" r="r" t="t"/>
              <a:pathLst>
                <a:path extrusionOk="0" h="3031" w="10775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1067649" y="4327995"/>
              <a:ext cx="51477" cy="26901"/>
            </a:xfrm>
            <a:custGeom>
              <a:rect b="b" l="l" r="r" t="t"/>
              <a:pathLst>
                <a:path extrusionOk="0" h="405" w="775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2042664" y="4482294"/>
              <a:ext cx="64895" cy="24643"/>
            </a:xfrm>
            <a:custGeom>
              <a:rect b="b" l="l" r="r" t="t"/>
              <a:pathLst>
                <a:path extrusionOk="0" h="371" w="977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-7997" y="3247832"/>
              <a:ext cx="2193869" cy="2010543"/>
            </a:xfrm>
            <a:custGeom>
              <a:rect b="b" l="l" r="r" t="t"/>
              <a:pathLst>
                <a:path extrusionOk="0" h="30269" w="33029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-7997" y="4793152"/>
              <a:ext cx="360076" cy="109664"/>
            </a:xfrm>
            <a:custGeom>
              <a:rect b="b" l="l" r="r" t="t"/>
              <a:pathLst>
                <a:path extrusionOk="0" h="1651" w="5421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8" name="Google Shape;508;p4"/>
          <p:cNvGrpSpPr/>
          <p:nvPr/>
        </p:nvGrpSpPr>
        <p:grpSpPr>
          <a:xfrm>
            <a:off x="8420990" y="2153894"/>
            <a:ext cx="515755" cy="910864"/>
            <a:chOff x="8443004" y="2878855"/>
            <a:chExt cx="688868" cy="1216595"/>
          </a:xfrm>
        </p:grpSpPr>
        <p:sp>
          <p:nvSpPr>
            <p:cNvPr id="509" name="Google Shape;509;p4"/>
            <p:cNvSpPr/>
            <p:nvPr/>
          </p:nvSpPr>
          <p:spPr>
            <a:xfrm>
              <a:off x="8758311" y="2981744"/>
              <a:ext cx="26901" cy="33610"/>
            </a:xfrm>
            <a:custGeom>
              <a:rect b="b" l="l" r="r" t="t"/>
              <a:pathLst>
                <a:path extrusionOk="0" h="506" w="405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8682257" y="3929925"/>
              <a:ext cx="102955" cy="118564"/>
            </a:xfrm>
            <a:custGeom>
              <a:rect b="b" l="l" r="r" t="t"/>
              <a:pathLst>
                <a:path extrusionOk="0" h="1785" w="155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8805272" y="2999611"/>
              <a:ext cx="107405" cy="26901"/>
            </a:xfrm>
            <a:custGeom>
              <a:rect b="b" l="l" r="r" t="t"/>
              <a:pathLst>
                <a:path extrusionOk="0" h="405" w="1617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8443004" y="2878855"/>
              <a:ext cx="688868" cy="1216595"/>
            </a:xfrm>
            <a:custGeom>
              <a:rect b="b" l="l" r="r" t="t"/>
              <a:pathLst>
                <a:path extrusionOk="0" h="18316" w="10371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8498931" y="3035413"/>
              <a:ext cx="583721" cy="914704"/>
            </a:xfrm>
            <a:custGeom>
              <a:rect b="b" l="l" r="r" t="t"/>
              <a:pathLst>
                <a:path extrusionOk="0" h="13771" w="8788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8845524" y="2961618"/>
              <a:ext cx="20192" cy="20192"/>
            </a:xfrm>
            <a:custGeom>
              <a:rect b="b" l="l" r="r" t="t"/>
              <a:pathLst>
                <a:path extrusionOk="0" h="304" w="304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5" name="Google Shape;515;p4"/>
          <p:cNvGrpSpPr/>
          <p:nvPr/>
        </p:nvGrpSpPr>
        <p:grpSpPr>
          <a:xfrm>
            <a:off x="7117967" y="3590460"/>
            <a:ext cx="2026022" cy="1547117"/>
            <a:chOff x="6445945" y="4797602"/>
            <a:chExt cx="2706053" cy="2066404"/>
          </a:xfrm>
        </p:grpSpPr>
        <p:sp>
          <p:nvSpPr>
            <p:cNvPr id="516" name="Google Shape;516;p4"/>
            <p:cNvSpPr/>
            <p:nvPr/>
          </p:nvSpPr>
          <p:spPr>
            <a:xfrm>
              <a:off x="6700941" y="5054790"/>
              <a:ext cx="111855" cy="1511843"/>
            </a:xfrm>
            <a:custGeom>
              <a:rect b="b" l="l" r="r" t="t"/>
              <a:pathLst>
                <a:path extrusionOk="0" h="22761" w="1684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6457170" y="4802119"/>
              <a:ext cx="333242" cy="1894170"/>
            </a:xfrm>
            <a:custGeom>
              <a:rect b="b" l="l" r="r" t="t"/>
              <a:pathLst>
                <a:path extrusionOk="0" h="28517" w="5017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8109762" y="4967577"/>
              <a:ext cx="60511" cy="60444"/>
            </a:xfrm>
            <a:custGeom>
              <a:rect b="b" l="l" r="r" t="t"/>
              <a:pathLst>
                <a:path extrusionOk="0" h="910" w="911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6797054" y="5021247"/>
              <a:ext cx="2354943" cy="156624"/>
            </a:xfrm>
            <a:custGeom>
              <a:rect b="b" l="l" r="r" t="t"/>
              <a:pathLst>
                <a:path extrusionOk="0" h="2358" w="35454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6785895" y="4797602"/>
              <a:ext cx="2366102" cy="170042"/>
            </a:xfrm>
            <a:custGeom>
              <a:rect b="b" l="l" r="r" t="t"/>
              <a:pathLst>
                <a:path extrusionOk="0" h="2560" w="35622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8024808" y="4983253"/>
              <a:ext cx="31351" cy="31351"/>
            </a:xfrm>
            <a:custGeom>
              <a:rect b="b" l="l" r="r" t="t"/>
              <a:pathLst>
                <a:path extrusionOk="0" h="472" w="472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8239485" y="6776727"/>
              <a:ext cx="93988" cy="67153"/>
            </a:xfrm>
            <a:custGeom>
              <a:rect b="b" l="l" r="r" t="t"/>
              <a:pathLst>
                <a:path extrusionOk="0" h="1011" w="1415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7863799" y="6727574"/>
              <a:ext cx="290798" cy="96180"/>
            </a:xfrm>
            <a:custGeom>
              <a:rect b="b" l="l" r="r" t="t"/>
              <a:pathLst>
                <a:path extrusionOk="0" h="1448" w="4378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6705391" y="6564308"/>
              <a:ext cx="2446606" cy="190168"/>
            </a:xfrm>
            <a:custGeom>
              <a:rect b="b" l="l" r="r" t="t"/>
              <a:pathLst>
                <a:path extrusionOk="0" h="2863" w="36834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7671506" y="6765568"/>
              <a:ext cx="85021" cy="22451"/>
            </a:xfrm>
            <a:custGeom>
              <a:rect b="b" l="l" r="r" t="t"/>
              <a:pathLst>
                <a:path extrusionOk="0" h="338" w="128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7678215" y="6696223"/>
              <a:ext cx="87279" cy="20192"/>
            </a:xfrm>
            <a:custGeom>
              <a:rect b="b" l="l" r="r" t="t"/>
              <a:pathLst>
                <a:path extrusionOk="0" h="304" w="1314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7687116" y="6729766"/>
              <a:ext cx="91796" cy="29159"/>
            </a:xfrm>
            <a:custGeom>
              <a:rect b="b" l="l" r="r" t="t"/>
              <a:pathLst>
                <a:path extrusionOk="0" h="439" w="1382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6445945" y="6685064"/>
              <a:ext cx="1552095" cy="178942"/>
            </a:xfrm>
            <a:custGeom>
              <a:rect b="b" l="l" r="r" t="t"/>
              <a:pathLst>
                <a:path extrusionOk="0" h="2694" w="23367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9" name="Google Shape;529;p4"/>
          <p:cNvGrpSpPr/>
          <p:nvPr/>
        </p:nvGrpSpPr>
        <p:grpSpPr>
          <a:xfrm>
            <a:off x="226381" y="790954"/>
            <a:ext cx="1165385" cy="815431"/>
            <a:chOff x="305052" y="1261999"/>
            <a:chExt cx="1556545" cy="1089130"/>
          </a:xfrm>
        </p:grpSpPr>
        <p:sp>
          <p:nvSpPr>
            <p:cNvPr id="530" name="Google Shape;530;p4"/>
            <p:cNvSpPr/>
            <p:nvPr/>
          </p:nvSpPr>
          <p:spPr>
            <a:xfrm>
              <a:off x="1342704" y="2046980"/>
              <a:ext cx="118564" cy="107405"/>
            </a:xfrm>
            <a:custGeom>
              <a:rect b="b" l="l" r="r" t="t"/>
              <a:pathLst>
                <a:path extrusionOk="0" h="1617" w="1785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1409791" y="2120775"/>
              <a:ext cx="35868" cy="35802"/>
            </a:xfrm>
            <a:custGeom>
              <a:rect b="b" l="l" r="r" t="t"/>
              <a:pathLst>
                <a:path extrusionOk="0" h="539" w="54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792593" y="1261999"/>
              <a:ext cx="619523" cy="565853"/>
            </a:xfrm>
            <a:custGeom>
              <a:rect b="b" l="l" r="r" t="t"/>
              <a:pathLst>
                <a:path extrusionOk="0" h="8519" w="9327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969210" y="1727156"/>
              <a:ext cx="210294" cy="53736"/>
            </a:xfrm>
            <a:custGeom>
              <a:rect b="b" l="l" r="r" t="t"/>
              <a:pathLst>
                <a:path extrusionOk="0" h="809" w="3166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1798894" y="1999953"/>
              <a:ext cx="62703" cy="134306"/>
            </a:xfrm>
            <a:custGeom>
              <a:rect b="b" l="l" r="r" t="t"/>
              <a:pathLst>
                <a:path extrusionOk="0" h="2022" w="944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1197372" y="1776375"/>
              <a:ext cx="73862" cy="31351"/>
            </a:xfrm>
            <a:custGeom>
              <a:rect b="b" l="l" r="r" t="t"/>
              <a:pathLst>
                <a:path extrusionOk="0" h="472" w="1112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799302" y="1767408"/>
              <a:ext cx="64895" cy="33610"/>
            </a:xfrm>
            <a:custGeom>
              <a:rect b="b" l="l" r="r" t="t"/>
              <a:pathLst>
                <a:path extrusionOk="0" h="506" w="977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1322578" y="1836753"/>
              <a:ext cx="143207" cy="51477"/>
            </a:xfrm>
            <a:custGeom>
              <a:rect b="b" l="l" r="r" t="t"/>
              <a:pathLst>
                <a:path extrusionOk="0" h="775" w="2156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1684846" y="2181153"/>
              <a:ext cx="66" cy="66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1660270" y="2158769"/>
              <a:ext cx="26901" cy="26901"/>
            </a:xfrm>
            <a:custGeom>
              <a:rect b="b" l="l" r="r" t="t"/>
              <a:pathLst>
                <a:path extrusionOk="0" h="405" w="405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750083" y="1865779"/>
              <a:ext cx="304215" cy="250546"/>
            </a:xfrm>
            <a:custGeom>
              <a:rect b="b" l="l" r="r" t="t"/>
              <a:pathLst>
                <a:path extrusionOk="0" h="3772" w="458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1635694" y="2129676"/>
              <a:ext cx="89471" cy="100697"/>
            </a:xfrm>
            <a:custGeom>
              <a:rect b="b" l="l" r="r" t="t"/>
              <a:pathLst>
                <a:path extrusionOk="0" h="1516" w="1347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870839" y="1984344"/>
              <a:ext cx="38060" cy="35802"/>
            </a:xfrm>
            <a:custGeom>
              <a:rect b="b" l="l" r="r" t="t"/>
              <a:pathLst>
                <a:path extrusionOk="0" h="539" w="573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369880" y="1765149"/>
              <a:ext cx="266221" cy="257254"/>
            </a:xfrm>
            <a:custGeom>
              <a:rect b="b" l="l" r="r" t="t"/>
              <a:pathLst>
                <a:path extrusionOk="0" h="3873" w="4008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305052" y="1677937"/>
              <a:ext cx="1538677" cy="673192"/>
            </a:xfrm>
            <a:custGeom>
              <a:rect b="b" l="l" r="r" t="t"/>
              <a:pathLst>
                <a:path extrusionOk="0" h="10135" w="23165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428066" y="1821077"/>
              <a:ext cx="143207" cy="156624"/>
            </a:xfrm>
            <a:custGeom>
              <a:rect b="b" l="l" r="r" t="t"/>
              <a:pathLst>
                <a:path extrusionOk="0" h="2358" w="2156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1586475" y="2076007"/>
              <a:ext cx="190168" cy="201327"/>
            </a:xfrm>
            <a:custGeom>
              <a:rect b="b" l="l" r="r" t="t"/>
              <a:pathLst>
                <a:path extrusionOk="0" h="3031" w="2863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7" name="Google Shape;547;p4"/>
          <p:cNvGrpSpPr/>
          <p:nvPr/>
        </p:nvGrpSpPr>
        <p:grpSpPr>
          <a:xfrm>
            <a:off x="2444861" y="3871736"/>
            <a:ext cx="2459622" cy="1079998"/>
            <a:chOff x="1573057" y="5173288"/>
            <a:chExt cx="3285190" cy="1442497"/>
          </a:xfrm>
        </p:grpSpPr>
        <p:sp>
          <p:nvSpPr>
            <p:cNvPr id="548" name="Google Shape;548;p4"/>
            <p:cNvSpPr/>
            <p:nvPr/>
          </p:nvSpPr>
          <p:spPr>
            <a:xfrm>
              <a:off x="3688614" y="5616127"/>
              <a:ext cx="154366" cy="147657"/>
            </a:xfrm>
            <a:custGeom>
              <a:rect b="b" l="l" r="r" t="t"/>
              <a:pathLst>
                <a:path extrusionOk="0" h="2223" w="2324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3581275" y="5472986"/>
              <a:ext cx="154366" cy="152108"/>
            </a:xfrm>
            <a:custGeom>
              <a:rect b="b" l="l" r="r" t="t"/>
              <a:pathLst>
                <a:path extrusionOk="0" h="2290" w="2324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3418009" y="6016389"/>
              <a:ext cx="40318" cy="38127"/>
            </a:xfrm>
            <a:custGeom>
              <a:rect b="b" l="l" r="r" t="t"/>
              <a:pathLst>
                <a:path extrusionOk="0" h="574" w="607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3744475" y="5765909"/>
              <a:ext cx="147724" cy="152174"/>
            </a:xfrm>
            <a:custGeom>
              <a:rect b="b" l="l" r="r" t="t"/>
              <a:pathLst>
                <a:path extrusionOk="0" h="2291" w="2224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3579017" y="5790552"/>
              <a:ext cx="158816" cy="149916"/>
            </a:xfrm>
            <a:custGeom>
              <a:rect b="b" l="l" r="r" t="t"/>
              <a:pathLst>
                <a:path extrusionOk="0" h="2257" w="2391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3527606" y="5636253"/>
              <a:ext cx="154366" cy="167783"/>
            </a:xfrm>
            <a:custGeom>
              <a:rect b="b" l="l" r="r" t="t"/>
              <a:pathLst>
                <a:path extrusionOk="0" h="2526" w="2324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3326346" y="5604901"/>
              <a:ext cx="33610" cy="44835"/>
            </a:xfrm>
            <a:custGeom>
              <a:rect b="b" l="l" r="r" t="t"/>
              <a:pathLst>
                <a:path extrusionOk="0" h="675" w="506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3259259" y="5517688"/>
              <a:ext cx="152108" cy="167783"/>
            </a:xfrm>
            <a:custGeom>
              <a:rect b="b" l="l" r="r" t="t"/>
              <a:pathLst>
                <a:path extrusionOk="0" h="2526" w="229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2621869" y="5935884"/>
              <a:ext cx="138757" cy="152174"/>
            </a:xfrm>
            <a:custGeom>
              <a:rect b="b" l="l" r="r" t="t"/>
              <a:pathLst>
                <a:path extrusionOk="0" h="2291" w="2089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2626319" y="6152820"/>
              <a:ext cx="44835" cy="35868"/>
            </a:xfrm>
            <a:custGeom>
              <a:rect b="b" l="l" r="r" t="t"/>
              <a:pathLst>
                <a:path extrusionOk="0" h="540" w="675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2469827" y="6177397"/>
              <a:ext cx="35802" cy="35868"/>
            </a:xfrm>
            <a:custGeom>
              <a:rect b="b" l="l" r="r" t="t"/>
              <a:pathLst>
                <a:path extrusionOk="0" h="540" w="539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2568199" y="6101409"/>
              <a:ext cx="158883" cy="147657"/>
            </a:xfrm>
            <a:custGeom>
              <a:rect b="b" l="l" r="r" t="t"/>
              <a:pathLst>
                <a:path extrusionOk="0" h="2223" w="2392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2418350" y="6125986"/>
              <a:ext cx="145465" cy="147657"/>
            </a:xfrm>
            <a:custGeom>
              <a:rect b="b" l="l" r="r" t="t"/>
              <a:pathLst>
                <a:path extrusionOk="0" h="2223" w="219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2409449" y="6143853"/>
              <a:ext cx="31351" cy="134240"/>
            </a:xfrm>
            <a:custGeom>
              <a:rect b="b" l="l" r="r" t="t"/>
              <a:pathLst>
                <a:path extrusionOk="0" h="2021" w="472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2518980" y="6011938"/>
              <a:ext cx="42577" cy="62703"/>
            </a:xfrm>
            <a:custGeom>
              <a:rect b="b" l="l" r="r" t="t"/>
              <a:pathLst>
                <a:path extrusionOk="0" h="944" w="641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2458602" y="5953819"/>
              <a:ext cx="156624" cy="156558"/>
            </a:xfrm>
            <a:custGeom>
              <a:rect b="b" l="l" r="r" t="t"/>
              <a:pathLst>
                <a:path extrusionOk="0" h="2357" w="2358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3051224" y="6025356"/>
              <a:ext cx="156624" cy="154366"/>
            </a:xfrm>
            <a:custGeom>
              <a:rect b="b" l="l" r="r" t="t"/>
              <a:pathLst>
                <a:path extrusionOk="0" h="2324" w="2358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3368790" y="5982845"/>
              <a:ext cx="158883" cy="145465"/>
            </a:xfrm>
            <a:custGeom>
              <a:rect b="b" l="l" r="r" t="t"/>
              <a:pathLst>
                <a:path extrusionOk="0" h="2190" w="2392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2729207" y="6072316"/>
              <a:ext cx="152174" cy="167783"/>
            </a:xfrm>
            <a:custGeom>
              <a:rect b="b" l="l" r="r" t="t"/>
              <a:pathLst>
                <a:path extrusionOk="0" h="2526" w="2291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2782877" y="6125986"/>
              <a:ext cx="42577" cy="51477"/>
            </a:xfrm>
            <a:custGeom>
              <a:rect b="b" l="l" r="r" t="t"/>
              <a:pathLst>
                <a:path extrusionOk="0" h="775" w="641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3418009" y="5499821"/>
              <a:ext cx="154366" cy="145399"/>
            </a:xfrm>
            <a:custGeom>
              <a:rect b="b" l="l" r="r" t="t"/>
              <a:pathLst>
                <a:path extrusionOk="0" h="2189" w="2324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1982286" y="5929176"/>
              <a:ext cx="49285" cy="55994"/>
            </a:xfrm>
            <a:custGeom>
              <a:rect b="b" l="l" r="r" t="t"/>
              <a:pathLst>
                <a:path extrusionOk="0" h="843" w="742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1906233" y="6354081"/>
              <a:ext cx="156624" cy="187909"/>
            </a:xfrm>
            <a:custGeom>
              <a:rect b="b" l="l" r="r" t="t"/>
              <a:pathLst>
                <a:path extrusionOk="0" h="2829" w="2358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1977836" y="6029806"/>
              <a:ext cx="158816" cy="149916"/>
            </a:xfrm>
            <a:custGeom>
              <a:rect b="b" l="l" r="r" t="t"/>
              <a:pathLst>
                <a:path extrusionOk="0" h="2257" w="2391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1926359" y="5875506"/>
              <a:ext cx="152174" cy="167783"/>
            </a:xfrm>
            <a:custGeom>
              <a:rect b="b" l="l" r="r" t="t"/>
              <a:pathLst>
                <a:path extrusionOk="0" h="2526" w="2291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2946143" y="5571358"/>
              <a:ext cx="147657" cy="147657"/>
            </a:xfrm>
            <a:custGeom>
              <a:rect b="b" l="l" r="r" t="t"/>
              <a:pathLst>
                <a:path extrusionOk="0" h="2223" w="2223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1745224" y="6383174"/>
              <a:ext cx="161075" cy="170042"/>
            </a:xfrm>
            <a:custGeom>
              <a:rect b="b" l="l" r="r" t="t"/>
              <a:pathLst>
                <a:path extrusionOk="0" h="2560" w="2425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4267818" y="5524397"/>
              <a:ext cx="590430" cy="979599"/>
            </a:xfrm>
            <a:custGeom>
              <a:rect b="b" l="l" r="r" t="t"/>
              <a:pathLst>
                <a:path extrusionOk="0" h="14748" w="8889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2458602" y="5638445"/>
              <a:ext cx="152174" cy="165591"/>
            </a:xfrm>
            <a:custGeom>
              <a:rect b="b" l="l" r="r" t="t"/>
              <a:pathLst>
                <a:path extrusionOk="0" h="2493" w="2291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2617418" y="5618318"/>
              <a:ext cx="154366" cy="147657"/>
            </a:xfrm>
            <a:custGeom>
              <a:rect b="b" l="l" r="r" t="t"/>
              <a:pathLst>
                <a:path extrusionOk="0" h="2223" w="2324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2143294" y="5913567"/>
              <a:ext cx="51544" cy="42510"/>
            </a:xfrm>
            <a:custGeom>
              <a:rect b="b" l="l" r="r" t="t"/>
              <a:pathLst>
                <a:path extrusionOk="0" h="640" w="776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2780685" y="5591484"/>
              <a:ext cx="154366" cy="152174"/>
            </a:xfrm>
            <a:custGeom>
              <a:rect b="b" l="l" r="r" t="t"/>
              <a:pathLst>
                <a:path extrusionOk="0" h="2291" w="2324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2845513" y="5676505"/>
              <a:ext cx="26901" cy="40318"/>
            </a:xfrm>
            <a:custGeom>
              <a:rect b="b" l="l" r="r" t="t"/>
              <a:pathLst>
                <a:path extrusionOk="0" h="607" w="405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2686697" y="5701081"/>
              <a:ext cx="33676" cy="40318"/>
            </a:xfrm>
            <a:custGeom>
              <a:rect b="b" l="l" r="r" t="t"/>
              <a:pathLst>
                <a:path extrusionOk="0" h="607" w="507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2087367" y="5855380"/>
              <a:ext cx="154432" cy="147657"/>
            </a:xfrm>
            <a:custGeom>
              <a:rect b="b" l="l" r="r" t="t"/>
              <a:pathLst>
                <a:path extrusionOk="0" h="2223" w="2325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2523497" y="5721207"/>
              <a:ext cx="40318" cy="58186"/>
            </a:xfrm>
            <a:custGeom>
              <a:rect b="b" l="l" r="r" t="t"/>
              <a:pathLst>
                <a:path extrusionOk="0" h="876" w="607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2145553" y="5692114"/>
              <a:ext cx="147657" cy="145465"/>
            </a:xfrm>
            <a:custGeom>
              <a:rect b="b" l="l" r="r" t="t"/>
              <a:pathLst>
                <a:path extrusionOk="0" h="2190" w="2223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1725098" y="5989554"/>
              <a:ext cx="64961" cy="53736"/>
            </a:xfrm>
            <a:custGeom>
              <a:rect b="b" l="l" r="r" t="t"/>
              <a:pathLst>
                <a:path extrusionOk="0" h="809" w="978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2639736" y="5506529"/>
              <a:ext cx="161141" cy="111855"/>
            </a:xfrm>
            <a:custGeom>
              <a:rect b="b" l="l" r="r" t="t"/>
              <a:pathLst>
                <a:path extrusionOk="0" h="1684" w="2426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2798552" y="5484145"/>
              <a:ext cx="161075" cy="111922"/>
            </a:xfrm>
            <a:custGeom>
              <a:rect b="b" l="l" r="r" t="t"/>
              <a:pathLst>
                <a:path extrusionOk="0" h="1685" w="2425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3462711" y="5390224"/>
              <a:ext cx="152174" cy="100697"/>
            </a:xfrm>
            <a:custGeom>
              <a:rect b="b" l="l" r="r" t="t"/>
              <a:pathLst>
                <a:path extrusionOk="0" h="1516" w="2291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2979687" y="5457310"/>
              <a:ext cx="145399" cy="111922"/>
            </a:xfrm>
            <a:custGeom>
              <a:rect b="b" l="l" r="r" t="t"/>
              <a:pathLst>
                <a:path extrusionOk="0" h="1685" w="2189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2304303" y="5557940"/>
              <a:ext cx="163333" cy="105213"/>
            </a:xfrm>
            <a:custGeom>
              <a:rect b="b" l="l" r="r" t="t"/>
              <a:pathLst>
                <a:path extrusionOk="0" h="1584" w="2459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3299511" y="5412608"/>
              <a:ext cx="156558" cy="102955"/>
            </a:xfrm>
            <a:custGeom>
              <a:rect b="b" l="l" r="r" t="t"/>
              <a:pathLst>
                <a:path extrusionOk="0" h="1550" w="2357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3136244" y="5437184"/>
              <a:ext cx="156624" cy="102955"/>
            </a:xfrm>
            <a:custGeom>
              <a:rect b="b" l="l" r="r" t="t"/>
              <a:pathLst>
                <a:path extrusionOk="0" h="1550" w="2358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1807861" y="5638445"/>
              <a:ext cx="152108" cy="100697"/>
            </a:xfrm>
            <a:custGeom>
              <a:rect b="b" l="l" r="r" t="t"/>
              <a:pathLst>
                <a:path extrusionOk="0" h="1516" w="229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1971127" y="5607160"/>
              <a:ext cx="163267" cy="107405"/>
            </a:xfrm>
            <a:custGeom>
              <a:rect b="b" l="l" r="r" t="t"/>
              <a:pathLst>
                <a:path extrusionOk="0" h="1617" w="2458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1816828" y="5739075"/>
              <a:ext cx="154366" cy="147724"/>
            </a:xfrm>
            <a:custGeom>
              <a:rect b="b" l="l" r="r" t="t"/>
              <a:pathLst>
                <a:path extrusionOk="0" h="2224" w="2324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2047115" y="5783843"/>
              <a:ext cx="42577" cy="51477"/>
            </a:xfrm>
            <a:custGeom>
              <a:rect b="b" l="l" r="r" t="t"/>
              <a:pathLst>
                <a:path extrusionOk="0" h="775" w="641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2136586" y="5584775"/>
              <a:ext cx="158883" cy="107405"/>
            </a:xfrm>
            <a:custGeom>
              <a:rect b="b" l="l" r="r" t="t"/>
              <a:pathLst>
                <a:path extrusionOk="0" h="1617" w="2392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1980028" y="5712240"/>
              <a:ext cx="154366" cy="152174"/>
            </a:xfrm>
            <a:custGeom>
              <a:rect b="b" l="l" r="r" t="t"/>
              <a:pathLst>
                <a:path extrusionOk="0" h="2291" w="2324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2357972" y="5739075"/>
              <a:ext cx="44835" cy="49285"/>
            </a:xfrm>
            <a:custGeom>
              <a:rect b="b" l="l" r="r" t="t"/>
              <a:pathLst>
                <a:path extrusionOk="0" h="742" w="675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2297594" y="5667538"/>
              <a:ext cx="156624" cy="147657"/>
            </a:xfrm>
            <a:custGeom>
              <a:rect b="b" l="l" r="r" t="t"/>
              <a:pathLst>
                <a:path extrusionOk="0" h="2223" w="2358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2472019" y="5535622"/>
              <a:ext cx="158883" cy="105147"/>
            </a:xfrm>
            <a:custGeom>
              <a:rect b="b" l="l" r="r" t="t"/>
              <a:pathLst>
                <a:path extrusionOk="0" h="1583" w="2392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3981537" y="6166238"/>
              <a:ext cx="29159" cy="42577"/>
            </a:xfrm>
            <a:custGeom>
              <a:rect b="b" l="l" r="r" t="t"/>
              <a:pathLst>
                <a:path extrusionOk="0" h="641" w="439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3921159" y="6163979"/>
              <a:ext cx="18000" cy="78379"/>
            </a:xfrm>
            <a:custGeom>
              <a:rect b="b" l="l" r="r" t="t"/>
              <a:pathLst>
                <a:path extrusionOk="0" h="1180" w="271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3921159" y="6132694"/>
              <a:ext cx="154366" cy="102955"/>
            </a:xfrm>
            <a:custGeom>
              <a:rect b="b" l="l" r="r" t="t"/>
              <a:pathLst>
                <a:path extrusionOk="0" h="1550" w="2324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3804920" y="6112568"/>
              <a:ext cx="49219" cy="31351"/>
            </a:xfrm>
            <a:custGeom>
              <a:rect b="b" l="l" r="r" t="t"/>
              <a:pathLst>
                <a:path extrusionOk="0" h="472" w="741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3623719" y="5358939"/>
              <a:ext cx="165591" cy="109664"/>
            </a:xfrm>
            <a:custGeom>
              <a:rect b="b" l="l" r="r" t="t"/>
              <a:pathLst>
                <a:path extrusionOk="0" h="1651" w="2493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3753442" y="6081283"/>
              <a:ext cx="154366" cy="181201"/>
            </a:xfrm>
            <a:custGeom>
              <a:rect b="b" l="l" r="r" t="t"/>
              <a:pathLst>
                <a:path extrusionOk="0" h="2728" w="2324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3818337" y="6190814"/>
              <a:ext cx="47027" cy="31418"/>
            </a:xfrm>
            <a:custGeom>
              <a:rect b="b" l="l" r="r" t="t"/>
              <a:pathLst>
                <a:path extrusionOk="0" h="473" w="708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3605851" y="6172946"/>
              <a:ext cx="154366" cy="107405"/>
            </a:xfrm>
            <a:custGeom>
              <a:rect b="b" l="l" r="r" t="t"/>
              <a:pathLst>
                <a:path extrusionOk="0" h="1617" w="2324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3735575" y="5441701"/>
              <a:ext cx="239320" cy="154366"/>
            </a:xfrm>
            <a:custGeom>
              <a:rect b="b" l="l" r="r" t="t"/>
              <a:pathLst>
                <a:path extrusionOk="0" h="2324" w="3603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3874198" y="5517688"/>
              <a:ext cx="62703" cy="42577"/>
            </a:xfrm>
            <a:custGeom>
              <a:rect b="b" l="l" r="r" t="t"/>
              <a:pathLst>
                <a:path extrusionOk="0" h="641" w="944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3791436" y="5336554"/>
              <a:ext cx="156624" cy="109664"/>
            </a:xfrm>
            <a:custGeom>
              <a:rect b="b" l="l" r="r" t="t"/>
              <a:pathLst>
                <a:path extrusionOk="0" h="1651" w="2358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3912258" y="5671988"/>
              <a:ext cx="60444" cy="55994"/>
            </a:xfrm>
            <a:custGeom>
              <a:rect b="b" l="l" r="r" t="t"/>
              <a:pathLst>
                <a:path extrusionOk="0" h="843" w="91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3686356" y="5895632"/>
              <a:ext cx="355626" cy="192426"/>
            </a:xfrm>
            <a:custGeom>
              <a:rect b="b" l="l" r="r" t="t"/>
              <a:pathLst>
                <a:path extrusionOk="0" h="2897" w="5354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3842913" y="5591484"/>
              <a:ext cx="185651" cy="297506"/>
            </a:xfrm>
            <a:custGeom>
              <a:rect b="b" l="l" r="r" t="t"/>
              <a:pathLst>
                <a:path extrusionOk="0" h="4479" w="2795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1725098" y="6217649"/>
              <a:ext cx="199135" cy="161141"/>
            </a:xfrm>
            <a:custGeom>
              <a:rect b="b" l="l" r="r" t="t"/>
              <a:pathLst>
                <a:path extrusionOk="0" h="2426" w="2998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1644594" y="5658571"/>
              <a:ext cx="156624" cy="102955"/>
            </a:xfrm>
            <a:custGeom>
              <a:rect b="b" l="l" r="r" t="t"/>
              <a:pathLst>
                <a:path extrusionOk="0" h="1550" w="2358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3666230" y="6210940"/>
              <a:ext cx="26901" cy="40318"/>
            </a:xfrm>
            <a:custGeom>
              <a:rect b="b" l="l" r="r" t="t"/>
              <a:pathLst>
                <a:path extrusionOk="0" h="607" w="405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1573057" y="5173288"/>
              <a:ext cx="2549428" cy="1442497"/>
            </a:xfrm>
            <a:custGeom>
              <a:rect b="b" l="l" r="r" t="t"/>
              <a:pathLst>
                <a:path extrusionOk="0" h="21717" w="38382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1655820" y="5757009"/>
              <a:ext cx="154366" cy="167783"/>
            </a:xfrm>
            <a:custGeom>
              <a:rect b="b" l="l" r="r" t="t"/>
              <a:pathLst>
                <a:path extrusionOk="0" h="2526" w="2324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1704972" y="6058899"/>
              <a:ext cx="275122" cy="167783"/>
            </a:xfrm>
            <a:custGeom>
              <a:rect b="b" l="l" r="r" t="t"/>
              <a:pathLst>
                <a:path extrusionOk="0" h="2526" w="4142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1678138" y="5897891"/>
              <a:ext cx="239387" cy="167783"/>
            </a:xfrm>
            <a:custGeom>
              <a:rect b="b" l="l" r="r" t="t"/>
              <a:pathLst>
                <a:path extrusionOk="0" h="2526" w="3604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2749333" y="5935884"/>
              <a:ext cx="22451" cy="134240"/>
            </a:xfrm>
            <a:custGeom>
              <a:rect b="b" l="l" r="r" t="t"/>
              <a:pathLst>
                <a:path extrusionOk="0" h="2021" w="338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3216748" y="5689922"/>
              <a:ext cx="147657" cy="147657"/>
            </a:xfrm>
            <a:custGeom>
              <a:rect b="b" l="l" r="r" t="t"/>
              <a:pathLst>
                <a:path extrusionOk="0" h="2223" w="2223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3418009" y="5721207"/>
              <a:ext cx="49285" cy="42577"/>
            </a:xfrm>
            <a:custGeom>
              <a:rect b="b" l="l" r="r" t="t"/>
              <a:pathLst>
                <a:path extrusionOk="0" h="641" w="742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3549924" y="5815128"/>
              <a:ext cx="24709" cy="134240"/>
            </a:xfrm>
            <a:custGeom>
              <a:rect b="b" l="l" r="r" t="t"/>
              <a:pathLst>
                <a:path extrusionOk="0" h="2021" w="372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3368790" y="5665279"/>
              <a:ext cx="156624" cy="147724"/>
            </a:xfrm>
            <a:custGeom>
              <a:rect b="b" l="l" r="r" t="t"/>
              <a:pathLst>
                <a:path extrusionOk="0" h="2224" w="2358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3422459" y="5815128"/>
              <a:ext cx="138757" cy="154366"/>
            </a:xfrm>
            <a:custGeom>
              <a:rect b="b" l="l" r="r" t="t"/>
              <a:pathLst>
                <a:path extrusionOk="0" h="2324" w="2089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3212232" y="6025356"/>
              <a:ext cx="29159" cy="131982"/>
            </a:xfrm>
            <a:custGeom>
              <a:rect b="b" l="l" r="r" t="t"/>
              <a:pathLst>
                <a:path extrusionOk="0" h="1987" w="439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3236875" y="6161787"/>
              <a:ext cx="156624" cy="26901"/>
            </a:xfrm>
            <a:custGeom>
              <a:rect b="b" l="l" r="r" t="t"/>
              <a:pathLst>
                <a:path extrusionOk="0" h="405" w="2358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4"/>
            <p:cNvSpPr/>
            <p:nvPr/>
          </p:nvSpPr>
          <p:spPr>
            <a:xfrm>
              <a:off x="3010972" y="5651862"/>
              <a:ext cx="29159" cy="44835"/>
            </a:xfrm>
            <a:custGeom>
              <a:rect b="b" l="l" r="r" t="t"/>
              <a:pathLst>
                <a:path extrusionOk="0" h="675" w="439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4"/>
            <p:cNvSpPr/>
            <p:nvPr/>
          </p:nvSpPr>
          <p:spPr>
            <a:xfrm>
              <a:off x="3257001" y="6038773"/>
              <a:ext cx="51477" cy="29159"/>
            </a:xfrm>
            <a:custGeom>
              <a:rect b="b" l="l" r="r" t="t"/>
              <a:pathLst>
                <a:path extrusionOk="0" h="439" w="775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4"/>
            <p:cNvSpPr/>
            <p:nvPr/>
          </p:nvSpPr>
          <p:spPr>
            <a:xfrm>
              <a:off x="2939435" y="5591484"/>
              <a:ext cx="31351" cy="132048"/>
            </a:xfrm>
            <a:custGeom>
              <a:rect b="b" l="l" r="r" t="t"/>
              <a:pathLst>
                <a:path extrusionOk="0" h="1988" w="472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4"/>
            <p:cNvSpPr/>
            <p:nvPr/>
          </p:nvSpPr>
          <p:spPr>
            <a:xfrm>
              <a:off x="3111602" y="5772618"/>
              <a:ext cx="13484" cy="40385"/>
            </a:xfrm>
            <a:custGeom>
              <a:rect b="b" l="l" r="r" t="t"/>
              <a:pathLst>
                <a:path extrusionOk="0" h="608" w="203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4"/>
            <p:cNvSpPr/>
            <p:nvPr/>
          </p:nvSpPr>
          <p:spPr>
            <a:xfrm>
              <a:off x="3098184" y="5549040"/>
              <a:ext cx="156624" cy="145399"/>
            </a:xfrm>
            <a:custGeom>
              <a:rect b="b" l="l" r="r" t="t"/>
              <a:pathLst>
                <a:path extrusionOk="0" h="2189" w="2358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4"/>
            <p:cNvSpPr/>
            <p:nvPr/>
          </p:nvSpPr>
          <p:spPr>
            <a:xfrm>
              <a:off x="3263709" y="5748042"/>
              <a:ext cx="42577" cy="44769"/>
            </a:xfrm>
            <a:custGeom>
              <a:rect b="b" l="l" r="r" t="t"/>
              <a:pathLst>
                <a:path extrusionOk="0" h="674" w="641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4"/>
            <p:cNvSpPr/>
            <p:nvPr/>
          </p:nvSpPr>
          <p:spPr>
            <a:xfrm>
              <a:off x="3169788" y="5627286"/>
              <a:ext cx="35802" cy="38060"/>
            </a:xfrm>
            <a:custGeom>
              <a:rect b="b" l="l" r="r" t="t"/>
              <a:pathLst>
                <a:path extrusionOk="0" h="573" w="539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4"/>
            <p:cNvSpPr/>
            <p:nvPr/>
          </p:nvSpPr>
          <p:spPr>
            <a:xfrm>
              <a:off x="2941693" y="5795002"/>
              <a:ext cx="47027" cy="40318"/>
            </a:xfrm>
            <a:custGeom>
              <a:rect b="b" l="l" r="r" t="t"/>
              <a:pathLst>
                <a:path extrusionOk="0" h="607" w="708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4"/>
            <p:cNvSpPr/>
            <p:nvPr/>
          </p:nvSpPr>
          <p:spPr>
            <a:xfrm>
              <a:off x="3051224" y="5710048"/>
              <a:ext cx="154366" cy="152108"/>
            </a:xfrm>
            <a:custGeom>
              <a:rect b="b" l="l" r="r" t="t"/>
              <a:pathLst>
                <a:path extrusionOk="0" h="2290" w="2324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4"/>
            <p:cNvSpPr/>
            <p:nvPr/>
          </p:nvSpPr>
          <p:spPr>
            <a:xfrm>
              <a:off x="2946143" y="6110310"/>
              <a:ext cx="47027" cy="38127"/>
            </a:xfrm>
            <a:custGeom>
              <a:rect b="b" l="l" r="r" t="t"/>
              <a:pathLst>
                <a:path extrusionOk="0" h="574" w="708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4"/>
            <p:cNvSpPr/>
            <p:nvPr/>
          </p:nvSpPr>
          <p:spPr>
            <a:xfrm>
              <a:off x="2943885" y="5886732"/>
              <a:ext cx="147657" cy="149849"/>
            </a:xfrm>
            <a:custGeom>
              <a:rect b="b" l="l" r="r" t="t"/>
              <a:pathLst>
                <a:path extrusionOk="0" h="2256" w="2223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4"/>
            <p:cNvSpPr/>
            <p:nvPr/>
          </p:nvSpPr>
          <p:spPr>
            <a:xfrm>
              <a:off x="2999813" y="5942593"/>
              <a:ext cx="31351" cy="44835"/>
            </a:xfrm>
            <a:custGeom>
              <a:rect b="b" l="l" r="r" t="t"/>
              <a:pathLst>
                <a:path extrusionOk="0" h="675" w="472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4"/>
            <p:cNvSpPr/>
            <p:nvPr/>
          </p:nvSpPr>
          <p:spPr>
            <a:xfrm>
              <a:off x="2890215" y="6052190"/>
              <a:ext cx="152174" cy="147657"/>
            </a:xfrm>
            <a:custGeom>
              <a:rect b="b" l="l" r="r" t="t"/>
              <a:pathLst>
                <a:path extrusionOk="0" h="2223" w="2291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4"/>
            <p:cNvSpPr/>
            <p:nvPr/>
          </p:nvSpPr>
          <p:spPr>
            <a:xfrm>
              <a:off x="2677796" y="5989554"/>
              <a:ext cx="58186" cy="51544"/>
            </a:xfrm>
            <a:custGeom>
              <a:rect b="b" l="l" r="r" t="t"/>
              <a:pathLst>
                <a:path extrusionOk="0" h="776" w="876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4"/>
            <p:cNvSpPr/>
            <p:nvPr/>
          </p:nvSpPr>
          <p:spPr>
            <a:xfrm>
              <a:off x="2778426" y="5911308"/>
              <a:ext cx="158816" cy="149916"/>
            </a:xfrm>
            <a:custGeom>
              <a:rect b="b" l="l" r="r" t="t"/>
              <a:pathLst>
                <a:path extrusionOk="0" h="2257" w="2391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4"/>
            <p:cNvSpPr/>
            <p:nvPr/>
          </p:nvSpPr>
          <p:spPr>
            <a:xfrm>
              <a:off x="2847772" y="5969428"/>
              <a:ext cx="42510" cy="42577"/>
            </a:xfrm>
            <a:custGeom>
              <a:rect b="b" l="l" r="r" t="t"/>
              <a:pathLst>
                <a:path extrusionOk="0" h="641" w="64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4"/>
            <p:cNvSpPr/>
            <p:nvPr/>
          </p:nvSpPr>
          <p:spPr>
            <a:xfrm>
              <a:off x="3218940" y="6005230"/>
              <a:ext cx="145465" cy="147657"/>
            </a:xfrm>
            <a:custGeom>
              <a:rect b="b" l="l" r="r" t="t"/>
              <a:pathLst>
                <a:path extrusionOk="0" h="2223" w="219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4"/>
            <p:cNvSpPr/>
            <p:nvPr/>
          </p:nvSpPr>
          <p:spPr>
            <a:xfrm>
              <a:off x="3261451" y="5835254"/>
              <a:ext cx="154366" cy="156624"/>
            </a:xfrm>
            <a:custGeom>
              <a:rect b="b" l="l" r="r" t="t"/>
              <a:pathLst>
                <a:path extrusionOk="0" h="2358" w="2324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4"/>
            <p:cNvSpPr/>
            <p:nvPr/>
          </p:nvSpPr>
          <p:spPr>
            <a:xfrm>
              <a:off x="3328538" y="5895632"/>
              <a:ext cx="42577" cy="49285"/>
            </a:xfrm>
            <a:custGeom>
              <a:rect b="b" l="l" r="r" t="t"/>
              <a:pathLst>
                <a:path extrusionOk="0" h="742" w="641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"/>
            <p:cNvSpPr/>
            <p:nvPr/>
          </p:nvSpPr>
          <p:spPr>
            <a:xfrm>
              <a:off x="3210040" y="5707790"/>
              <a:ext cx="29093" cy="134240"/>
            </a:xfrm>
            <a:custGeom>
              <a:rect b="b" l="l" r="r" t="t"/>
              <a:pathLst>
                <a:path extrusionOk="0" h="2021" w="438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"/>
            <p:cNvSpPr/>
            <p:nvPr/>
          </p:nvSpPr>
          <p:spPr>
            <a:xfrm>
              <a:off x="3160821" y="5922467"/>
              <a:ext cx="47027" cy="44835"/>
            </a:xfrm>
            <a:custGeom>
              <a:rect b="b" l="l" r="r" t="t"/>
              <a:pathLst>
                <a:path extrusionOk="0" h="675" w="708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"/>
            <p:cNvSpPr/>
            <p:nvPr/>
          </p:nvSpPr>
          <p:spPr>
            <a:xfrm>
              <a:off x="3093734" y="6081283"/>
              <a:ext cx="58186" cy="44769"/>
            </a:xfrm>
            <a:custGeom>
              <a:rect b="b" l="l" r="r" t="t"/>
              <a:pathLst>
                <a:path extrusionOk="0" h="674" w="876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3100443" y="5859897"/>
              <a:ext cx="154366" cy="158816"/>
            </a:xfrm>
            <a:custGeom>
              <a:rect b="b" l="l" r="r" t="t"/>
              <a:pathLst>
                <a:path extrusionOk="0" h="2391" w="2324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4"/>
            <p:cNvSpPr/>
            <p:nvPr/>
          </p:nvSpPr>
          <p:spPr>
            <a:xfrm>
              <a:off x="3420267" y="6161787"/>
              <a:ext cx="24643" cy="149849"/>
            </a:xfrm>
            <a:custGeom>
              <a:rect b="b" l="l" r="r" t="t"/>
              <a:pathLst>
                <a:path extrusionOk="0" h="2256" w="371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4"/>
            <p:cNvSpPr/>
            <p:nvPr/>
          </p:nvSpPr>
          <p:spPr>
            <a:xfrm>
              <a:off x="2138844" y="5710048"/>
              <a:ext cx="31351" cy="134240"/>
            </a:xfrm>
            <a:custGeom>
              <a:rect b="b" l="l" r="r" t="t"/>
              <a:pathLst>
                <a:path extrusionOk="0" h="2021" w="472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4"/>
            <p:cNvSpPr/>
            <p:nvPr/>
          </p:nvSpPr>
          <p:spPr>
            <a:xfrm>
              <a:off x="2201481" y="5759201"/>
              <a:ext cx="44769" cy="60511"/>
            </a:xfrm>
            <a:custGeom>
              <a:rect b="b" l="l" r="r" t="t"/>
              <a:pathLst>
                <a:path extrusionOk="0" h="911" w="674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"/>
            <p:cNvSpPr/>
            <p:nvPr/>
          </p:nvSpPr>
          <p:spPr>
            <a:xfrm>
              <a:off x="2051631" y="6079025"/>
              <a:ext cx="33610" cy="49285"/>
            </a:xfrm>
            <a:custGeom>
              <a:rect b="b" l="l" r="r" t="t"/>
              <a:pathLst>
                <a:path extrusionOk="0" h="742" w="506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"/>
            <p:cNvSpPr/>
            <p:nvPr/>
          </p:nvSpPr>
          <p:spPr>
            <a:xfrm>
              <a:off x="1928617" y="6190814"/>
              <a:ext cx="152108" cy="167850"/>
            </a:xfrm>
            <a:custGeom>
              <a:rect b="b" l="l" r="r" t="t"/>
              <a:pathLst>
                <a:path extrusionOk="0" h="2527" w="229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"/>
            <p:cNvSpPr/>
            <p:nvPr/>
          </p:nvSpPr>
          <p:spPr>
            <a:xfrm>
              <a:off x="2317720" y="5886732"/>
              <a:ext cx="31418" cy="13484"/>
            </a:xfrm>
            <a:custGeom>
              <a:rect b="b" l="l" r="r" t="t"/>
              <a:pathLst>
                <a:path extrusionOk="0" h="203" w="473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"/>
            <p:cNvSpPr/>
            <p:nvPr/>
          </p:nvSpPr>
          <p:spPr>
            <a:xfrm>
              <a:off x="2250633" y="5830804"/>
              <a:ext cx="154366" cy="152108"/>
            </a:xfrm>
            <a:custGeom>
              <a:rect b="b" l="l" r="r" t="t"/>
              <a:pathLst>
                <a:path extrusionOk="0" h="2290" w="2324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"/>
            <p:cNvSpPr/>
            <p:nvPr/>
          </p:nvSpPr>
          <p:spPr>
            <a:xfrm>
              <a:off x="2313270" y="5895632"/>
              <a:ext cx="35868" cy="42577"/>
            </a:xfrm>
            <a:custGeom>
              <a:rect b="b" l="l" r="r" t="t"/>
              <a:pathLst>
                <a:path extrusionOk="0" h="641" w="54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"/>
            <p:cNvSpPr/>
            <p:nvPr/>
          </p:nvSpPr>
          <p:spPr>
            <a:xfrm>
              <a:off x="2067241" y="6333955"/>
              <a:ext cx="156624" cy="170042"/>
            </a:xfrm>
            <a:custGeom>
              <a:rect b="b" l="l" r="r" t="t"/>
              <a:pathLst>
                <a:path extrusionOk="0" h="2560" w="2358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"/>
            <p:cNvSpPr/>
            <p:nvPr/>
          </p:nvSpPr>
          <p:spPr>
            <a:xfrm>
              <a:off x="3529798" y="5951560"/>
              <a:ext cx="152174" cy="167783"/>
            </a:xfrm>
            <a:custGeom>
              <a:rect b="b" l="l" r="r" t="t"/>
              <a:pathLst>
                <a:path extrusionOk="0" h="2526" w="2291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"/>
            <p:cNvSpPr/>
            <p:nvPr/>
          </p:nvSpPr>
          <p:spPr>
            <a:xfrm>
              <a:off x="3424717" y="6125986"/>
              <a:ext cx="161075" cy="185651"/>
            </a:xfrm>
            <a:custGeom>
              <a:rect b="b" l="l" r="r" t="t"/>
              <a:pathLst>
                <a:path extrusionOk="0" h="2795" w="2425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"/>
            <p:cNvSpPr/>
            <p:nvPr/>
          </p:nvSpPr>
          <p:spPr>
            <a:xfrm>
              <a:off x="2311011" y="6199781"/>
              <a:ext cx="42577" cy="47027"/>
            </a:xfrm>
            <a:custGeom>
              <a:rect b="b" l="l" r="r" t="t"/>
              <a:pathLst>
                <a:path extrusionOk="0" h="708" w="641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"/>
            <p:cNvSpPr/>
            <p:nvPr/>
          </p:nvSpPr>
          <p:spPr>
            <a:xfrm>
              <a:off x="3227907" y="6150562"/>
              <a:ext cx="194618" cy="179009"/>
            </a:xfrm>
            <a:custGeom>
              <a:rect b="b" l="l" r="r" t="t"/>
              <a:pathLst>
                <a:path extrusionOk="0" h="2695" w="293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"/>
            <p:cNvSpPr/>
            <p:nvPr/>
          </p:nvSpPr>
          <p:spPr>
            <a:xfrm>
              <a:off x="2429575" y="6190814"/>
              <a:ext cx="798398" cy="270672"/>
            </a:xfrm>
            <a:custGeom>
              <a:rect b="b" l="l" r="r" t="t"/>
              <a:pathLst>
                <a:path extrusionOk="0" h="4075" w="1202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"/>
            <p:cNvSpPr/>
            <p:nvPr/>
          </p:nvSpPr>
          <p:spPr>
            <a:xfrm>
              <a:off x="2226057" y="6302670"/>
              <a:ext cx="212486" cy="185651"/>
            </a:xfrm>
            <a:custGeom>
              <a:rect b="b" l="l" r="r" t="t"/>
              <a:pathLst>
                <a:path extrusionOk="0" h="2795" w="3199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"/>
            <p:cNvSpPr/>
            <p:nvPr/>
          </p:nvSpPr>
          <p:spPr>
            <a:xfrm>
              <a:off x="2888024" y="5736883"/>
              <a:ext cx="154366" cy="147657"/>
            </a:xfrm>
            <a:custGeom>
              <a:rect b="b" l="l" r="r" t="t"/>
              <a:pathLst>
                <a:path extrusionOk="0" h="2223" w="2324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"/>
            <p:cNvSpPr/>
            <p:nvPr/>
          </p:nvSpPr>
          <p:spPr>
            <a:xfrm>
              <a:off x="2416158" y="5808420"/>
              <a:ext cx="147657" cy="147657"/>
            </a:xfrm>
            <a:custGeom>
              <a:rect b="b" l="l" r="r" t="t"/>
              <a:pathLst>
                <a:path extrusionOk="0" h="2223" w="2223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"/>
            <p:cNvSpPr/>
            <p:nvPr/>
          </p:nvSpPr>
          <p:spPr>
            <a:xfrm>
              <a:off x="2621869" y="5841963"/>
              <a:ext cx="49285" cy="42577"/>
            </a:xfrm>
            <a:custGeom>
              <a:rect b="b" l="l" r="r" t="t"/>
              <a:pathLst>
                <a:path extrusionOk="0" h="641" w="742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"/>
            <p:cNvSpPr/>
            <p:nvPr/>
          </p:nvSpPr>
          <p:spPr>
            <a:xfrm>
              <a:off x="2143294" y="6005230"/>
              <a:ext cx="147657" cy="152108"/>
            </a:xfrm>
            <a:custGeom>
              <a:rect b="b" l="l" r="r" t="t"/>
              <a:pathLst>
                <a:path extrusionOk="0" h="2290" w="2223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"/>
            <p:cNvSpPr/>
            <p:nvPr/>
          </p:nvSpPr>
          <p:spPr>
            <a:xfrm>
              <a:off x="2409449" y="5828546"/>
              <a:ext cx="29093" cy="132048"/>
            </a:xfrm>
            <a:custGeom>
              <a:rect b="b" l="l" r="r" t="t"/>
              <a:pathLst>
                <a:path extrusionOk="0" h="1988" w="438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"/>
            <p:cNvSpPr/>
            <p:nvPr/>
          </p:nvSpPr>
          <p:spPr>
            <a:xfrm>
              <a:off x="2791844" y="5817387"/>
              <a:ext cx="33610" cy="42577"/>
            </a:xfrm>
            <a:custGeom>
              <a:rect b="b" l="l" r="r" t="t"/>
              <a:pathLst>
                <a:path extrusionOk="0" h="641" w="506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"/>
            <p:cNvSpPr/>
            <p:nvPr/>
          </p:nvSpPr>
          <p:spPr>
            <a:xfrm>
              <a:off x="2568199" y="5786102"/>
              <a:ext cx="156624" cy="147657"/>
            </a:xfrm>
            <a:custGeom>
              <a:rect b="b" l="l" r="r" t="t"/>
              <a:pathLst>
                <a:path extrusionOk="0" h="2223" w="2358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"/>
            <p:cNvSpPr/>
            <p:nvPr/>
          </p:nvSpPr>
          <p:spPr>
            <a:xfrm>
              <a:off x="2727015" y="5754750"/>
              <a:ext cx="154366" cy="167783"/>
            </a:xfrm>
            <a:custGeom>
              <a:rect b="b" l="l" r="r" t="t"/>
              <a:pathLst>
                <a:path extrusionOk="0" h="2526" w="2324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"/>
            <p:cNvSpPr/>
            <p:nvPr/>
          </p:nvSpPr>
          <p:spPr>
            <a:xfrm>
              <a:off x="2472019" y="5864347"/>
              <a:ext cx="35868" cy="47027"/>
            </a:xfrm>
            <a:custGeom>
              <a:rect b="b" l="l" r="r" t="t"/>
              <a:pathLst>
                <a:path extrusionOk="0" h="708" w="54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"/>
            <p:cNvSpPr/>
            <p:nvPr/>
          </p:nvSpPr>
          <p:spPr>
            <a:xfrm>
              <a:off x="2089625" y="6172946"/>
              <a:ext cx="152174" cy="147657"/>
            </a:xfrm>
            <a:custGeom>
              <a:rect b="b" l="l" r="r" t="t"/>
              <a:pathLst>
                <a:path extrusionOk="0" h="2223" w="2291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"/>
            <p:cNvSpPr/>
            <p:nvPr/>
          </p:nvSpPr>
          <p:spPr>
            <a:xfrm>
              <a:off x="2205931" y="6065608"/>
              <a:ext cx="33610" cy="49285"/>
            </a:xfrm>
            <a:custGeom>
              <a:rect b="b" l="l" r="r" t="t"/>
              <a:pathLst>
                <a:path extrusionOk="0" h="742" w="506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"/>
            <p:cNvSpPr/>
            <p:nvPr/>
          </p:nvSpPr>
          <p:spPr>
            <a:xfrm>
              <a:off x="2357972" y="6034323"/>
              <a:ext cx="42577" cy="60444"/>
            </a:xfrm>
            <a:custGeom>
              <a:rect b="b" l="l" r="r" t="t"/>
              <a:pathLst>
                <a:path extrusionOk="0" h="910" w="641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"/>
            <p:cNvSpPr/>
            <p:nvPr/>
          </p:nvSpPr>
          <p:spPr>
            <a:xfrm>
              <a:off x="2147745" y="6226616"/>
              <a:ext cx="44835" cy="49285"/>
            </a:xfrm>
            <a:custGeom>
              <a:rect b="b" l="l" r="r" t="t"/>
              <a:pathLst>
                <a:path extrusionOk="0" h="742" w="675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"/>
            <p:cNvSpPr/>
            <p:nvPr/>
          </p:nvSpPr>
          <p:spPr>
            <a:xfrm>
              <a:off x="2299852" y="5978395"/>
              <a:ext cx="154366" cy="161075"/>
            </a:xfrm>
            <a:custGeom>
              <a:rect b="b" l="l" r="r" t="t"/>
              <a:pathLst>
                <a:path extrusionOk="0" h="2425" w="2324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"/>
            <p:cNvSpPr/>
            <p:nvPr/>
          </p:nvSpPr>
          <p:spPr>
            <a:xfrm>
              <a:off x="2250633" y="6146112"/>
              <a:ext cx="156624" cy="152108"/>
            </a:xfrm>
            <a:custGeom>
              <a:rect b="b" l="l" r="r" t="t"/>
              <a:pathLst>
                <a:path extrusionOk="0" h="2290" w="2358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5" name="Google Shape;685;p5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686" name="Google Shape;686;p5"/>
            <p:cNvSpPr/>
            <p:nvPr/>
          </p:nvSpPr>
          <p:spPr>
            <a:xfrm>
              <a:off x="1003176" y="4540815"/>
              <a:ext cx="1110494" cy="612269"/>
            </a:xfrm>
            <a:custGeom>
              <a:rect b="b" l="l" r="r" t="t"/>
              <a:pathLst>
                <a:path extrusionOk="0" h="12289" w="22289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1058529" y="4589442"/>
              <a:ext cx="471371" cy="375811"/>
            </a:xfrm>
            <a:custGeom>
              <a:rect b="b" l="l" r="r" t="t"/>
              <a:pathLst>
                <a:path extrusionOk="0" h="7543" w="9461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5"/>
            <p:cNvSpPr/>
            <p:nvPr/>
          </p:nvSpPr>
          <p:spPr>
            <a:xfrm>
              <a:off x="1625509" y="4780661"/>
              <a:ext cx="427776" cy="372423"/>
            </a:xfrm>
            <a:custGeom>
              <a:rect b="b" l="l" r="r" t="t"/>
              <a:pathLst>
                <a:path extrusionOk="0" h="7475" w="8586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9" name="Google Shape;689;p5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690" name="Google Shape;690;p5"/>
            <p:cNvSpPr/>
            <p:nvPr/>
          </p:nvSpPr>
          <p:spPr>
            <a:xfrm>
              <a:off x="385875" y="4691777"/>
              <a:ext cx="77225" cy="211397"/>
            </a:xfrm>
            <a:custGeom>
              <a:rect b="b" l="l" r="r" t="t"/>
              <a:pathLst>
                <a:path extrusionOk="0" h="4243" w="155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560304" y="4300920"/>
              <a:ext cx="129240" cy="83951"/>
            </a:xfrm>
            <a:custGeom>
              <a:rect b="b" l="l" r="r" t="t"/>
              <a:pathLst>
                <a:path extrusionOk="0" h="1685" w="2594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342281" y="4183488"/>
              <a:ext cx="369035" cy="728056"/>
            </a:xfrm>
            <a:custGeom>
              <a:rect b="b" l="l" r="r" t="t"/>
              <a:pathLst>
                <a:path extrusionOk="0" h="14613" w="7407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3" name="Google Shape;693;p5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694" name="Google Shape;694;p5"/>
            <p:cNvSpPr/>
            <p:nvPr/>
          </p:nvSpPr>
          <p:spPr>
            <a:xfrm>
              <a:off x="50" y="1283221"/>
              <a:ext cx="390907" cy="600560"/>
            </a:xfrm>
            <a:custGeom>
              <a:rect b="b" l="l" r="r" t="t"/>
              <a:pathLst>
                <a:path extrusionOk="0" h="12054" w="7846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50" y="1232900"/>
              <a:ext cx="439534" cy="68855"/>
            </a:xfrm>
            <a:custGeom>
              <a:rect b="b" l="l" r="r" t="t"/>
              <a:pathLst>
                <a:path extrusionOk="0" h="1382" w="8822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50" y="1284915"/>
              <a:ext cx="454630" cy="764975"/>
            </a:xfrm>
            <a:custGeom>
              <a:rect b="b" l="l" r="r" t="t"/>
              <a:pathLst>
                <a:path extrusionOk="0" h="15354" w="9125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7" name="Google Shape;697;p5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698" name="Google Shape;698;p5"/>
            <p:cNvSpPr/>
            <p:nvPr/>
          </p:nvSpPr>
          <p:spPr>
            <a:xfrm>
              <a:off x="50" y="3073044"/>
              <a:ext cx="729750" cy="1046771"/>
            </a:xfrm>
            <a:custGeom>
              <a:rect b="b" l="l" r="r" t="t"/>
              <a:pathLst>
                <a:path extrusionOk="0" h="21010" w="14647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50" y="3264263"/>
              <a:ext cx="679429" cy="686106"/>
            </a:xfrm>
            <a:custGeom>
              <a:rect b="b" l="l" r="r" t="t"/>
              <a:pathLst>
                <a:path extrusionOk="0" h="13771" w="13637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5"/>
            <p:cNvSpPr/>
            <p:nvPr/>
          </p:nvSpPr>
          <p:spPr>
            <a:xfrm>
              <a:off x="50" y="3314584"/>
              <a:ext cx="466388" cy="580432"/>
            </a:xfrm>
            <a:custGeom>
              <a:rect b="b" l="l" r="r" t="t"/>
              <a:pathLst>
                <a:path extrusionOk="0" h="11650" w="9361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1" name="Google Shape;701;p5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702" name="Google Shape;702;p5"/>
            <p:cNvSpPr/>
            <p:nvPr/>
          </p:nvSpPr>
          <p:spPr>
            <a:xfrm>
              <a:off x="6114267" y="102328"/>
              <a:ext cx="112449" cy="10114"/>
            </a:xfrm>
            <a:custGeom>
              <a:rect b="b" l="l" r="r" t="t"/>
              <a:pathLst>
                <a:path extrusionOk="0" h="203" w="2257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5763716" y="-7"/>
              <a:ext cx="538482" cy="320458"/>
            </a:xfrm>
            <a:custGeom>
              <a:rect b="b" l="l" r="r" t="t"/>
              <a:pathLst>
                <a:path extrusionOk="0" h="6432" w="10808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4012455" y="-7"/>
              <a:ext cx="2524606" cy="759943"/>
            </a:xfrm>
            <a:custGeom>
              <a:rect b="b" l="l" r="r" t="t"/>
              <a:pathLst>
                <a:path extrusionOk="0" h="15253" w="50672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6092495" y="162713"/>
              <a:ext cx="117432" cy="18484"/>
            </a:xfrm>
            <a:custGeom>
              <a:rect b="b" l="l" r="r" t="t"/>
              <a:pathLst>
                <a:path extrusionOk="0" h="371" w="2357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5788876" y="362352"/>
              <a:ext cx="213041" cy="72143"/>
            </a:xfrm>
            <a:custGeom>
              <a:rect b="b" l="l" r="r" t="t"/>
              <a:pathLst>
                <a:path extrusionOk="0" h="1448" w="4276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5788876" y="432801"/>
              <a:ext cx="145980" cy="50371"/>
            </a:xfrm>
            <a:custGeom>
              <a:rect b="b" l="l" r="r" t="t"/>
              <a:pathLst>
                <a:path extrusionOk="0" h="1011" w="293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5778812" y="337191"/>
              <a:ext cx="186237" cy="43645"/>
            </a:xfrm>
            <a:custGeom>
              <a:rect b="b" l="l" r="r" t="t"/>
              <a:pathLst>
                <a:path extrusionOk="0" h="876" w="3738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5"/>
            <p:cNvSpPr/>
            <p:nvPr/>
          </p:nvSpPr>
          <p:spPr>
            <a:xfrm>
              <a:off x="4567677" y="-7"/>
              <a:ext cx="53758" cy="290266"/>
            </a:xfrm>
            <a:custGeom>
              <a:rect b="b" l="l" r="r" t="t"/>
              <a:pathLst>
                <a:path extrusionOk="0" h="5826" w="1079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0" name="Google Shape;710;p5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711" name="Google Shape;711;p5"/>
            <p:cNvSpPr/>
            <p:nvPr/>
          </p:nvSpPr>
          <p:spPr>
            <a:xfrm>
              <a:off x="6280325" y="2131997"/>
              <a:ext cx="590496" cy="900841"/>
            </a:xfrm>
            <a:custGeom>
              <a:rect b="b" l="l" r="r" t="t"/>
              <a:pathLst>
                <a:path extrusionOk="0" h="18081" w="11852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6542043" y="3044546"/>
              <a:ext cx="65467" cy="46983"/>
            </a:xfrm>
            <a:custGeom>
              <a:rect b="b" l="l" r="r" t="t"/>
              <a:pathLst>
                <a:path extrusionOk="0" h="943" w="1314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6292083" y="2138723"/>
              <a:ext cx="35274" cy="35274"/>
            </a:xfrm>
            <a:custGeom>
              <a:rect b="b" l="l" r="r" t="t"/>
              <a:pathLst>
                <a:path extrusionOk="0" h="708" w="708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5"/>
            <p:cNvSpPr/>
            <p:nvPr/>
          </p:nvSpPr>
          <p:spPr>
            <a:xfrm>
              <a:off x="6538655" y="3066318"/>
              <a:ext cx="16840" cy="30242"/>
            </a:xfrm>
            <a:custGeom>
              <a:rect b="b" l="l" r="r" t="t"/>
              <a:pathLst>
                <a:path extrusionOk="0" h="607" w="338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5"/>
            <p:cNvSpPr/>
            <p:nvPr/>
          </p:nvSpPr>
          <p:spPr>
            <a:xfrm>
              <a:off x="6421223" y="2091740"/>
              <a:ext cx="105773" cy="40306"/>
            </a:xfrm>
            <a:custGeom>
              <a:rect b="b" l="l" r="r" t="t"/>
              <a:pathLst>
                <a:path extrusionOk="0" h="809" w="2123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5"/>
            <p:cNvSpPr/>
            <p:nvPr/>
          </p:nvSpPr>
          <p:spPr>
            <a:xfrm>
              <a:off x="6654393" y="2992531"/>
              <a:ext cx="152706" cy="80563"/>
            </a:xfrm>
            <a:custGeom>
              <a:rect b="b" l="l" r="r" t="t"/>
              <a:pathLst>
                <a:path extrusionOk="0" h="1617" w="3065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5"/>
            <p:cNvSpPr/>
            <p:nvPr/>
          </p:nvSpPr>
          <p:spPr>
            <a:xfrm>
              <a:off x="6233393" y="2021291"/>
              <a:ext cx="637429" cy="1130622"/>
            </a:xfrm>
            <a:custGeom>
              <a:rect b="b" l="l" r="r" t="t"/>
              <a:pathLst>
                <a:path extrusionOk="0" h="22693" w="12794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5"/>
            <p:cNvSpPr/>
            <p:nvPr/>
          </p:nvSpPr>
          <p:spPr>
            <a:xfrm>
              <a:off x="6609104" y="2068274"/>
              <a:ext cx="21872" cy="20178"/>
            </a:xfrm>
            <a:custGeom>
              <a:rect b="b" l="l" r="r" t="t"/>
              <a:pathLst>
                <a:path extrusionOk="0" h="405" w="439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9" name="Google Shape;719;p5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720" name="Google Shape;720;p5"/>
            <p:cNvSpPr/>
            <p:nvPr/>
          </p:nvSpPr>
          <p:spPr>
            <a:xfrm>
              <a:off x="6010287" y="4958477"/>
              <a:ext cx="610625" cy="194607"/>
            </a:xfrm>
            <a:custGeom>
              <a:rect b="b" l="l" r="r" t="t"/>
              <a:pathLst>
                <a:path extrusionOk="0" h="3906" w="12256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5"/>
            <p:cNvSpPr/>
            <p:nvPr/>
          </p:nvSpPr>
          <p:spPr>
            <a:xfrm>
              <a:off x="5332602" y="4691777"/>
              <a:ext cx="114094" cy="107417"/>
            </a:xfrm>
            <a:custGeom>
              <a:rect b="b" l="l" r="r" t="t"/>
              <a:pathLst>
                <a:path extrusionOk="0" h="2156" w="229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5"/>
            <p:cNvSpPr/>
            <p:nvPr/>
          </p:nvSpPr>
          <p:spPr>
            <a:xfrm>
              <a:off x="5191704" y="4493833"/>
              <a:ext cx="781715" cy="659251"/>
            </a:xfrm>
            <a:custGeom>
              <a:rect b="b" l="l" r="r" t="t"/>
              <a:pathLst>
                <a:path extrusionOk="0" h="13232" w="1569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5"/>
            <p:cNvSpPr/>
            <p:nvPr/>
          </p:nvSpPr>
          <p:spPr>
            <a:xfrm>
              <a:off x="6674521" y="5069183"/>
              <a:ext cx="196301" cy="83901"/>
            </a:xfrm>
            <a:custGeom>
              <a:rect b="b" l="l" r="r" t="t"/>
              <a:pathLst>
                <a:path extrusionOk="0" h="1684" w="394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5"/>
            <p:cNvSpPr/>
            <p:nvPr/>
          </p:nvSpPr>
          <p:spPr>
            <a:xfrm>
              <a:off x="5243718" y="4597812"/>
              <a:ext cx="45338" cy="43694"/>
            </a:xfrm>
            <a:custGeom>
              <a:rect b="b" l="l" r="r" t="t"/>
              <a:pathLst>
                <a:path extrusionOk="0" h="877" w="91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5"/>
            <p:cNvSpPr/>
            <p:nvPr/>
          </p:nvSpPr>
          <p:spPr>
            <a:xfrm>
              <a:off x="5460098" y="4067751"/>
              <a:ext cx="1410724" cy="868954"/>
            </a:xfrm>
            <a:custGeom>
              <a:rect b="b" l="l" r="r" t="t"/>
              <a:pathLst>
                <a:path extrusionOk="0" h="17441" w="28315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5"/>
            <p:cNvSpPr/>
            <p:nvPr/>
          </p:nvSpPr>
          <p:spPr>
            <a:xfrm>
              <a:off x="5518788" y="4151652"/>
              <a:ext cx="28548" cy="30242"/>
            </a:xfrm>
            <a:custGeom>
              <a:rect b="b" l="l" r="r" t="t"/>
              <a:pathLst>
                <a:path extrusionOk="0" h="607" w="573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5"/>
            <p:cNvSpPr/>
            <p:nvPr/>
          </p:nvSpPr>
          <p:spPr>
            <a:xfrm>
              <a:off x="6605766" y="4480430"/>
              <a:ext cx="134222" cy="130884"/>
            </a:xfrm>
            <a:custGeom>
              <a:rect b="b" l="l" r="r" t="t"/>
              <a:pathLst>
                <a:path extrusionOk="0" h="2627" w="2694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5"/>
            <p:cNvSpPr/>
            <p:nvPr/>
          </p:nvSpPr>
          <p:spPr>
            <a:xfrm>
              <a:off x="5567415" y="4250599"/>
              <a:ext cx="99047" cy="98997"/>
            </a:xfrm>
            <a:custGeom>
              <a:rect b="b" l="l" r="r" t="t"/>
              <a:pathLst>
                <a:path extrusionOk="0" h="1987" w="1988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5"/>
            <p:cNvSpPr/>
            <p:nvPr/>
          </p:nvSpPr>
          <p:spPr>
            <a:xfrm>
              <a:off x="6531979" y="3618202"/>
              <a:ext cx="338843" cy="838762"/>
            </a:xfrm>
            <a:custGeom>
              <a:rect b="b" l="l" r="r" t="t"/>
              <a:pathLst>
                <a:path extrusionOk="0" h="16835" w="6801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0" name="Google Shape;730;p5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731" name="Google Shape;731;p5"/>
            <p:cNvSpPr/>
            <p:nvPr/>
          </p:nvSpPr>
          <p:spPr>
            <a:xfrm>
              <a:off x="5944870" y="3341438"/>
              <a:ext cx="593834" cy="583770"/>
            </a:xfrm>
            <a:custGeom>
              <a:rect b="b" l="l" r="r" t="t"/>
              <a:pathLst>
                <a:path extrusionOk="0" h="11717" w="11919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5"/>
            <p:cNvSpPr/>
            <p:nvPr/>
          </p:nvSpPr>
          <p:spPr>
            <a:xfrm>
              <a:off x="6424611" y="3458870"/>
              <a:ext cx="119126" cy="478097"/>
            </a:xfrm>
            <a:custGeom>
              <a:rect b="b" l="l" r="r" t="t"/>
              <a:pathLst>
                <a:path extrusionOk="0" h="9596" w="2391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3" name="Google Shape;733;p5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734" name="Google Shape;734;p5"/>
            <p:cNvSpPr/>
            <p:nvPr/>
          </p:nvSpPr>
          <p:spPr>
            <a:xfrm>
              <a:off x="2242760" y="211340"/>
              <a:ext cx="33630" cy="20178"/>
            </a:xfrm>
            <a:custGeom>
              <a:rect b="b" l="l" r="r" t="t"/>
              <a:pathLst>
                <a:path extrusionOk="0" h="405" w="675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5"/>
            <p:cNvSpPr/>
            <p:nvPr/>
          </p:nvSpPr>
          <p:spPr>
            <a:xfrm>
              <a:off x="2249486" y="176115"/>
              <a:ext cx="35274" cy="18534"/>
            </a:xfrm>
            <a:custGeom>
              <a:rect b="b" l="l" r="r" t="t"/>
              <a:pathLst>
                <a:path extrusionOk="0" h="372" w="708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5"/>
            <p:cNvSpPr/>
            <p:nvPr/>
          </p:nvSpPr>
          <p:spPr>
            <a:xfrm>
              <a:off x="2204197" y="105666"/>
              <a:ext cx="546902" cy="236607"/>
            </a:xfrm>
            <a:custGeom>
              <a:rect b="b" l="l" r="r" t="t"/>
              <a:pathLst>
                <a:path extrusionOk="0" h="4749" w="10977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5"/>
            <p:cNvSpPr/>
            <p:nvPr/>
          </p:nvSpPr>
          <p:spPr>
            <a:xfrm>
              <a:off x="2593361" y="174471"/>
              <a:ext cx="112449" cy="112400"/>
            </a:xfrm>
            <a:custGeom>
              <a:rect b="b" l="l" r="r" t="t"/>
              <a:pathLst>
                <a:path extrusionOk="0" h="2256" w="2257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8" name="Google Shape;738;p5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739" name="Google Shape;739;p5"/>
            <p:cNvSpPr/>
            <p:nvPr/>
          </p:nvSpPr>
          <p:spPr>
            <a:xfrm>
              <a:off x="1065205" y="176115"/>
              <a:ext cx="40306" cy="35274"/>
            </a:xfrm>
            <a:custGeom>
              <a:rect b="b" l="l" r="r" t="t"/>
              <a:pathLst>
                <a:path extrusionOk="0" h="708" w="809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5"/>
            <p:cNvSpPr/>
            <p:nvPr/>
          </p:nvSpPr>
          <p:spPr>
            <a:xfrm>
              <a:off x="1021610" y="129182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5"/>
            <p:cNvSpPr/>
            <p:nvPr/>
          </p:nvSpPr>
          <p:spPr>
            <a:xfrm>
              <a:off x="1345357" y="164407"/>
              <a:ext cx="36968" cy="38612"/>
            </a:xfrm>
            <a:custGeom>
              <a:rect b="b" l="l" r="r" t="t"/>
              <a:pathLst>
                <a:path extrusionOk="0" h="775" w="742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5"/>
            <p:cNvSpPr/>
            <p:nvPr/>
          </p:nvSpPr>
          <p:spPr>
            <a:xfrm>
              <a:off x="1081995" y="-7"/>
              <a:ext cx="16840" cy="114143"/>
            </a:xfrm>
            <a:custGeom>
              <a:rect b="b" l="l" r="r" t="t"/>
              <a:pathLst>
                <a:path extrusionOk="0" h="2291" w="338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5"/>
            <p:cNvSpPr/>
            <p:nvPr/>
          </p:nvSpPr>
          <p:spPr>
            <a:xfrm>
              <a:off x="1360453" y="-7"/>
              <a:ext cx="124158" cy="110755"/>
            </a:xfrm>
            <a:custGeom>
              <a:rect b="b" l="l" r="r" t="t"/>
              <a:pathLst>
                <a:path extrusionOk="0" h="2223" w="2492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5"/>
            <p:cNvSpPr/>
            <p:nvPr/>
          </p:nvSpPr>
          <p:spPr>
            <a:xfrm>
              <a:off x="105723" y="-7"/>
              <a:ext cx="124207" cy="23566"/>
            </a:xfrm>
            <a:custGeom>
              <a:rect b="b" l="l" r="r" t="t"/>
              <a:pathLst>
                <a:path extrusionOk="0" h="473" w="2493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5"/>
            <p:cNvSpPr/>
            <p:nvPr/>
          </p:nvSpPr>
          <p:spPr>
            <a:xfrm>
              <a:off x="1311826" y="119118"/>
              <a:ext cx="115787" cy="119126"/>
            </a:xfrm>
            <a:custGeom>
              <a:rect b="b" l="l" r="r" t="t"/>
              <a:pathLst>
                <a:path extrusionOk="0" h="2391" w="2324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5"/>
            <p:cNvSpPr/>
            <p:nvPr/>
          </p:nvSpPr>
          <p:spPr>
            <a:xfrm>
              <a:off x="1276602" y="52007"/>
              <a:ext cx="30242" cy="33580"/>
            </a:xfrm>
            <a:custGeom>
              <a:rect b="b" l="l" r="r" t="t"/>
              <a:pathLst>
                <a:path extrusionOk="0" h="674" w="607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5"/>
            <p:cNvSpPr/>
            <p:nvPr/>
          </p:nvSpPr>
          <p:spPr>
            <a:xfrm>
              <a:off x="1090365" y="-7"/>
              <a:ext cx="115837" cy="112449"/>
            </a:xfrm>
            <a:custGeom>
              <a:rect b="b" l="l" r="r" t="t"/>
              <a:pathLst>
                <a:path extrusionOk="0" h="2257" w="2325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5"/>
            <p:cNvSpPr/>
            <p:nvPr/>
          </p:nvSpPr>
          <p:spPr>
            <a:xfrm>
              <a:off x="1219555" y="-7"/>
              <a:ext cx="16840" cy="104079"/>
            </a:xfrm>
            <a:custGeom>
              <a:rect b="b" l="l" r="r" t="t"/>
              <a:pathLst>
                <a:path extrusionOk="0" h="2089" w="338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5"/>
            <p:cNvSpPr/>
            <p:nvPr/>
          </p:nvSpPr>
          <p:spPr>
            <a:xfrm>
              <a:off x="1501351" y="-7"/>
              <a:ext cx="124207" cy="94015"/>
            </a:xfrm>
            <a:custGeom>
              <a:rect b="b" l="l" r="r" t="t"/>
              <a:pathLst>
                <a:path extrusionOk="0" h="1887" w="2493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5"/>
            <p:cNvSpPr/>
            <p:nvPr/>
          </p:nvSpPr>
          <p:spPr>
            <a:xfrm>
              <a:off x="800199" y="3380"/>
              <a:ext cx="125852" cy="117432"/>
            </a:xfrm>
            <a:custGeom>
              <a:rect b="b" l="l" r="r" t="t"/>
              <a:pathLst>
                <a:path extrusionOk="0" h="2357" w="2526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5"/>
            <p:cNvSpPr/>
            <p:nvPr/>
          </p:nvSpPr>
          <p:spPr>
            <a:xfrm>
              <a:off x="993112" y="63765"/>
              <a:ext cx="21822" cy="35274"/>
            </a:xfrm>
            <a:custGeom>
              <a:rect b="b" l="l" r="r" t="t"/>
              <a:pathLst>
                <a:path extrusionOk="0" h="708" w="438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5"/>
            <p:cNvSpPr/>
            <p:nvPr/>
          </p:nvSpPr>
          <p:spPr>
            <a:xfrm>
              <a:off x="853858" y="70442"/>
              <a:ext cx="28598" cy="35274"/>
            </a:xfrm>
            <a:custGeom>
              <a:rect b="b" l="l" r="r" t="t"/>
              <a:pathLst>
                <a:path extrusionOk="0" h="708" w="574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5"/>
            <p:cNvSpPr/>
            <p:nvPr/>
          </p:nvSpPr>
          <p:spPr>
            <a:xfrm>
              <a:off x="560304" y="-7"/>
              <a:ext cx="20178" cy="50"/>
            </a:xfrm>
            <a:custGeom>
              <a:rect b="b" l="l" r="r" t="t"/>
              <a:pathLst>
                <a:path extrusionOk="0" h="1" w="405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5"/>
            <p:cNvSpPr/>
            <p:nvPr/>
          </p:nvSpPr>
          <p:spPr>
            <a:xfrm>
              <a:off x="382537" y="25153"/>
              <a:ext cx="15146" cy="117481"/>
            </a:xfrm>
            <a:custGeom>
              <a:rect b="b" l="l" r="r" t="t"/>
              <a:pathLst>
                <a:path extrusionOk="0" h="2358" w="304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5"/>
            <p:cNvSpPr/>
            <p:nvPr/>
          </p:nvSpPr>
          <p:spPr>
            <a:xfrm>
              <a:off x="1137348" y="58733"/>
              <a:ext cx="25210" cy="38612"/>
            </a:xfrm>
            <a:custGeom>
              <a:rect b="b" l="l" r="r" t="t"/>
              <a:pathLst>
                <a:path extrusionOk="0" h="775" w="506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5"/>
            <p:cNvSpPr/>
            <p:nvPr/>
          </p:nvSpPr>
          <p:spPr>
            <a:xfrm>
              <a:off x="409342" y="-7"/>
              <a:ext cx="112449" cy="8470"/>
            </a:xfrm>
            <a:custGeom>
              <a:rect b="b" l="l" r="r" t="t"/>
              <a:pathLst>
                <a:path extrusionOk="0" h="170" w="2257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5"/>
            <p:cNvSpPr/>
            <p:nvPr/>
          </p:nvSpPr>
          <p:spPr>
            <a:xfrm>
              <a:off x="660945" y="5025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5"/>
            <p:cNvSpPr/>
            <p:nvPr/>
          </p:nvSpPr>
          <p:spPr>
            <a:xfrm>
              <a:off x="432858" y="75474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5"/>
            <p:cNvSpPr/>
            <p:nvPr/>
          </p:nvSpPr>
          <p:spPr>
            <a:xfrm>
              <a:off x="390907" y="20121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5"/>
            <p:cNvSpPr/>
            <p:nvPr/>
          </p:nvSpPr>
          <p:spPr>
            <a:xfrm>
              <a:off x="540176" y="-7"/>
              <a:ext cx="8470" cy="1744"/>
            </a:xfrm>
            <a:custGeom>
              <a:rect b="b" l="l" r="r" t="t"/>
              <a:pathLst>
                <a:path extrusionOk="0" h="35" w="17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5"/>
            <p:cNvSpPr/>
            <p:nvPr/>
          </p:nvSpPr>
          <p:spPr>
            <a:xfrm>
              <a:off x="882406" y="130826"/>
              <a:ext cx="124158" cy="134272"/>
            </a:xfrm>
            <a:custGeom>
              <a:rect b="b" l="l" r="r" t="t"/>
              <a:pathLst>
                <a:path extrusionOk="0" h="2695" w="2492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5"/>
            <p:cNvSpPr/>
            <p:nvPr/>
          </p:nvSpPr>
          <p:spPr>
            <a:xfrm>
              <a:off x="885744" y="276757"/>
              <a:ext cx="13452" cy="115837"/>
            </a:xfrm>
            <a:custGeom>
              <a:rect b="b" l="l" r="r" t="t"/>
              <a:pathLst>
                <a:path extrusionOk="0" h="2325" w="27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5"/>
            <p:cNvSpPr/>
            <p:nvPr/>
          </p:nvSpPr>
          <p:spPr>
            <a:xfrm>
              <a:off x="934371" y="181147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5"/>
            <p:cNvSpPr/>
            <p:nvPr/>
          </p:nvSpPr>
          <p:spPr>
            <a:xfrm>
              <a:off x="941097" y="-7"/>
              <a:ext cx="127546" cy="117481"/>
            </a:xfrm>
            <a:custGeom>
              <a:rect b="b" l="l" r="r" t="t"/>
              <a:pathLst>
                <a:path extrusionOk="0" h="2358" w="256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5"/>
            <p:cNvSpPr/>
            <p:nvPr/>
          </p:nvSpPr>
          <p:spPr>
            <a:xfrm>
              <a:off x="1412468" y="48669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5"/>
            <p:cNvSpPr/>
            <p:nvPr/>
          </p:nvSpPr>
          <p:spPr>
            <a:xfrm>
              <a:off x="654269" y="189567"/>
              <a:ext cx="28548" cy="41951"/>
            </a:xfrm>
            <a:custGeom>
              <a:rect b="b" l="l" r="r" t="t"/>
              <a:pathLst>
                <a:path extrusionOk="0" h="842" w="573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5"/>
            <p:cNvSpPr/>
            <p:nvPr/>
          </p:nvSpPr>
          <p:spPr>
            <a:xfrm>
              <a:off x="610625" y="147617"/>
              <a:ext cx="117481" cy="119126"/>
            </a:xfrm>
            <a:custGeom>
              <a:rect b="b" l="l" r="r" t="t"/>
              <a:pathLst>
                <a:path extrusionOk="0" h="2391" w="2358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5"/>
            <p:cNvSpPr/>
            <p:nvPr/>
          </p:nvSpPr>
          <p:spPr>
            <a:xfrm>
              <a:off x="786797" y="186179"/>
              <a:ext cx="41951" cy="36968"/>
            </a:xfrm>
            <a:custGeom>
              <a:rect b="b" l="l" r="r" t="t"/>
              <a:pathLst>
                <a:path extrusionOk="0" h="742" w="842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5"/>
            <p:cNvSpPr/>
            <p:nvPr/>
          </p:nvSpPr>
          <p:spPr>
            <a:xfrm>
              <a:off x="709622" y="72136"/>
              <a:ext cx="35274" cy="48677"/>
            </a:xfrm>
            <a:custGeom>
              <a:rect b="b" l="l" r="r" t="t"/>
              <a:pathLst>
                <a:path extrusionOk="0" h="977" w="708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5"/>
            <p:cNvSpPr/>
            <p:nvPr/>
          </p:nvSpPr>
          <p:spPr>
            <a:xfrm>
              <a:off x="741508" y="140891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5"/>
            <p:cNvSpPr/>
            <p:nvPr/>
          </p:nvSpPr>
          <p:spPr>
            <a:xfrm>
              <a:off x="211397" y="296885"/>
              <a:ext cx="130884" cy="120869"/>
            </a:xfrm>
            <a:custGeom>
              <a:rect b="b" l="l" r="r" t="t"/>
              <a:pathLst>
                <a:path extrusionOk="0" h="2426" w="2627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5"/>
            <p:cNvSpPr/>
            <p:nvPr/>
          </p:nvSpPr>
          <p:spPr>
            <a:xfrm>
              <a:off x="1734520" y="504894"/>
              <a:ext cx="122514" cy="147674"/>
            </a:xfrm>
            <a:custGeom>
              <a:rect b="b" l="l" r="r" t="t"/>
              <a:pathLst>
                <a:path extrusionOk="0" h="2964" w="2459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5"/>
            <p:cNvSpPr/>
            <p:nvPr/>
          </p:nvSpPr>
          <p:spPr>
            <a:xfrm>
              <a:off x="1873725" y="566973"/>
              <a:ext cx="127546" cy="80563"/>
            </a:xfrm>
            <a:custGeom>
              <a:rect b="b" l="l" r="r" t="t"/>
              <a:pathLst>
                <a:path extrusionOk="0" h="1617" w="256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5"/>
            <p:cNvSpPr/>
            <p:nvPr/>
          </p:nvSpPr>
          <p:spPr>
            <a:xfrm>
              <a:off x="1924045" y="590439"/>
              <a:ext cx="26904" cy="36968"/>
            </a:xfrm>
            <a:custGeom>
              <a:rect b="b" l="l" r="r" t="t"/>
              <a:pathLst>
                <a:path extrusionOk="0" h="742" w="54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5"/>
            <p:cNvSpPr/>
            <p:nvPr/>
          </p:nvSpPr>
          <p:spPr>
            <a:xfrm>
              <a:off x="1776471" y="528410"/>
              <a:ext cx="43645" cy="28548"/>
            </a:xfrm>
            <a:custGeom>
              <a:rect b="b" l="l" r="r" t="t"/>
              <a:pathLst>
                <a:path extrusionOk="0" h="573" w="876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1689232" y="358964"/>
              <a:ext cx="303668" cy="140948"/>
            </a:xfrm>
            <a:custGeom>
              <a:rect b="b" l="l" r="r" t="t"/>
              <a:pathLst>
                <a:path extrusionOk="0" h="2829" w="6095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5"/>
            <p:cNvSpPr/>
            <p:nvPr/>
          </p:nvSpPr>
          <p:spPr>
            <a:xfrm>
              <a:off x="120820" y="568667"/>
              <a:ext cx="124207" cy="154350"/>
            </a:xfrm>
            <a:custGeom>
              <a:rect b="b" l="l" r="r" t="t"/>
              <a:pathLst>
                <a:path extrusionOk="0" h="3098" w="2493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1274908" y="519990"/>
              <a:ext cx="159382" cy="144336"/>
            </a:xfrm>
            <a:custGeom>
              <a:rect b="b" l="l" r="r" t="t"/>
              <a:pathLst>
                <a:path extrusionOk="0" h="2897" w="3199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5"/>
            <p:cNvSpPr/>
            <p:nvPr/>
          </p:nvSpPr>
          <p:spPr>
            <a:xfrm>
              <a:off x="402665" y="555214"/>
              <a:ext cx="171140" cy="149368"/>
            </a:xfrm>
            <a:custGeom>
              <a:rect b="b" l="l" r="r" t="t"/>
              <a:pathLst>
                <a:path extrusionOk="0" h="2998" w="3435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5"/>
            <p:cNvSpPr/>
            <p:nvPr/>
          </p:nvSpPr>
          <p:spPr>
            <a:xfrm>
              <a:off x="1890515" y="21815"/>
              <a:ext cx="55403" cy="40306"/>
            </a:xfrm>
            <a:custGeom>
              <a:rect b="b" l="l" r="r" t="t"/>
              <a:pathLst>
                <a:path extrusionOk="0" h="809" w="1112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5"/>
            <p:cNvSpPr/>
            <p:nvPr/>
          </p:nvSpPr>
          <p:spPr>
            <a:xfrm>
              <a:off x="390907" y="-7"/>
              <a:ext cx="10114" cy="11808"/>
            </a:xfrm>
            <a:custGeom>
              <a:rect b="b" l="l" r="r" t="t"/>
              <a:pathLst>
                <a:path extrusionOk="0" h="237" w="203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5"/>
            <p:cNvSpPr/>
            <p:nvPr/>
          </p:nvSpPr>
          <p:spPr>
            <a:xfrm>
              <a:off x="853858" y="404252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5"/>
            <p:cNvSpPr/>
            <p:nvPr/>
          </p:nvSpPr>
          <p:spPr>
            <a:xfrm>
              <a:off x="1333599" y="248258"/>
              <a:ext cx="127546" cy="125852"/>
            </a:xfrm>
            <a:custGeom>
              <a:rect b="b" l="l" r="r" t="t"/>
              <a:pathLst>
                <a:path extrusionOk="0" h="2526" w="256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5"/>
            <p:cNvSpPr/>
            <p:nvPr/>
          </p:nvSpPr>
          <p:spPr>
            <a:xfrm>
              <a:off x="712960" y="414316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5"/>
            <p:cNvSpPr/>
            <p:nvPr/>
          </p:nvSpPr>
          <p:spPr>
            <a:xfrm>
              <a:off x="1162508" y="12245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5"/>
            <p:cNvSpPr/>
            <p:nvPr/>
          </p:nvSpPr>
          <p:spPr>
            <a:xfrm>
              <a:off x="1387307" y="296885"/>
              <a:ext cx="35274" cy="42000"/>
            </a:xfrm>
            <a:custGeom>
              <a:rect b="b" l="l" r="r" t="t"/>
              <a:pathLst>
                <a:path extrusionOk="0" h="843" w="708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5"/>
            <p:cNvSpPr/>
            <p:nvPr/>
          </p:nvSpPr>
          <p:spPr>
            <a:xfrm>
              <a:off x="895809" y="444509"/>
              <a:ext cx="36968" cy="45338"/>
            </a:xfrm>
            <a:custGeom>
              <a:rect b="b" l="l" r="r" t="t"/>
              <a:pathLst>
                <a:path extrusionOk="0" h="910" w="742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5"/>
            <p:cNvSpPr/>
            <p:nvPr/>
          </p:nvSpPr>
          <p:spPr>
            <a:xfrm>
              <a:off x="583820" y="419349"/>
              <a:ext cx="115787" cy="119175"/>
            </a:xfrm>
            <a:custGeom>
              <a:rect b="b" l="l" r="r" t="t"/>
              <a:pathLst>
                <a:path extrusionOk="0" h="2392" w="2324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5"/>
            <p:cNvSpPr/>
            <p:nvPr/>
          </p:nvSpPr>
          <p:spPr>
            <a:xfrm>
              <a:off x="761637" y="452929"/>
              <a:ext cx="36918" cy="31886"/>
            </a:xfrm>
            <a:custGeom>
              <a:rect b="b" l="l" r="r" t="t"/>
              <a:pathLst>
                <a:path extrusionOk="0" h="640" w="741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5"/>
            <p:cNvSpPr/>
            <p:nvPr/>
          </p:nvSpPr>
          <p:spPr>
            <a:xfrm>
              <a:off x="434502" y="42273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624077" y="461299"/>
              <a:ext cx="30242" cy="30242"/>
            </a:xfrm>
            <a:custGeom>
              <a:rect b="b" l="l" r="r" t="t"/>
              <a:pathLst>
                <a:path extrusionOk="0" h="607" w="607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5"/>
            <p:cNvSpPr/>
            <p:nvPr/>
          </p:nvSpPr>
          <p:spPr>
            <a:xfrm>
              <a:off x="1476191" y="246564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5"/>
            <p:cNvSpPr/>
            <p:nvPr/>
          </p:nvSpPr>
          <p:spPr>
            <a:xfrm>
              <a:off x="1856984" y="93958"/>
              <a:ext cx="135916" cy="253347"/>
            </a:xfrm>
            <a:custGeom>
              <a:rect b="b" l="l" r="r" t="t"/>
              <a:pathLst>
                <a:path extrusionOk="0" h="5085" w="2728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5"/>
            <p:cNvSpPr/>
            <p:nvPr/>
          </p:nvSpPr>
          <p:spPr>
            <a:xfrm>
              <a:off x="1756343" y="234856"/>
              <a:ext cx="122464" cy="120820"/>
            </a:xfrm>
            <a:custGeom>
              <a:rect b="b" l="l" r="r" t="t"/>
              <a:pathLst>
                <a:path extrusionOk="0" h="2425" w="2458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1640605" y="-7"/>
              <a:ext cx="129190" cy="88983"/>
            </a:xfrm>
            <a:custGeom>
              <a:rect b="b" l="l" r="r" t="t"/>
              <a:pathLst>
                <a:path extrusionOk="0" h="1786" w="2593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5"/>
            <p:cNvSpPr/>
            <p:nvPr/>
          </p:nvSpPr>
          <p:spPr>
            <a:xfrm>
              <a:off x="1910643" y="162713"/>
              <a:ext cx="52065" cy="45338"/>
            </a:xfrm>
            <a:custGeom>
              <a:rect b="b" l="l" r="r" t="t"/>
              <a:pathLst>
                <a:path extrusionOk="0" h="910" w="1045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5"/>
            <p:cNvSpPr/>
            <p:nvPr/>
          </p:nvSpPr>
          <p:spPr>
            <a:xfrm>
              <a:off x="1721118" y="100634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5"/>
            <p:cNvSpPr/>
            <p:nvPr/>
          </p:nvSpPr>
          <p:spPr>
            <a:xfrm>
              <a:off x="1581864" y="102328"/>
              <a:ext cx="124207" cy="135916"/>
            </a:xfrm>
            <a:custGeom>
              <a:rect b="b" l="l" r="r" t="t"/>
              <a:pathLst>
                <a:path extrusionOk="0" h="2728" w="2493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5"/>
            <p:cNvSpPr/>
            <p:nvPr/>
          </p:nvSpPr>
          <p:spPr>
            <a:xfrm>
              <a:off x="1612057" y="239888"/>
              <a:ext cx="129240" cy="120820"/>
            </a:xfrm>
            <a:custGeom>
              <a:rect b="b" l="l" r="r" t="t"/>
              <a:pathLst>
                <a:path extrusionOk="0" h="2425" w="2594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5"/>
            <p:cNvSpPr/>
            <p:nvPr/>
          </p:nvSpPr>
          <p:spPr>
            <a:xfrm>
              <a:off x="1781503" y="598859"/>
              <a:ext cx="43645" cy="25210"/>
            </a:xfrm>
            <a:custGeom>
              <a:rect b="b" l="l" r="r" t="t"/>
              <a:pathLst>
                <a:path extrusionOk="0" h="506" w="876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5"/>
            <p:cNvSpPr/>
            <p:nvPr/>
          </p:nvSpPr>
          <p:spPr>
            <a:xfrm>
              <a:off x="1243022" y="303611"/>
              <a:ext cx="40306" cy="42000"/>
            </a:xfrm>
            <a:custGeom>
              <a:rect b="b" l="l" r="r" t="t"/>
              <a:pathLst>
                <a:path extrusionOk="0" h="843" w="809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5"/>
            <p:cNvSpPr/>
            <p:nvPr/>
          </p:nvSpPr>
          <p:spPr>
            <a:xfrm>
              <a:off x="1196089" y="254984"/>
              <a:ext cx="124158" cy="130884"/>
            </a:xfrm>
            <a:custGeom>
              <a:rect b="b" l="l" r="r" t="t"/>
              <a:pathLst>
                <a:path extrusionOk="0" h="2627" w="2492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5"/>
            <p:cNvSpPr/>
            <p:nvPr/>
          </p:nvSpPr>
          <p:spPr>
            <a:xfrm>
              <a:off x="1170928" y="436139"/>
              <a:ext cx="45338" cy="38612"/>
            </a:xfrm>
            <a:custGeom>
              <a:rect b="b" l="l" r="r" t="t"/>
              <a:pathLst>
                <a:path extrusionOk="0" h="775" w="91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1412468" y="385818"/>
              <a:ext cx="127496" cy="119126"/>
            </a:xfrm>
            <a:custGeom>
              <a:rect b="b" l="l" r="r" t="t"/>
              <a:pathLst>
                <a:path extrusionOk="0" h="2391" w="2559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5"/>
            <p:cNvSpPr/>
            <p:nvPr/>
          </p:nvSpPr>
          <p:spPr>
            <a:xfrm>
              <a:off x="1479529" y="155987"/>
              <a:ext cx="45338" cy="35274"/>
            </a:xfrm>
            <a:custGeom>
              <a:rect b="b" l="l" r="r" t="t"/>
              <a:pathLst>
                <a:path extrusionOk="0" h="708" w="91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5"/>
            <p:cNvSpPr/>
            <p:nvPr/>
          </p:nvSpPr>
          <p:spPr>
            <a:xfrm>
              <a:off x="1442660" y="533442"/>
              <a:ext cx="11758" cy="130884"/>
            </a:xfrm>
            <a:custGeom>
              <a:rect b="b" l="l" r="r" t="t"/>
              <a:pathLst>
                <a:path extrusionOk="0" h="2627" w="236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1647281" y="600503"/>
              <a:ext cx="21872" cy="33630"/>
            </a:xfrm>
            <a:custGeom>
              <a:rect b="b" l="l" r="r" t="t"/>
              <a:pathLst>
                <a:path extrusionOk="0" h="675" w="439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1553366" y="375754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5"/>
            <p:cNvSpPr/>
            <p:nvPr/>
          </p:nvSpPr>
          <p:spPr>
            <a:xfrm>
              <a:off x="1447692" y="514958"/>
              <a:ext cx="129190" cy="151012"/>
            </a:xfrm>
            <a:custGeom>
              <a:rect b="b" l="l" r="r" t="t"/>
              <a:pathLst>
                <a:path extrusionOk="0" h="3031" w="2593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5"/>
            <p:cNvSpPr/>
            <p:nvPr/>
          </p:nvSpPr>
          <p:spPr>
            <a:xfrm>
              <a:off x="578788" y="536780"/>
              <a:ext cx="682768" cy="164414"/>
            </a:xfrm>
            <a:custGeom>
              <a:rect b="b" l="l" r="r" t="t"/>
              <a:pathLst>
                <a:path extrusionOk="0" h="3300" w="13704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5"/>
            <p:cNvSpPr/>
            <p:nvPr/>
          </p:nvSpPr>
          <p:spPr>
            <a:xfrm>
              <a:off x="1454369" y="409284"/>
              <a:ext cx="35274" cy="31936"/>
            </a:xfrm>
            <a:custGeom>
              <a:rect b="b" l="l" r="r" t="t"/>
              <a:pathLst>
                <a:path extrusionOk="0" h="641" w="708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5"/>
            <p:cNvSpPr/>
            <p:nvPr/>
          </p:nvSpPr>
          <p:spPr>
            <a:xfrm>
              <a:off x="50" y="439477"/>
              <a:ext cx="139304" cy="130884"/>
            </a:xfrm>
            <a:custGeom>
              <a:rect b="b" l="l" r="r" t="t"/>
              <a:pathLst>
                <a:path extrusionOk="0" h="2627" w="2796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5"/>
            <p:cNvSpPr/>
            <p:nvPr/>
          </p:nvSpPr>
          <p:spPr>
            <a:xfrm>
              <a:off x="261718" y="-7"/>
              <a:ext cx="120869" cy="20178"/>
            </a:xfrm>
            <a:custGeom>
              <a:rect b="b" l="l" r="r" t="t"/>
              <a:pathLst>
                <a:path extrusionOk="0" h="405" w="2426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5"/>
            <p:cNvSpPr/>
            <p:nvPr/>
          </p:nvSpPr>
          <p:spPr>
            <a:xfrm>
              <a:off x="50" y="578731"/>
              <a:ext cx="107417" cy="139254"/>
            </a:xfrm>
            <a:custGeom>
              <a:rect b="b" l="l" r="r" t="t"/>
              <a:pathLst>
                <a:path extrusionOk="0" h="2795" w="2156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5"/>
            <p:cNvSpPr/>
            <p:nvPr/>
          </p:nvSpPr>
          <p:spPr>
            <a:xfrm>
              <a:off x="154400" y="432801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5"/>
            <p:cNvSpPr/>
            <p:nvPr/>
          </p:nvSpPr>
          <p:spPr>
            <a:xfrm>
              <a:off x="1585252" y="248258"/>
              <a:ext cx="13452" cy="115787"/>
            </a:xfrm>
            <a:custGeom>
              <a:rect b="b" l="l" r="r" t="t"/>
              <a:pathLst>
                <a:path extrusionOk="0" h="2324" w="27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5"/>
            <p:cNvSpPr/>
            <p:nvPr/>
          </p:nvSpPr>
          <p:spPr>
            <a:xfrm>
              <a:off x="538531" y="325433"/>
              <a:ext cx="36918" cy="52065"/>
            </a:xfrm>
            <a:custGeom>
              <a:rect b="b" l="l" r="r" t="t"/>
              <a:pathLst>
                <a:path extrusionOk="0" h="1045" w="741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5"/>
            <p:cNvSpPr/>
            <p:nvPr/>
          </p:nvSpPr>
          <p:spPr>
            <a:xfrm>
              <a:off x="260073" y="566973"/>
              <a:ext cx="125852" cy="137610"/>
            </a:xfrm>
            <a:custGeom>
              <a:rect b="b" l="l" r="r" t="t"/>
              <a:pathLst>
                <a:path extrusionOk="0" h="2762" w="2526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5"/>
            <p:cNvSpPr/>
            <p:nvPr/>
          </p:nvSpPr>
          <p:spPr>
            <a:xfrm>
              <a:off x="494887" y="283483"/>
              <a:ext cx="124207" cy="130884"/>
            </a:xfrm>
            <a:custGeom>
              <a:rect b="b" l="l" r="r" t="t"/>
              <a:pathLst>
                <a:path extrusionOk="0" h="2627" w="2493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5"/>
            <p:cNvSpPr/>
            <p:nvPr/>
          </p:nvSpPr>
          <p:spPr>
            <a:xfrm>
              <a:off x="575400" y="424381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5"/>
            <p:cNvSpPr/>
            <p:nvPr/>
          </p:nvSpPr>
          <p:spPr>
            <a:xfrm>
              <a:off x="342281" y="469669"/>
              <a:ext cx="36918" cy="43694"/>
            </a:xfrm>
            <a:custGeom>
              <a:rect b="b" l="l" r="r" t="t"/>
              <a:pathLst>
                <a:path extrusionOk="0" h="877" w="741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5"/>
            <p:cNvSpPr/>
            <p:nvPr/>
          </p:nvSpPr>
          <p:spPr>
            <a:xfrm>
              <a:off x="293604" y="429413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5"/>
            <p:cNvSpPr/>
            <p:nvPr/>
          </p:nvSpPr>
          <p:spPr>
            <a:xfrm>
              <a:off x="1134010" y="394188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5"/>
            <p:cNvSpPr/>
            <p:nvPr/>
          </p:nvSpPr>
          <p:spPr>
            <a:xfrm>
              <a:off x="1598655" y="572005"/>
              <a:ext cx="129190" cy="83901"/>
            </a:xfrm>
            <a:custGeom>
              <a:rect b="b" l="l" r="r" t="t"/>
              <a:pathLst>
                <a:path extrusionOk="0" h="1684" w="2593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5"/>
            <p:cNvSpPr/>
            <p:nvPr/>
          </p:nvSpPr>
          <p:spPr>
            <a:xfrm>
              <a:off x="50" y="-7"/>
              <a:ext cx="2049897" cy="773345"/>
            </a:xfrm>
            <a:custGeom>
              <a:rect b="b" l="l" r="r" t="t"/>
              <a:pathLst>
                <a:path extrusionOk="0" h="15522" w="41144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5"/>
            <p:cNvSpPr/>
            <p:nvPr/>
          </p:nvSpPr>
          <p:spPr>
            <a:xfrm>
              <a:off x="1872080" y="582069"/>
              <a:ext cx="10114" cy="67161"/>
            </a:xfrm>
            <a:custGeom>
              <a:rect b="b" l="l" r="r" t="t"/>
              <a:pathLst>
                <a:path extrusionOk="0" h="1348" w="203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5"/>
            <p:cNvSpPr/>
            <p:nvPr/>
          </p:nvSpPr>
          <p:spPr>
            <a:xfrm>
              <a:off x="1776471" y="-7"/>
              <a:ext cx="199639" cy="83951"/>
            </a:xfrm>
            <a:custGeom>
              <a:rect b="b" l="l" r="r" t="t"/>
              <a:pathLst>
                <a:path extrusionOk="0" h="1685" w="4007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5"/>
            <p:cNvSpPr/>
            <p:nvPr/>
          </p:nvSpPr>
          <p:spPr>
            <a:xfrm>
              <a:off x="365747" y="204663"/>
              <a:ext cx="47032" cy="33580"/>
            </a:xfrm>
            <a:custGeom>
              <a:rect b="b" l="l" r="r" t="t"/>
              <a:pathLst>
                <a:path extrusionOk="0" h="674" w="944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5"/>
            <p:cNvSpPr/>
            <p:nvPr/>
          </p:nvSpPr>
          <p:spPr>
            <a:xfrm>
              <a:off x="322102" y="157681"/>
              <a:ext cx="125901" cy="119126"/>
            </a:xfrm>
            <a:custGeom>
              <a:rect b="b" l="l" r="r" t="t"/>
              <a:pathLst>
                <a:path extrusionOk="0" h="2391" w="2527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5"/>
            <p:cNvSpPr/>
            <p:nvPr/>
          </p:nvSpPr>
          <p:spPr>
            <a:xfrm>
              <a:off x="270138" y="335497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5"/>
            <p:cNvSpPr/>
            <p:nvPr/>
          </p:nvSpPr>
          <p:spPr>
            <a:xfrm>
              <a:off x="182898" y="159375"/>
              <a:ext cx="122514" cy="134222"/>
            </a:xfrm>
            <a:custGeom>
              <a:rect b="b" l="l" r="r" t="t"/>
              <a:pathLst>
                <a:path extrusionOk="0" h="2694" w="2459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5"/>
            <p:cNvSpPr/>
            <p:nvPr/>
          </p:nvSpPr>
          <p:spPr>
            <a:xfrm>
              <a:off x="481485" y="466331"/>
              <a:ext cx="38612" cy="38612"/>
            </a:xfrm>
            <a:custGeom>
              <a:rect b="b" l="l" r="r" t="t"/>
              <a:pathLst>
                <a:path extrusionOk="0" h="775" w="775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5"/>
            <p:cNvSpPr/>
            <p:nvPr/>
          </p:nvSpPr>
          <p:spPr>
            <a:xfrm>
              <a:off x="463050" y="150955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5"/>
            <p:cNvSpPr/>
            <p:nvPr/>
          </p:nvSpPr>
          <p:spPr>
            <a:xfrm>
              <a:off x="513371" y="199631"/>
              <a:ext cx="31886" cy="38612"/>
            </a:xfrm>
            <a:custGeom>
              <a:rect b="b" l="l" r="r" t="t"/>
              <a:pathLst>
                <a:path extrusionOk="0" h="775" w="64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5"/>
            <p:cNvSpPr/>
            <p:nvPr/>
          </p:nvSpPr>
          <p:spPr>
            <a:xfrm>
              <a:off x="404310" y="337191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5"/>
            <p:cNvSpPr/>
            <p:nvPr/>
          </p:nvSpPr>
          <p:spPr>
            <a:xfrm>
              <a:off x="355683" y="291853"/>
              <a:ext cx="122514" cy="120869"/>
            </a:xfrm>
            <a:custGeom>
              <a:rect b="b" l="l" r="r" t="t"/>
              <a:pathLst>
                <a:path extrusionOk="0" h="2426" w="2459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5"/>
            <p:cNvSpPr/>
            <p:nvPr/>
          </p:nvSpPr>
          <p:spPr>
            <a:xfrm>
              <a:off x="250009" y="-7"/>
              <a:ext cx="10114" cy="16840"/>
            </a:xfrm>
            <a:custGeom>
              <a:rect b="b" l="l" r="r" t="t"/>
              <a:pathLst>
                <a:path extrusionOk="0" h="338" w="203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5"/>
            <p:cNvSpPr/>
            <p:nvPr/>
          </p:nvSpPr>
          <p:spPr>
            <a:xfrm>
              <a:off x="50" y="33573"/>
              <a:ext cx="83951" cy="130884"/>
            </a:xfrm>
            <a:custGeom>
              <a:rect b="b" l="l" r="r" t="t"/>
              <a:pathLst>
                <a:path extrusionOk="0" h="2627" w="1685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5"/>
            <p:cNvSpPr/>
            <p:nvPr/>
          </p:nvSpPr>
          <p:spPr>
            <a:xfrm>
              <a:off x="50" y="233162"/>
              <a:ext cx="53758" cy="43645"/>
            </a:xfrm>
            <a:custGeom>
              <a:rect b="b" l="l" r="r" t="t"/>
              <a:pathLst>
                <a:path extrusionOk="0" h="876" w="1079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5"/>
            <p:cNvSpPr/>
            <p:nvPr/>
          </p:nvSpPr>
          <p:spPr>
            <a:xfrm>
              <a:off x="293604" y="80506"/>
              <a:ext cx="38612" cy="45338"/>
            </a:xfrm>
            <a:custGeom>
              <a:rect b="b" l="l" r="r" t="t"/>
              <a:pathLst>
                <a:path extrusionOk="0" h="910" w="775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5"/>
            <p:cNvSpPr/>
            <p:nvPr/>
          </p:nvSpPr>
          <p:spPr>
            <a:xfrm>
              <a:off x="241589" y="25153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5"/>
            <p:cNvSpPr/>
            <p:nvPr/>
          </p:nvSpPr>
          <p:spPr>
            <a:xfrm>
              <a:off x="520047" y="196243"/>
              <a:ext cx="26904" cy="10114"/>
            </a:xfrm>
            <a:custGeom>
              <a:rect b="b" l="l" r="r" t="t"/>
              <a:pathLst>
                <a:path extrusionOk="0" h="203" w="54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5"/>
            <p:cNvSpPr/>
            <p:nvPr/>
          </p:nvSpPr>
          <p:spPr>
            <a:xfrm>
              <a:off x="50" y="-7"/>
              <a:ext cx="92321" cy="26904"/>
            </a:xfrm>
            <a:custGeom>
              <a:rect b="b" l="l" r="r" t="t"/>
              <a:pathLst>
                <a:path extrusionOk="0" h="540" w="1853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5"/>
            <p:cNvSpPr/>
            <p:nvPr/>
          </p:nvSpPr>
          <p:spPr>
            <a:xfrm>
              <a:off x="50" y="305305"/>
              <a:ext cx="203027" cy="120820"/>
            </a:xfrm>
            <a:custGeom>
              <a:rect b="b" l="l" r="r" t="t"/>
              <a:pathLst>
                <a:path extrusionOk="0" h="2425" w="4075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5"/>
            <p:cNvSpPr/>
            <p:nvPr/>
          </p:nvSpPr>
          <p:spPr>
            <a:xfrm>
              <a:off x="100691" y="31879"/>
              <a:ext cx="125852" cy="117481"/>
            </a:xfrm>
            <a:custGeom>
              <a:rect b="b" l="l" r="r" t="t"/>
              <a:pathLst>
                <a:path extrusionOk="0" h="2358" w="2526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5"/>
            <p:cNvSpPr/>
            <p:nvPr/>
          </p:nvSpPr>
          <p:spPr>
            <a:xfrm>
              <a:off x="226493" y="201275"/>
              <a:ext cx="40306" cy="50371"/>
            </a:xfrm>
            <a:custGeom>
              <a:rect b="b" l="l" r="r" t="t"/>
              <a:pathLst>
                <a:path extrusionOk="0" h="1011" w="809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5"/>
            <p:cNvSpPr/>
            <p:nvPr/>
          </p:nvSpPr>
          <p:spPr>
            <a:xfrm>
              <a:off x="50" y="164407"/>
              <a:ext cx="164464" cy="127496"/>
            </a:xfrm>
            <a:custGeom>
              <a:rect b="b" l="l" r="r" t="t"/>
              <a:pathLst>
                <a:path extrusionOk="0" h="2559" w="3301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5"/>
            <p:cNvSpPr/>
            <p:nvPr/>
          </p:nvSpPr>
          <p:spPr>
            <a:xfrm>
              <a:off x="1098785" y="306949"/>
              <a:ext cx="28548" cy="38662"/>
            </a:xfrm>
            <a:custGeom>
              <a:rect b="b" l="l" r="r" t="t"/>
              <a:pathLst>
                <a:path extrusionOk="0" h="776" w="573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5"/>
            <p:cNvSpPr/>
            <p:nvPr/>
          </p:nvSpPr>
          <p:spPr>
            <a:xfrm>
              <a:off x="1236345" y="-7"/>
              <a:ext cx="110755" cy="105723"/>
            </a:xfrm>
            <a:custGeom>
              <a:rect b="b" l="l" r="r" t="t"/>
              <a:pathLst>
                <a:path extrusionOk="0" h="2122" w="2223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5"/>
            <p:cNvSpPr/>
            <p:nvPr/>
          </p:nvSpPr>
          <p:spPr>
            <a:xfrm>
              <a:off x="1212829" y="169439"/>
              <a:ext cx="11808" cy="35274"/>
            </a:xfrm>
            <a:custGeom>
              <a:rect b="b" l="l" r="r" t="t"/>
              <a:pathLst>
                <a:path extrusionOk="0" h="708" w="237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5"/>
            <p:cNvSpPr/>
            <p:nvPr/>
          </p:nvSpPr>
          <p:spPr>
            <a:xfrm>
              <a:off x="1055141" y="263354"/>
              <a:ext cx="122514" cy="120820"/>
            </a:xfrm>
            <a:custGeom>
              <a:rect b="b" l="l" r="r" t="t"/>
              <a:pathLst>
                <a:path extrusionOk="0" h="2425" w="2459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5"/>
            <p:cNvSpPr/>
            <p:nvPr/>
          </p:nvSpPr>
          <p:spPr>
            <a:xfrm>
              <a:off x="1303406" y="124150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5"/>
            <p:cNvSpPr/>
            <p:nvPr/>
          </p:nvSpPr>
          <p:spPr>
            <a:xfrm>
              <a:off x="1283278" y="526716"/>
              <a:ext cx="135916" cy="15146"/>
            </a:xfrm>
            <a:custGeom>
              <a:rect b="b" l="l" r="r" t="t"/>
              <a:pathLst>
                <a:path extrusionOk="0" h="304" w="2728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5"/>
            <p:cNvSpPr/>
            <p:nvPr/>
          </p:nvSpPr>
          <p:spPr>
            <a:xfrm>
              <a:off x="1283278" y="390850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5"/>
            <p:cNvSpPr/>
            <p:nvPr/>
          </p:nvSpPr>
          <p:spPr>
            <a:xfrm>
              <a:off x="993112" y="400914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5"/>
            <p:cNvSpPr/>
            <p:nvPr/>
          </p:nvSpPr>
          <p:spPr>
            <a:xfrm>
              <a:off x="1440966" y="112392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5"/>
            <p:cNvSpPr/>
            <p:nvPr/>
          </p:nvSpPr>
          <p:spPr>
            <a:xfrm>
              <a:off x="1274908" y="395882"/>
              <a:ext cx="16840" cy="117481"/>
            </a:xfrm>
            <a:custGeom>
              <a:rect b="b" l="l" r="r" t="t"/>
              <a:pathLst>
                <a:path extrusionOk="0" h="2358" w="338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5"/>
            <p:cNvSpPr/>
            <p:nvPr/>
          </p:nvSpPr>
          <p:spPr>
            <a:xfrm>
              <a:off x="520047" y="15089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5"/>
            <p:cNvSpPr/>
            <p:nvPr/>
          </p:nvSpPr>
          <p:spPr>
            <a:xfrm>
              <a:off x="1311826" y="416010"/>
              <a:ext cx="45338" cy="25210"/>
            </a:xfrm>
            <a:custGeom>
              <a:rect b="b" l="l" r="r" t="t"/>
              <a:pathLst>
                <a:path extrusionOk="0" h="506" w="91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5"/>
            <p:cNvSpPr/>
            <p:nvPr/>
          </p:nvSpPr>
          <p:spPr>
            <a:xfrm>
              <a:off x="682768" y="323739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5"/>
            <p:cNvSpPr/>
            <p:nvPr/>
          </p:nvSpPr>
          <p:spPr>
            <a:xfrm>
              <a:off x="565336" y="72136"/>
              <a:ext cx="38662" cy="43645"/>
            </a:xfrm>
            <a:custGeom>
              <a:rect b="b" l="l" r="r" t="t"/>
              <a:pathLst>
                <a:path extrusionOk="0" h="876" w="776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5"/>
            <p:cNvSpPr/>
            <p:nvPr/>
          </p:nvSpPr>
          <p:spPr>
            <a:xfrm>
              <a:off x="775039" y="275112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5"/>
            <p:cNvSpPr/>
            <p:nvPr/>
          </p:nvSpPr>
          <p:spPr>
            <a:xfrm>
              <a:off x="603948" y="152649"/>
              <a:ext cx="15146" cy="115787"/>
            </a:xfrm>
            <a:custGeom>
              <a:rect b="b" l="l" r="r" t="t"/>
              <a:pathLst>
                <a:path extrusionOk="0" h="2324" w="304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5"/>
            <p:cNvSpPr/>
            <p:nvPr/>
          </p:nvSpPr>
          <p:spPr>
            <a:xfrm>
              <a:off x="632447" y="276757"/>
              <a:ext cx="129240" cy="125901"/>
            </a:xfrm>
            <a:custGeom>
              <a:rect b="b" l="l" r="r" t="t"/>
              <a:pathLst>
                <a:path extrusionOk="0" h="2527" w="2594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5"/>
            <p:cNvSpPr/>
            <p:nvPr/>
          </p:nvSpPr>
          <p:spPr>
            <a:xfrm>
              <a:off x="966258" y="318707"/>
              <a:ext cx="38612" cy="35274"/>
            </a:xfrm>
            <a:custGeom>
              <a:rect b="b" l="l" r="r" t="t"/>
              <a:pathLst>
                <a:path extrusionOk="0" h="708" w="775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5"/>
            <p:cNvSpPr/>
            <p:nvPr/>
          </p:nvSpPr>
          <p:spPr>
            <a:xfrm>
              <a:off x="818633" y="318707"/>
              <a:ext cx="50371" cy="45338"/>
            </a:xfrm>
            <a:custGeom>
              <a:rect b="b" l="l" r="r" t="t"/>
              <a:pathLst>
                <a:path extrusionOk="0" h="910" w="1011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5"/>
            <p:cNvSpPr/>
            <p:nvPr/>
          </p:nvSpPr>
          <p:spPr>
            <a:xfrm>
              <a:off x="1040045" y="446203"/>
              <a:ext cx="38662" cy="33580"/>
            </a:xfrm>
            <a:custGeom>
              <a:rect b="b" l="l" r="r" t="t"/>
              <a:pathLst>
                <a:path extrusionOk="0" h="674" w="776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5"/>
            <p:cNvSpPr/>
            <p:nvPr/>
          </p:nvSpPr>
          <p:spPr>
            <a:xfrm>
              <a:off x="912599" y="268386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9" name="Google Shape;869;p5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870" name="Google Shape;870;p5"/>
          <p:cNvSpPr txBox="1"/>
          <p:nvPr>
            <p:ph idx="1" type="body"/>
          </p:nvPr>
        </p:nvSpPr>
        <p:spPr>
          <a:xfrm>
            <a:off x="1131750" y="1312800"/>
            <a:ext cx="6880500" cy="34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✖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871" name="Google Shape;871;p5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3" name="Google Shape;873;p6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874" name="Google Shape;874;p6"/>
            <p:cNvSpPr/>
            <p:nvPr/>
          </p:nvSpPr>
          <p:spPr>
            <a:xfrm>
              <a:off x="1003176" y="4540815"/>
              <a:ext cx="1110494" cy="612269"/>
            </a:xfrm>
            <a:custGeom>
              <a:rect b="b" l="l" r="r" t="t"/>
              <a:pathLst>
                <a:path extrusionOk="0" h="12289" w="22289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1058529" y="4589442"/>
              <a:ext cx="471371" cy="375811"/>
            </a:xfrm>
            <a:custGeom>
              <a:rect b="b" l="l" r="r" t="t"/>
              <a:pathLst>
                <a:path extrusionOk="0" h="7543" w="9461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1625509" y="4780661"/>
              <a:ext cx="427776" cy="372423"/>
            </a:xfrm>
            <a:custGeom>
              <a:rect b="b" l="l" r="r" t="t"/>
              <a:pathLst>
                <a:path extrusionOk="0" h="7475" w="8586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7" name="Google Shape;877;p6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878" name="Google Shape;878;p6"/>
            <p:cNvSpPr/>
            <p:nvPr/>
          </p:nvSpPr>
          <p:spPr>
            <a:xfrm>
              <a:off x="385875" y="4691777"/>
              <a:ext cx="77225" cy="211397"/>
            </a:xfrm>
            <a:custGeom>
              <a:rect b="b" l="l" r="r" t="t"/>
              <a:pathLst>
                <a:path extrusionOk="0" h="4243" w="155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560304" y="4300920"/>
              <a:ext cx="129240" cy="83951"/>
            </a:xfrm>
            <a:custGeom>
              <a:rect b="b" l="l" r="r" t="t"/>
              <a:pathLst>
                <a:path extrusionOk="0" h="1685" w="2594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6"/>
            <p:cNvSpPr/>
            <p:nvPr/>
          </p:nvSpPr>
          <p:spPr>
            <a:xfrm>
              <a:off x="342281" y="4183488"/>
              <a:ext cx="369035" cy="728056"/>
            </a:xfrm>
            <a:custGeom>
              <a:rect b="b" l="l" r="r" t="t"/>
              <a:pathLst>
                <a:path extrusionOk="0" h="14613" w="7407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1" name="Google Shape;881;p6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882" name="Google Shape;882;p6"/>
            <p:cNvSpPr/>
            <p:nvPr/>
          </p:nvSpPr>
          <p:spPr>
            <a:xfrm>
              <a:off x="50" y="1283221"/>
              <a:ext cx="390907" cy="600560"/>
            </a:xfrm>
            <a:custGeom>
              <a:rect b="b" l="l" r="r" t="t"/>
              <a:pathLst>
                <a:path extrusionOk="0" h="12054" w="7846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50" y="1232900"/>
              <a:ext cx="439534" cy="68855"/>
            </a:xfrm>
            <a:custGeom>
              <a:rect b="b" l="l" r="r" t="t"/>
              <a:pathLst>
                <a:path extrusionOk="0" h="1382" w="8822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50" y="1284915"/>
              <a:ext cx="454630" cy="764975"/>
            </a:xfrm>
            <a:custGeom>
              <a:rect b="b" l="l" r="r" t="t"/>
              <a:pathLst>
                <a:path extrusionOk="0" h="15354" w="9125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5" name="Google Shape;885;p6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886" name="Google Shape;886;p6"/>
            <p:cNvSpPr/>
            <p:nvPr/>
          </p:nvSpPr>
          <p:spPr>
            <a:xfrm>
              <a:off x="50" y="3073044"/>
              <a:ext cx="729750" cy="1046771"/>
            </a:xfrm>
            <a:custGeom>
              <a:rect b="b" l="l" r="r" t="t"/>
              <a:pathLst>
                <a:path extrusionOk="0" h="21010" w="14647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50" y="3264263"/>
              <a:ext cx="679429" cy="686106"/>
            </a:xfrm>
            <a:custGeom>
              <a:rect b="b" l="l" r="r" t="t"/>
              <a:pathLst>
                <a:path extrusionOk="0" h="13771" w="13637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50" y="3314584"/>
              <a:ext cx="466388" cy="580432"/>
            </a:xfrm>
            <a:custGeom>
              <a:rect b="b" l="l" r="r" t="t"/>
              <a:pathLst>
                <a:path extrusionOk="0" h="11650" w="9361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9" name="Google Shape;889;p6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890" name="Google Shape;890;p6"/>
            <p:cNvSpPr/>
            <p:nvPr/>
          </p:nvSpPr>
          <p:spPr>
            <a:xfrm>
              <a:off x="6114267" y="102328"/>
              <a:ext cx="112449" cy="10114"/>
            </a:xfrm>
            <a:custGeom>
              <a:rect b="b" l="l" r="r" t="t"/>
              <a:pathLst>
                <a:path extrusionOk="0" h="203" w="2257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5763716" y="-7"/>
              <a:ext cx="538482" cy="320458"/>
            </a:xfrm>
            <a:custGeom>
              <a:rect b="b" l="l" r="r" t="t"/>
              <a:pathLst>
                <a:path extrusionOk="0" h="6432" w="10808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6"/>
            <p:cNvSpPr/>
            <p:nvPr/>
          </p:nvSpPr>
          <p:spPr>
            <a:xfrm>
              <a:off x="4012455" y="-7"/>
              <a:ext cx="2524606" cy="759943"/>
            </a:xfrm>
            <a:custGeom>
              <a:rect b="b" l="l" r="r" t="t"/>
              <a:pathLst>
                <a:path extrusionOk="0" h="15253" w="50672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6"/>
            <p:cNvSpPr/>
            <p:nvPr/>
          </p:nvSpPr>
          <p:spPr>
            <a:xfrm>
              <a:off x="6092495" y="162713"/>
              <a:ext cx="117432" cy="18484"/>
            </a:xfrm>
            <a:custGeom>
              <a:rect b="b" l="l" r="r" t="t"/>
              <a:pathLst>
                <a:path extrusionOk="0" h="371" w="2357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5788876" y="362352"/>
              <a:ext cx="213041" cy="72143"/>
            </a:xfrm>
            <a:custGeom>
              <a:rect b="b" l="l" r="r" t="t"/>
              <a:pathLst>
                <a:path extrusionOk="0" h="1448" w="4276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5788876" y="432801"/>
              <a:ext cx="145980" cy="50371"/>
            </a:xfrm>
            <a:custGeom>
              <a:rect b="b" l="l" r="r" t="t"/>
              <a:pathLst>
                <a:path extrusionOk="0" h="1011" w="293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5778812" y="337191"/>
              <a:ext cx="186237" cy="43645"/>
            </a:xfrm>
            <a:custGeom>
              <a:rect b="b" l="l" r="r" t="t"/>
              <a:pathLst>
                <a:path extrusionOk="0" h="876" w="3738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4567677" y="-7"/>
              <a:ext cx="53758" cy="290266"/>
            </a:xfrm>
            <a:custGeom>
              <a:rect b="b" l="l" r="r" t="t"/>
              <a:pathLst>
                <a:path extrusionOk="0" h="5826" w="1079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8" name="Google Shape;898;p6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899" name="Google Shape;899;p6"/>
            <p:cNvSpPr/>
            <p:nvPr/>
          </p:nvSpPr>
          <p:spPr>
            <a:xfrm>
              <a:off x="6280325" y="2131997"/>
              <a:ext cx="590496" cy="900841"/>
            </a:xfrm>
            <a:custGeom>
              <a:rect b="b" l="l" r="r" t="t"/>
              <a:pathLst>
                <a:path extrusionOk="0" h="18081" w="11852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6"/>
            <p:cNvSpPr/>
            <p:nvPr/>
          </p:nvSpPr>
          <p:spPr>
            <a:xfrm>
              <a:off x="6542043" y="3044546"/>
              <a:ext cx="65467" cy="46983"/>
            </a:xfrm>
            <a:custGeom>
              <a:rect b="b" l="l" r="r" t="t"/>
              <a:pathLst>
                <a:path extrusionOk="0" h="943" w="1314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6"/>
            <p:cNvSpPr/>
            <p:nvPr/>
          </p:nvSpPr>
          <p:spPr>
            <a:xfrm>
              <a:off x="6292083" y="2138723"/>
              <a:ext cx="35274" cy="35274"/>
            </a:xfrm>
            <a:custGeom>
              <a:rect b="b" l="l" r="r" t="t"/>
              <a:pathLst>
                <a:path extrusionOk="0" h="708" w="708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6"/>
            <p:cNvSpPr/>
            <p:nvPr/>
          </p:nvSpPr>
          <p:spPr>
            <a:xfrm>
              <a:off x="6538655" y="3066318"/>
              <a:ext cx="16840" cy="30242"/>
            </a:xfrm>
            <a:custGeom>
              <a:rect b="b" l="l" r="r" t="t"/>
              <a:pathLst>
                <a:path extrusionOk="0" h="607" w="338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6"/>
            <p:cNvSpPr/>
            <p:nvPr/>
          </p:nvSpPr>
          <p:spPr>
            <a:xfrm>
              <a:off x="6421223" y="2091740"/>
              <a:ext cx="105773" cy="40306"/>
            </a:xfrm>
            <a:custGeom>
              <a:rect b="b" l="l" r="r" t="t"/>
              <a:pathLst>
                <a:path extrusionOk="0" h="809" w="2123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6"/>
            <p:cNvSpPr/>
            <p:nvPr/>
          </p:nvSpPr>
          <p:spPr>
            <a:xfrm>
              <a:off x="6654393" y="2992531"/>
              <a:ext cx="152706" cy="80563"/>
            </a:xfrm>
            <a:custGeom>
              <a:rect b="b" l="l" r="r" t="t"/>
              <a:pathLst>
                <a:path extrusionOk="0" h="1617" w="3065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6"/>
            <p:cNvSpPr/>
            <p:nvPr/>
          </p:nvSpPr>
          <p:spPr>
            <a:xfrm>
              <a:off x="6233393" y="2021291"/>
              <a:ext cx="637429" cy="1130622"/>
            </a:xfrm>
            <a:custGeom>
              <a:rect b="b" l="l" r="r" t="t"/>
              <a:pathLst>
                <a:path extrusionOk="0" h="22693" w="12794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6"/>
            <p:cNvSpPr/>
            <p:nvPr/>
          </p:nvSpPr>
          <p:spPr>
            <a:xfrm>
              <a:off x="6609104" y="2068274"/>
              <a:ext cx="21872" cy="20178"/>
            </a:xfrm>
            <a:custGeom>
              <a:rect b="b" l="l" r="r" t="t"/>
              <a:pathLst>
                <a:path extrusionOk="0" h="405" w="439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7" name="Google Shape;907;p6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908" name="Google Shape;908;p6"/>
            <p:cNvSpPr/>
            <p:nvPr/>
          </p:nvSpPr>
          <p:spPr>
            <a:xfrm>
              <a:off x="6010287" y="4958477"/>
              <a:ext cx="610625" cy="194607"/>
            </a:xfrm>
            <a:custGeom>
              <a:rect b="b" l="l" r="r" t="t"/>
              <a:pathLst>
                <a:path extrusionOk="0" h="3906" w="12256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6"/>
            <p:cNvSpPr/>
            <p:nvPr/>
          </p:nvSpPr>
          <p:spPr>
            <a:xfrm>
              <a:off x="5332602" y="4691777"/>
              <a:ext cx="114094" cy="107417"/>
            </a:xfrm>
            <a:custGeom>
              <a:rect b="b" l="l" r="r" t="t"/>
              <a:pathLst>
                <a:path extrusionOk="0" h="2156" w="229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6"/>
            <p:cNvSpPr/>
            <p:nvPr/>
          </p:nvSpPr>
          <p:spPr>
            <a:xfrm>
              <a:off x="5191704" y="4493833"/>
              <a:ext cx="781715" cy="659251"/>
            </a:xfrm>
            <a:custGeom>
              <a:rect b="b" l="l" r="r" t="t"/>
              <a:pathLst>
                <a:path extrusionOk="0" h="13232" w="1569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6"/>
            <p:cNvSpPr/>
            <p:nvPr/>
          </p:nvSpPr>
          <p:spPr>
            <a:xfrm>
              <a:off x="6674521" y="5069183"/>
              <a:ext cx="196301" cy="83901"/>
            </a:xfrm>
            <a:custGeom>
              <a:rect b="b" l="l" r="r" t="t"/>
              <a:pathLst>
                <a:path extrusionOk="0" h="1684" w="394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6"/>
            <p:cNvSpPr/>
            <p:nvPr/>
          </p:nvSpPr>
          <p:spPr>
            <a:xfrm>
              <a:off x="5243718" y="4597812"/>
              <a:ext cx="45338" cy="43694"/>
            </a:xfrm>
            <a:custGeom>
              <a:rect b="b" l="l" r="r" t="t"/>
              <a:pathLst>
                <a:path extrusionOk="0" h="877" w="91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6"/>
            <p:cNvSpPr/>
            <p:nvPr/>
          </p:nvSpPr>
          <p:spPr>
            <a:xfrm>
              <a:off x="5460098" y="4067751"/>
              <a:ext cx="1410724" cy="868954"/>
            </a:xfrm>
            <a:custGeom>
              <a:rect b="b" l="l" r="r" t="t"/>
              <a:pathLst>
                <a:path extrusionOk="0" h="17441" w="28315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6"/>
            <p:cNvSpPr/>
            <p:nvPr/>
          </p:nvSpPr>
          <p:spPr>
            <a:xfrm>
              <a:off x="5518788" y="4151652"/>
              <a:ext cx="28548" cy="30242"/>
            </a:xfrm>
            <a:custGeom>
              <a:rect b="b" l="l" r="r" t="t"/>
              <a:pathLst>
                <a:path extrusionOk="0" h="607" w="573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6"/>
            <p:cNvSpPr/>
            <p:nvPr/>
          </p:nvSpPr>
          <p:spPr>
            <a:xfrm>
              <a:off x="6605766" y="4480430"/>
              <a:ext cx="134222" cy="130884"/>
            </a:xfrm>
            <a:custGeom>
              <a:rect b="b" l="l" r="r" t="t"/>
              <a:pathLst>
                <a:path extrusionOk="0" h="2627" w="2694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6"/>
            <p:cNvSpPr/>
            <p:nvPr/>
          </p:nvSpPr>
          <p:spPr>
            <a:xfrm>
              <a:off x="5567415" y="4250599"/>
              <a:ext cx="99047" cy="98997"/>
            </a:xfrm>
            <a:custGeom>
              <a:rect b="b" l="l" r="r" t="t"/>
              <a:pathLst>
                <a:path extrusionOk="0" h="1987" w="1988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6"/>
            <p:cNvSpPr/>
            <p:nvPr/>
          </p:nvSpPr>
          <p:spPr>
            <a:xfrm>
              <a:off x="6531979" y="3618202"/>
              <a:ext cx="338843" cy="838762"/>
            </a:xfrm>
            <a:custGeom>
              <a:rect b="b" l="l" r="r" t="t"/>
              <a:pathLst>
                <a:path extrusionOk="0" h="16835" w="6801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8" name="Google Shape;918;p6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919" name="Google Shape;919;p6"/>
            <p:cNvSpPr/>
            <p:nvPr/>
          </p:nvSpPr>
          <p:spPr>
            <a:xfrm>
              <a:off x="5944870" y="3341438"/>
              <a:ext cx="593834" cy="583770"/>
            </a:xfrm>
            <a:custGeom>
              <a:rect b="b" l="l" r="r" t="t"/>
              <a:pathLst>
                <a:path extrusionOk="0" h="11717" w="11919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6"/>
            <p:cNvSpPr/>
            <p:nvPr/>
          </p:nvSpPr>
          <p:spPr>
            <a:xfrm>
              <a:off x="6424611" y="3458870"/>
              <a:ext cx="119126" cy="478097"/>
            </a:xfrm>
            <a:custGeom>
              <a:rect b="b" l="l" r="r" t="t"/>
              <a:pathLst>
                <a:path extrusionOk="0" h="9596" w="2391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1" name="Google Shape;921;p6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922" name="Google Shape;922;p6"/>
            <p:cNvSpPr/>
            <p:nvPr/>
          </p:nvSpPr>
          <p:spPr>
            <a:xfrm>
              <a:off x="2242760" y="211340"/>
              <a:ext cx="33630" cy="20178"/>
            </a:xfrm>
            <a:custGeom>
              <a:rect b="b" l="l" r="r" t="t"/>
              <a:pathLst>
                <a:path extrusionOk="0" h="405" w="675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6"/>
            <p:cNvSpPr/>
            <p:nvPr/>
          </p:nvSpPr>
          <p:spPr>
            <a:xfrm>
              <a:off x="2249486" y="176115"/>
              <a:ext cx="35274" cy="18534"/>
            </a:xfrm>
            <a:custGeom>
              <a:rect b="b" l="l" r="r" t="t"/>
              <a:pathLst>
                <a:path extrusionOk="0" h="372" w="708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6"/>
            <p:cNvSpPr/>
            <p:nvPr/>
          </p:nvSpPr>
          <p:spPr>
            <a:xfrm>
              <a:off x="2204197" y="105666"/>
              <a:ext cx="546902" cy="236607"/>
            </a:xfrm>
            <a:custGeom>
              <a:rect b="b" l="l" r="r" t="t"/>
              <a:pathLst>
                <a:path extrusionOk="0" h="4749" w="10977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6"/>
            <p:cNvSpPr/>
            <p:nvPr/>
          </p:nvSpPr>
          <p:spPr>
            <a:xfrm>
              <a:off x="2593361" y="174471"/>
              <a:ext cx="112449" cy="112400"/>
            </a:xfrm>
            <a:custGeom>
              <a:rect b="b" l="l" r="r" t="t"/>
              <a:pathLst>
                <a:path extrusionOk="0" h="2256" w="2257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6" name="Google Shape;926;p6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927" name="Google Shape;927;p6"/>
            <p:cNvSpPr/>
            <p:nvPr/>
          </p:nvSpPr>
          <p:spPr>
            <a:xfrm>
              <a:off x="1065205" y="176115"/>
              <a:ext cx="40306" cy="35274"/>
            </a:xfrm>
            <a:custGeom>
              <a:rect b="b" l="l" r="r" t="t"/>
              <a:pathLst>
                <a:path extrusionOk="0" h="708" w="809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6"/>
            <p:cNvSpPr/>
            <p:nvPr/>
          </p:nvSpPr>
          <p:spPr>
            <a:xfrm>
              <a:off x="1021610" y="129182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6"/>
            <p:cNvSpPr/>
            <p:nvPr/>
          </p:nvSpPr>
          <p:spPr>
            <a:xfrm>
              <a:off x="1345357" y="164407"/>
              <a:ext cx="36968" cy="38612"/>
            </a:xfrm>
            <a:custGeom>
              <a:rect b="b" l="l" r="r" t="t"/>
              <a:pathLst>
                <a:path extrusionOk="0" h="775" w="742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6"/>
            <p:cNvSpPr/>
            <p:nvPr/>
          </p:nvSpPr>
          <p:spPr>
            <a:xfrm>
              <a:off x="1081995" y="-7"/>
              <a:ext cx="16840" cy="114143"/>
            </a:xfrm>
            <a:custGeom>
              <a:rect b="b" l="l" r="r" t="t"/>
              <a:pathLst>
                <a:path extrusionOk="0" h="2291" w="338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6"/>
            <p:cNvSpPr/>
            <p:nvPr/>
          </p:nvSpPr>
          <p:spPr>
            <a:xfrm>
              <a:off x="1360453" y="-7"/>
              <a:ext cx="124158" cy="110755"/>
            </a:xfrm>
            <a:custGeom>
              <a:rect b="b" l="l" r="r" t="t"/>
              <a:pathLst>
                <a:path extrusionOk="0" h="2223" w="2492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6"/>
            <p:cNvSpPr/>
            <p:nvPr/>
          </p:nvSpPr>
          <p:spPr>
            <a:xfrm>
              <a:off x="105723" y="-7"/>
              <a:ext cx="124207" cy="23566"/>
            </a:xfrm>
            <a:custGeom>
              <a:rect b="b" l="l" r="r" t="t"/>
              <a:pathLst>
                <a:path extrusionOk="0" h="473" w="2493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6"/>
            <p:cNvSpPr/>
            <p:nvPr/>
          </p:nvSpPr>
          <p:spPr>
            <a:xfrm>
              <a:off x="1311826" y="119118"/>
              <a:ext cx="115787" cy="119126"/>
            </a:xfrm>
            <a:custGeom>
              <a:rect b="b" l="l" r="r" t="t"/>
              <a:pathLst>
                <a:path extrusionOk="0" h="2391" w="2324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6"/>
            <p:cNvSpPr/>
            <p:nvPr/>
          </p:nvSpPr>
          <p:spPr>
            <a:xfrm>
              <a:off x="1276602" y="52007"/>
              <a:ext cx="30242" cy="33580"/>
            </a:xfrm>
            <a:custGeom>
              <a:rect b="b" l="l" r="r" t="t"/>
              <a:pathLst>
                <a:path extrusionOk="0" h="674" w="607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6"/>
            <p:cNvSpPr/>
            <p:nvPr/>
          </p:nvSpPr>
          <p:spPr>
            <a:xfrm>
              <a:off x="1090365" y="-7"/>
              <a:ext cx="115837" cy="112449"/>
            </a:xfrm>
            <a:custGeom>
              <a:rect b="b" l="l" r="r" t="t"/>
              <a:pathLst>
                <a:path extrusionOk="0" h="2257" w="2325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6"/>
            <p:cNvSpPr/>
            <p:nvPr/>
          </p:nvSpPr>
          <p:spPr>
            <a:xfrm>
              <a:off x="1219555" y="-7"/>
              <a:ext cx="16840" cy="104079"/>
            </a:xfrm>
            <a:custGeom>
              <a:rect b="b" l="l" r="r" t="t"/>
              <a:pathLst>
                <a:path extrusionOk="0" h="2089" w="338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6"/>
            <p:cNvSpPr/>
            <p:nvPr/>
          </p:nvSpPr>
          <p:spPr>
            <a:xfrm>
              <a:off x="1501351" y="-7"/>
              <a:ext cx="124207" cy="94015"/>
            </a:xfrm>
            <a:custGeom>
              <a:rect b="b" l="l" r="r" t="t"/>
              <a:pathLst>
                <a:path extrusionOk="0" h="1887" w="2493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6"/>
            <p:cNvSpPr/>
            <p:nvPr/>
          </p:nvSpPr>
          <p:spPr>
            <a:xfrm>
              <a:off x="800199" y="3380"/>
              <a:ext cx="125852" cy="117432"/>
            </a:xfrm>
            <a:custGeom>
              <a:rect b="b" l="l" r="r" t="t"/>
              <a:pathLst>
                <a:path extrusionOk="0" h="2357" w="2526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6"/>
            <p:cNvSpPr/>
            <p:nvPr/>
          </p:nvSpPr>
          <p:spPr>
            <a:xfrm>
              <a:off x="993112" y="63765"/>
              <a:ext cx="21822" cy="35274"/>
            </a:xfrm>
            <a:custGeom>
              <a:rect b="b" l="l" r="r" t="t"/>
              <a:pathLst>
                <a:path extrusionOk="0" h="708" w="438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6"/>
            <p:cNvSpPr/>
            <p:nvPr/>
          </p:nvSpPr>
          <p:spPr>
            <a:xfrm>
              <a:off x="853858" y="70442"/>
              <a:ext cx="28598" cy="35274"/>
            </a:xfrm>
            <a:custGeom>
              <a:rect b="b" l="l" r="r" t="t"/>
              <a:pathLst>
                <a:path extrusionOk="0" h="708" w="574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6"/>
            <p:cNvSpPr/>
            <p:nvPr/>
          </p:nvSpPr>
          <p:spPr>
            <a:xfrm>
              <a:off x="560304" y="-7"/>
              <a:ext cx="20178" cy="50"/>
            </a:xfrm>
            <a:custGeom>
              <a:rect b="b" l="l" r="r" t="t"/>
              <a:pathLst>
                <a:path extrusionOk="0" h="1" w="405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6"/>
            <p:cNvSpPr/>
            <p:nvPr/>
          </p:nvSpPr>
          <p:spPr>
            <a:xfrm>
              <a:off x="382537" y="25153"/>
              <a:ext cx="15146" cy="117481"/>
            </a:xfrm>
            <a:custGeom>
              <a:rect b="b" l="l" r="r" t="t"/>
              <a:pathLst>
                <a:path extrusionOk="0" h="2358" w="304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6"/>
            <p:cNvSpPr/>
            <p:nvPr/>
          </p:nvSpPr>
          <p:spPr>
            <a:xfrm>
              <a:off x="1137348" y="58733"/>
              <a:ext cx="25210" cy="38612"/>
            </a:xfrm>
            <a:custGeom>
              <a:rect b="b" l="l" r="r" t="t"/>
              <a:pathLst>
                <a:path extrusionOk="0" h="775" w="506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6"/>
            <p:cNvSpPr/>
            <p:nvPr/>
          </p:nvSpPr>
          <p:spPr>
            <a:xfrm>
              <a:off x="409342" y="-7"/>
              <a:ext cx="112449" cy="8470"/>
            </a:xfrm>
            <a:custGeom>
              <a:rect b="b" l="l" r="r" t="t"/>
              <a:pathLst>
                <a:path extrusionOk="0" h="170" w="2257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6"/>
            <p:cNvSpPr/>
            <p:nvPr/>
          </p:nvSpPr>
          <p:spPr>
            <a:xfrm>
              <a:off x="660945" y="5025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6"/>
            <p:cNvSpPr/>
            <p:nvPr/>
          </p:nvSpPr>
          <p:spPr>
            <a:xfrm>
              <a:off x="432858" y="75474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6"/>
            <p:cNvSpPr/>
            <p:nvPr/>
          </p:nvSpPr>
          <p:spPr>
            <a:xfrm>
              <a:off x="390907" y="20121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6"/>
            <p:cNvSpPr/>
            <p:nvPr/>
          </p:nvSpPr>
          <p:spPr>
            <a:xfrm>
              <a:off x="540176" y="-7"/>
              <a:ext cx="8470" cy="1744"/>
            </a:xfrm>
            <a:custGeom>
              <a:rect b="b" l="l" r="r" t="t"/>
              <a:pathLst>
                <a:path extrusionOk="0" h="35" w="17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6"/>
            <p:cNvSpPr/>
            <p:nvPr/>
          </p:nvSpPr>
          <p:spPr>
            <a:xfrm>
              <a:off x="882406" y="130826"/>
              <a:ext cx="124158" cy="134272"/>
            </a:xfrm>
            <a:custGeom>
              <a:rect b="b" l="l" r="r" t="t"/>
              <a:pathLst>
                <a:path extrusionOk="0" h="2695" w="2492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6"/>
            <p:cNvSpPr/>
            <p:nvPr/>
          </p:nvSpPr>
          <p:spPr>
            <a:xfrm>
              <a:off x="885744" y="276757"/>
              <a:ext cx="13452" cy="115837"/>
            </a:xfrm>
            <a:custGeom>
              <a:rect b="b" l="l" r="r" t="t"/>
              <a:pathLst>
                <a:path extrusionOk="0" h="2325" w="27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6"/>
            <p:cNvSpPr/>
            <p:nvPr/>
          </p:nvSpPr>
          <p:spPr>
            <a:xfrm>
              <a:off x="934371" y="181147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6"/>
            <p:cNvSpPr/>
            <p:nvPr/>
          </p:nvSpPr>
          <p:spPr>
            <a:xfrm>
              <a:off x="941097" y="-7"/>
              <a:ext cx="127546" cy="117481"/>
            </a:xfrm>
            <a:custGeom>
              <a:rect b="b" l="l" r="r" t="t"/>
              <a:pathLst>
                <a:path extrusionOk="0" h="2358" w="256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6"/>
            <p:cNvSpPr/>
            <p:nvPr/>
          </p:nvSpPr>
          <p:spPr>
            <a:xfrm>
              <a:off x="1412468" y="48669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6"/>
            <p:cNvSpPr/>
            <p:nvPr/>
          </p:nvSpPr>
          <p:spPr>
            <a:xfrm>
              <a:off x="654269" y="189567"/>
              <a:ext cx="28548" cy="41951"/>
            </a:xfrm>
            <a:custGeom>
              <a:rect b="b" l="l" r="r" t="t"/>
              <a:pathLst>
                <a:path extrusionOk="0" h="842" w="573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6"/>
            <p:cNvSpPr/>
            <p:nvPr/>
          </p:nvSpPr>
          <p:spPr>
            <a:xfrm>
              <a:off x="610625" y="147617"/>
              <a:ext cx="117481" cy="119126"/>
            </a:xfrm>
            <a:custGeom>
              <a:rect b="b" l="l" r="r" t="t"/>
              <a:pathLst>
                <a:path extrusionOk="0" h="2391" w="2358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6"/>
            <p:cNvSpPr/>
            <p:nvPr/>
          </p:nvSpPr>
          <p:spPr>
            <a:xfrm>
              <a:off x="786797" y="186179"/>
              <a:ext cx="41951" cy="36968"/>
            </a:xfrm>
            <a:custGeom>
              <a:rect b="b" l="l" r="r" t="t"/>
              <a:pathLst>
                <a:path extrusionOk="0" h="742" w="842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6"/>
            <p:cNvSpPr/>
            <p:nvPr/>
          </p:nvSpPr>
          <p:spPr>
            <a:xfrm>
              <a:off x="709622" y="72136"/>
              <a:ext cx="35274" cy="48677"/>
            </a:xfrm>
            <a:custGeom>
              <a:rect b="b" l="l" r="r" t="t"/>
              <a:pathLst>
                <a:path extrusionOk="0" h="977" w="708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6"/>
            <p:cNvSpPr/>
            <p:nvPr/>
          </p:nvSpPr>
          <p:spPr>
            <a:xfrm>
              <a:off x="741508" y="140891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6"/>
            <p:cNvSpPr/>
            <p:nvPr/>
          </p:nvSpPr>
          <p:spPr>
            <a:xfrm>
              <a:off x="211397" y="296885"/>
              <a:ext cx="130884" cy="120869"/>
            </a:xfrm>
            <a:custGeom>
              <a:rect b="b" l="l" r="r" t="t"/>
              <a:pathLst>
                <a:path extrusionOk="0" h="2426" w="2627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6"/>
            <p:cNvSpPr/>
            <p:nvPr/>
          </p:nvSpPr>
          <p:spPr>
            <a:xfrm>
              <a:off x="1734520" y="504894"/>
              <a:ext cx="122514" cy="147674"/>
            </a:xfrm>
            <a:custGeom>
              <a:rect b="b" l="l" r="r" t="t"/>
              <a:pathLst>
                <a:path extrusionOk="0" h="2964" w="2459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6"/>
            <p:cNvSpPr/>
            <p:nvPr/>
          </p:nvSpPr>
          <p:spPr>
            <a:xfrm>
              <a:off x="1873725" y="566973"/>
              <a:ext cx="127546" cy="80563"/>
            </a:xfrm>
            <a:custGeom>
              <a:rect b="b" l="l" r="r" t="t"/>
              <a:pathLst>
                <a:path extrusionOk="0" h="1617" w="256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6"/>
            <p:cNvSpPr/>
            <p:nvPr/>
          </p:nvSpPr>
          <p:spPr>
            <a:xfrm>
              <a:off x="1924045" y="590439"/>
              <a:ext cx="26904" cy="36968"/>
            </a:xfrm>
            <a:custGeom>
              <a:rect b="b" l="l" r="r" t="t"/>
              <a:pathLst>
                <a:path extrusionOk="0" h="742" w="54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1776471" y="528410"/>
              <a:ext cx="43645" cy="28548"/>
            </a:xfrm>
            <a:custGeom>
              <a:rect b="b" l="l" r="r" t="t"/>
              <a:pathLst>
                <a:path extrusionOk="0" h="573" w="876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1689232" y="358964"/>
              <a:ext cx="303668" cy="140948"/>
            </a:xfrm>
            <a:custGeom>
              <a:rect b="b" l="l" r="r" t="t"/>
              <a:pathLst>
                <a:path extrusionOk="0" h="2829" w="6095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120820" y="568667"/>
              <a:ext cx="124207" cy="154350"/>
            </a:xfrm>
            <a:custGeom>
              <a:rect b="b" l="l" r="r" t="t"/>
              <a:pathLst>
                <a:path extrusionOk="0" h="3098" w="2493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1274908" y="519990"/>
              <a:ext cx="159382" cy="144336"/>
            </a:xfrm>
            <a:custGeom>
              <a:rect b="b" l="l" r="r" t="t"/>
              <a:pathLst>
                <a:path extrusionOk="0" h="2897" w="3199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402665" y="555214"/>
              <a:ext cx="171140" cy="149368"/>
            </a:xfrm>
            <a:custGeom>
              <a:rect b="b" l="l" r="r" t="t"/>
              <a:pathLst>
                <a:path extrusionOk="0" h="2998" w="3435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6"/>
            <p:cNvSpPr/>
            <p:nvPr/>
          </p:nvSpPr>
          <p:spPr>
            <a:xfrm>
              <a:off x="1890515" y="21815"/>
              <a:ext cx="55403" cy="40306"/>
            </a:xfrm>
            <a:custGeom>
              <a:rect b="b" l="l" r="r" t="t"/>
              <a:pathLst>
                <a:path extrusionOk="0" h="809" w="1112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6"/>
            <p:cNvSpPr/>
            <p:nvPr/>
          </p:nvSpPr>
          <p:spPr>
            <a:xfrm>
              <a:off x="390907" y="-7"/>
              <a:ext cx="10114" cy="11808"/>
            </a:xfrm>
            <a:custGeom>
              <a:rect b="b" l="l" r="r" t="t"/>
              <a:pathLst>
                <a:path extrusionOk="0" h="237" w="203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6"/>
            <p:cNvSpPr/>
            <p:nvPr/>
          </p:nvSpPr>
          <p:spPr>
            <a:xfrm>
              <a:off x="853858" y="404252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6"/>
            <p:cNvSpPr/>
            <p:nvPr/>
          </p:nvSpPr>
          <p:spPr>
            <a:xfrm>
              <a:off x="1333599" y="248258"/>
              <a:ext cx="127546" cy="125852"/>
            </a:xfrm>
            <a:custGeom>
              <a:rect b="b" l="l" r="r" t="t"/>
              <a:pathLst>
                <a:path extrusionOk="0" h="2526" w="256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6"/>
            <p:cNvSpPr/>
            <p:nvPr/>
          </p:nvSpPr>
          <p:spPr>
            <a:xfrm>
              <a:off x="712960" y="414316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6"/>
            <p:cNvSpPr/>
            <p:nvPr/>
          </p:nvSpPr>
          <p:spPr>
            <a:xfrm>
              <a:off x="1162508" y="12245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6"/>
            <p:cNvSpPr/>
            <p:nvPr/>
          </p:nvSpPr>
          <p:spPr>
            <a:xfrm>
              <a:off x="1387307" y="296885"/>
              <a:ext cx="35274" cy="42000"/>
            </a:xfrm>
            <a:custGeom>
              <a:rect b="b" l="l" r="r" t="t"/>
              <a:pathLst>
                <a:path extrusionOk="0" h="843" w="708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6"/>
            <p:cNvSpPr/>
            <p:nvPr/>
          </p:nvSpPr>
          <p:spPr>
            <a:xfrm>
              <a:off x="895809" y="444509"/>
              <a:ext cx="36968" cy="45338"/>
            </a:xfrm>
            <a:custGeom>
              <a:rect b="b" l="l" r="r" t="t"/>
              <a:pathLst>
                <a:path extrusionOk="0" h="910" w="742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6"/>
            <p:cNvSpPr/>
            <p:nvPr/>
          </p:nvSpPr>
          <p:spPr>
            <a:xfrm>
              <a:off x="583820" y="419349"/>
              <a:ext cx="115787" cy="119175"/>
            </a:xfrm>
            <a:custGeom>
              <a:rect b="b" l="l" r="r" t="t"/>
              <a:pathLst>
                <a:path extrusionOk="0" h="2392" w="2324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6"/>
            <p:cNvSpPr/>
            <p:nvPr/>
          </p:nvSpPr>
          <p:spPr>
            <a:xfrm>
              <a:off x="761637" y="452929"/>
              <a:ext cx="36918" cy="31886"/>
            </a:xfrm>
            <a:custGeom>
              <a:rect b="b" l="l" r="r" t="t"/>
              <a:pathLst>
                <a:path extrusionOk="0" h="640" w="741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6"/>
            <p:cNvSpPr/>
            <p:nvPr/>
          </p:nvSpPr>
          <p:spPr>
            <a:xfrm>
              <a:off x="434502" y="42273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6"/>
            <p:cNvSpPr/>
            <p:nvPr/>
          </p:nvSpPr>
          <p:spPr>
            <a:xfrm>
              <a:off x="624077" y="461299"/>
              <a:ext cx="30242" cy="30242"/>
            </a:xfrm>
            <a:custGeom>
              <a:rect b="b" l="l" r="r" t="t"/>
              <a:pathLst>
                <a:path extrusionOk="0" h="607" w="607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6"/>
            <p:cNvSpPr/>
            <p:nvPr/>
          </p:nvSpPr>
          <p:spPr>
            <a:xfrm>
              <a:off x="1476191" y="246564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6"/>
            <p:cNvSpPr/>
            <p:nvPr/>
          </p:nvSpPr>
          <p:spPr>
            <a:xfrm>
              <a:off x="1856984" y="93958"/>
              <a:ext cx="135916" cy="253347"/>
            </a:xfrm>
            <a:custGeom>
              <a:rect b="b" l="l" r="r" t="t"/>
              <a:pathLst>
                <a:path extrusionOk="0" h="5085" w="2728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6"/>
            <p:cNvSpPr/>
            <p:nvPr/>
          </p:nvSpPr>
          <p:spPr>
            <a:xfrm>
              <a:off x="1756343" y="234856"/>
              <a:ext cx="122464" cy="120820"/>
            </a:xfrm>
            <a:custGeom>
              <a:rect b="b" l="l" r="r" t="t"/>
              <a:pathLst>
                <a:path extrusionOk="0" h="2425" w="2458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6"/>
            <p:cNvSpPr/>
            <p:nvPr/>
          </p:nvSpPr>
          <p:spPr>
            <a:xfrm>
              <a:off x="1640605" y="-7"/>
              <a:ext cx="129190" cy="88983"/>
            </a:xfrm>
            <a:custGeom>
              <a:rect b="b" l="l" r="r" t="t"/>
              <a:pathLst>
                <a:path extrusionOk="0" h="1786" w="2593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6"/>
            <p:cNvSpPr/>
            <p:nvPr/>
          </p:nvSpPr>
          <p:spPr>
            <a:xfrm>
              <a:off x="1910643" y="162713"/>
              <a:ext cx="52065" cy="45338"/>
            </a:xfrm>
            <a:custGeom>
              <a:rect b="b" l="l" r="r" t="t"/>
              <a:pathLst>
                <a:path extrusionOk="0" h="910" w="1045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6"/>
            <p:cNvSpPr/>
            <p:nvPr/>
          </p:nvSpPr>
          <p:spPr>
            <a:xfrm>
              <a:off x="1721118" y="100634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6"/>
            <p:cNvSpPr/>
            <p:nvPr/>
          </p:nvSpPr>
          <p:spPr>
            <a:xfrm>
              <a:off x="1581864" y="102328"/>
              <a:ext cx="124207" cy="135916"/>
            </a:xfrm>
            <a:custGeom>
              <a:rect b="b" l="l" r="r" t="t"/>
              <a:pathLst>
                <a:path extrusionOk="0" h="2728" w="2493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6"/>
            <p:cNvSpPr/>
            <p:nvPr/>
          </p:nvSpPr>
          <p:spPr>
            <a:xfrm>
              <a:off x="1612057" y="239888"/>
              <a:ext cx="129240" cy="120820"/>
            </a:xfrm>
            <a:custGeom>
              <a:rect b="b" l="l" r="r" t="t"/>
              <a:pathLst>
                <a:path extrusionOk="0" h="2425" w="2594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6"/>
            <p:cNvSpPr/>
            <p:nvPr/>
          </p:nvSpPr>
          <p:spPr>
            <a:xfrm>
              <a:off x="1781503" y="598859"/>
              <a:ext cx="43645" cy="25210"/>
            </a:xfrm>
            <a:custGeom>
              <a:rect b="b" l="l" r="r" t="t"/>
              <a:pathLst>
                <a:path extrusionOk="0" h="506" w="876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6"/>
            <p:cNvSpPr/>
            <p:nvPr/>
          </p:nvSpPr>
          <p:spPr>
            <a:xfrm>
              <a:off x="1243022" y="303611"/>
              <a:ext cx="40306" cy="42000"/>
            </a:xfrm>
            <a:custGeom>
              <a:rect b="b" l="l" r="r" t="t"/>
              <a:pathLst>
                <a:path extrusionOk="0" h="843" w="809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6"/>
            <p:cNvSpPr/>
            <p:nvPr/>
          </p:nvSpPr>
          <p:spPr>
            <a:xfrm>
              <a:off x="1196089" y="254984"/>
              <a:ext cx="124158" cy="130884"/>
            </a:xfrm>
            <a:custGeom>
              <a:rect b="b" l="l" r="r" t="t"/>
              <a:pathLst>
                <a:path extrusionOk="0" h="2627" w="2492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6"/>
            <p:cNvSpPr/>
            <p:nvPr/>
          </p:nvSpPr>
          <p:spPr>
            <a:xfrm>
              <a:off x="1170928" y="436139"/>
              <a:ext cx="45338" cy="38612"/>
            </a:xfrm>
            <a:custGeom>
              <a:rect b="b" l="l" r="r" t="t"/>
              <a:pathLst>
                <a:path extrusionOk="0" h="775" w="91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6"/>
            <p:cNvSpPr/>
            <p:nvPr/>
          </p:nvSpPr>
          <p:spPr>
            <a:xfrm>
              <a:off x="1412468" y="385818"/>
              <a:ext cx="127496" cy="119126"/>
            </a:xfrm>
            <a:custGeom>
              <a:rect b="b" l="l" r="r" t="t"/>
              <a:pathLst>
                <a:path extrusionOk="0" h="2391" w="2559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6"/>
            <p:cNvSpPr/>
            <p:nvPr/>
          </p:nvSpPr>
          <p:spPr>
            <a:xfrm>
              <a:off x="1479529" y="155987"/>
              <a:ext cx="45338" cy="35274"/>
            </a:xfrm>
            <a:custGeom>
              <a:rect b="b" l="l" r="r" t="t"/>
              <a:pathLst>
                <a:path extrusionOk="0" h="708" w="91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6"/>
            <p:cNvSpPr/>
            <p:nvPr/>
          </p:nvSpPr>
          <p:spPr>
            <a:xfrm>
              <a:off x="1442660" y="533442"/>
              <a:ext cx="11758" cy="130884"/>
            </a:xfrm>
            <a:custGeom>
              <a:rect b="b" l="l" r="r" t="t"/>
              <a:pathLst>
                <a:path extrusionOk="0" h="2627" w="236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6"/>
            <p:cNvSpPr/>
            <p:nvPr/>
          </p:nvSpPr>
          <p:spPr>
            <a:xfrm>
              <a:off x="1647281" y="600503"/>
              <a:ext cx="21872" cy="33630"/>
            </a:xfrm>
            <a:custGeom>
              <a:rect b="b" l="l" r="r" t="t"/>
              <a:pathLst>
                <a:path extrusionOk="0" h="675" w="439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6"/>
            <p:cNvSpPr/>
            <p:nvPr/>
          </p:nvSpPr>
          <p:spPr>
            <a:xfrm>
              <a:off x="1553366" y="375754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6"/>
            <p:cNvSpPr/>
            <p:nvPr/>
          </p:nvSpPr>
          <p:spPr>
            <a:xfrm>
              <a:off x="1447692" y="514958"/>
              <a:ext cx="129190" cy="151012"/>
            </a:xfrm>
            <a:custGeom>
              <a:rect b="b" l="l" r="r" t="t"/>
              <a:pathLst>
                <a:path extrusionOk="0" h="3031" w="2593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6"/>
            <p:cNvSpPr/>
            <p:nvPr/>
          </p:nvSpPr>
          <p:spPr>
            <a:xfrm>
              <a:off x="578788" y="536780"/>
              <a:ext cx="682768" cy="164414"/>
            </a:xfrm>
            <a:custGeom>
              <a:rect b="b" l="l" r="r" t="t"/>
              <a:pathLst>
                <a:path extrusionOk="0" h="3300" w="13704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6"/>
            <p:cNvSpPr/>
            <p:nvPr/>
          </p:nvSpPr>
          <p:spPr>
            <a:xfrm>
              <a:off x="1454369" y="409284"/>
              <a:ext cx="35274" cy="31936"/>
            </a:xfrm>
            <a:custGeom>
              <a:rect b="b" l="l" r="r" t="t"/>
              <a:pathLst>
                <a:path extrusionOk="0" h="641" w="708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6"/>
            <p:cNvSpPr/>
            <p:nvPr/>
          </p:nvSpPr>
          <p:spPr>
            <a:xfrm>
              <a:off x="50" y="439477"/>
              <a:ext cx="139304" cy="130884"/>
            </a:xfrm>
            <a:custGeom>
              <a:rect b="b" l="l" r="r" t="t"/>
              <a:pathLst>
                <a:path extrusionOk="0" h="2627" w="2796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6"/>
            <p:cNvSpPr/>
            <p:nvPr/>
          </p:nvSpPr>
          <p:spPr>
            <a:xfrm>
              <a:off x="261718" y="-7"/>
              <a:ext cx="120869" cy="20178"/>
            </a:xfrm>
            <a:custGeom>
              <a:rect b="b" l="l" r="r" t="t"/>
              <a:pathLst>
                <a:path extrusionOk="0" h="405" w="2426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6"/>
            <p:cNvSpPr/>
            <p:nvPr/>
          </p:nvSpPr>
          <p:spPr>
            <a:xfrm>
              <a:off x="50" y="578731"/>
              <a:ext cx="107417" cy="139254"/>
            </a:xfrm>
            <a:custGeom>
              <a:rect b="b" l="l" r="r" t="t"/>
              <a:pathLst>
                <a:path extrusionOk="0" h="2795" w="2156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6"/>
            <p:cNvSpPr/>
            <p:nvPr/>
          </p:nvSpPr>
          <p:spPr>
            <a:xfrm>
              <a:off x="154400" y="432801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6"/>
            <p:cNvSpPr/>
            <p:nvPr/>
          </p:nvSpPr>
          <p:spPr>
            <a:xfrm>
              <a:off x="1585252" y="248258"/>
              <a:ext cx="13452" cy="115787"/>
            </a:xfrm>
            <a:custGeom>
              <a:rect b="b" l="l" r="r" t="t"/>
              <a:pathLst>
                <a:path extrusionOk="0" h="2324" w="27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6"/>
            <p:cNvSpPr/>
            <p:nvPr/>
          </p:nvSpPr>
          <p:spPr>
            <a:xfrm>
              <a:off x="538531" y="325433"/>
              <a:ext cx="36918" cy="52065"/>
            </a:xfrm>
            <a:custGeom>
              <a:rect b="b" l="l" r="r" t="t"/>
              <a:pathLst>
                <a:path extrusionOk="0" h="1045" w="741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6"/>
            <p:cNvSpPr/>
            <p:nvPr/>
          </p:nvSpPr>
          <p:spPr>
            <a:xfrm>
              <a:off x="260073" y="566973"/>
              <a:ext cx="125852" cy="137610"/>
            </a:xfrm>
            <a:custGeom>
              <a:rect b="b" l="l" r="r" t="t"/>
              <a:pathLst>
                <a:path extrusionOk="0" h="2762" w="2526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6"/>
            <p:cNvSpPr/>
            <p:nvPr/>
          </p:nvSpPr>
          <p:spPr>
            <a:xfrm>
              <a:off x="494887" y="283483"/>
              <a:ext cx="124207" cy="130884"/>
            </a:xfrm>
            <a:custGeom>
              <a:rect b="b" l="l" r="r" t="t"/>
              <a:pathLst>
                <a:path extrusionOk="0" h="2627" w="2493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6"/>
            <p:cNvSpPr/>
            <p:nvPr/>
          </p:nvSpPr>
          <p:spPr>
            <a:xfrm>
              <a:off x="575400" y="424381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6"/>
            <p:cNvSpPr/>
            <p:nvPr/>
          </p:nvSpPr>
          <p:spPr>
            <a:xfrm>
              <a:off x="342281" y="469669"/>
              <a:ext cx="36918" cy="43694"/>
            </a:xfrm>
            <a:custGeom>
              <a:rect b="b" l="l" r="r" t="t"/>
              <a:pathLst>
                <a:path extrusionOk="0" h="877" w="741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6"/>
            <p:cNvSpPr/>
            <p:nvPr/>
          </p:nvSpPr>
          <p:spPr>
            <a:xfrm>
              <a:off x="293604" y="429413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6"/>
            <p:cNvSpPr/>
            <p:nvPr/>
          </p:nvSpPr>
          <p:spPr>
            <a:xfrm>
              <a:off x="1134010" y="394188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6"/>
            <p:cNvSpPr/>
            <p:nvPr/>
          </p:nvSpPr>
          <p:spPr>
            <a:xfrm>
              <a:off x="1598655" y="572005"/>
              <a:ext cx="129190" cy="83901"/>
            </a:xfrm>
            <a:custGeom>
              <a:rect b="b" l="l" r="r" t="t"/>
              <a:pathLst>
                <a:path extrusionOk="0" h="1684" w="2593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6"/>
            <p:cNvSpPr/>
            <p:nvPr/>
          </p:nvSpPr>
          <p:spPr>
            <a:xfrm>
              <a:off x="50" y="-7"/>
              <a:ext cx="2049897" cy="773345"/>
            </a:xfrm>
            <a:custGeom>
              <a:rect b="b" l="l" r="r" t="t"/>
              <a:pathLst>
                <a:path extrusionOk="0" h="15522" w="41144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6"/>
            <p:cNvSpPr/>
            <p:nvPr/>
          </p:nvSpPr>
          <p:spPr>
            <a:xfrm>
              <a:off x="1872080" y="582069"/>
              <a:ext cx="10114" cy="67161"/>
            </a:xfrm>
            <a:custGeom>
              <a:rect b="b" l="l" r="r" t="t"/>
              <a:pathLst>
                <a:path extrusionOk="0" h="1348" w="203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6"/>
            <p:cNvSpPr/>
            <p:nvPr/>
          </p:nvSpPr>
          <p:spPr>
            <a:xfrm>
              <a:off x="1776471" y="-7"/>
              <a:ext cx="199639" cy="83951"/>
            </a:xfrm>
            <a:custGeom>
              <a:rect b="b" l="l" r="r" t="t"/>
              <a:pathLst>
                <a:path extrusionOk="0" h="1685" w="4007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6"/>
            <p:cNvSpPr/>
            <p:nvPr/>
          </p:nvSpPr>
          <p:spPr>
            <a:xfrm>
              <a:off x="365747" y="204663"/>
              <a:ext cx="47032" cy="33580"/>
            </a:xfrm>
            <a:custGeom>
              <a:rect b="b" l="l" r="r" t="t"/>
              <a:pathLst>
                <a:path extrusionOk="0" h="674" w="944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6"/>
            <p:cNvSpPr/>
            <p:nvPr/>
          </p:nvSpPr>
          <p:spPr>
            <a:xfrm>
              <a:off x="322102" y="157681"/>
              <a:ext cx="125901" cy="119126"/>
            </a:xfrm>
            <a:custGeom>
              <a:rect b="b" l="l" r="r" t="t"/>
              <a:pathLst>
                <a:path extrusionOk="0" h="2391" w="2527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6"/>
            <p:cNvSpPr/>
            <p:nvPr/>
          </p:nvSpPr>
          <p:spPr>
            <a:xfrm>
              <a:off x="270138" y="335497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6"/>
            <p:cNvSpPr/>
            <p:nvPr/>
          </p:nvSpPr>
          <p:spPr>
            <a:xfrm>
              <a:off x="182898" y="159375"/>
              <a:ext cx="122514" cy="134222"/>
            </a:xfrm>
            <a:custGeom>
              <a:rect b="b" l="l" r="r" t="t"/>
              <a:pathLst>
                <a:path extrusionOk="0" h="2694" w="2459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6"/>
            <p:cNvSpPr/>
            <p:nvPr/>
          </p:nvSpPr>
          <p:spPr>
            <a:xfrm>
              <a:off x="481485" y="466331"/>
              <a:ext cx="38612" cy="38612"/>
            </a:xfrm>
            <a:custGeom>
              <a:rect b="b" l="l" r="r" t="t"/>
              <a:pathLst>
                <a:path extrusionOk="0" h="775" w="775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6"/>
            <p:cNvSpPr/>
            <p:nvPr/>
          </p:nvSpPr>
          <p:spPr>
            <a:xfrm>
              <a:off x="463050" y="150955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6"/>
            <p:cNvSpPr/>
            <p:nvPr/>
          </p:nvSpPr>
          <p:spPr>
            <a:xfrm>
              <a:off x="513371" y="199631"/>
              <a:ext cx="31886" cy="38612"/>
            </a:xfrm>
            <a:custGeom>
              <a:rect b="b" l="l" r="r" t="t"/>
              <a:pathLst>
                <a:path extrusionOk="0" h="775" w="64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6"/>
            <p:cNvSpPr/>
            <p:nvPr/>
          </p:nvSpPr>
          <p:spPr>
            <a:xfrm>
              <a:off x="404310" y="337191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6"/>
            <p:cNvSpPr/>
            <p:nvPr/>
          </p:nvSpPr>
          <p:spPr>
            <a:xfrm>
              <a:off x="355683" y="291853"/>
              <a:ext cx="122514" cy="120869"/>
            </a:xfrm>
            <a:custGeom>
              <a:rect b="b" l="l" r="r" t="t"/>
              <a:pathLst>
                <a:path extrusionOk="0" h="2426" w="2459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6"/>
            <p:cNvSpPr/>
            <p:nvPr/>
          </p:nvSpPr>
          <p:spPr>
            <a:xfrm>
              <a:off x="250009" y="-7"/>
              <a:ext cx="10114" cy="16840"/>
            </a:xfrm>
            <a:custGeom>
              <a:rect b="b" l="l" r="r" t="t"/>
              <a:pathLst>
                <a:path extrusionOk="0" h="338" w="203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6"/>
            <p:cNvSpPr/>
            <p:nvPr/>
          </p:nvSpPr>
          <p:spPr>
            <a:xfrm>
              <a:off x="50" y="33573"/>
              <a:ext cx="83951" cy="130884"/>
            </a:xfrm>
            <a:custGeom>
              <a:rect b="b" l="l" r="r" t="t"/>
              <a:pathLst>
                <a:path extrusionOk="0" h="2627" w="1685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6"/>
            <p:cNvSpPr/>
            <p:nvPr/>
          </p:nvSpPr>
          <p:spPr>
            <a:xfrm>
              <a:off x="50" y="233162"/>
              <a:ext cx="53758" cy="43645"/>
            </a:xfrm>
            <a:custGeom>
              <a:rect b="b" l="l" r="r" t="t"/>
              <a:pathLst>
                <a:path extrusionOk="0" h="876" w="1079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6"/>
            <p:cNvSpPr/>
            <p:nvPr/>
          </p:nvSpPr>
          <p:spPr>
            <a:xfrm>
              <a:off x="293604" y="80506"/>
              <a:ext cx="38612" cy="45338"/>
            </a:xfrm>
            <a:custGeom>
              <a:rect b="b" l="l" r="r" t="t"/>
              <a:pathLst>
                <a:path extrusionOk="0" h="910" w="775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6"/>
            <p:cNvSpPr/>
            <p:nvPr/>
          </p:nvSpPr>
          <p:spPr>
            <a:xfrm>
              <a:off x="241589" y="25153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6"/>
            <p:cNvSpPr/>
            <p:nvPr/>
          </p:nvSpPr>
          <p:spPr>
            <a:xfrm>
              <a:off x="520047" y="196243"/>
              <a:ext cx="26904" cy="10114"/>
            </a:xfrm>
            <a:custGeom>
              <a:rect b="b" l="l" r="r" t="t"/>
              <a:pathLst>
                <a:path extrusionOk="0" h="203" w="54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6"/>
            <p:cNvSpPr/>
            <p:nvPr/>
          </p:nvSpPr>
          <p:spPr>
            <a:xfrm>
              <a:off x="50" y="-7"/>
              <a:ext cx="92321" cy="26904"/>
            </a:xfrm>
            <a:custGeom>
              <a:rect b="b" l="l" r="r" t="t"/>
              <a:pathLst>
                <a:path extrusionOk="0" h="540" w="1853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6"/>
            <p:cNvSpPr/>
            <p:nvPr/>
          </p:nvSpPr>
          <p:spPr>
            <a:xfrm>
              <a:off x="50" y="305305"/>
              <a:ext cx="203027" cy="120820"/>
            </a:xfrm>
            <a:custGeom>
              <a:rect b="b" l="l" r="r" t="t"/>
              <a:pathLst>
                <a:path extrusionOk="0" h="2425" w="4075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6"/>
            <p:cNvSpPr/>
            <p:nvPr/>
          </p:nvSpPr>
          <p:spPr>
            <a:xfrm>
              <a:off x="100691" y="31879"/>
              <a:ext cx="125852" cy="117481"/>
            </a:xfrm>
            <a:custGeom>
              <a:rect b="b" l="l" r="r" t="t"/>
              <a:pathLst>
                <a:path extrusionOk="0" h="2358" w="2526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6"/>
            <p:cNvSpPr/>
            <p:nvPr/>
          </p:nvSpPr>
          <p:spPr>
            <a:xfrm>
              <a:off x="226493" y="201275"/>
              <a:ext cx="40306" cy="50371"/>
            </a:xfrm>
            <a:custGeom>
              <a:rect b="b" l="l" r="r" t="t"/>
              <a:pathLst>
                <a:path extrusionOk="0" h="1011" w="809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6"/>
            <p:cNvSpPr/>
            <p:nvPr/>
          </p:nvSpPr>
          <p:spPr>
            <a:xfrm>
              <a:off x="50" y="164407"/>
              <a:ext cx="164464" cy="127496"/>
            </a:xfrm>
            <a:custGeom>
              <a:rect b="b" l="l" r="r" t="t"/>
              <a:pathLst>
                <a:path extrusionOk="0" h="2559" w="3301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6"/>
            <p:cNvSpPr/>
            <p:nvPr/>
          </p:nvSpPr>
          <p:spPr>
            <a:xfrm>
              <a:off x="1098785" y="306949"/>
              <a:ext cx="28548" cy="38662"/>
            </a:xfrm>
            <a:custGeom>
              <a:rect b="b" l="l" r="r" t="t"/>
              <a:pathLst>
                <a:path extrusionOk="0" h="776" w="573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6"/>
            <p:cNvSpPr/>
            <p:nvPr/>
          </p:nvSpPr>
          <p:spPr>
            <a:xfrm>
              <a:off x="1236345" y="-7"/>
              <a:ext cx="110755" cy="105723"/>
            </a:xfrm>
            <a:custGeom>
              <a:rect b="b" l="l" r="r" t="t"/>
              <a:pathLst>
                <a:path extrusionOk="0" h="2122" w="2223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6"/>
            <p:cNvSpPr/>
            <p:nvPr/>
          </p:nvSpPr>
          <p:spPr>
            <a:xfrm>
              <a:off x="1212829" y="169439"/>
              <a:ext cx="11808" cy="35274"/>
            </a:xfrm>
            <a:custGeom>
              <a:rect b="b" l="l" r="r" t="t"/>
              <a:pathLst>
                <a:path extrusionOk="0" h="708" w="237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6"/>
            <p:cNvSpPr/>
            <p:nvPr/>
          </p:nvSpPr>
          <p:spPr>
            <a:xfrm>
              <a:off x="1055141" y="263354"/>
              <a:ext cx="122514" cy="120820"/>
            </a:xfrm>
            <a:custGeom>
              <a:rect b="b" l="l" r="r" t="t"/>
              <a:pathLst>
                <a:path extrusionOk="0" h="2425" w="2459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6"/>
            <p:cNvSpPr/>
            <p:nvPr/>
          </p:nvSpPr>
          <p:spPr>
            <a:xfrm>
              <a:off x="1303406" y="124150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6"/>
            <p:cNvSpPr/>
            <p:nvPr/>
          </p:nvSpPr>
          <p:spPr>
            <a:xfrm>
              <a:off x="1283278" y="526716"/>
              <a:ext cx="135916" cy="15146"/>
            </a:xfrm>
            <a:custGeom>
              <a:rect b="b" l="l" r="r" t="t"/>
              <a:pathLst>
                <a:path extrusionOk="0" h="304" w="2728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6"/>
            <p:cNvSpPr/>
            <p:nvPr/>
          </p:nvSpPr>
          <p:spPr>
            <a:xfrm>
              <a:off x="1283278" y="390850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6"/>
            <p:cNvSpPr/>
            <p:nvPr/>
          </p:nvSpPr>
          <p:spPr>
            <a:xfrm>
              <a:off x="993112" y="400914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6"/>
            <p:cNvSpPr/>
            <p:nvPr/>
          </p:nvSpPr>
          <p:spPr>
            <a:xfrm>
              <a:off x="1440966" y="112392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6"/>
            <p:cNvSpPr/>
            <p:nvPr/>
          </p:nvSpPr>
          <p:spPr>
            <a:xfrm>
              <a:off x="1274908" y="395882"/>
              <a:ext cx="16840" cy="117481"/>
            </a:xfrm>
            <a:custGeom>
              <a:rect b="b" l="l" r="r" t="t"/>
              <a:pathLst>
                <a:path extrusionOk="0" h="2358" w="338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6"/>
            <p:cNvSpPr/>
            <p:nvPr/>
          </p:nvSpPr>
          <p:spPr>
            <a:xfrm>
              <a:off x="520047" y="15089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6"/>
            <p:cNvSpPr/>
            <p:nvPr/>
          </p:nvSpPr>
          <p:spPr>
            <a:xfrm>
              <a:off x="1311826" y="416010"/>
              <a:ext cx="45338" cy="25210"/>
            </a:xfrm>
            <a:custGeom>
              <a:rect b="b" l="l" r="r" t="t"/>
              <a:pathLst>
                <a:path extrusionOk="0" h="506" w="91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6"/>
            <p:cNvSpPr/>
            <p:nvPr/>
          </p:nvSpPr>
          <p:spPr>
            <a:xfrm>
              <a:off x="682768" y="323739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6"/>
            <p:cNvSpPr/>
            <p:nvPr/>
          </p:nvSpPr>
          <p:spPr>
            <a:xfrm>
              <a:off x="565336" y="72136"/>
              <a:ext cx="38662" cy="43645"/>
            </a:xfrm>
            <a:custGeom>
              <a:rect b="b" l="l" r="r" t="t"/>
              <a:pathLst>
                <a:path extrusionOk="0" h="876" w="776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6"/>
            <p:cNvSpPr/>
            <p:nvPr/>
          </p:nvSpPr>
          <p:spPr>
            <a:xfrm>
              <a:off x="775039" y="275112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6"/>
            <p:cNvSpPr/>
            <p:nvPr/>
          </p:nvSpPr>
          <p:spPr>
            <a:xfrm>
              <a:off x="603948" y="152649"/>
              <a:ext cx="15146" cy="115787"/>
            </a:xfrm>
            <a:custGeom>
              <a:rect b="b" l="l" r="r" t="t"/>
              <a:pathLst>
                <a:path extrusionOk="0" h="2324" w="304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6"/>
            <p:cNvSpPr/>
            <p:nvPr/>
          </p:nvSpPr>
          <p:spPr>
            <a:xfrm>
              <a:off x="632447" y="276757"/>
              <a:ext cx="129240" cy="125901"/>
            </a:xfrm>
            <a:custGeom>
              <a:rect b="b" l="l" r="r" t="t"/>
              <a:pathLst>
                <a:path extrusionOk="0" h="2527" w="2594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6"/>
            <p:cNvSpPr/>
            <p:nvPr/>
          </p:nvSpPr>
          <p:spPr>
            <a:xfrm>
              <a:off x="966258" y="318707"/>
              <a:ext cx="38612" cy="35274"/>
            </a:xfrm>
            <a:custGeom>
              <a:rect b="b" l="l" r="r" t="t"/>
              <a:pathLst>
                <a:path extrusionOk="0" h="708" w="775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6"/>
            <p:cNvSpPr/>
            <p:nvPr/>
          </p:nvSpPr>
          <p:spPr>
            <a:xfrm>
              <a:off x="818633" y="318707"/>
              <a:ext cx="50371" cy="45338"/>
            </a:xfrm>
            <a:custGeom>
              <a:rect b="b" l="l" r="r" t="t"/>
              <a:pathLst>
                <a:path extrusionOk="0" h="910" w="1011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6"/>
            <p:cNvSpPr/>
            <p:nvPr/>
          </p:nvSpPr>
          <p:spPr>
            <a:xfrm>
              <a:off x="1040045" y="446203"/>
              <a:ext cx="38662" cy="33580"/>
            </a:xfrm>
            <a:custGeom>
              <a:rect b="b" l="l" r="r" t="t"/>
              <a:pathLst>
                <a:path extrusionOk="0" h="674" w="776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6"/>
            <p:cNvSpPr/>
            <p:nvPr/>
          </p:nvSpPr>
          <p:spPr>
            <a:xfrm>
              <a:off x="912599" y="268386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7" name="Google Shape;1057;p6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058" name="Google Shape;1058;p6"/>
          <p:cNvSpPr txBox="1"/>
          <p:nvPr>
            <p:ph idx="1" type="body"/>
          </p:nvPr>
        </p:nvSpPr>
        <p:spPr>
          <a:xfrm>
            <a:off x="1131725" y="1329863"/>
            <a:ext cx="3339600" cy="34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✖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59" name="Google Shape;1059;p6"/>
          <p:cNvSpPr txBox="1"/>
          <p:nvPr>
            <p:ph idx="2" type="body"/>
          </p:nvPr>
        </p:nvSpPr>
        <p:spPr>
          <a:xfrm>
            <a:off x="4672553" y="1329863"/>
            <a:ext cx="3339600" cy="34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✖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60" name="Google Shape;1060;p6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2" name="Google Shape;1062;p7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1063" name="Google Shape;1063;p7"/>
            <p:cNvSpPr/>
            <p:nvPr/>
          </p:nvSpPr>
          <p:spPr>
            <a:xfrm>
              <a:off x="1003176" y="4540815"/>
              <a:ext cx="1110494" cy="612269"/>
            </a:xfrm>
            <a:custGeom>
              <a:rect b="b" l="l" r="r" t="t"/>
              <a:pathLst>
                <a:path extrusionOk="0" h="12289" w="22289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7"/>
            <p:cNvSpPr/>
            <p:nvPr/>
          </p:nvSpPr>
          <p:spPr>
            <a:xfrm>
              <a:off x="1058529" y="4589442"/>
              <a:ext cx="471371" cy="375811"/>
            </a:xfrm>
            <a:custGeom>
              <a:rect b="b" l="l" r="r" t="t"/>
              <a:pathLst>
                <a:path extrusionOk="0" h="7543" w="9461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7"/>
            <p:cNvSpPr/>
            <p:nvPr/>
          </p:nvSpPr>
          <p:spPr>
            <a:xfrm>
              <a:off x="1625509" y="4780661"/>
              <a:ext cx="427776" cy="372423"/>
            </a:xfrm>
            <a:custGeom>
              <a:rect b="b" l="l" r="r" t="t"/>
              <a:pathLst>
                <a:path extrusionOk="0" h="7475" w="8586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6" name="Google Shape;1066;p7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1067" name="Google Shape;1067;p7"/>
            <p:cNvSpPr/>
            <p:nvPr/>
          </p:nvSpPr>
          <p:spPr>
            <a:xfrm>
              <a:off x="385875" y="4691777"/>
              <a:ext cx="77225" cy="211397"/>
            </a:xfrm>
            <a:custGeom>
              <a:rect b="b" l="l" r="r" t="t"/>
              <a:pathLst>
                <a:path extrusionOk="0" h="4243" w="155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7"/>
            <p:cNvSpPr/>
            <p:nvPr/>
          </p:nvSpPr>
          <p:spPr>
            <a:xfrm>
              <a:off x="560304" y="4300920"/>
              <a:ext cx="129240" cy="83951"/>
            </a:xfrm>
            <a:custGeom>
              <a:rect b="b" l="l" r="r" t="t"/>
              <a:pathLst>
                <a:path extrusionOk="0" h="1685" w="2594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7"/>
            <p:cNvSpPr/>
            <p:nvPr/>
          </p:nvSpPr>
          <p:spPr>
            <a:xfrm>
              <a:off x="342281" y="4183488"/>
              <a:ext cx="369035" cy="728056"/>
            </a:xfrm>
            <a:custGeom>
              <a:rect b="b" l="l" r="r" t="t"/>
              <a:pathLst>
                <a:path extrusionOk="0" h="14613" w="7407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0" name="Google Shape;1070;p7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1071" name="Google Shape;1071;p7"/>
            <p:cNvSpPr/>
            <p:nvPr/>
          </p:nvSpPr>
          <p:spPr>
            <a:xfrm>
              <a:off x="50" y="1283221"/>
              <a:ext cx="390907" cy="600560"/>
            </a:xfrm>
            <a:custGeom>
              <a:rect b="b" l="l" r="r" t="t"/>
              <a:pathLst>
                <a:path extrusionOk="0" h="12054" w="7846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7"/>
            <p:cNvSpPr/>
            <p:nvPr/>
          </p:nvSpPr>
          <p:spPr>
            <a:xfrm>
              <a:off x="50" y="1232900"/>
              <a:ext cx="439534" cy="68855"/>
            </a:xfrm>
            <a:custGeom>
              <a:rect b="b" l="l" r="r" t="t"/>
              <a:pathLst>
                <a:path extrusionOk="0" h="1382" w="8822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50" y="1284915"/>
              <a:ext cx="454630" cy="764975"/>
            </a:xfrm>
            <a:custGeom>
              <a:rect b="b" l="l" r="r" t="t"/>
              <a:pathLst>
                <a:path extrusionOk="0" h="15354" w="9125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4" name="Google Shape;1074;p7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1075" name="Google Shape;1075;p7"/>
            <p:cNvSpPr/>
            <p:nvPr/>
          </p:nvSpPr>
          <p:spPr>
            <a:xfrm>
              <a:off x="50" y="3073044"/>
              <a:ext cx="729750" cy="1046771"/>
            </a:xfrm>
            <a:custGeom>
              <a:rect b="b" l="l" r="r" t="t"/>
              <a:pathLst>
                <a:path extrusionOk="0" h="21010" w="14647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50" y="3264263"/>
              <a:ext cx="679429" cy="686106"/>
            </a:xfrm>
            <a:custGeom>
              <a:rect b="b" l="l" r="r" t="t"/>
              <a:pathLst>
                <a:path extrusionOk="0" h="13771" w="13637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50" y="3314584"/>
              <a:ext cx="466388" cy="580432"/>
            </a:xfrm>
            <a:custGeom>
              <a:rect b="b" l="l" r="r" t="t"/>
              <a:pathLst>
                <a:path extrusionOk="0" h="11650" w="9361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8" name="Google Shape;1078;p7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1079" name="Google Shape;1079;p7"/>
            <p:cNvSpPr/>
            <p:nvPr/>
          </p:nvSpPr>
          <p:spPr>
            <a:xfrm>
              <a:off x="6114267" y="102328"/>
              <a:ext cx="112449" cy="10114"/>
            </a:xfrm>
            <a:custGeom>
              <a:rect b="b" l="l" r="r" t="t"/>
              <a:pathLst>
                <a:path extrusionOk="0" h="203" w="2257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5763716" y="-7"/>
              <a:ext cx="538482" cy="320458"/>
            </a:xfrm>
            <a:custGeom>
              <a:rect b="b" l="l" r="r" t="t"/>
              <a:pathLst>
                <a:path extrusionOk="0" h="6432" w="10808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4012455" y="-7"/>
              <a:ext cx="2524606" cy="759943"/>
            </a:xfrm>
            <a:custGeom>
              <a:rect b="b" l="l" r="r" t="t"/>
              <a:pathLst>
                <a:path extrusionOk="0" h="15253" w="50672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6092495" y="162713"/>
              <a:ext cx="117432" cy="18484"/>
            </a:xfrm>
            <a:custGeom>
              <a:rect b="b" l="l" r="r" t="t"/>
              <a:pathLst>
                <a:path extrusionOk="0" h="371" w="2357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7"/>
            <p:cNvSpPr/>
            <p:nvPr/>
          </p:nvSpPr>
          <p:spPr>
            <a:xfrm>
              <a:off x="5788876" y="362352"/>
              <a:ext cx="213041" cy="72143"/>
            </a:xfrm>
            <a:custGeom>
              <a:rect b="b" l="l" r="r" t="t"/>
              <a:pathLst>
                <a:path extrusionOk="0" h="1448" w="4276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7"/>
            <p:cNvSpPr/>
            <p:nvPr/>
          </p:nvSpPr>
          <p:spPr>
            <a:xfrm>
              <a:off x="5788876" y="432801"/>
              <a:ext cx="145980" cy="50371"/>
            </a:xfrm>
            <a:custGeom>
              <a:rect b="b" l="l" r="r" t="t"/>
              <a:pathLst>
                <a:path extrusionOk="0" h="1011" w="293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5778812" y="337191"/>
              <a:ext cx="186237" cy="43645"/>
            </a:xfrm>
            <a:custGeom>
              <a:rect b="b" l="l" r="r" t="t"/>
              <a:pathLst>
                <a:path extrusionOk="0" h="876" w="3738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4567677" y="-7"/>
              <a:ext cx="53758" cy="290266"/>
            </a:xfrm>
            <a:custGeom>
              <a:rect b="b" l="l" r="r" t="t"/>
              <a:pathLst>
                <a:path extrusionOk="0" h="5826" w="1079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7" name="Google Shape;1087;p7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1088" name="Google Shape;1088;p7"/>
            <p:cNvSpPr/>
            <p:nvPr/>
          </p:nvSpPr>
          <p:spPr>
            <a:xfrm>
              <a:off x="6280325" y="2131997"/>
              <a:ext cx="590496" cy="900841"/>
            </a:xfrm>
            <a:custGeom>
              <a:rect b="b" l="l" r="r" t="t"/>
              <a:pathLst>
                <a:path extrusionOk="0" h="18081" w="11852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6542043" y="3044546"/>
              <a:ext cx="65467" cy="46983"/>
            </a:xfrm>
            <a:custGeom>
              <a:rect b="b" l="l" r="r" t="t"/>
              <a:pathLst>
                <a:path extrusionOk="0" h="943" w="1314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6292083" y="2138723"/>
              <a:ext cx="35274" cy="35274"/>
            </a:xfrm>
            <a:custGeom>
              <a:rect b="b" l="l" r="r" t="t"/>
              <a:pathLst>
                <a:path extrusionOk="0" h="708" w="708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6538655" y="3066318"/>
              <a:ext cx="16840" cy="30242"/>
            </a:xfrm>
            <a:custGeom>
              <a:rect b="b" l="l" r="r" t="t"/>
              <a:pathLst>
                <a:path extrusionOk="0" h="607" w="338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7"/>
            <p:cNvSpPr/>
            <p:nvPr/>
          </p:nvSpPr>
          <p:spPr>
            <a:xfrm>
              <a:off x="6421223" y="2091740"/>
              <a:ext cx="105773" cy="40306"/>
            </a:xfrm>
            <a:custGeom>
              <a:rect b="b" l="l" r="r" t="t"/>
              <a:pathLst>
                <a:path extrusionOk="0" h="809" w="2123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7"/>
            <p:cNvSpPr/>
            <p:nvPr/>
          </p:nvSpPr>
          <p:spPr>
            <a:xfrm>
              <a:off x="6654393" y="2992531"/>
              <a:ext cx="152706" cy="80563"/>
            </a:xfrm>
            <a:custGeom>
              <a:rect b="b" l="l" r="r" t="t"/>
              <a:pathLst>
                <a:path extrusionOk="0" h="1617" w="3065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6233393" y="2021291"/>
              <a:ext cx="637429" cy="1130622"/>
            </a:xfrm>
            <a:custGeom>
              <a:rect b="b" l="l" r="r" t="t"/>
              <a:pathLst>
                <a:path extrusionOk="0" h="22693" w="12794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6609104" y="2068274"/>
              <a:ext cx="21872" cy="20178"/>
            </a:xfrm>
            <a:custGeom>
              <a:rect b="b" l="l" r="r" t="t"/>
              <a:pathLst>
                <a:path extrusionOk="0" h="405" w="439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6" name="Google Shape;1096;p7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1097" name="Google Shape;1097;p7"/>
            <p:cNvSpPr/>
            <p:nvPr/>
          </p:nvSpPr>
          <p:spPr>
            <a:xfrm>
              <a:off x="6010287" y="4958477"/>
              <a:ext cx="610625" cy="194607"/>
            </a:xfrm>
            <a:custGeom>
              <a:rect b="b" l="l" r="r" t="t"/>
              <a:pathLst>
                <a:path extrusionOk="0" h="3906" w="12256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7"/>
            <p:cNvSpPr/>
            <p:nvPr/>
          </p:nvSpPr>
          <p:spPr>
            <a:xfrm>
              <a:off x="5332602" y="4691777"/>
              <a:ext cx="114094" cy="107417"/>
            </a:xfrm>
            <a:custGeom>
              <a:rect b="b" l="l" r="r" t="t"/>
              <a:pathLst>
                <a:path extrusionOk="0" h="2156" w="229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7"/>
            <p:cNvSpPr/>
            <p:nvPr/>
          </p:nvSpPr>
          <p:spPr>
            <a:xfrm>
              <a:off x="5191704" y="4493833"/>
              <a:ext cx="781715" cy="659251"/>
            </a:xfrm>
            <a:custGeom>
              <a:rect b="b" l="l" r="r" t="t"/>
              <a:pathLst>
                <a:path extrusionOk="0" h="13232" w="1569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7"/>
            <p:cNvSpPr/>
            <p:nvPr/>
          </p:nvSpPr>
          <p:spPr>
            <a:xfrm>
              <a:off x="6674521" y="5069183"/>
              <a:ext cx="196301" cy="83901"/>
            </a:xfrm>
            <a:custGeom>
              <a:rect b="b" l="l" r="r" t="t"/>
              <a:pathLst>
                <a:path extrusionOk="0" h="1684" w="394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7"/>
            <p:cNvSpPr/>
            <p:nvPr/>
          </p:nvSpPr>
          <p:spPr>
            <a:xfrm>
              <a:off x="5243718" y="4597812"/>
              <a:ext cx="45338" cy="43694"/>
            </a:xfrm>
            <a:custGeom>
              <a:rect b="b" l="l" r="r" t="t"/>
              <a:pathLst>
                <a:path extrusionOk="0" h="877" w="91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7"/>
            <p:cNvSpPr/>
            <p:nvPr/>
          </p:nvSpPr>
          <p:spPr>
            <a:xfrm>
              <a:off x="5460098" y="4067751"/>
              <a:ext cx="1410724" cy="868954"/>
            </a:xfrm>
            <a:custGeom>
              <a:rect b="b" l="l" r="r" t="t"/>
              <a:pathLst>
                <a:path extrusionOk="0" h="17441" w="28315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7"/>
            <p:cNvSpPr/>
            <p:nvPr/>
          </p:nvSpPr>
          <p:spPr>
            <a:xfrm>
              <a:off x="5518788" y="4151652"/>
              <a:ext cx="28548" cy="30242"/>
            </a:xfrm>
            <a:custGeom>
              <a:rect b="b" l="l" r="r" t="t"/>
              <a:pathLst>
                <a:path extrusionOk="0" h="607" w="573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7"/>
            <p:cNvSpPr/>
            <p:nvPr/>
          </p:nvSpPr>
          <p:spPr>
            <a:xfrm>
              <a:off x="6605766" y="4480430"/>
              <a:ext cx="134222" cy="130884"/>
            </a:xfrm>
            <a:custGeom>
              <a:rect b="b" l="l" r="r" t="t"/>
              <a:pathLst>
                <a:path extrusionOk="0" h="2627" w="2694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7"/>
            <p:cNvSpPr/>
            <p:nvPr/>
          </p:nvSpPr>
          <p:spPr>
            <a:xfrm>
              <a:off x="5567415" y="4250599"/>
              <a:ext cx="99047" cy="98997"/>
            </a:xfrm>
            <a:custGeom>
              <a:rect b="b" l="l" r="r" t="t"/>
              <a:pathLst>
                <a:path extrusionOk="0" h="1987" w="1988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7"/>
            <p:cNvSpPr/>
            <p:nvPr/>
          </p:nvSpPr>
          <p:spPr>
            <a:xfrm>
              <a:off x="6531979" y="3618202"/>
              <a:ext cx="338843" cy="838762"/>
            </a:xfrm>
            <a:custGeom>
              <a:rect b="b" l="l" r="r" t="t"/>
              <a:pathLst>
                <a:path extrusionOk="0" h="16835" w="6801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7" name="Google Shape;1107;p7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1108" name="Google Shape;1108;p7"/>
            <p:cNvSpPr/>
            <p:nvPr/>
          </p:nvSpPr>
          <p:spPr>
            <a:xfrm>
              <a:off x="5944870" y="3341438"/>
              <a:ext cx="593834" cy="583770"/>
            </a:xfrm>
            <a:custGeom>
              <a:rect b="b" l="l" r="r" t="t"/>
              <a:pathLst>
                <a:path extrusionOk="0" h="11717" w="11919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7"/>
            <p:cNvSpPr/>
            <p:nvPr/>
          </p:nvSpPr>
          <p:spPr>
            <a:xfrm>
              <a:off x="6424611" y="3458870"/>
              <a:ext cx="119126" cy="478097"/>
            </a:xfrm>
            <a:custGeom>
              <a:rect b="b" l="l" r="r" t="t"/>
              <a:pathLst>
                <a:path extrusionOk="0" h="9596" w="2391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0" name="Google Shape;1110;p7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1111" name="Google Shape;1111;p7"/>
            <p:cNvSpPr/>
            <p:nvPr/>
          </p:nvSpPr>
          <p:spPr>
            <a:xfrm>
              <a:off x="2242760" y="211340"/>
              <a:ext cx="33630" cy="20178"/>
            </a:xfrm>
            <a:custGeom>
              <a:rect b="b" l="l" r="r" t="t"/>
              <a:pathLst>
                <a:path extrusionOk="0" h="405" w="675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7"/>
            <p:cNvSpPr/>
            <p:nvPr/>
          </p:nvSpPr>
          <p:spPr>
            <a:xfrm>
              <a:off x="2249486" y="176115"/>
              <a:ext cx="35274" cy="18534"/>
            </a:xfrm>
            <a:custGeom>
              <a:rect b="b" l="l" r="r" t="t"/>
              <a:pathLst>
                <a:path extrusionOk="0" h="372" w="708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7"/>
            <p:cNvSpPr/>
            <p:nvPr/>
          </p:nvSpPr>
          <p:spPr>
            <a:xfrm>
              <a:off x="2204197" y="105666"/>
              <a:ext cx="546902" cy="236607"/>
            </a:xfrm>
            <a:custGeom>
              <a:rect b="b" l="l" r="r" t="t"/>
              <a:pathLst>
                <a:path extrusionOk="0" h="4749" w="10977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7"/>
            <p:cNvSpPr/>
            <p:nvPr/>
          </p:nvSpPr>
          <p:spPr>
            <a:xfrm>
              <a:off x="2593361" y="174471"/>
              <a:ext cx="112449" cy="112400"/>
            </a:xfrm>
            <a:custGeom>
              <a:rect b="b" l="l" r="r" t="t"/>
              <a:pathLst>
                <a:path extrusionOk="0" h="2256" w="2257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5" name="Google Shape;1115;p7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1116" name="Google Shape;1116;p7"/>
            <p:cNvSpPr/>
            <p:nvPr/>
          </p:nvSpPr>
          <p:spPr>
            <a:xfrm>
              <a:off x="1065205" y="176115"/>
              <a:ext cx="40306" cy="35274"/>
            </a:xfrm>
            <a:custGeom>
              <a:rect b="b" l="l" r="r" t="t"/>
              <a:pathLst>
                <a:path extrusionOk="0" h="708" w="809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7"/>
            <p:cNvSpPr/>
            <p:nvPr/>
          </p:nvSpPr>
          <p:spPr>
            <a:xfrm>
              <a:off x="1021610" y="129182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7"/>
            <p:cNvSpPr/>
            <p:nvPr/>
          </p:nvSpPr>
          <p:spPr>
            <a:xfrm>
              <a:off x="1345357" y="164407"/>
              <a:ext cx="36968" cy="38612"/>
            </a:xfrm>
            <a:custGeom>
              <a:rect b="b" l="l" r="r" t="t"/>
              <a:pathLst>
                <a:path extrusionOk="0" h="775" w="742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7"/>
            <p:cNvSpPr/>
            <p:nvPr/>
          </p:nvSpPr>
          <p:spPr>
            <a:xfrm>
              <a:off x="1081995" y="-7"/>
              <a:ext cx="16840" cy="114143"/>
            </a:xfrm>
            <a:custGeom>
              <a:rect b="b" l="l" r="r" t="t"/>
              <a:pathLst>
                <a:path extrusionOk="0" h="2291" w="338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7"/>
            <p:cNvSpPr/>
            <p:nvPr/>
          </p:nvSpPr>
          <p:spPr>
            <a:xfrm>
              <a:off x="1360453" y="-7"/>
              <a:ext cx="124158" cy="110755"/>
            </a:xfrm>
            <a:custGeom>
              <a:rect b="b" l="l" r="r" t="t"/>
              <a:pathLst>
                <a:path extrusionOk="0" h="2223" w="2492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7"/>
            <p:cNvSpPr/>
            <p:nvPr/>
          </p:nvSpPr>
          <p:spPr>
            <a:xfrm>
              <a:off x="105723" y="-7"/>
              <a:ext cx="124207" cy="23566"/>
            </a:xfrm>
            <a:custGeom>
              <a:rect b="b" l="l" r="r" t="t"/>
              <a:pathLst>
                <a:path extrusionOk="0" h="473" w="2493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7"/>
            <p:cNvSpPr/>
            <p:nvPr/>
          </p:nvSpPr>
          <p:spPr>
            <a:xfrm>
              <a:off x="1311826" y="119118"/>
              <a:ext cx="115787" cy="119126"/>
            </a:xfrm>
            <a:custGeom>
              <a:rect b="b" l="l" r="r" t="t"/>
              <a:pathLst>
                <a:path extrusionOk="0" h="2391" w="2324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7"/>
            <p:cNvSpPr/>
            <p:nvPr/>
          </p:nvSpPr>
          <p:spPr>
            <a:xfrm>
              <a:off x="1276602" y="52007"/>
              <a:ext cx="30242" cy="33580"/>
            </a:xfrm>
            <a:custGeom>
              <a:rect b="b" l="l" r="r" t="t"/>
              <a:pathLst>
                <a:path extrusionOk="0" h="674" w="607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7"/>
            <p:cNvSpPr/>
            <p:nvPr/>
          </p:nvSpPr>
          <p:spPr>
            <a:xfrm>
              <a:off x="1090365" y="-7"/>
              <a:ext cx="115837" cy="112449"/>
            </a:xfrm>
            <a:custGeom>
              <a:rect b="b" l="l" r="r" t="t"/>
              <a:pathLst>
                <a:path extrusionOk="0" h="2257" w="2325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7"/>
            <p:cNvSpPr/>
            <p:nvPr/>
          </p:nvSpPr>
          <p:spPr>
            <a:xfrm>
              <a:off x="1219555" y="-7"/>
              <a:ext cx="16840" cy="104079"/>
            </a:xfrm>
            <a:custGeom>
              <a:rect b="b" l="l" r="r" t="t"/>
              <a:pathLst>
                <a:path extrusionOk="0" h="2089" w="338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7"/>
            <p:cNvSpPr/>
            <p:nvPr/>
          </p:nvSpPr>
          <p:spPr>
            <a:xfrm>
              <a:off x="1501351" y="-7"/>
              <a:ext cx="124207" cy="94015"/>
            </a:xfrm>
            <a:custGeom>
              <a:rect b="b" l="l" r="r" t="t"/>
              <a:pathLst>
                <a:path extrusionOk="0" h="1887" w="2493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7"/>
            <p:cNvSpPr/>
            <p:nvPr/>
          </p:nvSpPr>
          <p:spPr>
            <a:xfrm>
              <a:off x="800199" y="3380"/>
              <a:ext cx="125852" cy="117432"/>
            </a:xfrm>
            <a:custGeom>
              <a:rect b="b" l="l" r="r" t="t"/>
              <a:pathLst>
                <a:path extrusionOk="0" h="2357" w="2526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7"/>
            <p:cNvSpPr/>
            <p:nvPr/>
          </p:nvSpPr>
          <p:spPr>
            <a:xfrm>
              <a:off x="993112" y="63765"/>
              <a:ext cx="21822" cy="35274"/>
            </a:xfrm>
            <a:custGeom>
              <a:rect b="b" l="l" r="r" t="t"/>
              <a:pathLst>
                <a:path extrusionOk="0" h="708" w="438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7"/>
            <p:cNvSpPr/>
            <p:nvPr/>
          </p:nvSpPr>
          <p:spPr>
            <a:xfrm>
              <a:off x="853858" y="70442"/>
              <a:ext cx="28598" cy="35274"/>
            </a:xfrm>
            <a:custGeom>
              <a:rect b="b" l="l" r="r" t="t"/>
              <a:pathLst>
                <a:path extrusionOk="0" h="708" w="574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7"/>
            <p:cNvSpPr/>
            <p:nvPr/>
          </p:nvSpPr>
          <p:spPr>
            <a:xfrm>
              <a:off x="560304" y="-7"/>
              <a:ext cx="20178" cy="50"/>
            </a:xfrm>
            <a:custGeom>
              <a:rect b="b" l="l" r="r" t="t"/>
              <a:pathLst>
                <a:path extrusionOk="0" h="1" w="405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7"/>
            <p:cNvSpPr/>
            <p:nvPr/>
          </p:nvSpPr>
          <p:spPr>
            <a:xfrm>
              <a:off x="382537" y="25153"/>
              <a:ext cx="15146" cy="117481"/>
            </a:xfrm>
            <a:custGeom>
              <a:rect b="b" l="l" r="r" t="t"/>
              <a:pathLst>
                <a:path extrusionOk="0" h="2358" w="304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7"/>
            <p:cNvSpPr/>
            <p:nvPr/>
          </p:nvSpPr>
          <p:spPr>
            <a:xfrm>
              <a:off x="1137348" y="58733"/>
              <a:ext cx="25210" cy="38612"/>
            </a:xfrm>
            <a:custGeom>
              <a:rect b="b" l="l" r="r" t="t"/>
              <a:pathLst>
                <a:path extrusionOk="0" h="775" w="506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7"/>
            <p:cNvSpPr/>
            <p:nvPr/>
          </p:nvSpPr>
          <p:spPr>
            <a:xfrm>
              <a:off x="409342" y="-7"/>
              <a:ext cx="112449" cy="8470"/>
            </a:xfrm>
            <a:custGeom>
              <a:rect b="b" l="l" r="r" t="t"/>
              <a:pathLst>
                <a:path extrusionOk="0" h="170" w="2257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7"/>
            <p:cNvSpPr/>
            <p:nvPr/>
          </p:nvSpPr>
          <p:spPr>
            <a:xfrm>
              <a:off x="660945" y="5025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7"/>
            <p:cNvSpPr/>
            <p:nvPr/>
          </p:nvSpPr>
          <p:spPr>
            <a:xfrm>
              <a:off x="432858" y="75474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7"/>
            <p:cNvSpPr/>
            <p:nvPr/>
          </p:nvSpPr>
          <p:spPr>
            <a:xfrm>
              <a:off x="390907" y="20121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7"/>
            <p:cNvSpPr/>
            <p:nvPr/>
          </p:nvSpPr>
          <p:spPr>
            <a:xfrm>
              <a:off x="540176" y="-7"/>
              <a:ext cx="8470" cy="1744"/>
            </a:xfrm>
            <a:custGeom>
              <a:rect b="b" l="l" r="r" t="t"/>
              <a:pathLst>
                <a:path extrusionOk="0" h="35" w="17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7"/>
            <p:cNvSpPr/>
            <p:nvPr/>
          </p:nvSpPr>
          <p:spPr>
            <a:xfrm>
              <a:off x="882406" y="130826"/>
              <a:ext cx="124158" cy="134272"/>
            </a:xfrm>
            <a:custGeom>
              <a:rect b="b" l="l" r="r" t="t"/>
              <a:pathLst>
                <a:path extrusionOk="0" h="2695" w="2492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7"/>
            <p:cNvSpPr/>
            <p:nvPr/>
          </p:nvSpPr>
          <p:spPr>
            <a:xfrm>
              <a:off x="885744" y="276757"/>
              <a:ext cx="13452" cy="115837"/>
            </a:xfrm>
            <a:custGeom>
              <a:rect b="b" l="l" r="r" t="t"/>
              <a:pathLst>
                <a:path extrusionOk="0" h="2325" w="27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7"/>
            <p:cNvSpPr/>
            <p:nvPr/>
          </p:nvSpPr>
          <p:spPr>
            <a:xfrm>
              <a:off x="934371" y="181147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7"/>
            <p:cNvSpPr/>
            <p:nvPr/>
          </p:nvSpPr>
          <p:spPr>
            <a:xfrm>
              <a:off x="941097" y="-7"/>
              <a:ext cx="127546" cy="117481"/>
            </a:xfrm>
            <a:custGeom>
              <a:rect b="b" l="l" r="r" t="t"/>
              <a:pathLst>
                <a:path extrusionOk="0" h="2358" w="256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7"/>
            <p:cNvSpPr/>
            <p:nvPr/>
          </p:nvSpPr>
          <p:spPr>
            <a:xfrm>
              <a:off x="1412468" y="48669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7"/>
            <p:cNvSpPr/>
            <p:nvPr/>
          </p:nvSpPr>
          <p:spPr>
            <a:xfrm>
              <a:off x="654269" y="189567"/>
              <a:ext cx="28548" cy="41951"/>
            </a:xfrm>
            <a:custGeom>
              <a:rect b="b" l="l" r="r" t="t"/>
              <a:pathLst>
                <a:path extrusionOk="0" h="842" w="573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7"/>
            <p:cNvSpPr/>
            <p:nvPr/>
          </p:nvSpPr>
          <p:spPr>
            <a:xfrm>
              <a:off x="610625" y="147617"/>
              <a:ext cx="117481" cy="119126"/>
            </a:xfrm>
            <a:custGeom>
              <a:rect b="b" l="l" r="r" t="t"/>
              <a:pathLst>
                <a:path extrusionOk="0" h="2391" w="2358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7"/>
            <p:cNvSpPr/>
            <p:nvPr/>
          </p:nvSpPr>
          <p:spPr>
            <a:xfrm>
              <a:off x="786797" y="186179"/>
              <a:ext cx="41951" cy="36968"/>
            </a:xfrm>
            <a:custGeom>
              <a:rect b="b" l="l" r="r" t="t"/>
              <a:pathLst>
                <a:path extrusionOk="0" h="742" w="842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7"/>
            <p:cNvSpPr/>
            <p:nvPr/>
          </p:nvSpPr>
          <p:spPr>
            <a:xfrm>
              <a:off x="709622" y="72136"/>
              <a:ext cx="35274" cy="48677"/>
            </a:xfrm>
            <a:custGeom>
              <a:rect b="b" l="l" r="r" t="t"/>
              <a:pathLst>
                <a:path extrusionOk="0" h="977" w="708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7"/>
            <p:cNvSpPr/>
            <p:nvPr/>
          </p:nvSpPr>
          <p:spPr>
            <a:xfrm>
              <a:off x="741508" y="140891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7"/>
            <p:cNvSpPr/>
            <p:nvPr/>
          </p:nvSpPr>
          <p:spPr>
            <a:xfrm>
              <a:off x="211397" y="296885"/>
              <a:ext cx="130884" cy="120869"/>
            </a:xfrm>
            <a:custGeom>
              <a:rect b="b" l="l" r="r" t="t"/>
              <a:pathLst>
                <a:path extrusionOk="0" h="2426" w="2627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7"/>
            <p:cNvSpPr/>
            <p:nvPr/>
          </p:nvSpPr>
          <p:spPr>
            <a:xfrm>
              <a:off x="1734520" y="504894"/>
              <a:ext cx="122514" cy="147674"/>
            </a:xfrm>
            <a:custGeom>
              <a:rect b="b" l="l" r="r" t="t"/>
              <a:pathLst>
                <a:path extrusionOk="0" h="2964" w="2459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7"/>
            <p:cNvSpPr/>
            <p:nvPr/>
          </p:nvSpPr>
          <p:spPr>
            <a:xfrm>
              <a:off x="1873725" y="566973"/>
              <a:ext cx="127546" cy="80563"/>
            </a:xfrm>
            <a:custGeom>
              <a:rect b="b" l="l" r="r" t="t"/>
              <a:pathLst>
                <a:path extrusionOk="0" h="1617" w="256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7"/>
            <p:cNvSpPr/>
            <p:nvPr/>
          </p:nvSpPr>
          <p:spPr>
            <a:xfrm>
              <a:off x="1924045" y="590439"/>
              <a:ext cx="26904" cy="36968"/>
            </a:xfrm>
            <a:custGeom>
              <a:rect b="b" l="l" r="r" t="t"/>
              <a:pathLst>
                <a:path extrusionOk="0" h="742" w="54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7"/>
            <p:cNvSpPr/>
            <p:nvPr/>
          </p:nvSpPr>
          <p:spPr>
            <a:xfrm>
              <a:off x="1776471" y="528410"/>
              <a:ext cx="43645" cy="28548"/>
            </a:xfrm>
            <a:custGeom>
              <a:rect b="b" l="l" r="r" t="t"/>
              <a:pathLst>
                <a:path extrusionOk="0" h="573" w="876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7"/>
            <p:cNvSpPr/>
            <p:nvPr/>
          </p:nvSpPr>
          <p:spPr>
            <a:xfrm>
              <a:off x="1689232" y="358964"/>
              <a:ext cx="303668" cy="140948"/>
            </a:xfrm>
            <a:custGeom>
              <a:rect b="b" l="l" r="r" t="t"/>
              <a:pathLst>
                <a:path extrusionOk="0" h="2829" w="6095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7"/>
            <p:cNvSpPr/>
            <p:nvPr/>
          </p:nvSpPr>
          <p:spPr>
            <a:xfrm>
              <a:off x="120820" y="568667"/>
              <a:ext cx="124207" cy="154350"/>
            </a:xfrm>
            <a:custGeom>
              <a:rect b="b" l="l" r="r" t="t"/>
              <a:pathLst>
                <a:path extrusionOk="0" h="3098" w="2493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7"/>
            <p:cNvSpPr/>
            <p:nvPr/>
          </p:nvSpPr>
          <p:spPr>
            <a:xfrm>
              <a:off x="1274908" y="519990"/>
              <a:ext cx="159382" cy="144336"/>
            </a:xfrm>
            <a:custGeom>
              <a:rect b="b" l="l" r="r" t="t"/>
              <a:pathLst>
                <a:path extrusionOk="0" h="2897" w="3199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7"/>
            <p:cNvSpPr/>
            <p:nvPr/>
          </p:nvSpPr>
          <p:spPr>
            <a:xfrm>
              <a:off x="402665" y="555214"/>
              <a:ext cx="171140" cy="149368"/>
            </a:xfrm>
            <a:custGeom>
              <a:rect b="b" l="l" r="r" t="t"/>
              <a:pathLst>
                <a:path extrusionOk="0" h="2998" w="3435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7"/>
            <p:cNvSpPr/>
            <p:nvPr/>
          </p:nvSpPr>
          <p:spPr>
            <a:xfrm>
              <a:off x="1890515" y="21815"/>
              <a:ext cx="55403" cy="40306"/>
            </a:xfrm>
            <a:custGeom>
              <a:rect b="b" l="l" r="r" t="t"/>
              <a:pathLst>
                <a:path extrusionOk="0" h="809" w="1112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7"/>
            <p:cNvSpPr/>
            <p:nvPr/>
          </p:nvSpPr>
          <p:spPr>
            <a:xfrm>
              <a:off x="390907" y="-7"/>
              <a:ext cx="10114" cy="11808"/>
            </a:xfrm>
            <a:custGeom>
              <a:rect b="b" l="l" r="r" t="t"/>
              <a:pathLst>
                <a:path extrusionOk="0" h="237" w="203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7"/>
            <p:cNvSpPr/>
            <p:nvPr/>
          </p:nvSpPr>
          <p:spPr>
            <a:xfrm>
              <a:off x="853858" y="404252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7"/>
            <p:cNvSpPr/>
            <p:nvPr/>
          </p:nvSpPr>
          <p:spPr>
            <a:xfrm>
              <a:off x="1333599" y="248258"/>
              <a:ext cx="127546" cy="125852"/>
            </a:xfrm>
            <a:custGeom>
              <a:rect b="b" l="l" r="r" t="t"/>
              <a:pathLst>
                <a:path extrusionOk="0" h="2526" w="256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7"/>
            <p:cNvSpPr/>
            <p:nvPr/>
          </p:nvSpPr>
          <p:spPr>
            <a:xfrm>
              <a:off x="712960" y="414316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7"/>
            <p:cNvSpPr/>
            <p:nvPr/>
          </p:nvSpPr>
          <p:spPr>
            <a:xfrm>
              <a:off x="1162508" y="12245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7"/>
            <p:cNvSpPr/>
            <p:nvPr/>
          </p:nvSpPr>
          <p:spPr>
            <a:xfrm>
              <a:off x="1387307" y="296885"/>
              <a:ext cx="35274" cy="42000"/>
            </a:xfrm>
            <a:custGeom>
              <a:rect b="b" l="l" r="r" t="t"/>
              <a:pathLst>
                <a:path extrusionOk="0" h="843" w="708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7"/>
            <p:cNvSpPr/>
            <p:nvPr/>
          </p:nvSpPr>
          <p:spPr>
            <a:xfrm>
              <a:off x="895809" y="444509"/>
              <a:ext cx="36968" cy="45338"/>
            </a:xfrm>
            <a:custGeom>
              <a:rect b="b" l="l" r="r" t="t"/>
              <a:pathLst>
                <a:path extrusionOk="0" h="910" w="742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7"/>
            <p:cNvSpPr/>
            <p:nvPr/>
          </p:nvSpPr>
          <p:spPr>
            <a:xfrm>
              <a:off x="583820" y="419349"/>
              <a:ext cx="115787" cy="119175"/>
            </a:xfrm>
            <a:custGeom>
              <a:rect b="b" l="l" r="r" t="t"/>
              <a:pathLst>
                <a:path extrusionOk="0" h="2392" w="2324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7"/>
            <p:cNvSpPr/>
            <p:nvPr/>
          </p:nvSpPr>
          <p:spPr>
            <a:xfrm>
              <a:off x="761637" y="452929"/>
              <a:ext cx="36918" cy="31886"/>
            </a:xfrm>
            <a:custGeom>
              <a:rect b="b" l="l" r="r" t="t"/>
              <a:pathLst>
                <a:path extrusionOk="0" h="640" w="741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7"/>
            <p:cNvSpPr/>
            <p:nvPr/>
          </p:nvSpPr>
          <p:spPr>
            <a:xfrm>
              <a:off x="434502" y="42273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7"/>
            <p:cNvSpPr/>
            <p:nvPr/>
          </p:nvSpPr>
          <p:spPr>
            <a:xfrm>
              <a:off x="624077" y="461299"/>
              <a:ext cx="30242" cy="30242"/>
            </a:xfrm>
            <a:custGeom>
              <a:rect b="b" l="l" r="r" t="t"/>
              <a:pathLst>
                <a:path extrusionOk="0" h="607" w="607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7"/>
            <p:cNvSpPr/>
            <p:nvPr/>
          </p:nvSpPr>
          <p:spPr>
            <a:xfrm>
              <a:off x="1476191" y="246564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7"/>
            <p:cNvSpPr/>
            <p:nvPr/>
          </p:nvSpPr>
          <p:spPr>
            <a:xfrm>
              <a:off x="1856984" y="93958"/>
              <a:ext cx="135916" cy="253347"/>
            </a:xfrm>
            <a:custGeom>
              <a:rect b="b" l="l" r="r" t="t"/>
              <a:pathLst>
                <a:path extrusionOk="0" h="5085" w="2728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7"/>
            <p:cNvSpPr/>
            <p:nvPr/>
          </p:nvSpPr>
          <p:spPr>
            <a:xfrm>
              <a:off x="1756343" y="234856"/>
              <a:ext cx="122464" cy="120820"/>
            </a:xfrm>
            <a:custGeom>
              <a:rect b="b" l="l" r="r" t="t"/>
              <a:pathLst>
                <a:path extrusionOk="0" h="2425" w="2458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7"/>
            <p:cNvSpPr/>
            <p:nvPr/>
          </p:nvSpPr>
          <p:spPr>
            <a:xfrm>
              <a:off x="1640605" y="-7"/>
              <a:ext cx="129190" cy="88983"/>
            </a:xfrm>
            <a:custGeom>
              <a:rect b="b" l="l" r="r" t="t"/>
              <a:pathLst>
                <a:path extrusionOk="0" h="1786" w="2593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7"/>
            <p:cNvSpPr/>
            <p:nvPr/>
          </p:nvSpPr>
          <p:spPr>
            <a:xfrm>
              <a:off x="1910643" y="162713"/>
              <a:ext cx="52065" cy="45338"/>
            </a:xfrm>
            <a:custGeom>
              <a:rect b="b" l="l" r="r" t="t"/>
              <a:pathLst>
                <a:path extrusionOk="0" h="910" w="1045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7"/>
            <p:cNvSpPr/>
            <p:nvPr/>
          </p:nvSpPr>
          <p:spPr>
            <a:xfrm>
              <a:off x="1721118" y="100634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7"/>
            <p:cNvSpPr/>
            <p:nvPr/>
          </p:nvSpPr>
          <p:spPr>
            <a:xfrm>
              <a:off x="1581864" y="102328"/>
              <a:ext cx="124207" cy="135916"/>
            </a:xfrm>
            <a:custGeom>
              <a:rect b="b" l="l" r="r" t="t"/>
              <a:pathLst>
                <a:path extrusionOk="0" h="2728" w="2493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7"/>
            <p:cNvSpPr/>
            <p:nvPr/>
          </p:nvSpPr>
          <p:spPr>
            <a:xfrm>
              <a:off x="1612057" y="239888"/>
              <a:ext cx="129240" cy="120820"/>
            </a:xfrm>
            <a:custGeom>
              <a:rect b="b" l="l" r="r" t="t"/>
              <a:pathLst>
                <a:path extrusionOk="0" h="2425" w="2594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7"/>
            <p:cNvSpPr/>
            <p:nvPr/>
          </p:nvSpPr>
          <p:spPr>
            <a:xfrm>
              <a:off x="1781503" y="598859"/>
              <a:ext cx="43645" cy="25210"/>
            </a:xfrm>
            <a:custGeom>
              <a:rect b="b" l="l" r="r" t="t"/>
              <a:pathLst>
                <a:path extrusionOk="0" h="506" w="876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7"/>
            <p:cNvSpPr/>
            <p:nvPr/>
          </p:nvSpPr>
          <p:spPr>
            <a:xfrm>
              <a:off x="1243022" y="303611"/>
              <a:ext cx="40306" cy="42000"/>
            </a:xfrm>
            <a:custGeom>
              <a:rect b="b" l="l" r="r" t="t"/>
              <a:pathLst>
                <a:path extrusionOk="0" h="843" w="809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7"/>
            <p:cNvSpPr/>
            <p:nvPr/>
          </p:nvSpPr>
          <p:spPr>
            <a:xfrm>
              <a:off x="1196089" y="254984"/>
              <a:ext cx="124158" cy="130884"/>
            </a:xfrm>
            <a:custGeom>
              <a:rect b="b" l="l" r="r" t="t"/>
              <a:pathLst>
                <a:path extrusionOk="0" h="2627" w="2492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7"/>
            <p:cNvSpPr/>
            <p:nvPr/>
          </p:nvSpPr>
          <p:spPr>
            <a:xfrm>
              <a:off x="1170928" y="436139"/>
              <a:ext cx="45338" cy="38612"/>
            </a:xfrm>
            <a:custGeom>
              <a:rect b="b" l="l" r="r" t="t"/>
              <a:pathLst>
                <a:path extrusionOk="0" h="775" w="91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7"/>
            <p:cNvSpPr/>
            <p:nvPr/>
          </p:nvSpPr>
          <p:spPr>
            <a:xfrm>
              <a:off x="1412468" y="385818"/>
              <a:ext cx="127496" cy="119126"/>
            </a:xfrm>
            <a:custGeom>
              <a:rect b="b" l="l" r="r" t="t"/>
              <a:pathLst>
                <a:path extrusionOk="0" h="2391" w="2559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7"/>
            <p:cNvSpPr/>
            <p:nvPr/>
          </p:nvSpPr>
          <p:spPr>
            <a:xfrm>
              <a:off x="1479529" y="155987"/>
              <a:ext cx="45338" cy="35274"/>
            </a:xfrm>
            <a:custGeom>
              <a:rect b="b" l="l" r="r" t="t"/>
              <a:pathLst>
                <a:path extrusionOk="0" h="708" w="91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7"/>
            <p:cNvSpPr/>
            <p:nvPr/>
          </p:nvSpPr>
          <p:spPr>
            <a:xfrm>
              <a:off x="1442660" y="533442"/>
              <a:ext cx="11758" cy="130884"/>
            </a:xfrm>
            <a:custGeom>
              <a:rect b="b" l="l" r="r" t="t"/>
              <a:pathLst>
                <a:path extrusionOk="0" h="2627" w="236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7"/>
            <p:cNvSpPr/>
            <p:nvPr/>
          </p:nvSpPr>
          <p:spPr>
            <a:xfrm>
              <a:off x="1647281" y="600503"/>
              <a:ext cx="21872" cy="33630"/>
            </a:xfrm>
            <a:custGeom>
              <a:rect b="b" l="l" r="r" t="t"/>
              <a:pathLst>
                <a:path extrusionOk="0" h="675" w="439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7"/>
            <p:cNvSpPr/>
            <p:nvPr/>
          </p:nvSpPr>
          <p:spPr>
            <a:xfrm>
              <a:off x="1553366" y="375754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7"/>
            <p:cNvSpPr/>
            <p:nvPr/>
          </p:nvSpPr>
          <p:spPr>
            <a:xfrm>
              <a:off x="1447692" y="514958"/>
              <a:ext cx="129190" cy="151012"/>
            </a:xfrm>
            <a:custGeom>
              <a:rect b="b" l="l" r="r" t="t"/>
              <a:pathLst>
                <a:path extrusionOk="0" h="3031" w="2593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7"/>
            <p:cNvSpPr/>
            <p:nvPr/>
          </p:nvSpPr>
          <p:spPr>
            <a:xfrm>
              <a:off x="578788" y="536780"/>
              <a:ext cx="682768" cy="164414"/>
            </a:xfrm>
            <a:custGeom>
              <a:rect b="b" l="l" r="r" t="t"/>
              <a:pathLst>
                <a:path extrusionOk="0" h="3300" w="13704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7"/>
            <p:cNvSpPr/>
            <p:nvPr/>
          </p:nvSpPr>
          <p:spPr>
            <a:xfrm>
              <a:off x="1454369" y="409284"/>
              <a:ext cx="35274" cy="31936"/>
            </a:xfrm>
            <a:custGeom>
              <a:rect b="b" l="l" r="r" t="t"/>
              <a:pathLst>
                <a:path extrusionOk="0" h="641" w="708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7"/>
            <p:cNvSpPr/>
            <p:nvPr/>
          </p:nvSpPr>
          <p:spPr>
            <a:xfrm>
              <a:off x="50" y="439477"/>
              <a:ext cx="139304" cy="130884"/>
            </a:xfrm>
            <a:custGeom>
              <a:rect b="b" l="l" r="r" t="t"/>
              <a:pathLst>
                <a:path extrusionOk="0" h="2627" w="2796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7"/>
            <p:cNvSpPr/>
            <p:nvPr/>
          </p:nvSpPr>
          <p:spPr>
            <a:xfrm>
              <a:off x="261718" y="-7"/>
              <a:ext cx="120869" cy="20178"/>
            </a:xfrm>
            <a:custGeom>
              <a:rect b="b" l="l" r="r" t="t"/>
              <a:pathLst>
                <a:path extrusionOk="0" h="405" w="2426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7"/>
            <p:cNvSpPr/>
            <p:nvPr/>
          </p:nvSpPr>
          <p:spPr>
            <a:xfrm>
              <a:off x="50" y="578731"/>
              <a:ext cx="107417" cy="139254"/>
            </a:xfrm>
            <a:custGeom>
              <a:rect b="b" l="l" r="r" t="t"/>
              <a:pathLst>
                <a:path extrusionOk="0" h="2795" w="2156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7"/>
            <p:cNvSpPr/>
            <p:nvPr/>
          </p:nvSpPr>
          <p:spPr>
            <a:xfrm>
              <a:off x="154400" y="432801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7"/>
            <p:cNvSpPr/>
            <p:nvPr/>
          </p:nvSpPr>
          <p:spPr>
            <a:xfrm>
              <a:off x="1585252" y="248258"/>
              <a:ext cx="13452" cy="115787"/>
            </a:xfrm>
            <a:custGeom>
              <a:rect b="b" l="l" r="r" t="t"/>
              <a:pathLst>
                <a:path extrusionOk="0" h="2324" w="27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7"/>
            <p:cNvSpPr/>
            <p:nvPr/>
          </p:nvSpPr>
          <p:spPr>
            <a:xfrm>
              <a:off x="538531" y="325433"/>
              <a:ext cx="36918" cy="52065"/>
            </a:xfrm>
            <a:custGeom>
              <a:rect b="b" l="l" r="r" t="t"/>
              <a:pathLst>
                <a:path extrusionOk="0" h="1045" w="741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7"/>
            <p:cNvSpPr/>
            <p:nvPr/>
          </p:nvSpPr>
          <p:spPr>
            <a:xfrm>
              <a:off x="260073" y="566973"/>
              <a:ext cx="125852" cy="137610"/>
            </a:xfrm>
            <a:custGeom>
              <a:rect b="b" l="l" r="r" t="t"/>
              <a:pathLst>
                <a:path extrusionOk="0" h="2762" w="2526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7"/>
            <p:cNvSpPr/>
            <p:nvPr/>
          </p:nvSpPr>
          <p:spPr>
            <a:xfrm>
              <a:off x="494887" y="283483"/>
              <a:ext cx="124207" cy="130884"/>
            </a:xfrm>
            <a:custGeom>
              <a:rect b="b" l="l" r="r" t="t"/>
              <a:pathLst>
                <a:path extrusionOk="0" h="2627" w="2493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7"/>
            <p:cNvSpPr/>
            <p:nvPr/>
          </p:nvSpPr>
          <p:spPr>
            <a:xfrm>
              <a:off x="575400" y="424381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7"/>
            <p:cNvSpPr/>
            <p:nvPr/>
          </p:nvSpPr>
          <p:spPr>
            <a:xfrm>
              <a:off x="342281" y="469669"/>
              <a:ext cx="36918" cy="43694"/>
            </a:xfrm>
            <a:custGeom>
              <a:rect b="b" l="l" r="r" t="t"/>
              <a:pathLst>
                <a:path extrusionOk="0" h="877" w="741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7"/>
            <p:cNvSpPr/>
            <p:nvPr/>
          </p:nvSpPr>
          <p:spPr>
            <a:xfrm>
              <a:off x="293604" y="429413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7"/>
            <p:cNvSpPr/>
            <p:nvPr/>
          </p:nvSpPr>
          <p:spPr>
            <a:xfrm>
              <a:off x="1134010" y="394188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7"/>
            <p:cNvSpPr/>
            <p:nvPr/>
          </p:nvSpPr>
          <p:spPr>
            <a:xfrm>
              <a:off x="1598655" y="572005"/>
              <a:ext cx="129190" cy="83901"/>
            </a:xfrm>
            <a:custGeom>
              <a:rect b="b" l="l" r="r" t="t"/>
              <a:pathLst>
                <a:path extrusionOk="0" h="1684" w="2593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7"/>
            <p:cNvSpPr/>
            <p:nvPr/>
          </p:nvSpPr>
          <p:spPr>
            <a:xfrm>
              <a:off x="50" y="-7"/>
              <a:ext cx="2049897" cy="773345"/>
            </a:xfrm>
            <a:custGeom>
              <a:rect b="b" l="l" r="r" t="t"/>
              <a:pathLst>
                <a:path extrusionOk="0" h="15522" w="41144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7"/>
            <p:cNvSpPr/>
            <p:nvPr/>
          </p:nvSpPr>
          <p:spPr>
            <a:xfrm>
              <a:off x="1872080" y="582069"/>
              <a:ext cx="10114" cy="67161"/>
            </a:xfrm>
            <a:custGeom>
              <a:rect b="b" l="l" r="r" t="t"/>
              <a:pathLst>
                <a:path extrusionOk="0" h="1348" w="203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7"/>
            <p:cNvSpPr/>
            <p:nvPr/>
          </p:nvSpPr>
          <p:spPr>
            <a:xfrm>
              <a:off x="1776471" y="-7"/>
              <a:ext cx="199639" cy="83951"/>
            </a:xfrm>
            <a:custGeom>
              <a:rect b="b" l="l" r="r" t="t"/>
              <a:pathLst>
                <a:path extrusionOk="0" h="1685" w="4007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7"/>
            <p:cNvSpPr/>
            <p:nvPr/>
          </p:nvSpPr>
          <p:spPr>
            <a:xfrm>
              <a:off x="365747" y="204663"/>
              <a:ext cx="47032" cy="33580"/>
            </a:xfrm>
            <a:custGeom>
              <a:rect b="b" l="l" r="r" t="t"/>
              <a:pathLst>
                <a:path extrusionOk="0" h="674" w="944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7"/>
            <p:cNvSpPr/>
            <p:nvPr/>
          </p:nvSpPr>
          <p:spPr>
            <a:xfrm>
              <a:off x="322102" y="157681"/>
              <a:ext cx="125901" cy="119126"/>
            </a:xfrm>
            <a:custGeom>
              <a:rect b="b" l="l" r="r" t="t"/>
              <a:pathLst>
                <a:path extrusionOk="0" h="2391" w="2527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7"/>
            <p:cNvSpPr/>
            <p:nvPr/>
          </p:nvSpPr>
          <p:spPr>
            <a:xfrm>
              <a:off x="270138" y="335497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7"/>
            <p:cNvSpPr/>
            <p:nvPr/>
          </p:nvSpPr>
          <p:spPr>
            <a:xfrm>
              <a:off x="182898" y="159375"/>
              <a:ext cx="122514" cy="134222"/>
            </a:xfrm>
            <a:custGeom>
              <a:rect b="b" l="l" r="r" t="t"/>
              <a:pathLst>
                <a:path extrusionOk="0" h="2694" w="2459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7"/>
            <p:cNvSpPr/>
            <p:nvPr/>
          </p:nvSpPr>
          <p:spPr>
            <a:xfrm>
              <a:off x="481485" y="466331"/>
              <a:ext cx="38612" cy="38612"/>
            </a:xfrm>
            <a:custGeom>
              <a:rect b="b" l="l" r="r" t="t"/>
              <a:pathLst>
                <a:path extrusionOk="0" h="775" w="775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7"/>
            <p:cNvSpPr/>
            <p:nvPr/>
          </p:nvSpPr>
          <p:spPr>
            <a:xfrm>
              <a:off x="463050" y="150955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7"/>
            <p:cNvSpPr/>
            <p:nvPr/>
          </p:nvSpPr>
          <p:spPr>
            <a:xfrm>
              <a:off x="513371" y="199631"/>
              <a:ext cx="31886" cy="38612"/>
            </a:xfrm>
            <a:custGeom>
              <a:rect b="b" l="l" r="r" t="t"/>
              <a:pathLst>
                <a:path extrusionOk="0" h="775" w="64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7"/>
            <p:cNvSpPr/>
            <p:nvPr/>
          </p:nvSpPr>
          <p:spPr>
            <a:xfrm>
              <a:off x="404310" y="337191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7"/>
            <p:cNvSpPr/>
            <p:nvPr/>
          </p:nvSpPr>
          <p:spPr>
            <a:xfrm>
              <a:off x="355683" y="291853"/>
              <a:ext cx="122514" cy="120869"/>
            </a:xfrm>
            <a:custGeom>
              <a:rect b="b" l="l" r="r" t="t"/>
              <a:pathLst>
                <a:path extrusionOk="0" h="2426" w="2459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7"/>
            <p:cNvSpPr/>
            <p:nvPr/>
          </p:nvSpPr>
          <p:spPr>
            <a:xfrm>
              <a:off x="250009" y="-7"/>
              <a:ext cx="10114" cy="16840"/>
            </a:xfrm>
            <a:custGeom>
              <a:rect b="b" l="l" r="r" t="t"/>
              <a:pathLst>
                <a:path extrusionOk="0" h="338" w="203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7"/>
            <p:cNvSpPr/>
            <p:nvPr/>
          </p:nvSpPr>
          <p:spPr>
            <a:xfrm>
              <a:off x="50" y="33573"/>
              <a:ext cx="83951" cy="130884"/>
            </a:xfrm>
            <a:custGeom>
              <a:rect b="b" l="l" r="r" t="t"/>
              <a:pathLst>
                <a:path extrusionOk="0" h="2627" w="1685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7"/>
            <p:cNvSpPr/>
            <p:nvPr/>
          </p:nvSpPr>
          <p:spPr>
            <a:xfrm>
              <a:off x="50" y="233162"/>
              <a:ext cx="53758" cy="43645"/>
            </a:xfrm>
            <a:custGeom>
              <a:rect b="b" l="l" r="r" t="t"/>
              <a:pathLst>
                <a:path extrusionOk="0" h="876" w="1079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7"/>
            <p:cNvSpPr/>
            <p:nvPr/>
          </p:nvSpPr>
          <p:spPr>
            <a:xfrm>
              <a:off x="293604" y="80506"/>
              <a:ext cx="38612" cy="45338"/>
            </a:xfrm>
            <a:custGeom>
              <a:rect b="b" l="l" r="r" t="t"/>
              <a:pathLst>
                <a:path extrusionOk="0" h="910" w="775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7"/>
            <p:cNvSpPr/>
            <p:nvPr/>
          </p:nvSpPr>
          <p:spPr>
            <a:xfrm>
              <a:off x="241589" y="25153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7"/>
            <p:cNvSpPr/>
            <p:nvPr/>
          </p:nvSpPr>
          <p:spPr>
            <a:xfrm>
              <a:off x="520047" y="196243"/>
              <a:ext cx="26904" cy="10114"/>
            </a:xfrm>
            <a:custGeom>
              <a:rect b="b" l="l" r="r" t="t"/>
              <a:pathLst>
                <a:path extrusionOk="0" h="203" w="54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7"/>
            <p:cNvSpPr/>
            <p:nvPr/>
          </p:nvSpPr>
          <p:spPr>
            <a:xfrm>
              <a:off x="50" y="-7"/>
              <a:ext cx="92321" cy="26904"/>
            </a:xfrm>
            <a:custGeom>
              <a:rect b="b" l="l" r="r" t="t"/>
              <a:pathLst>
                <a:path extrusionOk="0" h="540" w="1853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7"/>
            <p:cNvSpPr/>
            <p:nvPr/>
          </p:nvSpPr>
          <p:spPr>
            <a:xfrm>
              <a:off x="50" y="305305"/>
              <a:ext cx="203027" cy="120820"/>
            </a:xfrm>
            <a:custGeom>
              <a:rect b="b" l="l" r="r" t="t"/>
              <a:pathLst>
                <a:path extrusionOk="0" h="2425" w="4075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7"/>
            <p:cNvSpPr/>
            <p:nvPr/>
          </p:nvSpPr>
          <p:spPr>
            <a:xfrm>
              <a:off x="100691" y="31879"/>
              <a:ext cx="125852" cy="117481"/>
            </a:xfrm>
            <a:custGeom>
              <a:rect b="b" l="l" r="r" t="t"/>
              <a:pathLst>
                <a:path extrusionOk="0" h="2358" w="2526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7"/>
            <p:cNvSpPr/>
            <p:nvPr/>
          </p:nvSpPr>
          <p:spPr>
            <a:xfrm>
              <a:off x="226493" y="201275"/>
              <a:ext cx="40306" cy="50371"/>
            </a:xfrm>
            <a:custGeom>
              <a:rect b="b" l="l" r="r" t="t"/>
              <a:pathLst>
                <a:path extrusionOk="0" h="1011" w="809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7"/>
            <p:cNvSpPr/>
            <p:nvPr/>
          </p:nvSpPr>
          <p:spPr>
            <a:xfrm>
              <a:off x="50" y="164407"/>
              <a:ext cx="164464" cy="127496"/>
            </a:xfrm>
            <a:custGeom>
              <a:rect b="b" l="l" r="r" t="t"/>
              <a:pathLst>
                <a:path extrusionOk="0" h="2559" w="3301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7"/>
            <p:cNvSpPr/>
            <p:nvPr/>
          </p:nvSpPr>
          <p:spPr>
            <a:xfrm>
              <a:off x="1098785" y="306949"/>
              <a:ext cx="28548" cy="38662"/>
            </a:xfrm>
            <a:custGeom>
              <a:rect b="b" l="l" r="r" t="t"/>
              <a:pathLst>
                <a:path extrusionOk="0" h="776" w="573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7"/>
            <p:cNvSpPr/>
            <p:nvPr/>
          </p:nvSpPr>
          <p:spPr>
            <a:xfrm>
              <a:off x="1236345" y="-7"/>
              <a:ext cx="110755" cy="105723"/>
            </a:xfrm>
            <a:custGeom>
              <a:rect b="b" l="l" r="r" t="t"/>
              <a:pathLst>
                <a:path extrusionOk="0" h="2122" w="2223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7"/>
            <p:cNvSpPr/>
            <p:nvPr/>
          </p:nvSpPr>
          <p:spPr>
            <a:xfrm>
              <a:off x="1212829" y="169439"/>
              <a:ext cx="11808" cy="35274"/>
            </a:xfrm>
            <a:custGeom>
              <a:rect b="b" l="l" r="r" t="t"/>
              <a:pathLst>
                <a:path extrusionOk="0" h="708" w="237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7"/>
            <p:cNvSpPr/>
            <p:nvPr/>
          </p:nvSpPr>
          <p:spPr>
            <a:xfrm>
              <a:off x="1055141" y="263354"/>
              <a:ext cx="122514" cy="120820"/>
            </a:xfrm>
            <a:custGeom>
              <a:rect b="b" l="l" r="r" t="t"/>
              <a:pathLst>
                <a:path extrusionOk="0" h="2425" w="2459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7"/>
            <p:cNvSpPr/>
            <p:nvPr/>
          </p:nvSpPr>
          <p:spPr>
            <a:xfrm>
              <a:off x="1303406" y="124150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7"/>
            <p:cNvSpPr/>
            <p:nvPr/>
          </p:nvSpPr>
          <p:spPr>
            <a:xfrm>
              <a:off x="1283278" y="526716"/>
              <a:ext cx="135916" cy="15146"/>
            </a:xfrm>
            <a:custGeom>
              <a:rect b="b" l="l" r="r" t="t"/>
              <a:pathLst>
                <a:path extrusionOk="0" h="304" w="2728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7"/>
            <p:cNvSpPr/>
            <p:nvPr/>
          </p:nvSpPr>
          <p:spPr>
            <a:xfrm>
              <a:off x="1283278" y="390850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7"/>
            <p:cNvSpPr/>
            <p:nvPr/>
          </p:nvSpPr>
          <p:spPr>
            <a:xfrm>
              <a:off x="993112" y="400914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7"/>
            <p:cNvSpPr/>
            <p:nvPr/>
          </p:nvSpPr>
          <p:spPr>
            <a:xfrm>
              <a:off x="1440966" y="112392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7"/>
            <p:cNvSpPr/>
            <p:nvPr/>
          </p:nvSpPr>
          <p:spPr>
            <a:xfrm>
              <a:off x="1274908" y="395882"/>
              <a:ext cx="16840" cy="117481"/>
            </a:xfrm>
            <a:custGeom>
              <a:rect b="b" l="l" r="r" t="t"/>
              <a:pathLst>
                <a:path extrusionOk="0" h="2358" w="338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7"/>
            <p:cNvSpPr/>
            <p:nvPr/>
          </p:nvSpPr>
          <p:spPr>
            <a:xfrm>
              <a:off x="520047" y="15089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7"/>
            <p:cNvSpPr/>
            <p:nvPr/>
          </p:nvSpPr>
          <p:spPr>
            <a:xfrm>
              <a:off x="1311826" y="416010"/>
              <a:ext cx="45338" cy="25210"/>
            </a:xfrm>
            <a:custGeom>
              <a:rect b="b" l="l" r="r" t="t"/>
              <a:pathLst>
                <a:path extrusionOk="0" h="506" w="91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7"/>
            <p:cNvSpPr/>
            <p:nvPr/>
          </p:nvSpPr>
          <p:spPr>
            <a:xfrm>
              <a:off x="682768" y="323739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7"/>
            <p:cNvSpPr/>
            <p:nvPr/>
          </p:nvSpPr>
          <p:spPr>
            <a:xfrm>
              <a:off x="565336" y="72136"/>
              <a:ext cx="38662" cy="43645"/>
            </a:xfrm>
            <a:custGeom>
              <a:rect b="b" l="l" r="r" t="t"/>
              <a:pathLst>
                <a:path extrusionOk="0" h="876" w="776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7"/>
            <p:cNvSpPr/>
            <p:nvPr/>
          </p:nvSpPr>
          <p:spPr>
            <a:xfrm>
              <a:off x="775039" y="275112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7"/>
            <p:cNvSpPr/>
            <p:nvPr/>
          </p:nvSpPr>
          <p:spPr>
            <a:xfrm>
              <a:off x="603948" y="152649"/>
              <a:ext cx="15146" cy="115787"/>
            </a:xfrm>
            <a:custGeom>
              <a:rect b="b" l="l" r="r" t="t"/>
              <a:pathLst>
                <a:path extrusionOk="0" h="2324" w="304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7"/>
            <p:cNvSpPr/>
            <p:nvPr/>
          </p:nvSpPr>
          <p:spPr>
            <a:xfrm>
              <a:off x="632447" y="276757"/>
              <a:ext cx="129240" cy="125901"/>
            </a:xfrm>
            <a:custGeom>
              <a:rect b="b" l="l" r="r" t="t"/>
              <a:pathLst>
                <a:path extrusionOk="0" h="2527" w="2594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7"/>
            <p:cNvSpPr/>
            <p:nvPr/>
          </p:nvSpPr>
          <p:spPr>
            <a:xfrm>
              <a:off x="966258" y="318707"/>
              <a:ext cx="38612" cy="35274"/>
            </a:xfrm>
            <a:custGeom>
              <a:rect b="b" l="l" r="r" t="t"/>
              <a:pathLst>
                <a:path extrusionOk="0" h="708" w="775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7"/>
            <p:cNvSpPr/>
            <p:nvPr/>
          </p:nvSpPr>
          <p:spPr>
            <a:xfrm>
              <a:off x="818633" y="318707"/>
              <a:ext cx="50371" cy="45338"/>
            </a:xfrm>
            <a:custGeom>
              <a:rect b="b" l="l" r="r" t="t"/>
              <a:pathLst>
                <a:path extrusionOk="0" h="910" w="1011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7"/>
            <p:cNvSpPr/>
            <p:nvPr/>
          </p:nvSpPr>
          <p:spPr>
            <a:xfrm>
              <a:off x="1040045" y="446203"/>
              <a:ext cx="38662" cy="33580"/>
            </a:xfrm>
            <a:custGeom>
              <a:rect b="b" l="l" r="r" t="t"/>
              <a:pathLst>
                <a:path extrusionOk="0" h="674" w="776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7"/>
            <p:cNvSpPr/>
            <p:nvPr/>
          </p:nvSpPr>
          <p:spPr>
            <a:xfrm>
              <a:off x="912599" y="268386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6" name="Google Shape;1246;p7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247" name="Google Shape;1247;p7"/>
          <p:cNvSpPr txBox="1"/>
          <p:nvPr>
            <p:ph idx="1" type="body"/>
          </p:nvPr>
        </p:nvSpPr>
        <p:spPr>
          <a:xfrm>
            <a:off x="977300" y="1279069"/>
            <a:ext cx="2296500" cy="35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48" name="Google Shape;1248;p7"/>
          <p:cNvSpPr txBox="1"/>
          <p:nvPr>
            <p:ph idx="2" type="body"/>
          </p:nvPr>
        </p:nvSpPr>
        <p:spPr>
          <a:xfrm>
            <a:off x="3391603" y="1279069"/>
            <a:ext cx="2296500" cy="35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49" name="Google Shape;1249;p7"/>
          <p:cNvSpPr txBox="1"/>
          <p:nvPr>
            <p:ph idx="3" type="body"/>
          </p:nvPr>
        </p:nvSpPr>
        <p:spPr>
          <a:xfrm>
            <a:off x="5805905" y="1279069"/>
            <a:ext cx="2296500" cy="35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50" name="Google Shape;1250;p7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5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2" name="Google Shape;1252;p8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1253" name="Google Shape;1253;p8"/>
            <p:cNvSpPr/>
            <p:nvPr/>
          </p:nvSpPr>
          <p:spPr>
            <a:xfrm>
              <a:off x="1003176" y="4540815"/>
              <a:ext cx="1110494" cy="612269"/>
            </a:xfrm>
            <a:custGeom>
              <a:rect b="b" l="l" r="r" t="t"/>
              <a:pathLst>
                <a:path extrusionOk="0" h="12289" w="22289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1058529" y="4589442"/>
              <a:ext cx="471371" cy="375811"/>
            </a:xfrm>
            <a:custGeom>
              <a:rect b="b" l="l" r="r" t="t"/>
              <a:pathLst>
                <a:path extrusionOk="0" h="7543" w="9461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1625509" y="4780661"/>
              <a:ext cx="427776" cy="372423"/>
            </a:xfrm>
            <a:custGeom>
              <a:rect b="b" l="l" r="r" t="t"/>
              <a:pathLst>
                <a:path extrusionOk="0" h="7475" w="8586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6" name="Google Shape;1256;p8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1257" name="Google Shape;1257;p8"/>
            <p:cNvSpPr/>
            <p:nvPr/>
          </p:nvSpPr>
          <p:spPr>
            <a:xfrm>
              <a:off x="385875" y="4691777"/>
              <a:ext cx="77225" cy="211397"/>
            </a:xfrm>
            <a:custGeom>
              <a:rect b="b" l="l" r="r" t="t"/>
              <a:pathLst>
                <a:path extrusionOk="0" h="4243" w="155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560304" y="4300920"/>
              <a:ext cx="129240" cy="83951"/>
            </a:xfrm>
            <a:custGeom>
              <a:rect b="b" l="l" r="r" t="t"/>
              <a:pathLst>
                <a:path extrusionOk="0" h="1685" w="2594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342281" y="4183488"/>
              <a:ext cx="369035" cy="728056"/>
            </a:xfrm>
            <a:custGeom>
              <a:rect b="b" l="l" r="r" t="t"/>
              <a:pathLst>
                <a:path extrusionOk="0" h="14613" w="7407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0" name="Google Shape;1260;p8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1261" name="Google Shape;1261;p8"/>
            <p:cNvSpPr/>
            <p:nvPr/>
          </p:nvSpPr>
          <p:spPr>
            <a:xfrm>
              <a:off x="50" y="1283221"/>
              <a:ext cx="390907" cy="600560"/>
            </a:xfrm>
            <a:custGeom>
              <a:rect b="b" l="l" r="r" t="t"/>
              <a:pathLst>
                <a:path extrusionOk="0" h="12054" w="7846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50" y="1232900"/>
              <a:ext cx="439534" cy="68855"/>
            </a:xfrm>
            <a:custGeom>
              <a:rect b="b" l="l" r="r" t="t"/>
              <a:pathLst>
                <a:path extrusionOk="0" h="1382" w="8822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50" y="1284915"/>
              <a:ext cx="454630" cy="764975"/>
            </a:xfrm>
            <a:custGeom>
              <a:rect b="b" l="l" r="r" t="t"/>
              <a:pathLst>
                <a:path extrusionOk="0" h="15354" w="9125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4" name="Google Shape;1264;p8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1265" name="Google Shape;1265;p8"/>
            <p:cNvSpPr/>
            <p:nvPr/>
          </p:nvSpPr>
          <p:spPr>
            <a:xfrm>
              <a:off x="50" y="3073044"/>
              <a:ext cx="729750" cy="1046771"/>
            </a:xfrm>
            <a:custGeom>
              <a:rect b="b" l="l" r="r" t="t"/>
              <a:pathLst>
                <a:path extrusionOk="0" h="21010" w="14647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50" y="3264263"/>
              <a:ext cx="679429" cy="686106"/>
            </a:xfrm>
            <a:custGeom>
              <a:rect b="b" l="l" r="r" t="t"/>
              <a:pathLst>
                <a:path extrusionOk="0" h="13771" w="13637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50" y="3314584"/>
              <a:ext cx="466388" cy="580432"/>
            </a:xfrm>
            <a:custGeom>
              <a:rect b="b" l="l" r="r" t="t"/>
              <a:pathLst>
                <a:path extrusionOk="0" h="11650" w="9361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8" name="Google Shape;1268;p8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1269" name="Google Shape;1269;p8"/>
            <p:cNvSpPr/>
            <p:nvPr/>
          </p:nvSpPr>
          <p:spPr>
            <a:xfrm>
              <a:off x="6114267" y="102328"/>
              <a:ext cx="112449" cy="10114"/>
            </a:xfrm>
            <a:custGeom>
              <a:rect b="b" l="l" r="r" t="t"/>
              <a:pathLst>
                <a:path extrusionOk="0" h="203" w="2257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5763716" y="-7"/>
              <a:ext cx="538482" cy="320458"/>
            </a:xfrm>
            <a:custGeom>
              <a:rect b="b" l="l" r="r" t="t"/>
              <a:pathLst>
                <a:path extrusionOk="0" h="6432" w="10808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4012455" y="-7"/>
              <a:ext cx="2524606" cy="759943"/>
            </a:xfrm>
            <a:custGeom>
              <a:rect b="b" l="l" r="r" t="t"/>
              <a:pathLst>
                <a:path extrusionOk="0" h="15253" w="50672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6092495" y="162713"/>
              <a:ext cx="117432" cy="18484"/>
            </a:xfrm>
            <a:custGeom>
              <a:rect b="b" l="l" r="r" t="t"/>
              <a:pathLst>
                <a:path extrusionOk="0" h="371" w="2357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5788876" y="362352"/>
              <a:ext cx="213041" cy="72143"/>
            </a:xfrm>
            <a:custGeom>
              <a:rect b="b" l="l" r="r" t="t"/>
              <a:pathLst>
                <a:path extrusionOk="0" h="1448" w="4276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5788876" y="432801"/>
              <a:ext cx="145980" cy="50371"/>
            </a:xfrm>
            <a:custGeom>
              <a:rect b="b" l="l" r="r" t="t"/>
              <a:pathLst>
                <a:path extrusionOk="0" h="1011" w="293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5778812" y="337191"/>
              <a:ext cx="186237" cy="43645"/>
            </a:xfrm>
            <a:custGeom>
              <a:rect b="b" l="l" r="r" t="t"/>
              <a:pathLst>
                <a:path extrusionOk="0" h="876" w="3738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4567677" y="-7"/>
              <a:ext cx="53758" cy="290266"/>
            </a:xfrm>
            <a:custGeom>
              <a:rect b="b" l="l" r="r" t="t"/>
              <a:pathLst>
                <a:path extrusionOk="0" h="5826" w="1079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7" name="Google Shape;1277;p8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1278" name="Google Shape;1278;p8"/>
            <p:cNvSpPr/>
            <p:nvPr/>
          </p:nvSpPr>
          <p:spPr>
            <a:xfrm>
              <a:off x="6280325" y="2131997"/>
              <a:ext cx="590496" cy="900841"/>
            </a:xfrm>
            <a:custGeom>
              <a:rect b="b" l="l" r="r" t="t"/>
              <a:pathLst>
                <a:path extrusionOk="0" h="18081" w="11852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6542043" y="3044546"/>
              <a:ext cx="65467" cy="46983"/>
            </a:xfrm>
            <a:custGeom>
              <a:rect b="b" l="l" r="r" t="t"/>
              <a:pathLst>
                <a:path extrusionOk="0" h="943" w="1314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6292083" y="2138723"/>
              <a:ext cx="35274" cy="35274"/>
            </a:xfrm>
            <a:custGeom>
              <a:rect b="b" l="l" r="r" t="t"/>
              <a:pathLst>
                <a:path extrusionOk="0" h="708" w="708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6538655" y="3066318"/>
              <a:ext cx="16840" cy="30242"/>
            </a:xfrm>
            <a:custGeom>
              <a:rect b="b" l="l" r="r" t="t"/>
              <a:pathLst>
                <a:path extrusionOk="0" h="607" w="338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6421223" y="2091740"/>
              <a:ext cx="105773" cy="40306"/>
            </a:xfrm>
            <a:custGeom>
              <a:rect b="b" l="l" r="r" t="t"/>
              <a:pathLst>
                <a:path extrusionOk="0" h="809" w="2123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6654393" y="2992531"/>
              <a:ext cx="152706" cy="80563"/>
            </a:xfrm>
            <a:custGeom>
              <a:rect b="b" l="l" r="r" t="t"/>
              <a:pathLst>
                <a:path extrusionOk="0" h="1617" w="3065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6233393" y="2021291"/>
              <a:ext cx="637429" cy="1130622"/>
            </a:xfrm>
            <a:custGeom>
              <a:rect b="b" l="l" r="r" t="t"/>
              <a:pathLst>
                <a:path extrusionOk="0" h="22693" w="12794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6609104" y="2068274"/>
              <a:ext cx="21872" cy="20178"/>
            </a:xfrm>
            <a:custGeom>
              <a:rect b="b" l="l" r="r" t="t"/>
              <a:pathLst>
                <a:path extrusionOk="0" h="405" w="439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6" name="Google Shape;1286;p8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1287" name="Google Shape;1287;p8"/>
            <p:cNvSpPr/>
            <p:nvPr/>
          </p:nvSpPr>
          <p:spPr>
            <a:xfrm>
              <a:off x="6010287" y="4958477"/>
              <a:ext cx="610625" cy="194607"/>
            </a:xfrm>
            <a:custGeom>
              <a:rect b="b" l="l" r="r" t="t"/>
              <a:pathLst>
                <a:path extrusionOk="0" h="3906" w="12256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8"/>
            <p:cNvSpPr/>
            <p:nvPr/>
          </p:nvSpPr>
          <p:spPr>
            <a:xfrm>
              <a:off x="5332602" y="4691777"/>
              <a:ext cx="114094" cy="107417"/>
            </a:xfrm>
            <a:custGeom>
              <a:rect b="b" l="l" r="r" t="t"/>
              <a:pathLst>
                <a:path extrusionOk="0" h="2156" w="229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8"/>
            <p:cNvSpPr/>
            <p:nvPr/>
          </p:nvSpPr>
          <p:spPr>
            <a:xfrm>
              <a:off x="5191704" y="4493833"/>
              <a:ext cx="781715" cy="659251"/>
            </a:xfrm>
            <a:custGeom>
              <a:rect b="b" l="l" r="r" t="t"/>
              <a:pathLst>
                <a:path extrusionOk="0" h="13232" w="1569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8"/>
            <p:cNvSpPr/>
            <p:nvPr/>
          </p:nvSpPr>
          <p:spPr>
            <a:xfrm>
              <a:off x="6674521" y="5069183"/>
              <a:ext cx="196301" cy="83901"/>
            </a:xfrm>
            <a:custGeom>
              <a:rect b="b" l="l" r="r" t="t"/>
              <a:pathLst>
                <a:path extrusionOk="0" h="1684" w="394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8"/>
            <p:cNvSpPr/>
            <p:nvPr/>
          </p:nvSpPr>
          <p:spPr>
            <a:xfrm>
              <a:off x="5243718" y="4597812"/>
              <a:ext cx="45338" cy="43694"/>
            </a:xfrm>
            <a:custGeom>
              <a:rect b="b" l="l" r="r" t="t"/>
              <a:pathLst>
                <a:path extrusionOk="0" h="877" w="91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8"/>
            <p:cNvSpPr/>
            <p:nvPr/>
          </p:nvSpPr>
          <p:spPr>
            <a:xfrm>
              <a:off x="5460098" y="4067751"/>
              <a:ext cx="1410724" cy="868954"/>
            </a:xfrm>
            <a:custGeom>
              <a:rect b="b" l="l" r="r" t="t"/>
              <a:pathLst>
                <a:path extrusionOk="0" h="17441" w="28315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8"/>
            <p:cNvSpPr/>
            <p:nvPr/>
          </p:nvSpPr>
          <p:spPr>
            <a:xfrm>
              <a:off x="5518788" y="4151652"/>
              <a:ext cx="28548" cy="30242"/>
            </a:xfrm>
            <a:custGeom>
              <a:rect b="b" l="l" r="r" t="t"/>
              <a:pathLst>
                <a:path extrusionOk="0" h="607" w="573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8"/>
            <p:cNvSpPr/>
            <p:nvPr/>
          </p:nvSpPr>
          <p:spPr>
            <a:xfrm>
              <a:off x="6605766" y="4480430"/>
              <a:ext cx="134222" cy="130884"/>
            </a:xfrm>
            <a:custGeom>
              <a:rect b="b" l="l" r="r" t="t"/>
              <a:pathLst>
                <a:path extrusionOk="0" h="2627" w="2694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8"/>
            <p:cNvSpPr/>
            <p:nvPr/>
          </p:nvSpPr>
          <p:spPr>
            <a:xfrm>
              <a:off x="5567415" y="4250599"/>
              <a:ext cx="99047" cy="98997"/>
            </a:xfrm>
            <a:custGeom>
              <a:rect b="b" l="l" r="r" t="t"/>
              <a:pathLst>
                <a:path extrusionOk="0" h="1987" w="1988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8"/>
            <p:cNvSpPr/>
            <p:nvPr/>
          </p:nvSpPr>
          <p:spPr>
            <a:xfrm>
              <a:off x="6531979" y="3618202"/>
              <a:ext cx="338843" cy="838762"/>
            </a:xfrm>
            <a:custGeom>
              <a:rect b="b" l="l" r="r" t="t"/>
              <a:pathLst>
                <a:path extrusionOk="0" h="16835" w="6801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7" name="Google Shape;1297;p8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1298" name="Google Shape;1298;p8"/>
            <p:cNvSpPr/>
            <p:nvPr/>
          </p:nvSpPr>
          <p:spPr>
            <a:xfrm>
              <a:off x="5944870" y="3341438"/>
              <a:ext cx="593834" cy="583770"/>
            </a:xfrm>
            <a:custGeom>
              <a:rect b="b" l="l" r="r" t="t"/>
              <a:pathLst>
                <a:path extrusionOk="0" h="11717" w="11919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6424611" y="3458870"/>
              <a:ext cx="119126" cy="478097"/>
            </a:xfrm>
            <a:custGeom>
              <a:rect b="b" l="l" r="r" t="t"/>
              <a:pathLst>
                <a:path extrusionOk="0" h="9596" w="2391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0" name="Google Shape;1300;p8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1301" name="Google Shape;1301;p8"/>
            <p:cNvSpPr/>
            <p:nvPr/>
          </p:nvSpPr>
          <p:spPr>
            <a:xfrm>
              <a:off x="2242760" y="211340"/>
              <a:ext cx="33630" cy="20178"/>
            </a:xfrm>
            <a:custGeom>
              <a:rect b="b" l="l" r="r" t="t"/>
              <a:pathLst>
                <a:path extrusionOk="0" h="405" w="675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8"/>
            <p:cNvSpPr/>
            <p:nvPr/>
          </p:nvSpPr>
          <p:spPr>
            <a:xfrm>
              <a:off x="2249486" y="176115"/>
              <a:ext cx="35274" cy="18534"/>
            </a:xfrm>
            <a:custGeom>
              <a:rect b="b" l="l" r="r" t="t"/>
              <a:pathLst>
                <a:path extrusionOk="0" h="372" w="708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2204197" y="105666"/>
              <a:ext cx="546902" cy="236607"/>
            </a:xfrm>
            <a:custGeom>
              <a:rect b="b" l="l" r="r" t="t"/>
              <a:pathLst>
                <a:path extrusionOk="0" h="4749" w="10977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8"/>
            <p:cNvSpPr/>
            <p:nvPr/>
          </p:nvSpPr>
          <p:spPr>
            <a:xfrm>
              <a:off x="2593361" y="174471"/>
              <a:ext cx="112449" cy="112400"/>
            </a:xfrm>
            <a:custGeom>
              <a:rect b="b" l="l" r="r" t="t"/>
              <a:pathLst>
                <a:path extrusionOk="0" h="2256" w="2257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5" name="Google Shape;1305;p8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1306" name="Google Shape;1306;p8"/>
            <p:cNvSpPr/>
            <p:nvPr/>
          </p:nvSpPr>
          <p:spPr>
            <a:xfrm>
              <a:off x="1065205" y="176115"/>
              <a:ext cx="40306" cy="35274"/>
            </a:xfrm>
            <a:custGeom>
              <a:rect b="b" l="l" r="r" t="t"/>
              <a:pathLst>
                <a:path extrusionOk="0" h="708" w="809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1021610" y="129182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1345357" y="164407"/>
              <a:ext cx="36968" cy="38612"/>
            </a:xfrm>
            <a:custGeom>
              <a:rect b="b" l="l" r="r" t="t"/>
              <a:pathLst>
                <a:path extrusionOk="0" h="775" w="742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1081995" y="-7"/>
              <a:ext cx="16840" cy="114143"/>
            </a:xfrm>
            <a:custGeom>
              <a:rect b="b" l="l" r="r" t="t"/>
              <a:pathLst>
                <a:path extrusionOk="0" h="2291" w="338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1360453" y="-7"/>
              <a:ext cx="124158" cy="110755"/>
            </a:xfrm>
            <a:custGeom>
              <a:rect b="b" l="l" r="r" t="t"/>
              <a:pathLst>
                <a:path extrusionOk="0" h="2223" w="2492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105723" y="-7"/>
              <a:ext cx="124207" cy="23566"/>
            </a:xfrm>
            <a:custGeom>
              <a:rect b="b" l="l" r="r" t="t"/>
              <a:pathLst>
                <a:path extrusionOk="0" h="473" w="2493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1311826" y="119118"/>
              <a:ext cx="115787" cy="119126"/>
            </a:xfrm>
            <a:custGeom>
              <a:rect b="b" l="l" r="r" t="t"/>
              <a:pathLst>
                <a:path extrusionOk="0" h="2391" w="2324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1276602" y="52007"/>
              <a:ext cx="30242" cy="33580"/>
            </a:xfrm>
            <a:custGeom>
              <a:rect b="b" l="l" r="r" t="t"/>
              <a:pathLst>
                <a:path extrusionOk="0" h="674" w="607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1090365" y="-7"/>
              <a:ext cx="115837" cy="112449"/>
            </a:xfrm>
            <a:custGeom>
              <a:rect b="b" l="l" r="r" t="t"/>
              <a:pathLst>
                <a:path extrusionOk="0" h="2257" w="2325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1219555" y="-7"/>
              <a:ext cx="16840" cy="104079"/>
            </a:xfrm>
            <a:custGeom>
              <a:rect b="b" l="l" r="r" t="t"/>
              <a:pathLst>
                <a:path extrusionOk="0" h="2089" w="338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1501351" y="-7"/>
              <a:ext cx="124207" cy="94015"/>
            </a:xfrm>
            <a:custGeom>
              <a:rect b="b" l="l" r="r" t="t"/>
              <a:pathLst>
                <a:path extrusionOk="0" h="1887" w="2493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800199" y="3380"/>
              <a:ext cx="125852" cy="117432"/>
            </a:xfrm>
            <a:custGeom>
              <a:rect b="b" l="l" r="r" t="t"/>
              <a:pathLst>
                <a:path extrusionOk="0" h="2357" w="2526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993112" y="63765"/>
              <a:ext cx="21822" cy="35274"/>
            </a:xfrm>
            <a:custGeom>
              <a:rect b="b" l="l" r="r" t="t"/>
              <a:pathLst>
                <a:path extrusionOk="0" h="708" w="438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853858" y="70442"/>
              <a:ext cx="28598" cy="35274"/>
            </a:xfrm>
            <a:custGeom>
              <a:rect b="b" l="l" r="r" t="t"/>
              <a:pathLst>
                <a:path extrusionOk="0" h="708" w="574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560304" y="-7"/>
              <a:ext cx="20178" cy="50"/>
            </a:xfrm>
            <a:custGeom>
              <a:rect b="b" l="l" r="r" t="t"/>
              <a:pathLst>
                <a:path extrusionOk="0" h="1" w="405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382537" y="25153"/>
              <a:ext cx="15146" cy="117481"/>
            </a:xfrm>
            <a:custGeom>
              <a:rect b="b" l="l" r="r" t="t"/>
              <a:pathLst>
                <a:path extrusionOk="0" h="2358" w="304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1137348" y="58733"/>
              <a:ext cx="25210" cy="38612"/>
            </a:xfrm>
            <a:custGeom>
              <a:rect b="b" l="l" r="r" t="t"/>
              <a:pathLst>
                <a:path extrusionOk="0" h="775" w="506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409342" y="-7"/>
              <a:ext cx="112449" cy="8470"/>
            </a:xfrm>
            <a:custGeom>
              <a:rect b="b" l="l" r="r" t="t"/>
              <a:pathLst>
                <a:path extrusionOk="0" h="170" w="2257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660945" y="5025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432858" y="75474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390907" y="20121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540176" y="-7"/>
              <a:ext cx="8470" cy="1744"/>
            </a:xfrm>
            <a:custGeom>
              <a:rect b="b" l="l" r="r" t="t"/>
              <a:pathLst>
                <a:path extrusionOk="0" h="35" w="17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882406" y="130826"/>
              <a:ext cx="124158" cy="134272"/>
            </a:xfrm>
            <a:custGeom>
              <a:rect b="b" l="l" r="r" t="t"/>
              <a:pathLst>
                <a:path extrusionOk="0" h="2695" w="2492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885744" y="276757"/>
              <a:ext cx="13452" cy="115837"/>
            </a:xfrm>
            <a:custGeom>
              <a:rect b="b" l="l" r="r" t="t"/>
              <a:pathLst>
                <a:path extrusionOk="0" h="2325" w="27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934371" y="181147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8"/>
            <p:cNvSpPr/>
            <p:nvPr/>
          </p:nvSpPr>
          <p:spPr>
            <a:xfrm>
              <a:off x="941097" y="-7"/>
              <a:ext cx="127546" cy="117481"/>
            </a:xfrm>
            <a:custGeom>
              <a:rect b="b" l="l" r="r" t="t"/>
              <a:pathLst>
                <a:path extrusionOk="0" h="2358" w="256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8"/>
            <p:cNvSpPr/>
            <p:nvPr/>
          </p:nvSpPr>
          <p:spPr>
            <a:xfrm>
              <a:off x="1412468" y="48669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8"/>
            <p:cNvSpPr/>
            <p:nvPr/>
          </p:nvSpPr>
          <p:spPr>
            <a:xfrm>
              <a:off x="654269" y="189567"/>
              <a:ext cx="28548" cy="41951"/>
            </a:xfrm>
            <a:custGeom>
              <a:rect b="b" l="l" r="r" t="t"/>
              <a:pathLst>
                <a:path extrusionOk="0" h="842" w="573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610625" y="147617"/>
              <a:ext cx="117481" cy="119126"/>
            </a:xfrm>
            <a:custGeom>
              <a:rect b="b" l="l" r="r" t="t"/>
              <a:pathLst>
                <a:path extrusionOk="0" h="2391" w="2358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786797" y="186179"/>
              <a:ext cx="41951" cy="36968"/>
            </a:xfrm>
            <a:custGeom>
              <a:rect b="b" l="l" r="r" t="t"/>
              <a:pathLst>
                <a:path extrusionOk="0" h="742" w="842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709622" y="72136"/>
              <a:ext cx="35274" cy="48677"/>
            </a:xfrm>
            <a:custGeom>
              <a:rect b="b" l="l" r="r" t="t"/>
              <a:pathLst>
                <a:path extrusionOk="0" h="977" w="708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741508" y="140891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211397" y="296885"/>
              <a:ext cx="130884" cy="120869"/>
            </a:xfrm>
            <a:custGeom>
              <a:rect b="b" l="l" r="r" t="t"/>
              <a:pathLst>
                <a:path extrusionOk="0" h="2426" w="2627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1734520" y="504894"/>
              <a:ext cx="122514" cy="147674"/>
            </a:xfrm>
            <a:custGeom>
              <a:rect b="b" l="l" r="r" t="t"/>
              <a:pathLst>
                <a:path extrusionOk="0" h="2964" w="2459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1873725" y="566973"/>
              <a:ext cx="127546" cy="80563"/>
            </a:xfrm>
            <a:custGeom>
              <a:rect b="b" l="l" r="r" t="t"/>
              <a:pathLst>
                <a:path extrusionOk="0" h="1617" w="256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1924045" y="590439"/>
              <a:ext cx="26904" cy="36968"/>
            </a:xfrm>
            <a:custGeom>
              <a:rect b="b" l="l" r="r" t="t"/>
              <a:pathLst>
                <a:path extrusionOk="0" h="742" w="54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1776471" y="528410"/>
              <a:ext cx="43645" cy="28548"/>
            </a:xfrm>
            <a:custGeom>
              <a:rect b="b" l="l" r="r" t="t"/>
              <a:pathLst>
                <a:path extrusionOk="0" h="573" w="876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1689232" y="358964"/>
              <a:ext cx="303668" cy="140948"/>
            </a:xfrm>
            <a:custGeom>
              <a:rect b="b" l="l" r="r" t="t"/>
              <a:pathLst>
                <a:path extrusionOk="0" h="2829" w="6095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120820" y="568667"/>
              <a:ext cx="124207" cy="154350"/>
            </a:xfrm>
            <a:custGeom>
              <a:rect b="b" l="l" r="r" t="t"/>
              <a:pathLst>
                <a:path extrusionOk="0" h="3098" w="2493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1274908" y="519990"/>
              <a:ext cx="159382" cy="144336"/>
            </a:xfrm>
            <a:custGeom>
              <a:rect b="b" l="l" r="r" t="t"/>
              <a:pathLst>
                <a:path extrusionOk="0" h="2897" w="3199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402665" y="555214"/>
              <a:ext cx="171140" cy="149368"/>
            </a:xfrm>
            <a:custGeom>
              <a:rect b="b" l="l" r="r" t="t"/>
              <a:pathLst>
                <a:path extrusionOk="0" h="2998" w="3435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1890515" y="21815"/>
              <a:ext cx="55403" cy="40306"/>
            </a:xfrm>
            <a:custGeom>
              <a:rect b="b" l="l" r="r" t="t"/>
              <a:pathLst>
                <a:path extrusionOk="0" h="809" w="1112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390907" y="-7"/>
              <a:ext cx="10114" cy="11808"/>
            </a:xfrm>
            <a:custGeom>
              <a:rect b="b" l="l" r="r" t="t"/>
              <a:pathLst>
                <a:path extrusionOk="0" h="237" w="203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853858" y="404252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1333599" y="248258"/>
              <a:ext cx="127546" cy="125852"/>
            </a:xfrm>
            <a:custGeom>
              <a:rect b="b" l="l" r="r" t="t"/>
              <a:pathLst>
                <a:path extrusionOk="0" h="2526" w="256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712960" y="414316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1162508" y="12245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1387307" y="296885"/>
              <a:ext cx="35274" cy="42000"/>
            </a:xfrm>
            <a:custGeom>
              <a:rect b="b" l="l" r="r" t="t"/>
              <a:pathLst>
                <a:path extrusionOk="0" h="843" w="708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895809" y="444509"/>
              <a:ext cx="36968" cy="45338"/>
            </a:xfrm>
            <a:custGeom>
              <a:rect b="b" l="l" r="r" t="t"/>
              <a:pathLst>
                <a:path extrusionOk="0" h="910" w="742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583820" y="419349"/>
              <a:ext cx="115787" cy="119175"/>
            </a:xfrm>
            <a:custGeom>
              <a:rect b="b" l="l" r="r" t="t"/>
              <a:pathLst>
                <a:path extrusionOk="0" h="2392" w="2324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761637" y="452929"/>
              <a:ext cx="36918" cy="31886"/>
            </a:xfrm>
            <a:custGeom>
              <a:rect b="b" l="l" r="r" t="t"/>
              <a:pathLst>
                <a:path extrusionOk="0" h="640" w="741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434502" y="42273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624077" y="461299"/>
              <a:ext cx="30242" cy="30242"/>
            </a:xfrm>
            <a:custGeom>
              <a:rect b="b" l="l" r="r" t="t"/>
              <a:pathLst>
                <a:path extrusionOk="0" h="607" w="607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1476191" y="246564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1856984" y="93958"/>
              <a:ext cx="135916" cy="253347"/>
            </a:xfrm>
            <a:custGeom>
              <a:rect b="b" l="l" r="r" t="t"/>
              <a:pathLst>
                <a:path extrusionOk="0" h="5085" w="2728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1756343" y="234856"/>
              <a:ext cx="122464" cy="120820"/>
            </a:xfrm>
            <a:custGeom>
              <a:rect b="b" l="l" r="r" t="t"/>
              <a:pathLst>
                <a:path extrusionOk="0" h="2425" w="2458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1640605" y="-7"/>
              <a:ext cx="129190" cy="88983"/>
            </a:xfrm>
            <a:custGeom>
              <a:rect b="b" l="l" r="r" t="t"/>
              <a:pathLst>
                <a:path extrusionOk="0" h="1786" w="2593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1910643" y="162713"/>
              <a:ext cx="52065" cy="45338"/>
            </a:xfrm>
            <a:custGeom>
              <a:rect b="b" l="l" r="r" t="t"/>
              <a:pathLst>
                <a:path extrusionOk="0" h="910" w="1045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1721118" y="100634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1581864" y="102328"/>
              <a:ext cx="124207" cy="135916"/>
            </a:xfrm>
            <a:custGeom>
              <a:rect b="b" l="l" r="r" t="t"/>
              <a:pathLst>
                <a:path extrusionOk="0" h="2728" w="2493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1612057" y="239888"/>
              <a:ext cx="129240" cy="120820"/>
            </a:xfrm>
            <a:custGeom>
              <a:rect b="b" l="l" r="r" t="t"/>
              <a:pathLst>
                <a:path extrusionOk="0" h="2425" w="2594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1781503" y="598859"/>
              <a:ext cx="43645" cy="25210"/>
            </a:xfrm>
            <a:custGeom>
              <a:rect b="b" l="l" r="r" t="t"/>
              <a:pathLst>
                <a:path extrusionOk="0" h="506" w="876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1243022" y="303611"/>
              <a:ext cx="40306" cy="42000"/>
            </a:xfrm>
            <a:custGeom>
              <a:rect b="b" l="l" r="r" t="t"/>
              <a:pathLst>
                <a:path extrusionOk="0" h="843" w="809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1196089" y="254984"/>
              <a:ext cx="124158" cy="130884"/>
            </a:xfrm>
            <a:custGeom>
              <a:rect b="b" l="l" r="r" t="t"/>
              <a:pathLst>
                <a:path extrusionOk="0" h="2627" w="2492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1170928" y="436139"/>
              <a:ext cx="45338" cy="38612"/>
            </a:xfrm>
            <a:custGeom>
              <a:rect b="b" l="l" r="r" t="t"/>
              <a:pathLst>
                <a:path extrusionOk="0" h="775" w="91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1412468" y="385818"/>
              <a:ext cx="127496" cy="119126"/>
            </a:xfrm>
            <a:custGeom>
              <a:rect b="b" l="l" r="r" t="t"/>
              <a:pathLst>
                <a:path extrusionOk="0" h="2391" w="2559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1479529" y="155987"/>
              <a:ext cx="45338" cy="35274"/>
            </a:xfrm>
            <a:custGeom>
              <a:rect b="b" l="l" r="r" t="t"/>
              <a:pathLst>
                <a:path extrusionOk="0" h="708" w="91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1442660" y="533442"/>
              <a:ext cx="11758" cy="130884"/>
            </a:xfrm>
            <a:custGeom>
              <a:rect b="b" l="l" r="r" t="t"/>
              <a:pathLst>
                <a:path extrusionOk="0" h="2627" w="236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1647281" y="600503"/>
              <a:ext cx="21872" cy="33630"/>
            </a:xfrm>
            <a:custGeom>
              <a:rect b="b" l="l" r="r" t="t"/>
              <a:pathLst>
                <a:path extrusionOk="0" h="675" w="439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1553366" y="375754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1447692" y="514958"/>
              <a:ext cx="129190" cy="151012"/>
            </a:xfrm>
            <a:custGeom>
              <a:rect b="b" l="l" r="r" t="t"/>
              <a:pathLst>
                <a:path extrusionOk="0" h="3031" w="2593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578788" y="536780"/>
              <a:ext cx="682768" cy="164414"/>
            </a:xfrm>
            <a:custGeom>
              <a:rect b="b" l="l" r="r" t="t"/>
              <a:pathLst>
                <a:path extrusionOk="0" h="3300" w="13704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8"/>
            <p:cNvSpPr/>
            <p:nvPr/>
          </p:nvSpPr>
          <p:spPr>
            <a:xfrm>
              <a:off x="1454369" y="409284"/>
              <a:ext cx="35274" cy="31936"/>
            </a:xfrm>
            <a:custGeom>
              <a:rect b="b" l="l" r="r" t="t"/>
              <a:pathLst>
                <a:path extrusionOk="0" h="641" w="708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8"/>
            <p:cNvSpPr/>
            <p:nvPr/>
          </p:nvSpPr>
          <p:spPr>
            <a:xfrm>
              <a:off x="50" y="439477"/>
              <a:ext cx="139304" cy="130884"/>
            </a:xfrm>
            <a:custGeom>
              <a:rect b="b" l="l" r="r" t="t"/>
              <a:pathLst>
                <a:path extrusionOk="0" h="2627" w="2796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261718" y="-7"/>
              <a:ext cx="120869" cy="20178"/>
            </a:xfrm>
            <a:custGeom>
              <a:rect b="b" l="l" r="r" t="t"/>
              <a:pathLst>
                <a:path extrusionOk="0" h="405" w="2426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50" y="578731"/>
              <a:ext cx="107417" cy="139254"/>
            </a:xfrm>
            <a:custGeom>
              <a:rect b="b" l="l" r="r" t="t"/>
              <a:pathLst>
                <a:path extrusionOk="0" h="2795" w="2156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154400" y="432801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1585252" y="248258"/>
              <a:ext cx="13452" cy="115787"/>
            </a:xfrm>
            <a:custGeom>
              <a:rect b="b" l="l" r="r" t="t"/>
              <a:pathLst>
                <a:path extrusionOk="0" h="2324" w="27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538531" y="325433"/>
              <a:ext cx="36918" cy="52065"/>
            </a:xfrm>
            <a:custGeom>
              <a:rect b="b" l="l" r="r" t="t"/>
              <a:pathLst>
                <a:path extrusionOk="0" h="1045" w="741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260073" y="566973"/>
              <a:ext cx="125852" cy="137610"/>
            </a:xfrm>
            <a:custGeom>
              <a:rect b="b" l="l" r="r" t="t"/>
              <a:pathLst>
                <a:path extrusionOk="0" h="2762" w="2526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494887" y="283483"/>
              <a:ext cx="124207" cy="130884"/>
            </a:xfrm>
            <a:custGeom>
              <a:rect b="b" l="l" r="r" t="t"/>
              <a:pathLst>
                <a:path extrusionOk="0" h="2627" w="2493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575400" y="424381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342281" y="469669"/>
              <a:ext cx="36918" cy="43694"/>
            </a:xfrm>
            <a:custGeom>
              <a:rect b="b" l="l" r="r" t="t"/>
              <a:pathLst>
                <a:path extrusionOk="0" h="877" w="741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293604" y="429413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1134010" y="394188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1598655" y="572005"/>
              <a:ext cx="129190" cy="83901"/>
            </a:xfrm>
            <a:custGeom>
              <a:rect b="b" l="l" r="r" t="t"/>
              <a:pathLst>
                <a:path extrusionOk="0" h="1684" w="2593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50" y="-7"/>
              <a:ext cx="2049897" cy="773345"/>
            </a:xfrm>
            <a:custGeom>
              <a:rect b="b" l="l" r="r" t="t"/>
              <a:pathLst>
                <a:path extrusionOk="0" h="15522" w="41144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1872080" y="582069"/>
              <a:ext cx="10114" cy="67161"/>
            </a:xfrm>
            <a:custGeom>
              <a:rect b="b" l="l" r="r" t="t"/>
              <a:pathLst>
                <a:path extrusionOk="0" h="1348" w="203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1776471" y="-7"/>
              <a:ext cx="199639" cy="83951"/>
            </a:xfrm>
            <a:custGeom>
              <a:rect b="b" l="l" r="r" t="t"/>
              <a:pathLst>
                <a:path extrusionOk="0" h="1685" w="4007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365747" y="204663"/>
              <a:ext cx="47032" cy="33580"/>
            </a:xfrm>
            <a:custGeom>
              <a:rect b="b" l="l" r="r" t="t"/>
              <a:pathLst>
                <a:path extrusionOk="0" h="674" w="944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322102" y="157681"/>
              <a:ext cx="125901" cy="119126"/>
            </a:xfrm>
            <a:custGeom>
              <a:rect b="b" l="l" r="r" t="t"/>
              <a:pathLst>
                <a:path extrusionOk="0" h="2391" w="2527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270138" y="335497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182898" y="159375"/>
              <a:ext cx="122514" cy="134222"/>
            </a:xfrm>
            <a:custGeom>
              <a:rect b="b" l="l" r="r" t="t"/>
              <a:pathLst>
                <a:path extrusionOk="0" h="2694" w="2459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481485" y="466331"/>
              <a:ext cx="38612" cy="38612"/>
            </a:xfrm>
            <a:custGeom>
              <a:rect b="b" l="l" r="r" t="t"/>
              <a:pathLst>
                <a:path extrusionOk="0" h="775" w="775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463050" y="150955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513371" y="199631"/>
              <a:ext cx="31886" cy="38612"/>
            </a:xfrm>
            <a:custGeom>
              <a:rect b="b" l="l" r="r" t="t"/>
              <a:pathLst>
                <a:path extrusionOk="0" h="775" w="64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404310" y="337191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355683" y="291853"/>
              <a:ext cx="122514" cy="120869"/>
            </a:xfrm>
            <a:custGeom>
              <a:rect b="b" l="l" r="r" t="t"/>
              <a:pathLst>
                <a:path extrusionOk="0" h="2426" w="2459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250009" y="-7"/>
              <a:ext cx="10114" cy="16840"/>
            </a:xfrm>
            <a:custGeom>
              <a:rect b="b" l="l" r="r" t="t"/>
              <a:pathLst>
                <a:path extrusionOk="0" h="338" w="203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50" y="33573"/>
              <a:ext cx="83951" cy="130884"/>
            </a:xfrm>
            <a:custGeom>
              <a:rect b="b" l="l" r="r" t="t"/>
              <a:pathLst>
                <a:path extrusionOk="0" h="2627" w="1685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50" y="233162"/>
              <a:ext cx="53758" cy="43645"/>
            </a:xfrm>
            <a:custGeom>
              <a:rect b="b" l="l" r="r" t="t"/>
              <a:pathLst>
                <a:path extrusionOk="0" h="876" w="1079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293604" y="80506"/>
              <a:ext cx="38612" cy="45338"/>
            </a:xfrm>
            <a:custGeom>
              <a:rect b="b" l="l" r="r" t="t"/>
              <a:pathLst>
                <a:path extrusionOk="0" h="910" w="775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241589" y="25153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520047" y="196243"/>
              <a:ext cx="26904" cy="10114"/>
            </a:xfrm>
            <a:custGeom>
              <a:rect b="b" l="l" r="r" t="t"/>
              <a:pathLst>
                <a:path extrusionOk="0" h="203" w="54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50" y="-7"/>
              <a:ext cx="92321" cy="26904"/>
            </a:xfrm>
            <a:custGeom>
              <a:rect b="b" l="l" r="r" t="t"/>
              <a:pathLst>
                <a:path extrusionOk="0" h="540" w="1853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50" y="305305"/>
              <a:ext cx="203027" cy="120820"/>
            </a:xfrm>
            <a:custGeom>
              <a:rect b="b" l="l" r="r" t="t"/>
              <a:pathLst>
                <a:path extrusionOk="0" h="2425" w="4075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100691" y="31879"/>
              <a:ext cx="125852" cy="117481"/>
            </a:xfrm>
            <a:custGeom>
              <a:rect b="b" l="l" r="r" t="t"/>
              <a:pathLst>
                <a:path extrusionOk="0" h="2358" w="2526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226493" y="201275"/>
              <a:ext cx="40306" cy="50371"/>
            </a:xfrm>
            <a:custGeom>
              <a:rect b="b" l="l" r="r" t="t"/>
              <a:pathLst>
                <a:path extrusionOk="0" h="1011" w="809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50" y="164407"/>
              <a:ext cx="164464" cy="127496"/>
            </a:xfrm>
            <a:custGeom>
              <a:rect b="b" l="l" r="r" t="t"/>
              <a:pathLst>
                <a:path extrusionOk="0" h="2559" w="3301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1098785" y="306949"/>
              <a:ext cx="28548" cy="38662"/>
            </a:xfrm>
            <a:custGeom>
              <a:rect b="b" l="l" r="r" t="t"/>
              <a:pathLst>
                <a:path extrusionOk="0" h="776" w="573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1236345" y="-7"/>
              <a:ext cx="110755" cy="105723"/>
            </a:xfrm>
            <a:custGeom>
              <a:rect b="b" l="l" r="r" t="t"/>
              <a:pathLst>
                <a:path extrusionOk="0" h="2122" w="2223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1212829" y="169439"/>
              <a:ext cx="11808" cy="35274"/>
            </a:xfrm>
            <a:custGeom>
              <a:rect b="b" l="l" r="r" t="t"/>
              <a:pathLst>
                <a:path extrusionOk="0" h="708" w="237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1055141" y="263354"/>
              <a:ext cx="122514" cy="120820"/>
            </a:xfrm>
            <a:custGeom>
              <a:rect b="b" l="l" r="r" t="t"/>
              <a:pathLst>
                <a:path extrusionOk="0" h="2425" w="2459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1303406" y="124150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1283278" y="526716"/>
              <a:ext cx="135916" cy="15146"/>
            </a:xfrm>
            <a:custGeom>
              <a:rect b="b" l="l" r="r" t="t"/>
              <a:pathLst>
                <a:path extrusionOk="0" h="304" w="2728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1283278" y="390850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993112" y="400914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1440966" y="112392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1274908" y="395882"/>
              <a:ext cx="16840" cy="117481"/>
            </a:xfrm>
            <a:custGeom>
              <a:rect b="b" l="l" r="r" t="t"/>
              <a:pathLst>
                <a:path extrusionOk="0" h="2358" w="338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520047" y="15089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1311826" y="416010"/>
              <a:ext cx="45338" cy="25210"/>
            </a:xfrm>
            <a:custGeom>
              <a:rect b="b" l="l" r="r" t="t"/>
              <a:pathLst>
                <a:path extrusionOk="0" h="506" w="91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682768" y="323739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565336" y="72136"/>
              <a:ext cx="38662" cy="43645"/>
            </a:xfrm>
            <a:custGeom>
              <a:rect b="b" l="l" r="r" t="t"/>
              <a:pathLst>
                <a:path extrusionOk="0" h="876" w="776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775039" y="275112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603948" y="152649"/>
              <a:ext cx="15146" cy="115787"/>
            </a:xfrm>
            <a:custGeom>
              <a:rect b="b" l="l" r="r" t="t"/>
              <a:pathLst>
                <a:path extrusionOk="0" h="2324" w="304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632447" y="276757"/>
              <a:ext cx="129240" cy="125901"/>
            </a:xfrm>
            <a:custGeom>
              <a:rect b="b" l="l" r="r" t="t"/>
              <a:pathLst>
                <a:path extrusionOk="0" h="2527" w="2594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966258" y="318707"/>
              <a:ext cx="38612" cy="35274"/>
            </a:xfrm>
            <a:custGeom>
              <a:rect b="b" l="l" r="r" t="t"/>
              <a:pathLst>
                <a:path extrusionOk="0" h="708" w="775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818633" y="318707"/>
              <a:ext cx="50371" cy="45338"/>
            </a:xfrm>
            <a:custGeom>
              <a:rect b="b" l="l" r="r" t="t"/>
              <a:pathLst>
                <a:path extrusionOk="0" h="910" w="1011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1040045" y="446203"/>
              <a:ext cx="38662" cy="33580"/>
            </a:xfrm>
            <a:custGeom>
              <a:rect b="b" l="l" r="r" t="t"/>
              <a:pathLst>
                <a:path extrusionOk="0" h="674" w="776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912599" y="268386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36" name="Google Shape;1436;p8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437" name="Google Shape;1437;p8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38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9" name="Google Shape;1439;p9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440" name="Google Shape;1440;p9"/>
            <p:cNvSpPr/>
            <p:nvPr/>
          </p:nvSpPr>
          <p:spPr>
            <a:xfrm>
              <a:off x="3" y="1598235"/>
              <a:ext cx="698630" cy="1537982"/>
            </a:xfrm>
            <a:custGeom>
              <a:rect b="b" l="l" r="r" t="t"/>
              <a:pathLst>
                <a:path extrusionOk="0" h="30908" w="1404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9"/>
            <p:cNvSpPr/>
            <p:nvPr/>
          </p:nvSpPr>
          <p:spPr>
            <a:xfrm>
              <a:off x="211084" y="1586492"/>
              <a:ext cx="20153" cy="23536"/>
            </a:xfrm>
            <a:custGeom>
              <a:rect b="b" l="l" r="r" t="t"/>
              <a:pathLst>
                <a:path extrusionOk="0" h="473" w="405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9"/>
            <p:cNvSpPr/>
            <p:nvPr/>
          </p:nvSpPr>
          <p:spPr>
            <a:xfrm>
              <a:off x="3" y="1439053"/>
              <a:ext cx="830992" cy="1847937"/>
            </a:xfrm>
            <a:custGeom>
              <a:rect b="b" l="l" r="r" t="t"/>
              <a:pathLst>
                <a:path extrusionOk="0" h="37137" w="1670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3" name="Google Shape;1443;p9"/>
          <p:cNvSpPr/>
          <p:nvPr/>
        </p:nvSpPr>
        <p:spPr>
          <a:xfrm>
            <a:off x="7570249" y="187589"/>
            <a:ext cx="830992" cy="847761"/>
          </a:xfrm>
          <a:custGeom>
            <a:rect b="b" l="l" r="r" t="t"/>
            <a:pathLst>
              <a:path extrusionOk="0" h="17037" w="1670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17025" lIns="117025" spcFirstLastPara="1" rIns="117025" wrap="square" tIns="117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44" name="Google Shape;1444;p9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445" name="Google Shape;1445;p9"/>
            <p:cNvSpPr/>
            <p:nvPr/>
          </p:nvSpPr>
          <p:spPr>
            <a:xfrm>
              <a:off x="495861" y="65329"/>
              <a:ext cx="387083" cy="314981"/>
            </a:xfrm>
            <a:custGeom>
              <a:rect b="b" l="l" r="r" t="t"/>
              <a:pathLst>
                <a:path extrusionOk="0" h="6330" w="7779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9"/>
            <p:cNvSpPr/>
            <p:nvPr/>
          </p:nvSpPr>
          <p:spPr>
            <a:xfrm>
              <a:off x="448987" y="-6"/>
              <a:ext cx="954944" cy="405444"/>
            </a:xfrm>
            <a:custGeom>
              <a:rect b="b" l="l" r="r" t="t"/>
              <a:pathLst>
                <a:path extrusionOk="0" h="8148" w="19191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9"/>
            <p:cNvSpPr/>
            <p:nvPr/>
          </p:nvSpPr>
          <p:spPr>
            <a:xfrm>
              <a:off x="963306" y="-6"/>
              <a:ext cx="395393" cy="271441"/>
            </a:xfrm>
            <a:custGeom>
              <a:rect b="b" l="l" r="r" t="t"/>
              <a:pathLst>
                <a:path extrusionOk="0" h="5455" w="7946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9"/>
            <p:cNvSpPr/>
            <p:nvPr/>
          </p:nvSpPr>
          <p:spPr>
            <a:xfrm>
              <a:off x="1661887" y="155793"/>
              <a:ext cx="390417" cy="172568"/>
            </a:xfrm>
            <a:custGeom>
              <a:rect b="b" l="l" r="r" t="t"/>
              <a:pathLst>
                <a:path extrusionOk="0" h="3468" w="7846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9"/>
            <p:cNvSpPr/>
            <p:nvPr/>
          </p:nvSpPr>
          <p:spPr>
            <a:xfrm>
              <a:off x="1698759" y="204358"/>
              <a:ext cx="28512" cy="13435"/>
            </a:xfrm>
            <a:custGeom>
              <a:rect b="b" l="l" r="r" t="t"/>
              <a:pathLst>
                <a:path extrusionOk="0" h="270" w="573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9"/>
            <p:cNvSpPr/>
            <p:nvPr/>
          </p:nvSpPr>
          <p:spPr>
            <a:xfrm>
              <a:off x="1978510" y="202666"/>
              <a:ext cx="15127" cy="77128"/>
            </a:xfrm>
            <a:custGeom>
              <a:rect b="b" l="l" r="r" t="t"/>
              <a:pathLst>
                <a:path extrusionOk="0" h="1550" w="304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9"/>
            <p:cNvSpPr/>
            <p:nvPr/>
          </p:nvSpPr>
          <p:spPr>
            <a:xfrm>
              <a:off x="1956765" y="217744"/>
              <a:ext cx="11743" cy="41948"/>
            </a:xfrm>
            <a:custGeom>
              <a:rect b="b" l="l" r="r" t="t"/>
              <a:pathLst>
                <a:path extrusionOk="0" h="843" w="236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9"/>
            <p:cNvSpPr/>
            <p:nvPr/>
          </p:nvSpPr>
          <p:spPr>
            <a:xfrm>
              <a:off x="1485985" y="92100"/>
              <a:ext cx="174309" cy="150823"/>
            </a:xfrm>
            <a:custGeom>
              <a:rect b="b" l="l" r="r" t="t"/>
              <a:pathLst>
                <a:path extrusionOk="0" h="3031" w="3503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9"/>
            <p:cNvSpPr/>
            <p:nvPr/>
          </p:nvSpPr>
          <p:spPr>
            <a:xfrm>
              <a:off x="1697067" y="227795"/>
              <a:ext cx="28562" cy="15127"/>
            </a:xfrm>
            <a:custGeom>
              <a:rect b="b" l="l" r="r" t="t"/>
              <a:pathLst>
                <a:path extrusionOk="0" h="304" w="574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4" name="Google Shape;1454;p9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455" name="Google Shape;1455;p9"/>
            <p:cNvSpPr/>
            <p:nvPr/>
          </p:nvSpPr>
          <p:spPr>
            <a:xfrm>
              <a:off x="6773284" y="2228147"/>
              <a:ext cx="88871" cy="36922"/>
            </a:xfrm>
            <a:custGeom>
              <a:rect b="b" l="l" r="r" t="t"/>
              <a:pathLst>
                <a:path extrusionOk="0" h="742" w="1786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9"/>
            <p:cNvSpPr/>
            <p:nvPr/>
          </p:nvSpPr>
          <p:spPr>
            <a:xfrm>
              <a:off x="6726410" y="2104195"/>
              <a:ext cx="135745" cy="48616"/>
            </a:xfrm>
            <a:custGeom>
              <a:rect b="b" l="l" r="r" t="t"/>
              <a:pathLst>
                <a:path extrusionOk="0" h="977" w="2728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9"/>
            <p:cNvSpPr/>
            <p:nvPr/>
          </p:nvSpPr>
          <p:spPr>
            <a:xfrm>
              <a:off x="6746513" y="2144401"/>
              <a:ext cx="115642" cy="43590"/>
            </a:xfrm>
            <a:custGeom>
              <a:rect b="b" l="l" r="r" t="t"/>
              <a:pathLst>
                <a:path extrusionOk="0" h="876" w="2324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9"/>
            <p:cNvSpPr/>
            <p:nvPr/>
          </p:nvSpPr>
          <p:spPr>
            <a:xfrm>
              <a:off x="6793387" y="2305226"/>
              <a:ext cx="68768" cy="31846"/>
            </a:xfrm>
            <a:custGeom>
              <a:rect b="b" l="l" r="r" t="t"/>
              <a:pathLst>
                <a:path extrusionOk="0" h="640" w="1382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9"/>
            <p:cNvSpPr/>
            <p:nvPr/>
          </p:nvSpPr>
          <p:spPr>
            <a:xfrm>
              <a:off x="6726410" y="2055580"/>
              <a:ext cx="135745" cy="50307"/>
            </a:xfrm>
            <a:custGeom>
              <a:rect b="b" l="l" r="r" t="t"/>
              <a:pathLst>
                <a:path extrusionOk="0" h="1011" w="2728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9"/>
            <p:cNvSpPr/>
            <p:nvPr/>
          </p:nvSpPr>
          <p:spPr>
            <a:xfrm>
              <a:off x="6776668" y="2268353"/>
              <a:ext cx="85488" cy="38564"/>
            </a:xfrm>
            <a:custGeom>
              <a:rect b="b" l="l" r="r" t="t"/>
              <a:pathLst>
                <a:path extrusionOk="0" h="775" w="1718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9"/>
            <p:cNvSpPr/>
            <p:nvPr/>
          </p:nvSpPr>
          <p:spPr>
            <a:xfrm>
              <a:off x="5994291" y="2241533"/>
              <a:ext cx="321698" cy="110616"/>
            </a:xfrm>
            <a:custGeom>
              <a:rect b="b" l="l" r="r" t="t"/>
              <a:pathLst>
                <a:path extrusionOk="0" h="2223" w="6465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9"/>
            <p:cNvSpPr/>
            <p:nvPr/>
          </p:nvSpPr>
          <p:spPr>
            <a:xfrm>
              <a:off x="6123269" y="2578308"/>
              <a:ext cx="474163" cy="135745"/>
            </a:xfrm>
            <a:custGeom>
              <a:rect b="b" l="l" r="r" t="t"/>
              <a:pathLst>
                <a:path extrusionOk="0" h="2728" w="9529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9"/>
            <p:cNvSpPr/>
            <p:nvPr/>
          </p:nvSpPr>
          <p:spPr>
            <a:xfrm>
              <a:off x="5691054" y="2422510"/>
              <a:ext cx="236260" cy="217800"/>
            </a:xfrm>
            <a:custGeom>
              <a:rect b="b" l="l" r="r" t="t"/>
              <a:pathLst>
                <a:path extrusionOk="0" h="4377" w="4748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9"/>
            <p:cNvSpPr/>
            <p:nvPr/>
          </p:nvSpPr>
          <p:spPr>
            <a:xfrm>
              <a:off x="6800105" y="2340406"/>
              <a:ext cx="62051" cy="30204"/>
            </a:xfrm>
            <a:custGeom>
              <a:rect b="b" l="l" r="r" t="t"/>
              <a:pathLst>
                <a:path extrusionOk="0" h="607" w="1247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9"/>
            <p:cNvSpPr/>
            <p:nvPr/>
          </p:nvSpPr>
          <p:spPr>
            <a:xfrm>
              <a:off x="5654182" y="1903115"/>
              <a:ext cx="1207974" cy="1445876"/>
            </a:xfrm>
            <a:custGeom>
              <a:rect b="b" l="l" r="r" t="t"/>
              <a:pathLst>
                <a:path extrusionOk="0" h="29057" w="24276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9"/>
            <p:cNvSpPr/>
            <p:nvPr/>
          </p:nvSpPr>
          <p:spPr>
            <a:xfrm>
              <a:off x="6823542" y="2472767"/>
              <a:ext cx="38614" cy="16769"/>
            </a:xfrm>
            <a:custGeom>
              <a:rect b="b" l="l" r="r" t="t"/>
              <a:pathLst>
                <a:path extrusionOk="0" h="337" w="776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9"/>
            <p:cNvSpPr/>
            <p:nvPr/>
          </p:nvSpPr>
          <p:spPr>
            <a:xfrm>
              <a:off x="6810156" y="2378920"/>
              <a:ext cx="51999" cy="28512"/>
            </a:xfrm>
            <a:custGeom>
              <a:rect b="b" l="l" r="r" t="t"/>
              <a:pathLst>
                <a:path extrusionOk="0" h="573" w="1045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9"/>
            <p:cNvSpPr/>
            <p:nvPr/>
          </p:nvSpPr>
          <p:spPr>
            <a:xfrm>
              <a:off x="6842003" y="2509590"/>
              <a:ext cx="20153" cy="16819"/>
            </a:xfrm>
            <a:custGeom>
              <a:rect b="b" l="l" r="r" t="t"/>
              <a:pathLst>
                <a:path extrusionOk="0" h="338" w="405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9" name="Google Shape;1469;p9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470" name="Google Shape;1470;p9"/>
            <p:cNvSpPr/>
            <p:nvPr/>
          </p:nvSpPr>
          <p:spPr>
            <a:xfrm>
              <a:off x="5825057" y="3508074"/>
              <a:ext cx="1037098" cy="1476031"/>
            </a:xfrm>
            <a:custGeom>
              <a:rect b="b" l="l" r="r" t="t"/>
              <a:pathLst>
                <a:path extrusionOk="0" h="29663" w="20842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9"/>
            <p:cNvSpPr/>
            <p:nvPr/>
          </p:nvSpPr>
          <p:spPr>
            <a:xfrm>
              <a:off x="6848670" y="3911827"/>
              <a:ext cx="13485" cy="28562"/>
            </a:xfrm>
            <a:custGeom>
              <a:rect b="b" l="l" r="r" t="t"/>
              <a:pathLst>
                <a:path extrusionOk="0" h="574" w="271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9"/>
            <p:cNvSpPr/>
            <p:nvPr/>
          </p:nvSpPr>
          <p:spPr>
            <a:xfrm>
              <a:off x="6845336" y="3940339"/>
              <a:ext cx="16819" cy="50307"/>
            </a:xfrm>
            <a:custGeom>
              <a:rect b="b" l="l" r="r" t="t"/>
              <a:pathLst>
                <a:path extrusionOk="0" h="1011" w="338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3" name="Google Shape;1473;p9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474" name="Google Shape;1474;p9"/>
            <p:cNvSpPr/>
            <p:nvPr/>
          </p:nvSpPr>
          <p:spPr>
            <a:xfrm>
              <a:off x="4117941" y="4942157"/>
              <a:ext cx="124002" cy="132411"/>
            </a:xfrm>
            <a:custGeom>
              <a:rect b="b" l="l" r="r" t="t"/>
              <a:pathLst>
                <a:path extrusionOk="0" h="2661" w="2492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9"/>
            <p:cNvSpPr/>
            <p:nvPr/>
          </p:nvSpPr>
          <p:spPr>
            <a:xfrm>
              <a:off x="4171533" y="4979029"/>
              <a:ext cx="33538" cy="35230"/>
            </a:xfrm>
            <a:custGeom>
              <a:rect b="b" l="l" r="r" t="t"/>
              <a:pathLst>
                <a:path extrusionOk="0" h="708" w="674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9"/>
            <p:cNvSpPr/>
            <p:nvPr/>
          </p:nvSpPr>
          <p:spPr>
            <a:xfrm>
              <a:off x="3876655" y="5019235"/>
              <a:ext cx="26870" cy="35230"/>
            </a:xfrm>
            <a:custGeom>
              <a:rect b="b" l="l" r="r" t="t"/>
              <a:pathLst>
                <a:path extrusionOk="0" h="708" w="54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9"/>
            <p:cNvSpPr/>
            <p:nvPr/>
          </p:nvSpPr>
          <p:spPr>
            <a:xfrm>
              <a:off x="2377237" y="4851694"/>
              <a:ext cx="134103" cy="77128"/>
            </a:xfrm>
            <a:custGeom>
              <a:rect b="b" l="l" r="r" t="t"/>
              <a:pathLst>
                <a:path extrusionOk="0" h="1550" w="2695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9"/>
            <p:cNvSpPr/>
            <p:nvPr/>
          </p:nvSpPr>
          <p:spPr>
            <a:xfrm>
              <a:off x="4019068" y="5000824"/>
              <a:ext cx="31896" cy="8409"/>
            </a:xfrm>
            <a:custGeom>
              <a:rect b="b" l="l" r="r" t="t"/>
              <a:pathLst>
                <a:path extrusionOk="0" h="169" w="641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9"/>
            <p:cNvSpPr/>
            <p:nvPr/>
          </p:nvSpPr>
          <p:spPr>
            <a:xfrm>
              <a:off x="3962093" y="4940515"/>
              <a:ext cx="139129" cy="132362"/>
            </a:xfrm>
            <a:custGeom>
              <a:rect b="b" l="l" r="r" t="t"/>
              <a:pathLst>
                <a:path extrusionOk="0" h="2660" w="2796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9"/>
            <p:cNvSpPr/>
            <p:nvPr/>
          </p:nvSpPr>
          <p:spPr>
            <a:xfrm>
              <a:off x="3581827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9"/>
            <p:cNvSpPr/>
            <p:nvPr/>
          </p:nvSpPr>
          <p:spPr>
            <a:xfrm>
              <a:off x="3539929" y="4942157"/>
              <a:ext cx="120668" cy="129077"/>
            </a:xfrm>
            <a:custGeom>
              <a:rect b="b" l="l" r="r" t="t"/>
              <a:pathLst>
                <a:path extrusionOk="0" h="2594" w="2425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9"/>
            <p:cNvSpPr/>
            <p:nvPr/>
          </p:nvSpPr>
          <p:spPr>
            <a:xfrm>
              <a:off x="4193327" y="5087904"/>
              <a:ext cx="122310" cy="58717"/>
            </a:xfrm>
            <a:custGeom>
              <a:rect b="b" l="l" r="r" t="t"/>
              <a:pathLst>
                <a:path extrusionOk="0" h="1180" w="2458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9"/>
            <p:cNvSpPr/>
            <p:nvPr/>
          </p:nvSpPr>
          <p:spPr>
            <a:xfrm>
              <a:off x="4339075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9"/>
            <p:cNvSpPr/>
            <p:nvPr/>
          </p:nvSpPr>
          <p:spPr>
            <a:xfrm>
              <a:off x="2424160" y="5041030"/>
              <a:ext cx="26870" cy="6718"/>
            </a:xfrm>
            <a:custGeom>
              <a:rect b="b" l="l" r="r" t="t"/>
              <a:pathLst>
                <a:path extrusionOk="0" h="135" w="54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9"/>
            <p:cNvSpPr/>
            <p:nvPr/>
          </p:nvSpPr>
          <p:spPr>
            <a:xfrm>
              <a:off x="3826397" y="4948875"/>
              <a:ext cx="129077" cy="127386"/>
            </a:xfrm>
            <a:custGeom>
              <a:rect b="b" l="l" r="r" t="t"/>
              <a:pathLst>
                <a:path extrusionOk="0" h="2560" w="2594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9"/>
            <p:cNvSpPr/>
            <p:nvPr/>
          </p:nvSpPr>
          <p:spPr>
            <a:xfrm>
              <a:off x="2375595" y="4948875"/>
              <a:ext cx="125694" cy="125694"/>
            </a:xfrm>
            <a:custGeom>
              <a:rect b="b" l="l" r="r" t="t"/>
              <a:pathLst>
                <a:path extrusionOk="0" h="2526" w="2526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9"/>
            <p:cNvSpPr/>
            <p:nvPr/>
          </p:nvSpPr>
          <p:spPr>
            <a:xfrm>
              <a:off x="3684034" y="4945541"/>
              <a:ext cx="129028" cy="129028"/>
            </a:xfrm>
            <a:custGeom>
              <a:rect b="b" l="l" r="r" t="t"/>
              <a:pathLst>
                <a:path extrusionOk="0" h="2593" w="2593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9"/>
            <p:cNvSpPr/>
            <p:nvPr/>
          </p:nvSpPr>
          <p:spPr>
            <a:xfrm>
              <a:off x="3735934" y="5022569"/>
              <a:ext cx="25179" cy="31896"/>
            </a:xfrm>
            <a:custGeom>
              <a:rect b="b" l="l" r="r" t="t"/>
              <a:pathLst>
                <a:path extrusionOk="0" h="641" w="506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9"/>
            <p:cNvSpPr/>
            <p:nvPr/>
          </p:nvSpPr>
          <p:spPr>
            <a:xfrm>
              <a:off x="2422469" y="5014210"/>
              <a:ext cx="25179" cy="20153"/>
            </a:xfrm>
            <a:custGeom>
              <a:rect b="b" l="l" r="r" t="t"/>
              <a:pathLst>
                <a:path extrusionOk="0" h="405" w="506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9"/>
            <p:cNvSpPr/>
            <p:nvPr/>
          </p:nvSpPr>
          <p:spPr>
            <a:xfrm>
              <a:off x="3898450" y="5089596"/>
              <a:ext cx="134053" cy="57025"/>
            </a:xfrm>
            <a:custGeom>
              <a:rect b="b" l="l" r="r" t="t"/>
              <a:pathLst>
                <a:path extrusionOk="0" h="1146" w="2694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9"/>
            <p:cNvSpPr/>
            <p:nvPr/>
          </p:nvSpPr>
          <p:spPr>
            <a:xfrm>
              <a:off x="2714012" y="5019235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9"/>
            <p:cNvSpPr/>
            <p:nvPr/>
          </p:nvSpPr>
          <p:spPr>
            <a:xfrm>
              <a:off x="2978686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9"/>
            <p:cNvSpPr/>
            <p:nvPr/>
          </p:nvSpPr>
          <p:spPr>
            <a:xfrm>
              <a:off x="3611981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9"/>
            <p:cNvSpPr/>
            <p:nvPr/>
          </p:nvSpPr>
          <p:spPr>
            <a:xfrm>
              <a:off x="3427670" y="4851694"/>
              <a:ext cx="137437" cy="82154"/>
            </a:xfrm>
            <a:custGeom>
              <a:rect b="b" l="l" r="r" t="t"/>
              <a:pathLst>
                <a:path extrusionOk="0" h="1651" w="2762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9"/>
            <p:cNvSpPr/>
            <p:nvPr/>
          </p:nvSpPr>
          <p:spPr>
            <a:xfrm>
              <a:off x="2523034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9"/>
            <p:cNvSpPr/>
            <p:nvPr/>
          </p:nvSpPr>
          <p:spPr>
            <a:xfrm>
              <a:off x="4178250" y="4846668"/>
              <a:ext cx="139079" cy="87180"/>
            </a:xfrm>
            <a:custGeom>
              <a:rect b="b" l="l" r="r" t="t"/>
              <a:pathLst>
                <a:path extrusionOk="0" h="1752" w="2795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9"/>
            <p:cNvSpPr/>
            <p:nvPr/>
          </p:nvSpPr>
          <p:spPr>
            <a:xfrm>
              <a:off x="3727574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9"/>
            <p:cNvSpPr/>
            <p:nvPr/>
          </p:nvSpPr>
          <p:spPr>
            <a:xfrm>
              <a:off x="2667089" y="4943849"/>
              <a:ext cx="129028" cy="130720"/>
            </a:xfrm>
            <a:custGeom>
              <a:rect b="b" l="l" r="r" t="t"/>
              <a:pathLst>
                <a:path extrusionOk="0" h="2627" w="2593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9"/>
            <p:cNvSpPr/>
            <p:nvPr/>
          </p:nvSpPr>
          <p:spPr>
            <a:xfrm>
              <a:off x="2668781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9"/>
            <p:cNvSpPr/>
            <p:nvPr/>
          </p:nvSpPr>
          <p:spPr>
            <a:xfrm>
              <a:off x="2737449" y="5089596"/>
              <a:ext cx="118976" cy="57025"/>
            </a:xfrm>
            <a:custGeom>
              <a:rect b="b" l="l" r="r" t="t"/>
              <a:pathLst>
                <a:path extrusionOk="0" h="1146" w="2391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9"/>
            <p:cNvSpPr/>
            <p:nvPr/>
          </p:nvSpPr>
          <p:spPr>
            <a:xfrm>
              <a:off x="3756037" y="5086262"/>
              <a:ext cx="122360" cy="60359"/>
            </a:xfrm>
            <a:custGeom>
              <a:rect b="b" l="l" r="r" t="t"/>
              <a:pathLst>
                <a:path extrusionOk="0" h="1213" w="2459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9"/>
            <p:cNvSpPr/>
            <p:nvPr/>
          </p:nvSpPr>
          <p:spPr>
            <a:xfrm>
              <a:off x="2821195" y="4848360"/>
              <a:ext cx="135795" cy="83796"/>
            </a:xfrm>
            <a:custGeom>
              <a:rect b="b" l="l" r="r" t="t"/>
              <a:pathLst>
                <a:path extrusionOk="0" h="1684" w="2729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9"/>
            <p:cNvSpPr/>
            <p:nvPr/>
          </p:nvSpPr>
          <p:spPr>
            <a:xfrm>
              <a:off x="3880039" y="4848360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9"/>
            <p:cNvSpPr/>
            <p:nvPr/>
          </p:nvSpPr>
          <p:spPr>
            <a:xfrm>
              <a:off x="4397692" y="5030979"/>
              <a:ext cx="48616" cy="23487"/>
            </a:xfrm>
            <a:custGeom>
              <a:rect b="b" l="l" r="r" t="t"/>
              <a:pathLst>
                <a:path extrusionOk="0" h="472" w="977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9"/>
            <p:cNvSpPr/>
            <p:nvPr/>
          </p:nvSpPr>
          <p:spPr>
            <a:xfrm>
              <a:off x="4332357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9"/>
            <p:cNvSpPr/>
            <p:nvPr/>
          </p:nvSpPr>
          <p:spPr>
            <a:xfrm>
              <a:off x="4260304" y="4945541"/>
              <a:ext cx="206106" cy="129028"/>
            </a:xfrm>
            <a:custGeom>
              <a:rect b="b" l="l" r="r" t="t"/>
              <a:pathLst>
                <a:path extrusionOk="0" h="2593" w="4142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9"/>
            <p:cNvSpPr/>
            <p:nvPr/>
          </p:nvSpPr>
          <p:spPr>
            <a:xfrm>
              <a:off x="2576625" y="5015902"/>
              <a:ext cx="18461" cy="35230"/>
            </a:xfrm>
            <a:custGeom>
              <a:rect b="b" l="l" r="r" t="t"/>
              <a:pathLst>
                <a:path extrusionOk="0" h="708" w="371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9"/>
            <p:cNvSpPr/>
            <p:nvPr/>
          </p:nvSpPr>
          <p:spPr>
            <a:xfrm>
              <a:off x="4037479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9"/>
            <p:cNvSpPr/>
            <p:nvPr/>
          </p:nvSpPr>
          <p:spPr>
            <a:xfrm>
              <a:off x="2590011" y="5091288"/>
              <a:ext cx="129077" cy="55333"/>
            </a:xfrm>
            <a:custGeom>
              <a:rect b="b" l="l" r="r" t="t"/>
              <a:pathLst>
                <a:path extrusionOk="0" h="1112" w="2594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9"/>
            <p:cNvSpPr/>
            <p:nvPr/>
          </p:nvSpPr>
          <p:spPr>
            <a:xfrm>
              <a:off x="2518008" y="4947183"/>
              <a:ext cx="124002" cy="129077"/>
            </a:xfrm>
            <a:custGeom>
              <a:rect b="b" l="l" r="r" t="t"/>
              <a:pathLst>
                <a:path extrusionOk="0" h="2594" w="2492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9"/>
            <p:cNvSpPr/>
            <p:nvPr/>
          </p:nvSpPr>
          <p:spPr>
            <a:xfrm>
              <a:off x="3462851" y="5089596"/>
              <a:ext cx="124052" cy="57025"/>
            </a:xfrm>
            <a:custGeom>
              <a:rect b="b" l="l" r="r" t="t"/>
              <a:pathLst>
                <a:path extrusionOk="0" h="1146" w="2493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9"/>
            <p:cNvSpPr/>
            <p:nvPr/>
          </p:nvSpPr>
          <p:spPr>
            <a:xfrm>
              <a:off x="2370569" y="5084570"/>
              <a:ext cx="211132" cy="62051"/>
            </a:xfrm>
            <a:custGeom>
              <a:rect b="b" l="l" r="r" t="t"/>
              <a:pathLst>
                <a:path extrusionOk="0" h="1247" w="4243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9"/>
            <p:cNvSpPr/>
            <p:nvPr/>
          </p:nvSpPr>
          <p:spPr>
            <a:xfrm>
              <a:off x="3586853" y="5024261"/>
              <a:ext cx="23487" cy="26870"/>
            </a:xfrm>
            <a:custGeom>
              <a:rect b="b" l="l" r="r" t="t"/>
              <a:pathLst>
                <a:path extrusionOk="0" h="540" w="472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9"/>
            <p:cNvSpPr/>
            <p:nvPr/>
          </p:nvSpPr>
          <p:spPr>
            <a:xfrm>
              <a:off x="3313770" y="5089596"/>
              <a:ext cx="124002" cy="57025"/>
            </a:xfrm>
            <a:custGeom>
              <a:rect b="b" l="l" r="r" t="t"/>
              <a:pathLst>
                <a:path extrusionOk="0" h="1146" w="2492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9"/>
            <p:cNvSpPr/>
            <p:nvPr/>
          </p:nvSpPr>
          <p:spPr>
            <a:xfrm>
              <a:off x="3444439" y="5022569"/>
              <a:ext cx="18461" cy="30204"/>
            </a:xfrm>
            <a:custGeom>
              <a:rect b="b" l="l" r="r" t="t"/>
              <a:pathLst>
                <a:path extrusionOk="0" h="607" w="371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9"/>
            <p:cNvSpPr/>
            <p:nvPr/>
          </p:nvSpPr>
          <p:spPr>
            <a:xfrm>
              <a:off x="2866477" y="5020927"/>
              <a:ext cx="25179" cy="31846"/>
            </a:xfrm>
            <a:custGeom>
              <a:rect b="b" l="l" r="r" t="t"/>
              <a:pathLst>
                <a:path extrusionOk="0" h="640" w="506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9"/>
            <p:cNvSpPr/>
            <p:nvPr/>
          </p:nvSpPr>
          <p:spPr>
            <a:xfrm>
              <a:off x="2811144" y="4943849"/>
              <a:ext cx="122360" cy="127386"/>
            </a:xfrm>
            <a:custGeom>
              <a:rect b="b" l="l" r="r" t="t"/>
              <a:pathLst>
                <a:path extrusionOk="0" h="2560" w="2459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9"/>
            <p:cNvSpPr/>
            <p:nvPr/>
          </p:nvSpPr>
          <p:spPr>
            <a:xfrm>
              <a:off x="2951915" y="4947183"/>
              <a:ext cx="135745" cy="127386"/>
            </a:xfrm>
            <a:custGeom>
              <a:rect b="b" l="l" r="r" t="t"/>
              <a:pathLst>
                <a:path extrusionOk="0" h="2560" w="2728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9"/>
            <p:cNvSpPr/>
            <p:nvPr/>
          </p:nvSpPr>
          <p:spPr>
            <a:xfrm>
              <a:off x="3007198" y="5024261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9"/>
            <p:cNvSpPr/>
            <p:nvPr/>
          </p:nvSpPr>
          <p:spPr>
            <a:xfrm>
              <a:off x="3166331" y="5099648"/>
              <a:ext cx="8409" cy="46973"/>
            </a:xfrm>
            <a:custGeom>
              <a:rect b="b" l="l" r="r" t="t"/>
              <a:pathLst>
                <a:path extrusionOk="0" h="944" w="169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9"/>
            <p:cNvSpPr/>
            <p:nvPr/>
          </p:nvSpPr>
          <p:spPr>
            <a:xfrm>
              <a:off x="2879863" y="5092930"/>
              <a:ext cx="129028" cy="53691"/>
            </a:xfrm>
            <a:custGeom>
              <a:rect b="b" l="l" r="r" t="t"/>
              <a:pathLst>
                <a:path extrusionOk="0" h="1079" w="2593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9"/>
            <p:cNvSpPr/>
            <p:nvPr/>
          </p:nvSpPr>
          <p:spPr>
            <a:xfrm>
              <a:off x="3099304" y="4943849"/>
              <a:ext cx="125694" cy="135745"/>
            </a:xfrm>
            <a:custGeom>
              <a:rect b="b" l="l" r="r" t="t"/>
              <a:pathLst>
                <a:path extrusionOk="0" h="2728" w="2526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9"/>
            <p:cNvSpPr/>
            <p:nvPr/>
          </p:nvSpPr>
          <p:spPr>
            <a:xfrm>
              <a:off x="3295359" y="5022569"/>
              <a:ext cx="28512" cy="30204"/>
            </a:xfrm>
            <a:custGeom>
              <a:rect b="b" l="l" r="r" t="t"/>
              <a:pathLst>
                <a:path extrusionOk="0" h="607" w="573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9"/>
            <p:cNvSpPr/>
            <p:nvPr/>
          </p:nvSpPr>
          <p:spPr>
            <a:xfrm>
              <a:off x="3273564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9"/>
            <p:cNvSpPr/>
            <p:nvPr/>
          </p:nvSpPr>
          <p:spPr>
            <a:xfrm>
              <a:off x="3157971" y="5087904"/>
              <a:ext cx="137437" cy="58717"/>
            </a:xfrm>
            <a:custGeom>
              <a:rect b="b" l="l" r="r" t="t"/>
              <a:pathLst>
                <a:path extrusionOk="0" h="1180" w="2762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9"/>
            <p:cNvSpPr/>
            <p:nvPr/>
          </p:nvSpPr>
          <p:spPr>
            <a:xfrm>
              <a:off x="3392490" y="4943849"/>
              <a:ext cx="130720" cy="132411"/>
            </a:xfrm>
            <a:custGeom>
              <a:rect b="b" l="l" r="r" t="t"/>
              <a:pathLst>
                <a:path extrusionOk="0" h="2661" w="2627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9"/>
            <p:cNvSpPr/>
            <p:nvPr/>
          </p:nvSpPr>
          <p:spPr>
            <a:xfrm>
              <a:off x="3154587" y="5027595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9"/>
            <p:cNvSpPr/>
            <p:nvPr/>
          </p:nvSpPr>
          <p:spPr>
            <a:xfrm>
              <a:off x="3245051" y="4945541"/>
              <a:ext cx="125744" cy="132362"/>
            </a:xfrm>
            <a:custGeom>
              <a:rect b="b" l="l" r="r" t="t"/>
              <a:pathLst>
                <a:path extrusionOk="0" h="2660" w="2527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9"/>
            <p:cNvSpPr/>
            <p:nvPr/>
          </p:nvSpPr>
          <p:spPr>
            <a:xfrm>
              <a:off x="3119407" y="4846668"/>
              <a:ext cx="139129" cy="87180"/>
            </a:xfrm>
            <a:custGeom>
              <a:rect b="b" l="l" r="r" t="t"/>
              <a:pathLst>
                <a:path extrusionOk="0" h="1752" w="2796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9"/>
            <p:cNvSpPr/>
            <p:nvPr/>
          </p:nvSpPr>
          <p:spPr>
            <a:xfrm>
              <a:off x="3023918" y="5096314"/>
              <a:ext cx="127386" cy="50307"/>
            </a:xfrm>
            <a:custGeom>
              <a:rect b="b" l="l" r="r" t="t"/>
              <a:pathLst>
                <a:path extrusionOk="0" h="1011" w="256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9"/>
            <p:cNvSpPr/>
            <p:nvPr/>
          </p:nvSpPr>
          <p:spPr>
            <a:xfrm>
              <a:off x="2330363" y="4724358"/>
              <a:ext cx="2218152" cy="422263"/>
            </a:xfrm>
            <a:custGeom>
              <a:rect b="b" l="l" r="r" t="t"/>
              <a:pathLst>
                <a:path extrusionOk="0" h="8486" w="44577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9"/>
            <p:cNvSpPr/>
            <p:nvPr/>
          </p:nvSpPr>
          <p:spPr>
            <a:xfrm>
              <a:off x="4044197" y="5086262"/>
              <a:ext cx="127386" cy="60359"/>
            </a:xfrm>
            <a:custGeom>
              <a:rect b="b" l="l" r="r" t="t"/>
              <a:pathLst>
                <a:path extrusionOk="0" h="1213" w="256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3" name="Google Shape;1533;p9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534" name="Google Shape;1534;p9"/>
            <p:cNvSpPr/>
            <p:nvPr/>
          </p:nvSpPr>
          <p:spPr>
            <a:xfrm>
              <a:off x="135698" y="3632076"/>
              <a:ext cx="366930" cy="1514545"/>
            </a:xfrm>
            <a:custGeom>
              <a:rect b="b" l="l" r="r" t="t"/>
              <a:pathLst>
                <a:path extrusionOk="0" h="30437" w="7374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9"/>
            <p:cNvSpPr/>
            <p:nvPr/>
          </p:nvSpPr>
          <p:spPr>
            <a:xfrm>
              <a:off x="201033" y="4280399"/>
              <a:ext cx="263081" cy="258055"/>
            </a:xfrm>
            <a:custGeom>
              <a:rect b="b" l="l" r="r" t="t"/>
              <a:pathLst>
                <a:path extrusionOk="0" h="5186" w="5287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9"/>
            <p:cNvSpPr/>
            <p:nvPr/>
          </p:nvSpPr>
          <p:spPr>
            <a:xfrm>
              <a:off x="397038" y="4345734"/>
              <a:ext cx="30204" cy="20153"/>
            </a:xfrm>
            <a:custGeom>
              <a:rect b="b" l="l" r="r" t="t"/>
              <a:pathLst>
                <a:path extrusionOk="0" h="405" w="607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9"/>
            <p:cNvSpPr/>
            <p:nvPr/>
          </p:nvSpPr>
          <p:spPr>
            <a:xfrm>
              <a:off x="256316" y="4325631"/>
              <a:ext cx="28512" cy="25179"/>
            </a:xfrm>
            <a:custGeom>
              <a:rect b="b" l="l" r="r" t="t"/>
              <a:pathLst>
                <a:path extrusionOk="0" h="506" w="573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9"/>
            <p:cNvSpPr/>
            <p:nvPr/>
          </p:nvSpPr>
          <p:spPr>
            <a:xfrm>
              <a:off x="217752" y="4367529"/>
              <a:ext cx="38614" cy="13435"/>
            </a:xfrm>
            <a:custGeom>
              <a:rect b="b" l="l" r="r" t="t"/>
              <a:pathLst>
                <a:path extrusionOk="0" h="270" w="776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9"/>
            <p:cNvSpPr/>
            <p:nvPr/>
          </p:nvSpPr>
          <p:spPr>
            <a:xfrm>
              <a:off x="159135" y="3657205"/>
              <a:ext cx="145797" cy="152514"/>
            </a:xfrm>
            <a:custGeom>
              <a:rect b="b" l="l" r="r" t="t"/>
              <a:pathLst>
                <a:path extrusionOk="0" h="3065" w="293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9"/>
            <p:cNvSpPr/>
            <p:nvPr/>
          </p:nvSpPr>
          <p:spPr>
            <a:xfrm>
              <a:off x="311600" y="4302194"/>
              <a:ext cx="13435" cy="33538"/>
            </a:xfrm>
            <a:custGeom>
              <a:rect b="b" l="l" r="r" t="t"/>
              <a:pathLst>
                <a:path extrusionOk="0" h="674" w="27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9"/>
            <p:cNvSpPr/>
            <p:nvPr/>
          </p:nvSpPr>
          <p:spPr>
            <a:xfrm>
              <a:off x="308216" y="4352451"/>
              <a:ext cx="98923" cy="98923"/>
            </a:xfrm>
            <a:custGeom>
              <a:rect b="b" l="l" r="r" t="t"/>
              <a:pathLst>
                <a:path extrusionOk="0" h="1988" w="1988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9"/>
            <p:cNvSpPr/>
            <p:nvPr/>
          </p:nvSpPr>
          <p:spPr>
            <a:xfrm>
              <a:off x="385294" y="4484813"/>
              <a:ext cx="18461" cy="13435"/>
            </a:xfrm>
            <a:custGeom>
              <a:rect b="b" l="l" r="r" t="t"/>
              <a:pathLst>
                <a:path extrusionOk="0" h="270" w="371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9"/>
            <p:cNvSpPr/>
            <p:nvPr/>
          </p:nvSpPr>
          <p:spPr>
            <a:xfrm>
              <a:off x="380268" y="4828257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9"/>
            <p:cNvSpPr/>
            <p:nvPr/>
          </p:nvSpPr>
          <p:spPr>
            <a:xfrm>
              <a:off x="420475" y="5047698"/>
              <a:ext cx="18511" cy="23536"/>
            </a:xfrm>
            <a:custGeom>
              <a:rect b="b" l="l" r="r" t="t"/>
              <a:pathLst>
                <a:path extrusionOk="0" h="473" w="372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9"/>
            <p:cNvSpPr/>
            <p:nvPr/>
          </p:nvSpPr>
          <p:spPr>
            <a:xfrm>
              <a:off x="400371" y="4942157"/>
              <a:ext cx="21845" cy="25179"/>
            </a:xfrm>
            <a:custGeom>
              <a:rect b="b" l="l" r="r" t="t"/>
              <a:pathLst>
                <a:path extrusionOk="0" h="506" w="439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9"/>
            <p:cNvSpPr/>
            <p:nvPr/>
          </p:nvSpPr>
          <p:spPr>
            <a:xfrm>
              <a:off x="398680" y="4886874"/>
              <a:ext cx="20203" cy="23536"/>
            </a:xfrm>
            <a:custGeom>
              <a:rect b="b" l="l" r="r" t="t"/>
              <a:pathLst>
                <a:path extrusionOk="0" h="473" w="406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9"/>
            <p:cNvSpPr/>
            <p:nvPr/>
          </p:nvSpPr>
          <p:spPr>
            <a:xfrm>
              <a:off x="413807" y="5002466"/>
              <a:ext cx="20153" cy="20153"/>
            </a:xfrm>
            <a:custGeom>
              <a:rect b="b" l="l" r="r" t="t"/>
              <a:pathLst>
                <a:path extrusionOk="0" h="405" w="405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9"/>
            <p:cNvSpPr/>
            <p:nvPr/>
          </p:nvSpPr>
          <p:spPr>
            <a:xfrm>
              <a:off x="432218" y="5108007"/>
              <a:ext cx="18461" cy="28562"/>
            </a:xfrm>
            <a:custGeom>
              <a:rect b="b" l="l" r="r" t="t"/>
              <a:pathLst>
                <a:path extrusionOk="0" h="574" w="371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9" name="Google Shape;1549;p9"/>
          <p:cNvSpPr txBox="1"/>
          <p:nvPr>
            <p:ph idx="1" type="body"/>
          </p:nvPr>
        </p:nvSpPr>
        <p:spPr>
          <a:xfrm>
            <a:off x="457200" y="4085775"/>
            <a:ext cx="8229600" cy="4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2400"/>
              <a:buFont typeface="Amatic SC"/>
              <a:buNone/>
              <a:defRPr b="1" sz="2400"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1550" name="Google Shape;1550;p9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10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53" name="Google Shape;1553;p10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554" name="Google Shape;1554;p10"/>
            <p:cNvSpPr/>
            <p:nvPr/>
          </p:nvSpPr>
          <p:spPr>
            <a:xfrm>
              <a:off x="3" y="1598235"/>
              <a:ext cx="698630" cy="1537982"/>
            </a:xfrm>
            <a:custGeom>
              <a:rect b="b" l="l" r="r" t="t"/>
              <a:pathLst>
                <a:path extrusionOk="0" h="30908" w="1404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10"/>
            <p:cNvSpPr/>
            <p:nvPr/>
          </p:nvSpPr>
          <p:spPr>
            <a:xfrm>
              <a:off x="211084" y="1586492"/>
              <a:ext cx="20153" cy="23536"/>
            </a:xfrm>
            <a:custGeom>
              <a:rect b="b" l="l" r="r" t="t"/>
              <a:pathLst>
                <a:path extrusionOk="0" h="473" w="405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10"/>
            <p:cNvSpPr/>
            <p:nvPr/>
          </p:nvSpPr>
          <p:spPr>
            <a:xfrm>
              <a:off x="3" y="1439053"/>
              <a:ext cx="830992" cy="1847937"/>
            </a:xfrm>
            <a:custGeom>
              <a:rect b="b" l="l" r="r" t="t"/>
              <a:pathLst>
                <a:path extrusionOk="0" h="37137" w="1670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57" name="Google Shape;1557;p10"/>
          <p:cNvSpPr/>
          <p:nvPr/>
        </p:nvSpPr>
        <p:spPr>
          <a:xfrm>
            <a:off x="7570249" y="187589"/>
            <a:ext cx="830992" cy="847761"/>
          </a:xfrm>
          <a:custGeom>
            <a:rect b="b" l="l" r="r" t="t"/>
            <a:pathLst>
              <a:path extrusionOk="0" h="17037" w="1670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117025" lIns="117025" spcFirstLastPara="1" rIns="117025" wrap="square" tIns="117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58" name="Google Shape;1558;p10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559" name="Google Shape;1559;p10"/>
            <p:cNvSpPr/>
            <p:nvPr/>
          </p:nvSpPr>
          <p:spPr>
            <a:xfrm>
              <a:off x="495861" y="65329"/>
              <a:ext cx="387083" cy="314981"/>
            </a:xfrm>
            <a:custGeom>
              <a:rect b="b" l="l" r="r" t="t"/>
              <a:pathLst>
                <a:path extrusionOk="0" h="6330" w="7779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10"/>
            <p:cNvSpPr/>
            <p:nvPr/>
          </p:nvSpPr>
          <p:spPr>
            <a:xfrm>
              <a:off x="448987" y="-6"/>
              <a:ext cx="954944" cy="405444"/>
            </a:xfrm>
            <a:custGeom>
              <a:rect b="b" l="l" r="r" t="t"/>
              <a:pathLst>
                <a:path extrusionOk="0" h="8148" w="19191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10"/>
            <p:cNvSpPr/>
            <p:nvPr/>
          </p:nvSpPr>
          <p:spPr>
            <a:xfrm>
              <a:off x="963306" y="-6"/>
              <a:ext cx="395393" cy="271441"/>
            </a:xfrm>
            <a:custGeom>
              <a:rect b="b" l="l" r="r" t="t"/>
              <a:pathLst>
                <a:path extrusionOk="0" h="5455" w="7946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10"/>
            <p:cNvSpPr/>
            <p:nvPr/>
          </p:nvSpPr>
          <p:spPr>
            <a:xfrm>
              <a:off x="1661887" y="155793"/>
              <a:ext cx="390417" cy="172568"/>
            </a:xfrm>
            <a:custGeom>
              <a:rect b="b" l="l" r="r" t="t"/>
              <a:pathLst>
                <a:path extrusionOk="0" h="3468" w="7846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10"/>
            <p:cNvSpPr/>
            <p:nvPr/>
          </p:nvSpPr>
          <p:spPr>
            <a:xfrm>
              <a:off x="1698759" y="204358"/>
              <a:ext cx="28512" cy="13435"/>
            </a:xfrm>
            <a:custGeom>
              <a:rect b="b" l="l" r="r" t="t"/>
              <a:pathLst>
                <a:path extrusionOk="0" h="270" w="573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10"/>
            <p:cNvSpPr/>
            <p:nvPr/>
          </p:nvSpPr>
          <p:spPr>
            <a:xfrm>
              <a:off x="1978510" y="202666"/>
              <a:ext cx="15127" cy="77128"/>
            </a:xfrm>
            <a:custGeom>
              <a:rect b="b" l="l" r="r" t="t"/>
              <a:pathLst>
                <a:path extrusionOk="0" h="1550" w="304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10"/>
            <p:cNvSpPr/>
            <p:nvPr/>
          </p:nvSpPr>
          <p:spPr>
            <a:xfrm>
              <a:off x="1956765" y="217744"/>
              <a:ext cx="11743" cy="41948"/>
            </a:xfrm>
            <a:custGeom>
              <a:rect b="b" l="l" r="r" t="t"/>
              <a:pathLst>
                <a:path extrusionOk="0" h="843" w="236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10"/>
            <p:cNvSpPr/>
            <p:nvPr/>
          </p:nvSpPr>
          <p:spPr>
            <a:xfrm>
              <a:off x="1485985" y="92100"/>
              <a:ext cx="174309" cy="150823"/>
            </a:xfrm>
            <a:custGeom>
              <a:rect b="b" l="l" r="r" t="t"/>
              <a:pathLst>
                <a:path extrusionOk="0" h="3031" w="3503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10"/>
            <p:cNvSpPr/>
            <p:nvPr/>
          </p:nvSpPr>
          <p:spPr>
            <a:xfrm>
              <a:off x="1697067" y="227795"/>
              <a:ext cx="28562" cy="15127"/>
            </a:xfrm>
            <a:custGeom>
              <a:rect b="b" l="l" r="r" t="t"/>
              <a:pathLst>
                <a:path extrusionOk="0" h="304" w="574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8" name="Google Shape;1568;p10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569" name="Google Shape;1569;p10"/>
            <p:cNvSpPr/>
            <p:nvPr/>
          </p:nvSpPr>
          <p:spPr>
            <a:xfrm>
              <a:off x="6773284" y="2228147"/>
              <a:ext cx="88871" cy="36922"/>
            </a:xfrm>
            <a:custGeom>
              <a:rect b="b" l="l" r="r" t="t"/>
              <a:pathLst>
                <a:path extrusionOk="0" h="742" w="1786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10"/>
            <p:cNvSpPr/>
            <p:nvPr/>
          </p:nvSpPr>
          <p:spPr>
            <a:xfrm>
              <a:off x="6726410" y="2104195"/>
              <a:ext cx="135745" cy="48616"/>
            </a:xfrm>
            <a:custGeom>
              <a:rect b="b" l="l" r="r" t="t"/>
              <a:pathLst>
                <a:path extrusionOk="0" h="977" w="2728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10"/>
            <p:cNvSpPr/>
            <p:nvPr/>
          </p:nvSpPr>
          <p:spPr>
            <a:xfrm>
              <a:off x="6746513" y="2144401"/>
              <a:ext cx="115642" cy="43590"/>
            </a:xfrm>
            <a:custGeom>
              <a:rect b="b" l="l" r="r" t="t"/>
              <a:pathLst>
                <a:path extrusionOk="0" h="876" w="2324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10"/>
            <p:cNvSpPr/>
            <p:nvPr/>
          </p:nvSpPr>
          <p:spPr>
            <a:xfrm>
              <a:off x="6793387" y="2305226"/>
              <a:ext cx="68768" cy="31846"/>
            </a:xfrm>
            <a:custGeom>
              <a:rect b="b" l="l" r="r" t="t"/>
              <a:pathLst>
                <a:path extrusionOk="0" h="640" w="1382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10"/>
            <p:cNvSpPr/>
            <p:nvPr/>
          </p:nvSpPr>
          <p:spPr>
            <a:xfrm>
              <a:off x="6726410" y="2055580"/>
              <a:ext cx="135745" cy="50307"/>
            </a:xfrm>
            <a:custGeom>
              <a:rect b="b" l="l" r="r" t="t"/>
              <a:pathLst>
                <a:path extrusionOk="0" h="1011" w="2728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10"/>
            <p:cNvSpPr/>
            <p:nvPr/>
          </p:nvSpPr>
          <p:spPr>
            <a:xfrm>
              <a:off x="6776668" y="2268353"/>
              <a:ext cx="85488" cy="38564"/>
            </a:xfrm>
            <a:custGeom>
              <a:rect b="b" l="l" r="r" t="t"/>
              <a:pathLst>
                <a:path extrusionOk="0" h="775" w="1718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10"/>
            <p:cNvSpPr/>
            <p:nvPr/>
          </p:nvSpPr>
          <p:spPr>
            <a:xfrm>
              <a:off x="5994291" y="2241533"/>
              <a:ext cx="321698" cy="110616"/>
            </a:xfrm>
            <a:custGeom>
              <a:rect b="b" l="l" r="r" t="t"/>
              <a:pathLst>
                <a:path extrusionOk="0" h="2223" w="6465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10"/>
            <p:cNvSpPr/>
            <p:nvPr/>
          </p:nvSpPr>
          <p:spPr>
            <a:xfrm>
              <a:off x="6123269" y="2578308"/>
              <a:ext cx="474163" cy="135745"/>
            </a:xfrm>
            <a:custGeom>
              <a:rect b="b" l="l" r="r" t="t"/>
              <a:pathLst>
                <a:path extrusionOk="0" h="2728" w="9529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10"/>
            <p:cNvSpPr/>
            <p:nvPr/>
          </p:nvSpPr>
          <p:spPr>
            <a:xfrm>
              <a:off x="5691054" y="2422510"/>
              <a:ext cx="236260" cy="217800"/>
            </a:xfrm>
            <a:custGeom>
              <a:rect b="b" l="l" r="r" t="t"/>
              <a:pathLst>
                <a:path extrusionOk="0" h="4377" w="4748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10"/>
            <p:cNvSpPr/>
            <p:nvPr/>
          </p:nvSpPr>
          <p:spPr>
            <a:xfrm>
              <a:off x="6800105" y="2340406"/>
              <a:ext cx="62051" cy="30204"/>
            </a:xfrm>
            <a:custGeom>
              <a:rect b="b" l="l" r="r" t="t"/>
              <a:pathLst>
                <a:path extrusionOk="0" h="607" w="1247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10"/>
            <p:cNvSpPr/>
            <p:nvPr/>
          </p:nvSpPr>
          <p:spPr>
            <a:xfrm>
              <a:off x="5654182" y="1903115"/>
              <a:ext cx="1207974" cy="1445876"/>
            </a:xfrm>
            <a:custGeom>
              <a:rect b="b" l="l" r="r" t="t"/>
              <a:pathLst>
                <a:path extrusionOk="0" h="29057" w="24276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10"/>
            <p:cNvSpPr/>
            <p:nvPr/>
          </p:nvSpPr>
          <p:spPr>
            <a:xfrm>
              <a:off x="6823542" y="2472767"/>
              <a:ext cx="38614" cy="16769"/>
            </a:xfrm>
            <a:custGeom>
              <a:rect b="b" l="l" r="r" t="t"/>
              <a:pathLst>
                <a:path extrusionOk="0" h="337" w="776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10"/>
            <p:cNvSpPr/>
            <p:nvPr/>
          </p:nvSpPr>
          <p:spPr>
            <a:xfrm>
              <a:off x="6810156" y="2378920"/>
              <a:ext cx="51999" cy="28512"/>
            </a:xfrm>
            <a:custGeom>
              <a:rect b="b" l="l" r="r" t="t"/>
              <a:pathLst>
                <a:path extrusionOk="0" h="573" w="1045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10"/>
            <p:cNvSpPr/>
            <p:nvPr/>
          </p:nvSpPr>
          <p:spPr>
            <a:xfrm>
              <a:off x="6842003" y="2509590"/>
              <a:ext cx="20153" cy="16819"/>
            </a:xfrm>
            <a:custGeom>
              <a:rect b="b" l="l" r="r" t="t"/>
              <a:pathLst>
                <a:path extrusionOk="0" h="338" w="405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3" name="Google Shape;1583;p10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584" name="Google Shape;1584;p10"/>
            <p:cNvSpPr/>
            <p:nvPr/>
          </p:nvSpPr>
          <p:spPr>
            <a:xfrm>
              <a:off x="5825057" y="3508074"/>
              <a:ext cx="1037098" cy="1476031"/>
            </a:xfrm>
            <a:custGeom>
              <a:rect b="b" l="l" r="r" t="t"/>
              <a:pathLst>
                <a:path extrusionOk="0" h="29663" w="20842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10"/>
            <p:cNvSpPr/>
            <p:nvPr/>
          </p:nvSpPr>
          <p:spPr>
            <a:xfrm>
              <a:off x="6848670" y="3911827"/>
              <a:ext cx="13485" cy="28562"/>
            </a:xfrm>
            <a:custGeom>
              <a:rect b="b" l="l" r="r" t="t"/>
              <a:pathLst>
                <a:path extrusionOk="0" h="574" w="271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10"/>
            <p:cNvSpPr/>
            <p:nvPr/>
          </p:nvSpPr>
          <p:spPr>
            <a:xfrm>
              <a:off x="6845336" y="3940339"/>
              <a:ext cx="16819" cy="50307"/>
            </a:xfrm>
            <a:custGeom>
              <a:rect b="b" l="l" r="r" t="t"/>
              <a:pathLst>
                <a:path extrusionOk="0" h="1011" w="338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7" name="Google Shape;1587;p10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588" name="Google Shape;1588;p10"/>
            <p:cNvSpPr/>
            <p:nvPr/>
          </p:nvSpPr>
          <p:spPr>
            <a:xfrm>
              <a:off x="4117941" y="4942157"/>
              <a:ext cx="124002" cy="132411"/>
            </a:xfrm>
            <a:custGeom>
              <a:rect b="b" l="l" r="r" t="t"/>
              <a:pathLst>
                <a:path extrusionOk="0" h="2661" w="2492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10"/>
            <p:cNvSpPr/>
            <p:nvPr/>
          </p:nvSpPr>
          <p:spPr>
            <a:xfrm>
              <a:off x="4171533" y="4979029"/>
              <a:ext cx="33538" cy="35230"/>
            </a:xfrm>
            <a:custGeom>
              <a:rect b="b" l="l" r="r" t="t"/>
              <a:pathLst>
                <a:path extrusionOk="0" h="708" w="674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10"/>
            <p:cNvSpPr/>
            <p:nvPr/>
          </p:nvSpPr>
          <p:spPr>
            <a:xfrm>
              <a:off x="3876655" y="5019235"/>
              <a:ext cx="26870" cy="35230"/>
            </a:xfrm>
            <a:custGeom>
              <a:rect b="b" l="l" r="r" t="t"/>
              <a:pathLst>
                <a:path extrusionOk="0" h="708" w="54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10"/>
            <p:cNvSpPr/>
            <p:nvPr/>
          </p:nvSpPr>
          <p:spPr>
            <a:xfrm>
              <a:off x="2377237" y="4851694"/>
              <a:ext cx="134103" cy="77128"/>
            </a:xfrm>
            <a:custGeom>
              <a:rect b="b" l="l" r="r" t="t"/>
              <a:pathLst>
                <a:path extrusionOk="0" h="1550" w="2695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10"/>
            <p:cNvSpPr/>
            <p:nvPr/>
          </p:nvSpPr>
          <p:spPr>
            <a:xfrm>
              <a:off x="4019068" y="5000824"/>
              <a:ext cx="31896" cy="8409"/>
            </a:xfrm>
            <a:custGeom>
              <a:rect b="b" l="l" r="r" t="t"/>
              <a:pathLst>
                <a:path extrusionOk="0" h="169" w="641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10"/>
            <p:cNvSpPr/>
            <p:nvPr/>
          </p:nvSpPr>
          <p:spPr>
            <a:xfrm>
              <a:off x="3962093" y="4940515"/>
              <a:ext cx="139129" cy="132362"/>
            </a:xfrm>
            <a:custGeom>
              <a:rect b="b" l="l" r="r" t="t"/>
              <a:pathLst>
                <a:path extrusionOk="0" h="2660" w="2796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10"/>
            <p:cNvSpPr/>
            <p:nvPr/>
          </p:nvSpPr>
          <p:spPr>
            <a:xfrm>
              <a:off x="3581827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10"/>
            <p:cNvSpPr/>
            <p:nvPr/>
          </p:nvSpPr>
          <p:spPr>
            <a:xfrm>
              <a:off x="3539929" y="4942157"/>
              <a:ext cx="120668" cy="129077"/>
            </a:xfrm>
            <a:custGeom>
              <a:rect b="b" l="l" r="r" t="t"/>
              <a:pathLst>
                <a:path extrusionOk="0" h="2594" w="2425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10"/>
            <p:cNvSpPr/>
            <p:nvPr/>
          </p:nvSpPr>
          <p:spPr>
            <a:xfrm>
              <a:off x="4193327" y="5087904"/>
              <a:ext cx="122310" cy="58717"/>
            </a:xfrm>
            <a:custGeom>
              <a:rect b="b" l="l" r="r" t="t"/>
              <a:pathLst>
                <a:path extrusionOk="0" h="1180" w="2458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10"/>
            <p:cNvSpPr/>
            <p:nvPr/>
          </p:nvSpPr>
          <p:spPr>
            <a:xfrm>
              <a:off x="4339075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10"/>
            <p:cNvSpPr/>
            <p:nvPr/>
          </p:nvSpPr>
          <p:spPr>
            <a:xfrm>
              <a:off x="2424160" y="5041030"/>
              <a:ext cx="26870" cy="6718"/>
            </a:xfrm>
            <a:custGeom>
              <a:rect b="b" l="l" r="r" t="t"/>
              <a:pathLst>
                <a:path extrusionOk="0" h="135" w="54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10"/>
            <p:cNvSpPr/>
            <p:nvPr/>
          </p:nvSpPr>
          <p:spPr>
            <a:xfrm>
              <a:off x="3826397" y="4948875"/>
              <a:ext cx="129077" cy="127386"/>
            </a:xfrm>
            <a:custGeom>
              <a:rect b="b" l="l" r="r" t="t"/>
              <a:pathLst>
                <a:path extrusionOk="0" h="2560" w="2594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10"/>
            <p:cNvSpPr/>
            <p:nvPr/>
          </p:nvSpPr>
          <p:spPr>
            <a:xfrm>
              <a:off x="2375595" y="4948875"/>
              <a:ext cx="125694" cy="125694"/>
            </a:xfrm>
            <a:custGeom>
              <a:rect b="b" l="l" r="r" t="t"/>
              <a:pathLst>
                <a:path extrusionOk="0" h="2526" w="2526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10"/>
            <p:cNvSpPr/>
            <p:nvPr/>
          </p:nvSpPr>
          <p:spPr>
            <a:xfrm>
              <a:off x="3684034" y="4945541"/>
              <a:ext cx="129028" cy="129028"/>
            </a:xfrm>
            <a:custGeom>
              <a:rect b="b" l="l" r="r" t="t"/>
              <a:pathLst>
                <a:path extrusionOk="0" h="2593" w="2593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10"/>
            <p:cNvSpPr/>
            <p:nvPr/>
          </p:nvSpPr>
          <p:spPr>
            <a:xfrm>
              <a:off x="3735934" y="5022569"/>
              <a:ext cx="25179" cy="31896"/>
            </a:xfrm>
            <a:custGeom>
              <a:rect b="b" l="l" r="r" t="t"/>
              <a:pathLst>
                <a:path extrusionOk="0" h="641" w="506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10"/>
            <p:cNvSpPr/>
            <p:nvPr/>
          </p:nvSpPr>
          <p:spPr>
            <a:xfrm>
              <a:off x="2422469" y="5014210"/>
              <a:ext cx="25179" cy="20153"/>
            </a:xfrm>
            <a:custGeom>
              <a:rect b="b" l="l" r="r" t="t"/>
              <a:pathLst>
                <a:path extrusionOk="0" h="405" w="506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10"/>
            <p:cNvSpPr/>
            <p:nvPr/>
          </p:nvSpPr>
          <p:spPr>
            <a:xfrm>
              <a:off x="3898450" y="5089596"/>
              <a:ext cx="134053" cy="57025"/>
            </a:xfrm>
            <a:custGeom>
              <a:rect b="b" l="l" r="r" t="t"/>
              <a:pathLst>
                <a:path extrusionOk="0" h="1146" w="2694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10"/>
            <p:cNvSpPr/>
            <p:nvPr/>
          </p:nvSpPr>
          <p:spPr>
            <a:xfrm>
              <a:off x="2714012" y="5019235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10"/>
            <p:cNvSpPr/>
            <p:nvPr/>
          </p:nvSpPr>
          <p:spPr>
            <a:xfrm>
              <a:off x="2978686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10"/>
            <p:cNvSpPr/>
            <p:nvPr/>
          </p:nvSpPr>
          <p:spPr>
            <a:xfrm>
              <a:off x="3611981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10"/>
            <p:cNvSpPr/>
            <p:nvPr/>
          </p:nvSpPr>
          <p:spPr>
            <a:xfrm>
              <a:off x="3427670" y="4851694"/>
              <a:ext cx="137437" cy="82154"/>
            </a:xfrm>
            <a:custGeom>
              <a:rect b="b" l="l" r="r" t="t"/>
              <a:pathLst>
                <a:path extrusionOk="0" h="1651" w="2762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10"/>
            <p:cNvSpPr/>
            <p:nvPr/>
          </p:nvSpPr>
          <p:spPr>
            <a:xfrm>
              <a:off x="2523034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10"/>
            <p:cNvSpPr/>
            <p:nvPr/>
          </p:nvSpPr>
          <p:spPr>
            <a:xfrm>
              <a:off x="4178250" y="4846668"/>
              <a:ext cx="139079" cy="87180"/>
            </a:xfrm>
            <a:custGeom>
              <a:rect b="b" l="l" r="r" t="t"/>
              <a:pathLst>
                <a:path extrusionOk="0" h="1752" w="2795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10"/>
            <p:cNvSpPr/>
            <p:nvPr/>
          </p:nvSpPr>
          <p:spPr>
            <a:xfrm>
              <a:off x="3727574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10"/>
            <p:cNvSpPr/>
            <p:nvPr/>
          </p:nvSpPr>
          <p:spPr>
            <a:xfrm>
              <a:off x="2667089" y="4943849"/>
              <a:ext cx="129028" cy="130720"/>
            </a:xfrm>
            <a:custGeom>
              <a:rect b="b" l="l" r="r" t="t"/>
              <a:pathLst>
                <a:path extrusionOk="0" h="2627" w="2593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10"/>
            <p:cNvSpPr/>
            <p:nvPr/>
          </p:nvSpPr>
          <p:spPr>
            <a:xfrm>
              <a:off x="2668781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10"/>
            <p:cNvSpPr/>
            <p:nvPr/>
          </p:nvSpPr>
          <p:spPr>
            <a:xfrm>
              <a:off x="2737449" y="5089596"/>
              <a:ext cx="118976" cy="57025"/>
            </a:xfrm>
            <a:custGeom>
              <a:rect b="b" l="l" r="r" t="t"/>
              <a:pathLst>
                <a:path extrusionOk="0" h="1146" w="2391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10"/>
            <p:cNvSpPr/>
            <p:nvPr/>
          </p:nvSpPr>
          <p:spPr>
            <a:xfrm>
              <a:off x="3756037" y="5086262"/>
              <a:ext cx="122360" cy="60359"/>
            </a:xfrm>
            <a:custGeom>
              <a:rect b="b" l="l" r="r" t="t"/>
              <a:pathLst>
                <a:path extrusionOk="0" h="1213" w="2459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10"/>
            <p:cNvSpPr/>
            <p:nvPr/>
          </p:nvSpPr>
          <p:spPr>
            <a:xfrm>
              <a:off x="2821195" y="4848360"/>
              <a:ext cx="135795" cy="83796"/>
            </a:xfrm>
            <a:custGeom>
              <a:rect b="b" l="l" r="r" t="t"/>
              <a:pathLst>
                <a:path extrusionOk="0" h="1684" w="2729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10"/>
            <p:cNvSpPr/>
            <p:nvPr/>
          </p:nvSpPr>
          <p:spPr>
            <a:xfrm>
              <a:off x="3880039" y="4848360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10"/>
            <p:cNvSpPr/>
            <p:nvPr/>
          </p:nvSpPr>
          <p:spPr>
            <a:xfrm>
              <a:off x="4397692" y="5030979"/>
              <a:ext cx="48616" cy="23487"/>
            </a:xfrm>
            <a:custGeom>
              <a:rect b="b" l="l" r="r" t="t"/>
              <a:pathLst>
                <a:path extrusionOk="0" h="472" w="977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10"/>
            <p:cNvSpPr/>
            <p:nvPr/>
          </p:nvSpPr>
          <p:spPr>
            <a:xfrm>
              <a:off x="4332357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10"/>
            <p:cNvSpPr/>
            <p:nvPr/>
          </p:nvSpPr>
          <p:spPr>
            <a:xfrm>
              <a:off x="4260304" y="4945541"/>
              <a:ext cx="206106" cy="129028"/>
            </a:xfrm>
            <a:custGeom>
              <a:rect b="b" l="l" r="r" t="t"/>
              <a:pathLst>
                <a:path extrusionOk="0" h="2593" w="4142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10"/>
            <p:cNvSpPr/>
            <p:nvPr/>
          </p:nvSpPr>
          <p:spPr>
            <a:xfrm>
              <a:off x="2576625" y="5015902"/>
              <a:ext cx="18461" cy="35230"/>
            </a:xfrm>
            <a:custGeom>
              <a:rect b="b" l="l" r="r" t="t"/>
              <a:pathLst>
                <a:path extrusionOk="0" h="708" w="371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10"/>
            <p:cNvSpPr/>
            <p:nvPr/>
          </p:nvSpPr>
          <p:spPr>
            <a:xfrm>
              <a:off x="4037479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10"/>
            <p:cNvSpPr/>
            <p:nvPr/>
          </p:nvSpPr>
          <p:spPr>
            <a:xfrm>
              <a:off x="2590011" y="5091288"/>
              <a:ext cx="129077" cy="55333"/>
            </a:xfrm>
            <a:custGeom>
              <a:rect b="b" l="l" r="r" t="t"/>
              <a:pathLst>
                <a:path extrusionOk="0" h="1112" w="2594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10"/>
            <p:cNvSpPr/>
            <p:nvPr/>
          </p:nvSpPr>
          <p:spPr>
            <a:xfrm>
              <a:off x="2518008" y="4947183"/>
              <a:ext cx="124002" cy="129077"/>
            </a:xfrm>
            <a:custGeom>
              <a:rect b="b" l="l" r="r" t="t"/>
              <a:pathLst>
                <a:path extrusionOk="0" h="2594" w="2492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10"/>
            <p:cNvSpPr/>
            <p:nvPr/>
          </p:nvSpPr>
          <p:spPr>
            <a:xfrm>
              <a:off x="3462851" y="5089596"/>
              <a:ext cx="124052" cy="57025"/>
            </a:xfrm>
            <a:custGeom>
              <a:rect b="b" l="l" r="r" t="t"/>
              <a:pathLst>
                <a:path extrusionOk="0" h="1146" w="2493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10"/>
            <p:cNvSpPr/>
            <p:nvPr/>
          </p:nvSpPr>
          <p:spPr>
            <a:xfrm>
              <a:off x="2370569" y="5084570"/>
              <a:ext cx="211132" cy="62051"/>
            </a:xfrm>
            <a:custGeom>
              <a:rect b="b" l="l" r="r" t="t"/>
              <a:pathLst>
                <a:path extrusionOk="0" h="1247" w="4243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10"/>
            <p:cNvSpPr/>
            <p:nvPr/>
          </p:nvSpPr>
          <p:spPr>
            <a:xfrm>
              <a:off x="3586853" y="5024261"/>
              <a:ext cx="23487" cy="26870"/>
            </a:xfrm>
            <a:custGeom>
              <a:rect b="b" l="l" r="r" t="t"/>
              <a:pathLst>
                <a:path extrusionOk="0" h="540" w="472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10"/>
            <p:cNvSpPr/>
            <p:nvPr/>
          </p:nvSpPr>
          <p:spPr>
            <a:xfrm>
              <a:off x="3313770" y="5089596"/>
              <a:ext cx="124002" cy="57025"/>
            </a:xfrm>
            <a:custGeom>
              <a:rect b="b" l="l" r="r" t="t"/>
              <a:pathLst>
                <a:path extrusionOk="0" h="1146" w="2492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10"/>
            <p:cNvSpPr/>
            <p:nvPr/>
          </p:nvSpPr>
          <p:spPr>
            <a:xfrm>
              <a:off x="3444439" y="5022569"/>
              <a:ext cx="18461" cy="30204"/>
            </a:xfrm>
            <a:custGeom>
              <a:rect b="b" l="l" r="r" t="t"/>
              <a:pathLst>
                <a:path extrusionOk="0" h="607" w="371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10"/>
            <p:cNvSpPr/>
            <p:nvPr/>
          </p:nvSpPr>
          <p:spPr>
            <a:xfrm>
              <a:off x="2866477" y="5020927"/>
              <a:ext cx="25179" cy="31846"/>
            </a:xfrm>
            <a:custGeom>
              <a:rect b="b" l="l" r="r" t="t"/>
              <a:pathLst>
                <a:path extrusionOk="0" h="640" w="506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10"/>
            <p:cNvSpPr/>
            <p:nvPr/>
          </p:nvSpPr>
          <p:spPr>
            <a:xfrm>
              <a:off x="2811144" y="4943849"/>
              <a:ext cx="122360" cy="127386"/>
            </a:xfrm>
            <a:custGeom>
              <a:rect b="b" l="l" r="r" t="t"/>
              <a:pathLst>
                <a:path extrusionOk="0" h="2560" w="2459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10"/>
            <p:cNvSpPr/>
            <p:nvPr/>
          </p:nvSpPr>
          <p:spPr>
            <a:xfrm>
              <a:off x="2951915" y="4947183"/>
              <a:ext cx="135745" cy="127386"/>
            </a:xfrm>
            <a:custGeom>
              <a:rect b="b" l="l" r="r" t="t"/>
              <a:pathLst>
                <a:path extrusionOk="0" h="2560" w="2728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10"/>
            <p:cNvSpPr/>
            <p:nvPr/>
          </p:nvSpPr>
          <p:spPr>
            <a:xfrm>
              <a:off x="3007198" y="5024261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10"/>
            <p:cNvSpPr/>
            <p:nvPr/>
          </p:nvSpPr>
          <p:spPr>
            <a:xfrm>
              <a:off x="3166331" y="5099648"/>
              <a:ext cx="8409" cy="46973"/>
            </a:xfrm>
            <a:custGeom>
              <a:rect b="b" l="l" r="r" t="t"/>
              <a:pathLst>
                <a:path extrusionOk="0" h="944" w="169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10"/>
            <p:cNvSpPr/>
            <p:nvPr/>
          </p:nvSpPr>
          <p:spPr>
            <a:xfrm>
              <a:off x="2879863" y="5092930"/>
              <a:ext cx="129028" cy="53691"/>
            </a:xfrm>
            <a:custGeom>
              <a:rect b="b" l="l" r="r" t="t"/>
              <a:pathLst>
                <a:path extrusionOk="0" h="1079" w="2593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10"/>
            <p:cNvSpPr/>
            <p:nvPr/>
          </p:nvSpPr>
          <p:spPr>
            <a:xfrm>
              <a:off x="3099304" y="4943849"/>
              <a:ext cx="125694" cy="135745"/>
            </a:xfrm>
            <a:custGeom>
              <a:rect b="b" l="l" r="r" t="t"/>
              <a:pathLst>
                <a:path extrusionOk="0" h="2728" w="2526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10"/>
            <p:cNvSpPr/>
            <p:nvPr/>
          </p:nvSpPr>
          <p:spPr>
            <a:xfrm>
              <a:off x="3295359" y="5022569"/>
              <a:ext cx="28512" cy="30204"/>
            </a:xfrm>
            <a:custGeom>
              <a:rect b="b" l="l" r="r" t="t"/>
              <a:pathLst>
                <a:path extrusionOk="0" h="607" w="573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10"/>
            <p:cNvSpPr/>
            <p:nvPr/>
          </p:nvSpPr>
          <p:spPr>
            <a:xfrm>
              <a:off x="3273564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10"/>
            <p:cNvSpPr/>
            <p:nvPr/>
          </p:nvSpPr>
          <p:spPr>
            <a:xfrm>
              <a:off x="3157971" y="5087904"/>
              <a:ext cx="137437" cy="58717"/>
            </a:xfrm>
            <a:custGeom>
              <a:rect b="b" l="l" r="r" t="t"/>
              <a:pathLst>
                <a:path extrusionOk="0" h="1180" w="2762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10"/>
            <p:cNvSpPr/>
            <p:nvPr/>
          </p:nvSpPr>
          <p:spPr>
            <a:xfrm>
              <a:off x="3392490" y="4943849"/>
              <a:ext cx="130720" cy="132411"/>
            </a:xfrm>
            <a:custGeom>
              <a:rect b="b" l="l" r="r" t="t"/>
              <a:pathLst>
                <a:path extrusionOk="0" h="2661" w="2627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10"/>
            <p:cNvSpPr/>
            <p:nvPr/>
          </p:nvSpPr>
          <p:spPr>
            <a:xfrm>
              <a:off x="3154587" y="5027595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10"/>
            <p:cNvSpPr/>
            <p:nvPr/>
          </p:nvSpPr>
          <p:spPr>
            <a:xfrm>
              <a:off x="3245051" y="4945541"/>
              <a:ext cx="125744" cy="132362"/>
            </a:xfrm>
            <a:custGeom>
              <a:rect b="b" l="l" r="r" t="t"/>
              <a:pathLst>
                <a:path extrusionOk="0" h="2660" w="2527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10"/>
            <p:cNvSpPr/>
            <p:nvPr/>
          </p:nvSpPr>
          <p:spPr>
            <a:xfrm>
              <a:off x="3119407" y="4846668"/>
              <a:ext cx="139129" cy="87180"/>
            </a:xfrm>
            <a:custGeom>
              <a:rect b="b" l="l" r="r" t="t"/>
              <a:pathLst>
                <a:path extrusionOk="0" h="1752" w="2796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10"/>
            <p:cNvSpPr/>
            <p:nvPr/>
          </p:nvSpPr>
          <p:spPr>
            <a:xfrm>
              <a:off x="3023918" y="5096314"/>
              <a:ext cx="127386" cy="50307"/>
            </a:xfrm>
            <a:custGeom>
              <a:rect b="b" l="l" r="r" t="t"/>
              <a:pathLst>
                <a:path extrusionOk="0" h="1011" w="256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10"/>
            <p:cNvSpPr/>
            <p:nvPr/>
          </p:nvSpPr>
          <p:spPr>
            <a:xfrm>
              <a:off x="2330363" y="4724358"/>
              <a:ext cx="2218152" cy="422263"/>
            </a:xfrm>
            <a:custGeom>
              <a:rect b="b" l="l" r="r" t="t"/>
              <a:pathLst>
                <a:path extrusionOk="0" h="8486" w="44577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10"/>
            <p:cNvSpPr/>
            <p:nvPr/>
          </p:nvSpPr>
          <p:spPr>
            <a:xfrm>
              <a:off x="4044197" y="5086262"/>
              <a:ext cx="127386" cy="60359"/>
            </a:xfrm>
            <a:custGeom>
              <a:rect b="b" l="l" r="r" t="t"/>
              <a:pathLst>
                <a:path extrusionOk="0" h="1213" w="256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7" name="Google Shape;1647;p10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648" name="Google Shape;1648;p10"/>
            <p:cNvSpPr/>
            <p:nvPr/>
          </p:nvSpPr>
          <p:spPr>
            <a:xfrm>
              <a:off x="135698" y="3632076"/>
              <a:ext cx="366930" cy="1514545"/>
            </a:xfrm>
            <a:custGeom>
              <a:rect b="b" l="l" r="r" t="t"/>
              <a:pathLst>
                <a:path extrusionOk="0" h="30437" w="7374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10"/>
            <p:cNvSpPr/>
            <p:nvPr/>
          </p:nvSpPr>
          <p:spPr>
            <a:xfrm>
              <a:off x="201033" y="4280399"/>
              <a:ext cx="263081" cy="258055"/>
            </a:xfrm>
            <a:custGeom>
              <a:rect b="b" l="l" r="r" t="t"/>
              <a:pathLst>
                <a:path extrusionOk="0" h="5186" w="5287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10"/>
            <p:cNvSpPr/>
            <p:nvPr/>
          </p:nvSpPr>
          <p:spPr>
            <a:xfrm>
              <a:off x="397038" y="4345734"/>
              <a:ext cx="30204" cy="20153"/>
            </a:xfrm>
            <a:custGeom>
              <a:rect b="b" l="l" r="r" t="t"/>
              <a:pathLst>
                <a:path extrusionOk="0" h="405" w="607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10"/>
            <p:cNvSpPr/>
            <p:nvPr/>
          </p:nvSpPr>
          <p:spPr>
            <a:xfrm>
              <a:off x="256316" y="4325631"/>
              <a:ext cx="28512" cy="25179"/>
            </a:xfrm>
            <a:custGeom>
              <a:rect b="b" l="l" r="r" t="t"/>
              <a:pathLst>
                <a:path extrusionOk="0" h="506" w="573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10"/>
            <p:cNvSpPr/>
            <p:nvPr/>
          </p:nvSpPr>
          <p:spPr>
            <a:xfrm>
              <a:off x="217752" y="4367529"/>
              <a:ext cx="38614" cy="13435"/>
            </a:xfrm>
            <a:custGeom>
              <a:rect b="b" l="l" r="r" t="t"/>
              <a:pathLst>
                <a:path extrusionOk="0" h="270" w="776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10"/>
            <p:cNvSpPr/>
            <p:nvPr/>
          </p:nvSpPr>
          <p:spPr>
            <a:xfrm>
              <a:off x="159135" y="3657205"/>
              <a:ext cx="145797" cy="152514"/>
            </a:xfrm>
            <a:custGeom>
              <a:rect b="b" l="l" r="r" t="t"/>
              <a:pathLst>
                <a:path extrusionOk="0" h="3065" w="293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10"/>
            <p:cNvSpPr/>
            <p:nvPr/>
          </p:nvSpPr>
          <p:spPr>
            <a:xfrm>
              <a:off x="311600" y="4302194"/>
              <a:ext cx="13435" cy="33538"/>
            </a:xfrm>
            <a:custGeom>
              <a:rect b="b" l="l" r="r" t="t"/>
              <a:pathLst>
                <a:path extrusionOk="0" h="674" w="27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10"/>
            <p:cNvSpPr/>
            <p:nvPr/>
          </p:nvSpPr>
          <p:spPr>
            <a:xfrm>
              <a:off x="308216" y="4352451"/>
              <a:ext cx="98923" cy="98923"/>
            </a:xfrm>
            <a:custGeom>
              <a:rect b="b" l="l" r="r" t="t"/>
              <a:pathLst>
                <a:path extrusionOk="0" h="1988" w="1988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10"/>
            <p:cNvSpPr/>
            <p:nvPr/>
          </p:nvSpPr>
          <p:spPr>
            <a:xfrm>
              <a:off x="385294" y="4484813"/>
              <a:ext cx="18461" cy="13435"/>
            </a:xfrm>
            <a:custGeom>
              <a:rect b="b" l="l" r="r" t="t"/>
              <a:pathLst>
                <a:path extrusionOk="0" h="270" w="371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10"/>
            <p:cNvSpPr/>
            <p:nvPr/>
          </p:nvSpPr>
          <p:spPr>
            <a:xfrm>
              <a:off x="380268" y="4828257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10"/>
            <p:cNvSpPr/>
            <p:nvPr/>
          </p:nvSpPr>
          <p:spPr>
            <a:xfrm>
              <a:off x="420475" y="5047698"/>
              <a:ext cx="18511" cy="23536"/>
            </a:xfrm>
            <a:custGeom>
              <a:rect b="b" l="l" r="r" t="t"/>
              <a:pathLst>
                <a:path extrusionOk="0" h="473" w="372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10"/>
            <p:cNvSpPr/>
            <p:nvPr/>
          </p:nvSpPr>
          <p:spPr>
            <a:xfrm>
              <a:off x="400371" y="4942157"/>
              <a:ext cx="21845" cy="25179"/>
            </a:xfrm>
            <a:custGeom>
              <a:rect b="b" l="l" r="r" t="t"/>
              <a:pathLst>
                <a:path extrusionOk="0" h="506" w="439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10"/>
            <p:cNvSpPr/>
            <p:nvPr/>
          </p:nvSpPr>
          <p:spPr>
            <a:xfrm>
              <a:off x="398680" y="4886874"/>
              <a:ext cx="20203" cy="23536"/>
            </a:xfrm>
            <a:custGeom>
              <a:rect b="b" l="l" r="r" t="t"/>
              <a:pathLst>
                <a:path extrusionOk="0" h="473" w="406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10"/>
            <p:cNvSpPr/>
            <p:nvPr/>
          </p:nvSpPr>
          <p:spPr>
            <a:xfrm>
              <a:off x="413807" y="5002466"/>
              <a:ext cx="20153" cy="20153"/>
            </a:xfrm>
            <a:custGeom>
              <a:rect b="b" l="l" r="r" t="t"/>
              <a:pathLst>
                <a:path extrusionOk="0" h="405" w="405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10"/>
            <p:cNvSpPr/>
            <p:nvPr/>
          </p:nvSpPr>
          <p:spPr>
            <a:xfrm>
              <a:off x="432218" y="5108007"/>
              <a:ext cx="18461" cy="28562"/>
            </a:xfrm>
            <a:custGeom>
              <a:rect b="b" l="l" r="r" t="t"/>
              <a:pathLst>
                <a:path extrusionOk="0" h="574" w="371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31750" y="737325"/>
            <a:ext cx="68805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Montserrat"/>
              <a:buNone/>
              <a:defRPr b="1" sz="2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31750" y="1427100"/>
            <a:ext cx="6880500" cy="3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uli"/>
              <a:buChar char="✖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uli"/>
              <a:buChar char="○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uli"/>
              <a:buChar char="■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○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■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○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■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image" Target="../media/image3.jpg"/><Relationship Id="rId5" Type="http://schemas.openxmlformats.org/officeDocument/2006/relationships/image" Target="../media/image11.jpg"/><Relationship Id="rId6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0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p13"/>
          <p:cNvSpPr txBox="1"/>
          <p:nvPr>
            <p:ph type="ctrTitle"/>
          </p:nvPr>
        </p:nvSpPr>
        <p:spPr>
          <a:xfrm>
            <a:off x="1574375" y="2125175"/>
            <a:ext cx="59952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POVs &amp; Experience Prototypes</a:t>
            </a:r>
            <a:endParaRPr sz="4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2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3" name="Google Shape;1973;p22"/>
          <p:cNvPicPr preferRelativeResize="0"/>
          <p:nvPr/>
        </p:nvPicPr>
        <p:blipFill rotWithShape="1">
          <a:blip r:embed="rId3">
            <a:alphaModFix/>
          </a:blip>
          <a:srcRect b="19482" l="17209" r="17203" t="27067"/>
          <a:stretch/>
        </p:blipFill>
        <p:spPr>
          <a:xfrm>
            <a:off x="969700" y="1049500"/>
            <a:ext cx="1914600" cy="1914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74" name="Google Shape;1974;p22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75" name="Google Shape;1975;p22"/>
          <p:cNvSpPr txBox="1"/>
          <p:nvPr>
            <p:ph idx="4294967295" type="title"/>
          </p:nvPr>
        </p:nvSpPr>
        <p:spPr>
          <a:xfrm>
            <a:off x="3397750" y="609325"/>
            <a:ext cx="4933200" cy="52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Dennis’ Insights</a:t>
            </a:r>
            <a:endParaRPr/>
          </a:p>
        </p:txBody>
      </p:sp>
      <p:sp>
        <p:nvSpPr>
          <p:cNvPr id="1976" name="Google Shape;1976;p22"/>
          <p:cNvSpPr txBox="1"/>
          <p:nvPr>
            <p:ph idx="4294967295" type="body"/>
          </p:nvPr>
        </p:nvSpPr>
        <p:spPr>
          <a:xfrm>
            <a:off x="3299275" y="1134625"/>
            <a:ext cx="5195100" cy="34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Physical proximity is a critical factor to who he interacts with</a:t>
            </a:r>
            <a:r>
              <a:rPr lang="en" sz="1700"/>
              <a:t> at a given time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“Trauma bonded” with his friends: spending hours a week studying together, going to office hours, and staying up very late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Joining a small community was important to him</a:t>
            </a:r>
            <a:r>
              <a:rPr lang="en" sz="1700"/>
              <a:t>, growing closer with fewer people</a:t>
            </a:r>
            <a:endParaRPr sz="1700"/>
          </a:p>
        </p:txBody>
      </p:sp>
      <p:sp>
        <p:nvSpPr>
          <p:cNvPr id="1977" name="Google Shape;1977;p22"/>
          <p:cNvSpPr txBox="1"/>
          <p:nvPr/>
        </p:nvSpPr>
        <p:spPr>
          <a:xfrm>
            <a:off x="649450" y="3206675"/>
            <a:ext cx="25551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Dennis</a:t>
            </a:r>
            <a:endParaRPr sz="18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he/him, 20</a:t>
            </a:r>
            <a:endParaRPr sz="16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Stanford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98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p23"/>
          <p:cNvSpPr txBox="1"/>
          <p:nvPr>
            <p:ph type="ctrTitle"/>
          </p:nvPr>
        </p:nvSpPr>
        <p:spPr>
          <a:xfrm>
            <a:off x="1557900" y="1490669"/>
            <a:ext cx="60282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Revis</a:t>
            </a:r>
            <a:r>
              <a:rPr lang="en"/>
              <a:t>ed</a:t>
            </a:r>
            <a:r>
              <a:rPr lang="en"/>
              <a:t> POVs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1983" name="Google Shape;1983;p23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987" name="Shape 1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8" name="Google Shape;1988;p24"/>
          <p:cNvSpPr txBox="1"/>
          <p:nvPr>
            <p:ph idx="4294967295" type="title"/>
          </p:nvPr>
        </p:nvSpPr>
        <p:spPr>
          <a:xfrm>
            <a:off x="1131750" y="33907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POV 1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1989" name="Google Shape;1989;p24"/>
          <p:cNvSpPr txBox="1"/>
          <p:nvPr>
            <p:ph idx="4294967295" type="body"/>
          </p:nvPr>
        </p:nvSpPr>
        <p:spPr>
          <a:xfrm flipH="1">
            <a:off x="115200" y="939325"/>
            <a:ext cx="9028800" cy="25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</a:rPr>
              <a:t>We met</a:t>
            </a:r>
            <a:r>
              <a:rPr b="1" lang="en" sz="1500"/>
              <a:t> </a:t>
            </a:r>
            <a:r>
              <a:rPr lang="en" sz="1500">
                <a:solidFill>
                  <a:srgbClr val="000000"/>
                </a:solidFill>
              </a:rPr>
              <a:t>Jared, an introverted sophomore at Northwestern University who has just spent his first quarter on campus. </a:t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</a:rPr>
              <a:t>We were surprised to notice</a:t>
            </a:r>
            <a:r>
              <a:rPr lang="en" sz="1500">
                <a:solidFill>
                  <a:srgbClr val="000000"/>
                </a:solidFill>
              </a:rPr>
              <a:t> </a:t>
            </a:r>
            <a:r>
              <a:rPr lang="en" sz="1500">
                <a:solidFill>
                  <a:srgbClr val="000000"/>
                </a:solidFill>
              </a:rPr>
              <a:t>that although Jared was an introvert, he would try to strike up conversations with the people he runs into in his dorm bathroom.</a:t>
            </a:r>
            <a:endParaRPr sz="15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</a:rPr>
              <a:t>We wonder if this means</a:t>
            </a:r>
            <a:r>
              <a:rPr lang="en" sz="1500"/>
              <a:t> </a:t>
            </a:r>
            <a:r>
              <a:rPr lang="en" sz="1500">
                <a:solidFill>
                  <a:srgbClr val="000000"/>
                </a:solidFill>
              </a:rPr>
              <a:t>when he happens to be in the same environment with strangers and without something to be occupied with, he feels the urge to start a conversation.</a:t>
            </a:r>
            <a:endParaRPr sz="15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</a:rPr>
              <a:t>It would be game-changing to</a:t>
            </a:r>
            <a:r>
              <a:rPr lang="en" sz="1500">
                <a:solidFill>
                  <a:srgbClr val="00FFFF"/>
                </a:solidFill>
              </a:rPr>
              <a:t> </a:t>
            </a:r>
            <a:r>
              <a:rPr lang="en" sz="1500">
                <a:solidFill>
                  <a:srgbClr val="000000"/>
                </a:solidFill>
              </a:rPr>
              <a:t>use Jared’s urge to help him engage with strangers to form meaningful relationships.</a:t>
            </a:r>
            <a:endParaRPr b="1" sz="1500">
              <a:solidFill>
                <a:schemeClr val="accent1"/>
              </a:solidFill>
            </a:endParaRPr>
          </a:p>
        </p:txBody>
      </p:sp>
      <p:sp>
        <p:nvSpPr>
          <p:cNvPr id="1990" name="Google Shape;1990;p24"/>
          <p:cNvSpPr txBox="1"/>
          <p:nvPr>
            <p:ph idx="4294967295" type="body"/>
          </p:nvPr>
        </p:nvSpPr>
        <p:spPr>
          <a:xfrm flipH="1">
            <a:off x="115200" y="3987025"/>
            <a:ext cx="9028800" cy="656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FF"/>
                </a:solidFill>
              </a:rPr>
              <a:t>HMW </a:t>
            </a:r>
            <a:r>
              <a:rPr lang="en" sz="2000">
                <a:solidFill>
                  <a:srgbClr val="0000FF"/>
                </a:solidFill>
              </a:rPr>
              <a:t>create an environment that induces conversation?</a:t>
            </a:r>
            <a:endParaRPr sz="20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FF"/>
                </a:solidFill>
              </a:rPr>
              <a:t>HMW</a:t>
            </a:r>
            <a:r>
              <a:rPr lang="en" sz="2000">
                <a:solidFill>
                  <a:srgbClr val="0000FF"/>
                </a:solidFill>
              </a:rPr>
              <a:t> make it easier to develop a connection with a total stranger?</a:t>
            </a:r>
            <a:endParaRPr sz="2000">
              <a:solidFill>
                <a:srgbClr val="0000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994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5" name="Google Shape;1995;p25"/>
          <p:cNvSpPr txBox="1"/>
          <p:nvPr>
            <p:ph idx="4294967295" type="title"/>
          </p:nvPr>
        </p:nvSpPr>
        <p:spPr>
          <a:xfrm>
            <a:off x="1131750" y="33907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POV 2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1996" name="Google Shape;1996;p25"/>
          <p:cNvSpPr txBox="1"/>
          <p:nvPr>
            <p:ph idx="4294967295" type="body"/>
          </p:nvPr>
        </p:nvSpPr>
        <p:spPr>
          <a:xfrm flipH="1">
            <a:off x="-150" y="997725"/>
            <a:ext cx="9144000" cy="34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</a:rPr>
              <a:t>We met </a:t>
            </a:r>
            <a:r>
              <a:rPr lang="en" sz="1500">
                <a:solidFill>
                  <a:srgbClr val="000000"/>
                </a:solidFill>
              </a:rPr>
              <a:t>Vy, a transfer student from UC Berkeley who identifies herself as an extrovert, and did her entire sophomore year online.</a:t>
            </a:r>
            <a:endParaRPr sz="15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</a:rPr>
              <a:t>We were surprised to notice</a:t>
            </a:r>
            <a:r>
              <a:rPr lang="en" sz="1500">
                <a:solidFill>
                  <a:srgbClr val="000000"/>
                </a:solidFill>
              </a:rPr>
              <a:t> </a:t>
            </a:r>
            <a:r>
              <a:rPr lang="en" sz="1500">
                <a:solidFill>
                  <a:srgbClr val="000000"/>
                </a:solidFill>
              </a:rPr>
              <a:t>that she developed her closest relationships in study groups because they “struggled together”.</a:t>
            </a:r>
            <a:endParaRPr sz="15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</a:rPr>
              <a:t>We wonder if this means</a:t>
            </a:r>
            <a:r>
              <a:rPr lang="en" sz="1500">
                <a:solidFill>
                  <a:schemeClr val="accent1"/>
                </a:solidFill>
              </a:rPr>
              <a:t> </a:t>
            </a:r>
            <a:r>
              <a:rPr lang="en" sz="1500">
                <a:solidFill>
                  <a:srgbClr val="000000"/>
                </a:solidFill>
              </a:rPr>
              <a:t>she can form stronger connections with people that go through similar experiences as her.</a:t>
            </a:r>
            <a:endParaRPr sz="15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</a:rPr>
              <a:t>It would be game-changing to</a:t>
            </a:r>
            <a:r>
              <a:rPr lang="en" sz="1500">
                <a:solidFill>
                  <a:srgbClr val="00FFFF"/>
                </a:solidFill>
              </a:rPr>
              <a:t> </a:t>
            </a:r>
            <a:r>
              <a:rPr lang="en" sz="1500">
                <a:solidFill>
                  <a:srgbClr val="000000"/>
                </a:solidFill>
              </a:rPr>
              <a:t>help Vy build a deeper connection with her friends through shared experiences.</a:t>
            </a:r>
            <a:endParaRPr b="1" sz="15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</a:endParaRPr>
          </a:p>
        </p:txBody>
      </p:sp>
      <p:sp>
        <p:nvSpPr>
          <p:cNvPr id="1997" name="Google Shape;1997;p25"/>
          <p:cNvSpPr txBox="1"/>
          <p:nvPr>
            <p:ph idx="4294967295" type="body"/>
          </p:nvPr>
        </p:nvSpPr>
        <p:spPr>
          <a:xfrm flipH="1">
            <a:off x="115200" y="4244125"/>
            <a:ext cx="9028800" cy="656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FF"/>
                </a:solidFill>
              </a:rPr>
              <a:t>HMW </a:t>
            </a:r>
            <a:r>
              <a:rPr lang="en" sz="2000">
                <a:solidFill>
                  <a:srgbClr val="0000FF"/>
                </a:solidFill>
              </a:rPr>
              <a:t>help friends sustain and create shared experiences?</a:t>
            </a:r>
            <a:endParaRPr sz="20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0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Google Shape;2002;p26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2003" name="Google Shape;2003;p26"/>
          <p:cNvSpPr txBox="1"/>
          <p:nvPr>
            <p:ph type="title"/>
          </p:nvPr>
        </p:nvSpPr>
        <p:spPr>
          <a:xfrm>
            <a:off x="1131750" y="321600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1"/>
                </a:solidFill>
              </a:rPr>
              <a:t>Brainstorming</a:t>
            </a:r>
            <a:endParaRPr sz="4200">
              <a:solidFill>
                <a:schemeClr val="dk1"/>
              </a:solidFill>
            </a:endParaRPr>
          </a:p>
        </p:txBody>
      </p:sp>
      <p:sp>
        <p:nvSpPr>
          <p:cNvPr id="2004" name="Google Shape;2004;p26"/>
          <p:cNvSpPr txBox="1"/>
          <p:nvPr/>
        </p:nvSpPr>
        <p:spPr>
          <a:xfrm>
            <a:off x="6378650" y="843000"/>
            <a:ext cx="2424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uli"/>
                <a:ea typeface="Muli"/>
                <a:cs typeface="Muli"/>
                <a:sym typeface="Muli"/>
              </a:rPr>
              <a:t>HMW help people create and sustain shared experiences?</a:t>
            </a:r>
            <a:endParaRPr sz="16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05" name="Google Shape;2005;p26"/>
          <p:cNvSpPr txBox="1"/>
          <p:nvPr/>
        </p:nvSpPr>
        <p:spPr>
          <a:xfrm>
            <a:off x="3356227" y="843000"/>
            <a:ext cx="2767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uli"/>
                <a:ea typeface="Muli"/>
                <a:cs typeface="Muli"/>
                <a:sym typeface="Muli"/>
              </a:rPr>
              <a:t>HMW create an environment that induces conversation?</a:t>
            </a:r>
            <a:endParaRPr b="1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06" name="Google Shape;2006;p26"/>
          <p:cNvSpPr txBox="1"/>
          <p:nvPr/>
        </p:nvSpPr>
        <p:spPr>
          <a:xfrm>
            <a:off x="353225" y="745725"/>
            <a:ext cx="2424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uli"/>
                <a:ea typeface="Muli"/>
                <a:cs typeface="Muli"/>
                <a:sym typeface="Muli"/>
              </a:rPr>
              <a:t>HMW make it easier to develop a connection with a total stranger?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07" name="Google Shape;2007;p26"/>
          <p:cNvSpPr txBox="1"/>
          <p:nvPr/>
        </p:nvSpPr>
        <p:spPr>
          <a:xfrm>
            <a:off x="-78475" y="1674300"/>
            <a:ext cx="2856000" cy="3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uli"/>
              <a:buChar char="●"/>
            </a:pPr>
            <a:r>
              <a:rPr lang="en" sz="1200">
                <a:latin typeface="Muli"/>
                <a:ea typeface="Muli"/>
                <a:cs typeface="Muli"/>
                <a:sym typeface="Muli"/>
              </a:rPr>
              <a:t>Have a way to know what that stranger is interested in</a:t>
            </a:r>
            <a:endParaRPr sz="1200">
              <a:latin typeface="Muli"/>
              <a:ea typeface="Muli"/>
              <a:cs typeface="Muli"/>
              <a:sym typeface="Mul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uli"/>
              <a:buChar char="●"/>
            </a:pPr>
            <a:r>
              <a:rPr lang="en" sz="1200">
                <a:latin typeface="Muli"/>
                <a:ea typeface="Muli"/>
                <a:cs typeface="Muli"/>
                <a:sym typeface="Muli"/>
              </a:rPr>
              <a:t>Sets of questions to ask to get to know what they're like</a:t>
            </a:r>
            <a:endParaRPr sz="1200">
              <a:latin typeface="Muli"/>
              <a:ea typeface="Muli"/>
              <a:cs typeface="Muli"/>
              <a:sym typeface="Mul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uli"/>
              <a:buChar char="●"/>
            </a:pPr>
            <a:r>
              <a:rPr b="1" lang="en">
                <a:solidFill>
                  <a:schemeClr val="accent1"/>
                </a:solidFill>
                <a:latin typeface="Muli"/>
                <a:ea typeface="Muli"/>
                <a:cs typeface="Muli"/>
                <a:sym typeface="Muli"/>
              </a:rPr>
              <a:t>Matchmake (based on courses) to facilitate new connections (Solution 1)</a:t>
            </a:r>
            <a:endParaRPr b="1">
              <a:solidFill>
                <a:schemeClr val="accent1"/>
              </a:solidFill>
              <a:latin typeface="Muli"/>
              <a:ea typeface="Muli"/>
              <a:cs typeface="Muli"/>
              <a:sym typeface="Mul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uli"/>
              <a:buChar char="●"/>
            </a:pPr>
            <a:r>
              <a:rPr lang="en" sz="1200">
                <a:latin typeface="Muli"/>
                <a:ea typeface="Muli"/>
                <a:cs typeface="Muli"/>
                <a:sym typeface="Muli"/>
              </a:rPr>
              <a:t>Get a group of people share their deepest darkest secrets </a:t>
            </a:r>
            <a:endParaRPr sz="1200">
              <a:latin typeface="Muli"/>
              <a:ea typeface="Muli"/>
              <a:cs typeface="Muli"/>
              <a:sym typeface="Mul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uli"/>
              <a:buChar char="●"/>
            </a:pPr>
            <a:r>
              <a:rPr lang="en" sz="1200">
                <a:latin typeface="Muli"/>
                <a:ea typeface="Muli"/>
                <a:cs typeface="Muli"/>
                <a:sym typeface="Muli"/>
              </a:rPr>
              <a:t>Hot seat but w only two people and you ask unlimited questions</a:t>
            </a:r>
            <a:endParaRPr sz="1200">
              <a:latin typeface="Muli"/>
              <a:ea typeface="Muli"/>
              <a:cs typeface="Muli"/>
              <a:sym typeface="Mul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uli"/>
              <a:buChar char="●"/>
            </a:pPr>
            <a:r>
              <a:rPr i="1" lang="en" sz="1200">
                <a:latin typeface="Muli"/>
                <a:ea typeface="Muli"/>
                <a:cs typeface="Muli"/>
                <a:sym typeface="Muli"/>
              </a:rPr>
              <a:t>Force four people to take CS147 together 👀</a:t>
            </a:r>
            <a:endParaRPr sz="24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uli"/>
                <a:ea typeface="Muli"/>
                <a:cs typeface="Muli"/>
                <a:sym typeface="Muli"/>
              </a:rPr>
              <a:t>… </a:t>
            </a:r>
            <a:endParaRPr sz="24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08" name="Google Shape;2008;p26"/>
          <p:cNvSpPr txBox="1"/>
          <p:nvPr/>
        </p:nvSpPr>
        <p:spPr>
          <a:xfrm>
            <a:off x="3144000" y="1674300"/>
            <a:ext cx="2856000" cy="3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uli"/>
              <a:buChar char="●"/>
            </a:pPr>
            <a:r>
              <a:rPr lang="en" sz="1200">
                <a:latin typeface="Muli"/>
                <a:ea typeface="Muli"/>
                <a:cs typeface="Muli"/>
                <a:sym typeface="Muli"/>
              </a:rPr>
              <a:t>Have like a wristband or something that says how open you are to meeting people</a:t>
            </a:r>
            <a:endParaRPr sz="1200">
              <a:latin typeface="Muli"/>
              <a:ea typeface="Muli"/>
              <a:cs typeface="Muli"/>
              <a:sym typeface="Mul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uli"/>
              <a:buChar char="●"/>
            </a:pPr>
            <a:r>
              <a:rPr lang="en" sz="1200">
                <a:latin typeface="Muli"/>
                <a:ea typeface="Muli"/>
                <a:cs typeface="Muli"/>
                <a:sym typeface="Muli"/>
              </a:rPr>
              <a:t>Potential friends near you radar (people who would be open to conversation)</a:t>
            </a:r>
            <a:endParaRPr sz="1200">
              <a:latin typeface="Muli"/>
              <a:ea typeface="Muli"/>
              <a:cs typeface="Muli"/>
              <a:sym typeface="Mul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uli"/>
              <a:buChar char="●"/>
            </a:pPr>
            <a:r>
              <a:rPr lang="en" sz="1200">
                <a:latin typeface="Muli"/>
                <a:ea typeface="Muli"/>
                <a:cs typeface="Muli"/>
                <a:sym typeface="Muli"/>
              </a:rPr>
              <a:t>Automatically schedule time and place to meet someone new</a:t>
            </a:r>
            <a:endParaRPr sz="1200">
              <a:latin typeface="Muli"/>
              <a:ea typeface="Muli"/>
              <a:cs typeface="Muli"/>
              <a:sym typeface="Mul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1200"/>
              <a:buFont typeface="Muli"/>
              <a:buChar char="●"/>
            </a:pPr>
            <a:r>
              <a:rPr b="1" lang="en">
                <a:solidFill>
                  <a:srgbClr val="F55D4B"/>
                </a:solidFill>
                <a:latin typeface="Muli"/>
                <a:ea typeface="Muli"/>
                <a:cs typeface="Muli"/>
                <a:sym typeface="Muli"/>
              </a:rPr>
              <a:t>Deep conversation starters (make people vulnerable) (Solution 2)</a:t>
            </a:r>
            <a:endParaRPr sz="1200">
              <a:solidFill>
                <a:srgbClr val="F55D4B"/>
              </a:solidFill>
              <a:latin typeface="Muli"/>
              <a:ea typeface="Muli"/>
              <a:cs typeface="Muli"/>
              <a:sym typeface="Mul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uli"/>
              <a:buChar char="●"/>
            </a:pPr>
            <a:r>
              <a:rPr lang="en" sz="1200">
                <a:latin typeface="Muli"/>
                <a:ea typeface="Muli"/>
                <a:cs typeface="Muli"/>
                <a:sym typeface="Muli"/>
              </a:rPr>
              <a:t>Superlatives for friend groups </a:t>
            </a:r>
            <a:endParaRPr sz="1200">
              <a:latin typeface="Muli"/>
              <a:ea typeface="Muli"/>
              <a:cs typeface="Muli"/>
              <a:sym typeface="Mul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uli"/>
              <a:buChar char="●"/>
            </a:pPr>
            <a:r>
              <a:rPr lang="en" sz="1200">
                <a:latin typeface="Muli"/>
                <a:ea typeface="Muli"/>
                <a:cs typeface="Muli"/>
                <a:sym typeface="Muli"/>
              </a:rPr>
              <a:t>Virtual group call rooms that people can join at any time</a:t>
            </a:r>
            <a:endParaRPr sz="12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uli"/>
                <a:ea typeface="Muli"/>
                <a:cs typeface="Muli"/>
                <a:sym typeface="Muli"/>
              </a:rPr>
              <a:t>… </a:t>
            </a:r>
            <a:endParaRPr sz="12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09" name="Google Shape;2009;p26"/>
          <p:cNvSpPr txBox="1"/>
          <p:nvPr/>
        </p:nvSpPr>
        <p:spPr>
          <a:xfrm>
            <a:off x="6287800" y="1506650"/>
            <a:ext cx="2856000" cy="37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uli"/>
              <a:ea typeface="Muli"/>
              <a:cs typeface="Muli"/>
              <a:sym typeface="Mul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uli"/>
              <a:buChar char="●"/>
            </a:pPr>
            <a:r>
              <a:rPr b="1" lang="en">
                <a:solidFill>
                  <a:schemeClr val="accent1"/>
                </a:solidFill>
                <a:latin typeface="Muli"/>
                <a:ea typeface="Muli"/>
                <a:cs typeface="Muli"/>
                <a:sym typeface="Muli"/>
              </a:rPr>
              <a:t>Reminder to reach out to friends you haven't talked to in a while (Solution 3)</a:t>
            </a:r>
            <a:endParaRPr b="1">
              <a:solidFill>
                <a:schemeClr val="accent1"/>
              </a:solidFill>
              <a:latin typeface="Muli"/>
              <a:ea typeface="Muli"/>
              <a:cs typeface="Muli"/>
              <a:sym typeface="Muli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Muli"/>
              <a:buAutoNum type="alphaLcPeriod"/>
            </a:pPr>
            <a:r>
              <a:rPr lang="en" sz="1200">
                <a:latin typeface="Muli"/>
                <a:ea typeface="Muli"/>
                <a:cs typeface="Muli"/>
                <a:sym typeface="Muli"/>
              </a:rPr>
              <a:t>Based on photos and videos</a:t>
            </a:r>
            <a:endParaRPr sz="1200">
              <a:latin typeface="Muli"/>
              <a:ea typeface="Muli"/>
              <a:cs typeface="Muli"/>
              <a:sym typeface="Muli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Muli"/>
              <a:buAutoNum type="alphaLcPeriod"/>
            </a:pPr>
            <a:r>
              <a:rPr lang="en" sz="1200">
                <a:latin typeface="Muli"/>
                <a:ea typeface="Muli"/>
                <a:cs typeface="Muli"/>
                <a:sym typeface="Muli"/>
              </a:rPr>
              <a:t>Import photos, Find faces</a:t>
            </a:r>
            <a:endParaRPr sz="1200">
              <a:latin typeface="Muli"/>
              <a:ea typeface="Muli"/>
              <a:cs typeface="Muli"/>
              <a:sym typeface="Mul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uli"/>
              <a:buChar char="●"/>
            </a:pPr>
            <a:r>
              <a:rPr lang="en" sz="1200">
                <a:latin typeface="Muli"/>
                <a:ea typeface="Muli"/>
                <a:cs typeface="Muli"/>
                <a:sym typeface="Muli"/>
              </a:rPr>
              <a:t>Recommend nearby places/events 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uli"/>
              <a:buChar char="●"/>
            </a:pPr>
            <a:r>
              <a:rPr lang="en" sz="1200">
                <a:latin typeface="Muli"/>
                <a:ea typeface="Muli"/>
                <a:cs typeface="Muli"/>
                <a:sym typeface="Muli"/>
              </a:rPr>
              <a:t>Find mutual connections between friends</a:t>
            </a:r>
            <a:endParaRPr sz="12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uli"/>
                <a:ea typeface="Muli"/>
                <a:cs typeface="Muli"/>
                <a:sym typeface="Muli"/>
              </a:rPr>
              <a:t>… </a:t>
            </a:r>
            <a:endParaRPr sz="12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3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Google Shape;2014;p27"/>
          <p:cNvSpPr txBox="1"/>
          <p:nvPr>
            <p:ph idx="4294967295" type="ctrTitle"/>
          </p:nvPr>
        </p:nvSpPr>
        <p:spPr>
          <a:xfrm>
            <a:off x="1250850" y="2760875"/>
            <a:ext cx="6642300" cy="113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</a:rPr>
              <a:t>Solution 1: </a:t>
            </a:r>
            <a:r>
              <a:rPr b="0" lang="en" sz="2500">
                <a:solidFill>
                  <a:schemeClr val="lt1"/>
                </a:solidFill>
              </a:rPr>
              <a:t>Matchmaking based on shared courses, clubs, etc. </a:t>
            </a:r>
            <a:endParaRPr b="0" sz="2500">
              <a:solidFill>
                <a:schemeClr val="lt1"/>
              </a:solidFill>
            </a:endParaRPr>
          </a:p>
        </p:txBody>
      </p:sp>
      <p:sp>
        <p:nvSpPr>
          <p:cNvPr id="2015" name="Google Shape;2015;p27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16" name="Google Shape;2016;p27"/>
          <p:cNvSpPr/>
          <p:nvPr/>
        </p:nvSpPr>
        <p:spPr>
          <a:xfrm>
            <a:off x="1997400" y="946750"/>
            <a:ext cx="5149200" cy="1133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7" name="Google Shape;2017;p27"/>
          <p:cNvSpPr txBox="1"/>
          <p:nvPr/>
        </p:nvSpPr>
        <p:spPr>
          <a:xfrm>
            <a:off x="2278950" y="1113100"/>
            <a:ext cx="4586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HMW</a:t>
            </a:r>
            <a:r>
              <a:rPr lang="en" sz="2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make it easier to develop a conversation with a total stranger?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2018" name="Google Shape;2018;p27"/>
          <p:cNvCxnSpPr>
            <a:stCxn id="2016" idx="2"/>
            <a:endCxn id="2014" idx="0"/>
          </p:cNvCxnSpPr>
          <p:nvPr/>
        </p:nvCxnSpPr>
        <p:spPr>
          <a:xfrm>
            <a:off x="4572000" y="2079850"/>
            <a:ext cx="0" cy="6810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2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Google Shape;2023;p28"/>
          <p:cNvSpPr txBox="1"/>
          <p:nvPr>
            <p:ph idx="4294967295" type="ctrTitle"/>
          </p:nvPr>
        </p:nvSpPr>
        <p:spPr>
          <a:xfrm>
            <a:off x="1250850" y="1775850"/>
            <a:ext cx="6642300" cy="15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</a:rPr>
              <a:t>Assumption</a:t>
            </a:r>
            <a:r>
              <a:rPr lang="en" sz="2500">
                <a:solidFill>
                  <a:schemeClr val="lt1"/>
                </a:solidFill>
              </a:rPr>
              <a:t>: </a:t>
            </a:r>
            <a:r>
              <a:rPr b="0" lang="en" sz="2500">
                <a:solidFill>
                  <a:schemeClr val="lt1"/>
                </a:solidFill>
              </a:rPr>
              <a:t>People will put in the effort to meet up with someone with common attributes as them</a:t>
            </a:r>
            <a:endParaRPr b="0" sz="2500">
              <a:solidFill>
                <a:schemeClr val="lt1"/>
              </a:solidFill>
            </a:endParaRPr>
          </a:p>
        </p:txBody>
      </p:sp>
      <p:sp>
        <p:nvSpPr>
          <p:cNvPr id="2024" name="Google Shape;2024;p28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8" name="Shape 2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9" name="Google Shape;2029;p29"/>
          <p:cNvSpPr txBox="1"/>
          <p:nvPr>
            <p:ph type="title"/>
          </p:nvPr>
        </p:nvSpPr>
        <p:spPr>
          <a:xfrm>
            <a:off x="2325725" y="1954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Experience Prototype</a:t>
            </a:r>
            <a:endParaRPr b="0" sz="2500">
              <a:solidFill>
                <a:schemeClr val="dk1"/>
              </a:solidFill>
            </a:endParaRPr>
          </a:p>
        </p:txBody>
      </p:sp>
      <p:sp>
        <p:nvSpPr>
          <p:cNvPr id="2030" name="Google Shape;2030;p29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2031" name="Google Shape;2031;p29"/>
          <p:cNvSpPr txBox="1"/>
          <p:nvPr/>
        </p:nvSpPr>
        <p:spPr>
          <a:xfrm>
            <a:off x="2746500" y="1266825"/>
            <a:ext cx="63972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uli"/>
              <a:buChar char="●"/>
            </a:pPr>
            <a:r>
              <a:rPr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Found two friends (Tim and Michelle) </a:t>
            </a:r>
            <a:r>
              <a:rPr b="1"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taking the same class</a:t>
            </a:r>
            <a:endParaRPr b="1" sz="1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uli"/>
              <a:buChar char="●"/>
            </a:pPr>
            <a:r>
              <a:rPr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Connected the two </a:t>
            </a:r>
            <a:r>
              <a:rPr b="1"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by introducing Tim to Michelle, </a:t>
            </a:r>
            <a:r>
              <a:rPr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and vice versa, and </a:t>
            </a:r>
            <a:r>
              <a:rPr b="1"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observed whether they reach out to one another</a:t>
            </a:r>
            <a:endParaRPr b="1" sz="1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uli"/>
              <a:buChar char="●"/>
            </a:pPr>
            <a:r>
              <a:rPr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Once they did, asked Tim about the overall experience</a:t>
            </a:r>
            <a:endParaRPr sz="1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2032" name="Google Shape;2032;p29"/>
          <p:cNvPicPr preferRelativeResize="0"/>
          <p:nvPr/>
        </p:nvPicPr>
        <p:blipFill rotWithShape="1">
          <a:blip r:embed="rId3">
            <a:alphaModFix/>
          </a:blip>
          <a:srcRect b="0" l="0" r="0" t="57589"/>
          <a:stretch/>
        </p:blipFill>
        <p:spPr>
          <a:xfrm>
            <a:off x="-114225" y="2295100"/>
            <a:ext cx="2742100" cy="2107825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33" name="Google Shape;2033;p29"/>
          <p:cNvPicPr preferRelativeResize="0"/>
          <p:nvPr/>
        </p:nvPicPr>
        <p:blipFill rotWithShape="1">
          <a:blip r:embed="rId3">
            <a:alphaModFix/>
          </a:blip>
          <a:srcRect b="82017" l="0" r="2018" t="0"/>
          <a:stretch/>
        </p:blipFill>
        <p:spPr>
          <a:xfrm>
            <a:off x="-144475" y="702600"/>
            <a:ext cx="2742100" cy="10070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34" name="Google Shape;2034;p29"/>
          <p:cNvSpPr/>
          <p:nvPr/>
        </p:nvSpPr>
        <p:spPr>
          <a:xfrm>
            <a:off x="1264125" y="1811875"/>
            <a:ext cx="98100" cy="87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2C3E50"/>
              </a:highlight>
            </a:endParaRPr>
          </a:p>
        </p:txBody>
      </p:sp>
      <p:sp>
        <p:nvSpPr>
          <p:cNvPr id="2035" name="Google Shape;2035;p29"/>
          <p:cNvSpPr/>
          <p:nvPr/>
        </p:nvSpPr>
        <p:spPr>
          <a:xfrm>
            <a:off x="1264125" y="1964275"/>
            <a:ext cx="98100" cy="87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2C3E50"/>
              </a:highlight>
            </a:endParaRPr>
          </a:p>
        </p:txBody>
      </p:sp>
      <p:sp>
        <p:nvSpPr>
          <p:cNvPr id="2036" name="Google Shape;2036;p29"/>
          <p:cNvSpPr/>
          <p:nvPr/>
        </p:nvSpPr>
        <p:spPr>
          <a:xfrm>
            <a:off x="1264125" y="2116675"/>
            <a:ext cx="98100" cy="87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2C3E50"/>
              </a:highlight>
            </a:endParaRPr>
          </a:p>
        </p:txBody>
      </p:sp>
      <p:sp>
        <p:nvSpPr>
          <p:cNvPr id="2037" name="Google Shape;2037;p29"/>
          <p:cNvSpPr/>
          <p:nvPr/>
        </p:nvSpPr>
        <p:spPr>
          <a:xfrm>
            <a:off x="2094483" y="3714654"/>
            <a:ext cx="231250" cy="152625"/>
          </a:xfrm>
          <a:custGeom>
            <a:rect b="b" l="l" r="r" t="t"/>
            <a:pathLst>
              <a:path extrusionOk="0" h="6105" w="9250">
                <a:moveTo>
                  <a:pt x="3056" y="3533"/>
                </a:moveTo>
                <a:cubicBezTo>
                  <a:pt x="3968" y="2925"/>
                  <a:pt x="6462" y="2335"/>
                  <a:pt x="5687" y="1560"/>
                </a:cubicBezTo>
                <a:cubicBezTo>
                  <a:pt x="5048" y="921"/>
                  <a:pt x="5487" y="4477"/>
                  <a:pt x="6345" y="4191"/>
                </a:cubicBezTo>
                <a:cubicBezTo>
                  <a:pt x="7003" y="3972"/>
                  <a:pt x="7493" y="2708"/>
                  <a:pt x="7003" y="2218"/>
                </a:cubicBezTo>
                <a:cubicBezTo>
                  <a:pt x="5724" y="940"/>
                  <a:pt x="2743" y="-603"/>
                  <a:pt x="1740" y="902"/>
                </a:cubicBezTo>
                <a:cubicBezTo>
                  <a:pt x="737" y="2407"/>
                  <a:pt x="7003" y="4026"/>
                  <a:pt x="7003" y="2218"/>
                </a:cubicBezTo>
                <a:cubicBezTo>
                  <a:pt x="7003" y="667"/>
                  <a:pt x="2398" y="1324"/>
                  <a:pt x="2398" y="2875"/>
                </a:cubicBezTo>
                <a:cubicBezTo>
                  <a:pt x="2398" y="4209"/>
                  <a:pt x="6767" y="3483"/>
                  <a:pt x="6345" y="2218"/>
                </a:cubicBezTo>
                <a:cubicBezTo>
                  <a:pt x="5790" y="554"/>
                  <a:pt x="109" y="759"/>
                  <a:pt x="1082" y="2218"/>
                </a:cubicBezTo>
                <a:cubicBezTo>
                  <a:pt x="2055" y="3677"/>
                  <a:pt x="6345" y="3972"/>
                  <a:pt x="6345" y="2218"/>
                </a:cubicBezTo>
                <a:cubicBezTo>
                  <a:pt x="6345" y="196"/>
                  <a:pt x="1546" y="-780"/>
                  <a:pt x="424" y="902"/>
                </a:cubicBezTo>
                <a:cubicBezTo>
                  <a:pt x="-1199" y="3336"/>
                  <a:pt x="8976" y="5801"/>
                  <a:pt x="8976" y="2875"/>
                </a:cubicBezTo>
                <a:cubicBezTo>
                  <a:pt x="8976" y="-9"/>
                  <a:pt x="2024" y="-839"/>
                  <a:pt x="424" y="1560"/>
                </a:cubicBezTo>
                <a:cubicBezTo>
                  <a:pt x="-1271" y="4101"/>
                  <a:pt x="7282" y="7390"/>
                  <a:pt x="8976" y="4849"/>
                </a:cubicBezTo>
                <a:cubicBezTo>
                  <a:pt x="9477" y="4097"/>
                  <a:pt x="9070" y="2719"/>
                  <a:pt x="8318" y="2218"/>
                </a:cubicBezTo>
                <a:cubicBezTo>
                  <a:pt x="6587" y="1064"/>
                  <a:pt x="1740" y="2218"/>
                  <a:pt x="2398" y="4191"/>
                </a:cubicBezTo>
                <a:cubicBezTo>
                  <a:pt x="2970" y="5906"/>
                  <a:pt x="8098" y="4629"/>
                  <a:pt x="7660" y="2875"/>
                </a:cubicBezTo>
                <a:cubicBezTo>
                  <a:pt x="7118" y="706"/>
                  <a:pt x="2664" y="-21"/>
                  <a:pt x="1082" y="1560"/>
                </a:cubicBezTo>
                <a:cubicBezTo>
                  <a:pt x="-305" y="2946"/>
                  <a:pt x="5725" y="6052"/>
                  <a:pt x="6345" y="4191"/>
                </a:cubicBezTo>
                <a:cubicBezTo>
                  <a:pt x="6873" y="2607"/>
                  <a:pt x="1740" y="548"/>
                  <a:pt x="1740" y="2218"/>
                </a:cubicBezTo>
                <a:cubicBezTo>
                  <a:pt x="1740" y="3496"/>
                  <a:pt x="3816" y="4595"/>
                  <a:pt x="5029" y="4191"/>
                </a:cubicBezTo>
                <a:cubicBezTo>
                  <a:pt x="6361" y="3747"/>
                  <a:pt x="3760" y="561"/>
                  <a:pt x="2398" y="902"/>
                </a:cubicBezTo>
                <a:cubicBezTo>
                  <a:pt x="1796" y="1053"/>
                  <a:pt x="1082" y="1598"/>
                  <a:pt x="1082" y="2218"/>
                </a:cubicBezTo>
                <a:cubicBezTo>
                  <a:pt x="1082" y="4669"/>
                  <a:pt x="5927" y="7241"/>
                  <a:pt x="7660" y="5507"/>
                </a:cubicBezTo>
                <a:cubicBezTo>
                  <a:pt x="8938" y="4228"/>
                  <a:pt x="1826" y="2476"/>
                  <a:pt x="2398" y="4191"/>
                </a:cubicBezTo>
                <a:cubicBezTo>
                  <a:pt x="2883" y="5647"/>
                  <a:pt x="6518" y="5647"/>
                  <a:pt x="7003" y="4191"/>
                </a:cubicBezTo>
                <a:cubicBezTo>
                  <a:pt x="7531" y="2607"/>
                  <a:pt x="3579" y="1038"/>
                  <a:pt x="2398" y="2218"/>
                </a:cubicBezTo>
                <a:cubicBezTo>
                  <a:pt x="1073" y="3542"/>
                  <a:pt x="7068" y="5968"/>
                  <a:pt x="7660" y="4191"/>
                </a:cubicBezTo>
                <a:cubicBezTo>
                  <a:pt x="8298" y="2273"/>
                  <a:pt x="2380" y="957"/>
                  <a:pt x="1740" y="2875"/>
                </a:cubicBezTo>
                <a:cubicBezTo>
                  <a:pt x="1168" y="4590"/>
                  <a:pt x="6431" y="5907"/>
                  <a:pt x="7003" y="4191"/>
                </a:cubicBezTo>
                <a:cubicBezTo>
                  <a:pt x="7600" y="2401"/>
                  <a:pt x="2856" y="-928"/>
                  <a:pt x="2398" y="902"/>
                </a:cubicBezTo>
                <a:cubicBezTo>
                  <a:pt x="2074" y="2196"/>
                  <a:pt x="1791" y="4427"/>
                  <a:pt x="3056" y="4849"/>
                </a:cubicBezTo>
                <a:cubicBezTo>
                  <a:pt x="4640" y="5377"/>
                  <a:pt x="7660" y="4545"/>
                  <a:pt x="7660" y="2875"/>
                </a:cubicBezTo>
                <a:cubicBezTo>
                  <a:pt x="7660" y="1107"/>
                  <a:pt x="2957" y="541"/>
                  <a:pt x="2398" y="2218"/>
                </a:cubicBezTo>
                <a:cubicBezTo>
                  <a:pt x="1870" y="3802"/>
                  <a:pt x="6077" y="5580"/>
                  <a:pt x="7003" y="4191"/>
                </a:cubicBezTo>
                <a:cubicBezTo>
                  <a:pt x="7953" y="2766"/>
                  <a:pt x="4681" y="360"/>
                  <a:pt x="3056" y="902"/>
                </a:cubicBezTo>
                <a:cubicBezTo>
                  <a:pt x="1585" y="1393"/>
                  <a:pt x="1538" y="4217"/>
                  <a:pt x="2398" y="5507"/>
                </a:cubicBezTo>
                <a:cubicBezTo>
                  <a:pt x="3444" y="7077"/>
                  <a:pt x="8050" y="3787"/>
                  <a:pt x="7003" y="2218"/>
                </a:cubicBezTo>
                <a:cubicBezTo>
                  <a:pt x="6117" y="890"/>
                  <a:pt x="1893" y="2019"/>
                  <a:pt x="2398" y="3533"/>
                </a:cubicBezTo>
                <a:cubicBezTo>
                  <a:pt x="2957" y="5210"/>
                  <a:pt x="8218" y="4552"/>
                  <a:pt x="7660" y="2875"/>
                </a:cubicBezTo>
                <a:cubicBezTo>
                  <a:pt x="7102" y="1198"/>
                  <a:pt x="1839" y="1856"/>
                  <a:pt x="2398" y="3533"/>
                </a:cubicBezTo>
                <a:cubicBezTo>
                  <a:pt x="2957" y="5210"/>
                  <a:pt x="6680" y="5662"/>
                  <a:pt x="7660" y="4191"/>
                </a:cubicBezTo>
                <a:cubicBezTo>
                  <a:pt x="8280" y="3261"/>
                  <a:pt x="8064" y="1256"/>
                  <a:pt x="7003" y="902"/>
                </a:cubicBezTo>
                <a:cubicBezTo>
                  <a:pt x="5671" y="458"/>
                  <a:pt x="3269" y="2201"/>
                  <a:pt x="3713" y="3533"/>
                </a:cubicBezTo>
                <a:cubicBezTo>
                  <a:pt x="4272" y="5210"/>
                  <a:pt x="8417" y="5868"/>
                  <a:pt x="8976" y="4191"/>
                </a:cubicBezTo>
                <a:cubicBezTo>
                  <a:pt x="9535" y="2514"/>
                  <a:pt x="3713" y="1765"/>
                  <a:pt x="3713" y="3533"/>
                </a:cubicBezTo>
                <a:cubicBezTo>
                  <a:pt x="3713" y="4630"/>
                  <a:pt x="7003" y="4630"/>
                  <a:pt x="7003" y="3533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38" name="Google Shape;2038;p29"/>
          <p:cNvSpPr txBox="1"/>
          <p:nvPr/>
        </p:nvSpPr>
        <p:spPr>
          <a:xfrm>
            <a:off x="-114225" y="4494350"/>
            <a:ext cx="31044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*Brief initial conversation with Michelle + Enok on common class</a:t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2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" name="Google Shape;2043;p30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Result</a:t>
            </a:r>
            <a:endParaRPr b="0" sz="2500">
              <a:solidFill>
                <a:schemeClr val="dk1"/>
              </a:solidFill>
            </a:endParaRPr>
          </a:p>
        </p:txBody>
      </p:sp>
      <p:sp>
        <p:nvSpPr>
          <p:cNvPr id="2044" name="Google Shape;2044;p30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2045" name="Google Shape;2045;p30"/>
          <p:cNvSpPr txBox="1"/>
          <p:nvPr/>
        </p:nvSpPr>
        <p:spPr>
          <a:xfrm>
            <a:off x="3673350" y="1562475"/>
            <a:ext cx="5149500" cy="18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</a:pPr>
            <a:r>
              <a:rPr lang="en">
                <a:latin typeface="Muli"/>
                <a:ea typeface="Muli"/>
                <a:cs typeface="Muli"/>
                <a:sym typeface="Muli"/>
              </a:rPr>
              <a:t>Having both Tim and Michelle reach out to us whether we have the same classes as them or not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Font typeface="Muli"/>
              <a:buChar char="●"/>
            </a:pPr>
            <a:r>
              <a:rPr lang="en">
                <a:latin typeface="Muli"/>
                <a:ea typeface="Muli"/>
                <a:cs typeface="Muli"/>
                <a:sym typeface="Muli"/>
              </a:rPr>
              <a:t>Tim had a “</a:t>
            </a:r>
            <a:r>
              <a:rPr b="1" lang="en">
                <a:latin typeface="Muli"/>
                <a:ea typeface="Muli"/>
                <a:cs typeface="Muli"/>
                <a:sym typeface="Muli"/>
              </a:rPr>
              <a:t>very smooth and efficient” interaction</a:t>
            </a:r>
            <a:r>
              <a:rPr lang="en">
                <a:latin typeface="Muli"/>
                <a:ea typeface="Muli"/>
                <a:cs typeface="Muli"/>
                <a:sym typeface="Muli"/>
              </a:rPr>
              <a:t> with Michelle from the start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46" name="Google Shape;2046;p30"/>
          <p:cNvSpPr txBox="1"/>
          <p:nvPr/>
        </p:nvSpPr>
        <p:spPr>
          <a:xfrm>
            <a:off x="1858175" y="547413"/>
            <a:ext cx="25551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Tim</a:t>
            </a:r>
            <a:endParaRPr sz="18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He/him</a:t>
            </a:r>
            <a:r>
              <a:rPr lang="en" sz="15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, 21</a:t>
            </a:r>
            <a:endParaRPr sz="16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Stanford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47" name="Google Shape;2047;p30"/>
          <p:cNvSpPr txBox="1"/>
          <p:nvPr/>
        </p:nvSpPr>
        <p:spPr>
          <a:xfrm>
            <a:off x="853700" y="1800150"/>
            <a:ext cx="2819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Things that worked</a:t>
            </a:r>
            <a:endParaRPr b="1" sz="1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48" name="Google Shape;2048;p30"/>
          <p:cNvSpPr txBox="1"/>
          <p:nvPr/>
        </p:nvSpPr>
        <p:spPr>
          <a:xfrm>
            <a:off x="3673400" y="2895050"/>
            <a:ext cx="464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</a:pPr>
            <a:r>
              <a:rPr lang="en">
                <a:latin typeface="Muli"/>
                <a:ea typeface="Muli"/>
                <a:cs typeface="Muli"/>
                <a:sym typeface="Muli"/>
              </a:rPr>
              <a:t>Getting to know one another deeper in personal contexts outside of the class material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49" name="Google Shape;2049;p30"/>
          <p:cNvSpPr txBox="1"/>
          <p:nvPr/>
        </p:nvSpPr>
        <p:spPr>
          <a:xfrm>
            <a:off x="853700" y="2896550"/>
            <a:ext cx="2819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Things that didn’t work</a:t>
            </a:r>
            <a:endParaRPr b="1" sz="1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50" name="Google Shape;2050;p30"/>
          <p:cNvSpPr txBox="1"/>
          <p:nvPr/>
        </p:nvSpPr>
        <p:spPr>
          <a:xfrm>
            <a:off x="3673150" y="3844075"/>
            <a:ext cx="464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</a:pPr>
            <a:r>
              <a:rPr lang="en">
                <a:latin typeface="Muli"/>
                <a:ea typeface="Muli"/>
                <a:cs typeface="Muli"/>
                <a:sym typeface="Muli"/>
              </a:rPr>
              <a:t>Tim was </a:t>
            </a:r>
            <a:r>
              <a:rPr b="1" lang="en">
                <a:latin typeface="Muli"/>
                <a:ea typeface="Muli"/>
                <a:cs typeface="Muli"/>
                <a:sym typeface="Muli"/>
              </a:rPr>
              <a:t>willing to interact actively with Michelle </a:t>
            </a:r>
            <a:r>
              <a:rPr lang="en">
                <a:latin typeface="Muli"/>
                <a:ea typeface="Muli"/>
                <a:cs typeface="Muli"/>
                <a:sym typeface="Muli"/>
              </a:rPr>
              <a:t>(and vice versa) from the get-go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51" name="Google Shape;2051;p30"/>
          <p:cNvSpPr txBox="1"/>
          <p:nvPr/>
        </p:nvSpPr>
        <p:spPr>
          <a:xfrm>
            <a:off x="853650" y="3844075"/>
            <a:ext cx="2819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Surprises</a:t>
            </a:r>
            <a:endParaRPr b="1" sz="1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2052" name="Google Shape;2052;p30"/>
          <p:cNvPicPr preferRelativeResize="0"/>
          <p:nvPr/>
        </p:nvPicPr>
        <p:blipFill rotWithShape="1">
          <a:blip r:embed="rId3">
            <a:alphaModFix/>
          </a:blip>
          <a:srcRect b="1661" l="5705" r="-2081" t="0"/>
          <a:stretch/>
        </p:blipFill>
        <p:spPr>
          <a:xfrm>
            <a:off x="332300" y="287625"/>
            <a:ext cx="1287300" cy="1253700"/>
          </a:xfrm>
          <a:prstGeom prst="flowChartConnector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6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p31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New Learnings</a:t>
            </a:r>
            <a:endParaRPr b="0" sz="2500">
              <a:solidFill>
                <a:schemeClr val="dk1"/>
              </a:solidFill>
            </a:endParaRPr>
          </a:p>
        </p:txBody>
      </p:sp>
      <p:sp>
        <p:nvSpPr>
          <p:cNvPr id="2058" name="Google Shape;2058;p31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2059" name="Google Shape;2059;p31"/>
          <p:cNvSpPr txBox="1"/>
          <p:nvPr/>
        </p:nvSpPr>
        <p:spPr>
          <a:xfrm>
            <a:off x="1118775" y="1673975"/>
            <a:ext cx="4060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Become friends right away </a:t>
            </a:r>
            <a:endParaRPr b="1" sz="1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60" name="Google Shape;2060;p31"/>
          <p:cNvSpPr txBox="1"/>
          <p:nvPr/>
        </p:nvSpPr>
        <p:spPr>
          <a:xfrm>
            <a:off x="1188125" y="3679925"/>
            <a:ext cx="398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More companionship</a:t>
            </a:r>
            <a:endParaRPr b="1" sz="1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61" name="Google Shape;2061;p31"/>
          <p:cNvSpPr txBox="1"/>
          <p:nvPr/>
        </p:nvSpPr>
        <p:spPr>
          <a:xfrm>
            <a:off x="1143000" y="2608425"/>
            <a:ext cx="4817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Way</a:t>
            </a:r>
            <a:r>
              <a:rPr b="1"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to know more people</a:t>
            </a:r>
            <a:endParaRPr b="1" sz="1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62" name="Google Shape;2062;p31"/>
          <p:cNvSpPr txBox="1"/>
          <p:nvPr/>
        </p:nvSpPr>
        <p:spPr>
          <a:xfrm>
            <a:off x="5327850" y="1675575"/>
            <a:ext cx="352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63" name="Google Shape;2063;p31"/>
          <p:cNvSpPr txBox="1"/>
          <p:nvPr/>
        </p:nvSpPr>
        <p:spPr>
          <a:xfrm>
            <a:off x="4612600" y="2627825"/>
            <a:ext cx="3522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li"/>
                <a:ea typeface="Muli"/>
                <a:cs typeface="Muli"/>
                <a:sym typeface="Muli"/>
              </a:rPr>
              <a:t>“I think it’s great to get to know more people on campus!”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64" name="Google Shape;2064;p31"/>
          <p:cNvSpPr txBox="1"/>
          <p:nvPr/>
        </p:nvSpPr>
        <p:spPr>
          <a:xfrm>
            <a:off x="4599025" y="3602775"/>
            <a:ext cx="3522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li"/>
                <a:ea typeface="Muli"/>
                <a:cs typeface="Muli"/>
                <a:sym typeface="Muli"/>
              </a:rPr>
              <a:t>“It’s very nice to have a friend taking a same class with me, so it doesn’t feel like I’m all alone.”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65" name="Google Shape;2065;p31"/>
          <p:cNvSpPr txBox="1"/>
          <p:nvPr/>
        </p:nvSpPr>
        <p:spPr>
          <a:xfrm>
            <a:off x="4612600" y="1597025"/>
            <a:ext cx="3073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li"/>
                <a:ea typeface="Muli"/>
                <a:cs typeface="Muli"/>
                <a:sym typeface="Muli"/>
              </a:rPr>
              <a:t>E.g. shared with one another about how everything is going, and common friends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5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" name="Google Shape;1896;p14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97" name="Google Shape;1897;p14"/>
          <p:cNvPicPr preferRelativeResize="0"/>
          <p:nvPr/>
        </p:nvPicPr>
        <p:blipFill rotWithShape="1">
          <a:blip r:embed="rId3">
            <a:alphaModFix/>
          </a:blip>
          <a:srcRect b="22048" l="14510" r="18711" t="20200"/>
          <a:stretch/>
        </p:blipFill>
        <p:spPr>
          <a:xfrm>
            <a:off x="872725" y="140332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98" name="Google Shape;1898;p14"/>
          <p:cNvSpPr txBox="1"/>
          <p:nvPr/>
        </p:nvSpPr>
        <p:spPr>
          <a:xfrm>
            <a:off x="877750" y="302235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Emily T.</a:t>
            </a:r>
            <a:br>
              <a:rPr lang="en" sz="1800">
                <a:latin typeface="Muli"/>
                <a:ea typeface="Muli"/>
                <a:cs typeface="Muli"/>
                <a:sym typeface="Muli"/>
              </a:rPr>
            </a:b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CS (2024)</a:t>
            </a:r>
            <a:endParaRPr sz="13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Taipei, Taiwan</a:t>
            </a:r>
            <a:endParaRPr sz="13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 sz="18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99" name="Google Shape;1899;p14"/>
          <p:cNvSpPr txBox="1"/>
          <p:nvPr/>
        </p:nvSpPr>
        <p:spPr>
          <a:xfrm>
            <a:off x="2857475" y="302235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Ekin T.</a:t>
            </a:r>
            <a:endParaRPr b="1" sz="16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CS (2024)</a:t>
            </a:r>
            <a:endParaRPr sz="12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Houston, TX</a:t>
            </a:r>
            <a:endParaRPr sz="18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 sz="1800"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1900" name="Google Shape;1900;p14"/>
          <p:cNvPicPr preferRelativeResize="0"/>
          <p:nvPr/>
        </p:nvPicPr>
        <p:blipFill rotWithShape="1">
          <a:blip r:embed="rId4">
            <a:alphaModFix/>
          </a:blip>
          <a:srcRect b="278" l="0" r="0" t="278"/>
          <a:stretch/>
        </p:blipFill>
        <p:spPr>
          <a:xfrm>
            <a:off x="4832175" y="140332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01" name="Google Shape;1901;p14"/>
          <p:cNvSpPr txBox="1"/>
          <p:nvPr/>
        </p:nvSpPr>
        <p:spPr>
          <a:xfrm>
            <a:off x="4837200" y="302235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Enok C.</a:t>
            </a:r>
            <a:br>
              <a:rPr lang="en" sz="1800">
                <a:latin typeface="Muli"/>
                <a:ea typeface="Muli"/>
                <a:cs typeface="Muli"/>
                <a:sym typeface="Muli"/>
              </a:rPr>
            </a:b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CS (2023)</a:t>
            </a:r>
            <a:endParaRPr sz="12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Leonia, NJ</a:t>
            </a:r>
            <a:endParaRPr sz="18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 sz="1800"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1902" name="Google Shape;1902;p14"/>
          <p:cNvPicPr preferRelativeResize="0"/>
          <p:nvPr/>
        </p:nvPicPr>
        <p:blipFill rotWithShape="1">
          <a:blip r:embed="rId5">
            <a:alphaModFix/>
          </a:blip>
          <a:srcRect b="29345" l="0" r="0" t="4005"/>
          <a:stretch/>
        </p:blipFill>
        <p:spPr>
          <a:xfrm>
            <a:off x="6811900" y="140332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03" name="Google Shape;1903;p14"/>
          <p:cNvSpPr txBox="1"/>
          <p:nvPr/>
        </p:nvSpPr>
        <p:spPr>
          <a:xfrm>
            <a:off x="6816925" y="302235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Christian F.</a:t>
            </a:r>
            <a:br>
              <a:rPr lang="en" sz="1800">
                <a:latin typeface="Muli"/>
                <a:ea typeface="Muli"/>
                <a:cs typeface="Muli"/>
                <a:sym typeface="Muli"/>
              </a:rPr>
            </a:b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CS (2023)</a:t>
            </a:r>
            <a:endParaRPr sz="12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Wasco, CA</a:t>
            </a:r>
            <a:endParaRPr sz="13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 sz="18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904" name="Google Shape;1904;p14"/>
          <p:cNvSpPr txBox="1"/>
          <p:nvPr>
            <p:ph type="title"/>
          </p:nvPr>
        </p:nvSpPr>
        <p:spPr>
          <a:xfrm>
            <a:off x="315150" y="473988"/>
            <a:ext cx="8401200" cy="52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Our Team: Connectors </a:t>
            </a:r>
            <a:endParaRPr sz="3000"/>
          </a:p>
        </p:txBody>
      </p:sp>
      <p:pic>
        <p:nvPicPr>
          <p:cNvPr id="1905" name="Google Shape;1905;p14"/>
          <p:cNvPicPr preferRelativeResize="0"/>
          <p:nvPr/>
        </p:nvPicPr>
        <p:blipFill rotWithShape="1">
          <a:blip r:embed="rId6">
            <a:alphaModFix/>
          </a:blip>
          <a:srcRect b="9329" l="9157" r="9149" t="9337"/>
          <a:stretch/>
        </p:blipFill>
        <p:spPr>
          <a:xfrm>
            <a:off x="2857475" y="1337425"/>
            <a:ext cx="1562100" cy="1555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06" name="Google Shape;1906;p14"/>
          <p:cNvSpPr txBox="1"/>
          <p:nvPr>
            <p:ph idx="4294967295" type="subTitle"/>
          </p:nvPr>
        </p:nvSpPr>
        <p:spPr>
          <a:xfrm>
            <a:off x="371400" y="4358700"/>
            <a:ext cx="8288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Problem Domain: </a:t>
            </a:r>
            <a:r>
              <a:rPr lang="en"/>
              <a:t>Social Transition for College Students</a:t>
            </a:r>
            <a:endParaRPr/>
          </a:p>
        </p:txBody>
      </p:sp>
      <p:sp>
        <p:nvSpPr>
          <p:cNvPr id="1907" name="Google Shape;1907;p14"/>
          <p:cNvSpPr txBox="1"/>
          <p:nvPr>
            <p:ph idx="4294967295" type="subTitle"/>
          </p:nvPr>
        </p:nvSpPr>
        <p:spPr>
          <a:xfrm>
            <a:off x="360975" y="3756450"/>
            <a:ext cx="8288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Studio Theme: </a:t>
            </a:r>
            <a:r>
              <a:rPr lang="en"/>
              <a:t>Life Transitions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9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p32"/>
          <p:cNvSpPr txBox="1"/>
          <p:nvPr>
            <p:ph type="title"/>
          </p:nvPr>
        </p:nvSpPr>
        <p:spPr>
          <a:xfrm>
            <a:off x="65850" y="160775"/>
            <a:ext cx="90123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Validity + New Assumptions</a:t>
            </a:r>
            <a:endParaRPr b="0" sz="2500">
              <a:solidFill>
                <a:schemeClr val="dk1"/>
              </a:solidFill>
            </a:endParaRPr>
          </a:p>
        </p:txBody>
      </p:sp>
      <p:sp>
        <p:nvSpPr>
          <p:cNvPr id="2071" name="Google Shape;2071;p32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2072" name="Google Shape;2072;p32"/>
          <p:cNvSpPr/>
          <p:nvPr/>
        </p:nvSpPr>
        <p:spPr>
          <a:xfrm>
            <a:off x="709950" y="964438"/>
            <a:ext cx="7780800" cy="1381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3" name="Google Shape;2073;p32"/>
          <p:cNvSpPr txBox="1"/>
          <p:nvPr/>
        </p:nvSpPr>
        <p:spPr>
          <a:xfrm>
            <a:off x="437300" y="2622950"/>
            <a:ext cx="3862500" cy="21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Valid? Yes!</a:t>
            </a:r>
            <a:endParaRPr b="1" sz="24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Both Tim and Michelle was more than </a:t>
            </a:r>
            <a:r>
              <a:rPr b="1"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willing to reach out </a:t>
            </a:r>
            <a:r>
              <a:rPr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to one another due to their</a:t>
            </a:r>
            <a:r>
              <a:rPr b="1"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shared class</a:t>
            </a:r>
            <a:endParaRPr b="1" sz="1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74" name="Google Shape;2074;p32"/>
          <p:cNvSpPr txBox="1"/>
          <p:nvPr>
            <p:ph idx="4294967295" type="ctrTitle"/>
          </p:nvPr>
        </p:nvSpPr>
        <p:spPr>
          <a:xfrm>
            <a:off x="1250850" y="754100"/>
            <a:ext cx="6642300" cy="15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Assumption: </a:t>
            </a:r>
            <a:r>
              <a:rPr b="0" lang="en" sz="2200">
                <a:solidFill>
                  <a:schemeClr val="dk1"/>
                </a:solidFill>
              </a:rPr>
              <a:t>People will put in the effort to meet up with someone with common attributes as them</a:t>
            </a:r>
            <a:endParaRPr b="0" sz="2200">
              <a:solidFill>
                <a:schemeClr val="dk1"/>
              </a:solidFill>
            </a:endParaRPr>
          </a:p>
        </p:txBody>
      </p:sp>
      <p:sp>
        <p:nvSpPr>
          <p:cNvPr id="2075" name="Google Shape;2075;p32"/>
          <p:cNvSpPr txBox="1"/>
          <p:nvPr/>
        </p:nvSpPr>
        <p:spPr>
          <a:xfrm>
            <a:off x="4631475" y="2622950"/>
            <a:ext cx="4287900" cy="15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New Assumption:</a:t>
            </a:r>
            <a:endParaRPr b="1" sz="24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People can develop </a:t>
            </a:r>
            <a:r>
              <a:rPr b="1"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deeper relationships</a:t>
            </a:r>
            <a:r>
              <a:rPr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beyond class material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9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p33"/>
          <p:cNvSpPr txBox="1"/>
          <p:nvPr>
            <p:ph idx="4294967295" type="ctrTitle"/>
          </p:nvPr>
        </p:nvSpPr>
        <p:spPr>
          <a:xfrm>
            <a:off x="1250850" y="3065650"/>
            <a:ext cx="6642300" cy="61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</a:rPr>
              <a:t>Solution 2: </a:t>
            </a:r>
            <a:r>
              <a:rPr b="0" lang="en" sz="2500">
                <a:solidFill>
                  <a:schemeClr val="lt1"/>
                </a:solidFill>
              </a:rPr>
              <a:t>Deep conversation starters</a:t>
            </a:r>
            <a:r>
              <a:rPr b="0" lang="en" sz="2500">
                <a:solidFill>
                  <a:schemeClr val="lt1"/>
                </a:solidFill>
              </a:rPr>
              <a:t> </a:t>
            </a:r>
            <a:endParaRPr b="0" sz="2500">
              <a:solidFill>
                <a:schemeClr val="lt1"/>
              </a:solidFill>
            </a:endParaRPr>
          </a:p>
        </p:txBody>
      </p:sp>
      <p:sp>
        <p:nvSpPr>
          <p:cNvPr id="2081" name="Google Shape;2081;p33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82" name="Google Shape;2082;p33"/>
          <p:cNvSpPr/>
          <p:nvPr/>
        </p:nvSpPr>
        <p:spPr>
          <a:xfrm>
            <a:off x="1997400" y="1251550"/>
            <a:ext cx="5149200" cy="1133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3" name="Google Shape;2083;p33"/>
          <p:cNvSpPr txBox="1"/>
          <p:nvPr/>
        </p:nvSpPr>
        <p:spPr>
          <a:xfrm>
            <a:off x="2760000" y="1417900"/>
            <a:ext cx="3624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HMW</a:t>
            </a:r>
            <a:r>
              <a:rPr lang="en" sz="2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create an environment that induces conversations?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2084" name="Google Shape;2084;p33"/>
          <p:cNvCxnSpPr>
            <a:stCxn id="2082" idx="2"/>
          </p:cNvCxnSpPr>
          <p:nvPr/>
        </p:nvCxnSpPr>
        <p:spPr>
          <a:xfrm>
            <a:off x="4572000" y="2384650"/>
            <a:ext cx="0" cy="6810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8" name="Shape 2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" name="Google Shape;2089;p34"/>
          <p:cNvSpPr txBox="1"/>
          <p:nvPr>
            <p:ph idx="4294967295" type="ctrTitle"/>
          </p:nvPr>
        </p:nvSpPr>
        <p:spPr>
          <a:xfrm>
            <a:off x="1250850" y="1980450"/>
            <a:ext cx="6642300" cy="118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</a:rPr>
              <a:t>Assumption</a:t>
            </a:r>
            <a:r>
              <a:rPr lang="en" sz="2500">
                <a:solidFill>
                  <a:schemeClr val="lt1"/>
                </a:solidFill>
              </a:rPr>
              <a:t>: </a:t>
            </a:r>
            <a:r>
              <a:rPr b="0" lang="en" sz="2500">
                <a:solidFill>
                  <a:schemeClr val="lt1"/>
                </a:solidFill>
              </a:rPr>
              <a:t>People will be willing to open up to surface-level friends</a:t>
            </a:r>
            <a:r>
              <a:rPr b="0" lang="en" sz="2500">
                <a:solidFill>
                  <a:schemeClr val="lt1"/>
                </a:solidFill>
              </a:rPr>
              <a:t> </a:t>
            </a:r>
            <a:endParaRPr b="0" sz="2500">
              <a:solidFill>
                <a:schemeClr val="lt1"/>
              </a:solidFill>
            </a:endParaRPr>
          </a:p>
        </p:txBody>
      </p:sp>
      <p:sp>
        <p:nvSpPr>
          <p:cNvPr id="2090" name="Google Shape;2090;p34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4" name="Shape 2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5" name="Google Shape;2095;p35"/>
          <p:cNvSpPr txBox="1"/>
          <p:nvPr>
            <p:ph type="title"/>
          </p:nvPr>
        </p:nvSpPr>
        <p:spPr>
          <a:xfrm>
            <a:off x="1075800" y="179100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Experience Prototype</a:t>
            </a:r>
            <a:endParaRPr b="0" sz="2500">
              <a:solidFill>
                <a:schemeClr val="dk1"/>
              </a:solidFill>
            </a:endParaRPr>
          </a:p>
        </p:txBody>
      </p:sp>
      <p:sp>
        <p:nvSpPr>
          <p:cNvPr id="2096" name="Google Shape;2096;p35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2097" name="Google Shape;2097;p35"/>
          <p:cNvSpPr txBox="1"/>
          <p:nvPr/>
        </p:nvSpPr>
        <p:spPr>
          <a:xfrm>
            <a:off x="1729175" y="4185500"/>
            <a:ext cx="60924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Prepared a set of </a:t>
            </a:r>
            <a:r>
              <a:rPr b="1" lang="en" sz="15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personal questions </a:t>
            </a:r>
            <a:r>
              <a:rPr lang="en" sz="15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→ Reached out to </a:t>
            </a:r>
            <a:r>
              <a:rPr b="1" lang="en" sz="15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an acquaintance </a:t>
            </a:r>
            <a:r>
              <a:rPr lang="en" sz="15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→ asked questions on zoom → received feedback</a:t>
            </a:r>
            <a:endParaRPr sz="15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2098" name="Google Shape;2098;p35"/>
          <p:cNvPicPr preferRelativeResize="0"/>
          <p:nvPr/>
        </p:nvPicPr>
        <p:blipFill rotWithShape="1">
          <a:blip r:embed="rId3">
            <a:alphaModFix/>
          </a:blip>
          <a:srcRect b="13020" l="0" r="0" t="518"/>
          <a:stretch/>
        </p:blipFill>
        <p:spPr>
          <a:xfrm>
            <a:off x="1143000" y="762000"/>
            <a:ext cx="6746100" cy="3223500"/>
          </a:xfrm>
          <a:prstGeom prst="roundRect">
            <a:avLst>
              <a:gd fmla="val 2550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2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p36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Result</a:t>
            </a:r>
            <a:endParaRPr b="0" sz="2500">
              <a:solidFill>
                <a:schemeClr val="dk1"/>
              </a:solidFill>
            </a:endParaRPr>
          </a:p>
        </p:txBody>
      </p:sp>
      <p:sp>
        <p:nvSpPr>
          <p:cNvPr id="2104" name="Google Shape;2104;p36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2105" name="Google Shape;2105;p36"/>
          <p:cNvSpPr txBox="1"/>
          <p:nvPr/>
        </p:nvSpPr>
        <p:spPr>
          <a:xfrm>
            <a:off x="4443175" y="1587675"/>
            <a:ext cx="3522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li"/>
                <a:ea typeface="Muli"/>
                <a:cs typeface="Muli"/>
                <a:sym typeface="Muli"/>
              </a:rPr>
              <a:t>Questions prompted a</a:t>
            </a:r>
            <a:r>
              <a:rPr b="1" lang="en"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">
                <a:latin typeface="Muli"/>
                <a:ea typeface="Muli"/>
                <a:cs typeface="Muli"/>
                <a:sym typeface="Muli"/>
              </a:rPr>
              <a:t>lot of conversation topics that we </a:t>
            </a:r>
            <a:r>
              <a:rPr b="1" lang="en">
                <a:latin typeface="Muli"/>
                <a:ea typeface="Muli"/>
                <a:cs typeface="Muli"/>
                <a:sym typeface="Muli"/>
              </a:rPr>
              <a:t>would not have otherwise talked about</a:t>
            </a:r>
            <a:endParaRPr b="1"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2106" name="Google Shape;2106;p36"/>
          <p:cNvPicPr preferRelativeResize="0"/>
          <p:nvPr/>
        </p:nvPicPr>
        <p:blipFill rotWithShape="1">
          <a:blip r:embed="rId3">
            <a:alphaModFix/>
          </a:blip>
          <a:srcRect b="44128" l="15393" r="15393" t="3960"/>
          <a:stretch/>
        </p:blipFill>
        <p:spPr>
          <a:xfrm>
            <a:off x="320250" y="266471"/>
            <a:ext cx="1296000" cy="1296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07" name="Google Shape;2107;p36"/>
          <p:cNvSpPr txBox="1"/>
          <p:nvPr/>
        </p:nvSpPr>
        <p:spPr>
          <a:xfrm>
            <a:off x="1858175" y="547413"/>
            <a:ext cx="25551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Sriya</a:t>
            </a:r>
            <a:endParaRPr sz="18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she/her</a:t>
            </a:r>
            <a:r>
              <a:rPr lang="en" sz="15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, 19</a:t>
            </a:r>
            <a:endParaRPr sz="16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UPenn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08" name="Google Shape;2108;p36"/>
          <p:cNvSpPr txBox="1"/>
          <p:nvPr/>
        </p:nvSpPr>
        <p:spPr>
          <a:xfrm>
            <a:off x="1178225" y="1774650"/>
            <a:ext cx="2819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Things that worked</a:t>
            </a:r>
            <a:endParaRPr b="1" sz="1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09" name="Google Shape;2109;p36"/>
          <p:cNvSpPr txBox="1"/>
          <p:nvPr/>
        </p:nvSpPr>
        <p:spPr>
          <a:xfrm>
            <a:off x="4443175" y="2747525"/>
            <a:ext cx="3522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li"/>
                <a:ea typeface="Muli"/>
                <a:cs typeface="Muli"/>
                <a:sym typeface="Muli"/>
              </a:rPr>
              <a:t>Had already done something similar with friends (</a:t>
            </a:r>
            <a:r>
              <a:rPr b="1" lang="en">
                <a:latin typeface="Muli"/>
                <a:ea typeface="Muli"/>
                <a:cs typeface="Muli"/>
                <a:sym typeface="Muli"/>
              </a:rPr>
              <a:t>wasn’t new to her</a:t>
            </a:r>
            <a:r>
              <a:rPr lang="en">
                <a:latin typeface="Muli"/>
                <a:ea typeface="Muli"/>
                <a:cs typeface="Muli"/>
                <a:sym typeface="Muli"/>
              </a:rPr>
              <a:t>)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10" name="Google Shape;2110;p36"/>
          <p:cNvSpPr txBox="1"/>
          <p:nvPr/>
        </p:nvSpPr>
        <p:spPr>
          <a:xfrm>
            <a:off x="1178225" y="2794050"/>
            <a:ext cx="2819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Things that didn’t work</a:t>
            </a:r>
            <a:endParaRPr b="1" sz="1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11" name="Google Shape;2111;p36"/>
          <p:cNvSpPr txBox="1"/>
          <p:nvPr/>
        </p:nvSpPr>
        <p:spPr>
          <a:xfrm>
            <a:off x="4443175" y="3615475"/>
            <a:ext cx="3617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li"/>
                <a:ea typeface="Muli"/>
                <a:cs typeface="Muli"/>
                <a:sym typeface="Muli"/>
              </a:rPr>
              <a:t>Opened up to us about her past including </a:t>
            </a:r>
            <a:r>
              <a:rPr lang="en">
                <a:latin typeface="Muli"/>
                <a:ea typeface="Muli"/>
                <a:cs typeface="Muli"/>
                <a:sym typeface="Muli"/>
              </a:rPr>
              <a:t>information</a:t>
            </a:r>
            <a:r>
              <a:rPr lang="en">
                <a:latin typeface="Muli"/>
                <a:ea typeface="Muli"/>
                <a:cs typeface="Muli"/>
                <a:sym typeface="Muli"/>
              </a:rPr>
              <a:t> about her family, relationships, and friends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12" name="Google Shape;2112;p36"/>
          <p:cNvSpPr txBox="1"/>
          <p:nvPr/>
        </p:nvSpPr>
        <p:spPr>
          <a:xfrm>
            <a:off x="1178225" y="3725300"/>
            <a:ext cx="2819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Surprises</a:t>
            </a:r>
            <a:endParaRPr b="1" sz="1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6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p37"/>
          <p:cNvSpPr/>
          <p:nvPr/>
        </p:nvSpPr>
        <p:spPr>
          <a:xfrm>
            <a:off x="4364600" y="1460875"/>
            <a:ext cx="3647700" cy="12624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8" name="Google Shape;2118;p37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New Learnings</a:t>
            </a:r>
            <a:endParaRPr b="0" sz="2500">
              <a:solidFill>
                <a:schemeClr val="dk1"/>
              </a:solidFill>
            </a:endParaRPr>
          </a:p>
        </p:txBody>
      </p:sp>
      <p:sp>
        <p:nvSpPr>
          <p:cNvPr id="2119" name="Google Shape;2119;p37"/>
          <p:cNvSpPr/>
          <p:nvPr/>
        </p:nvSpPr>
        <p:spPr>
          <a:xfrm>
            <a:off x="4394275" y="3231900"/>
            <a:ext cx="3647700" cy="12624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0" name="Google Shape;2120;p37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2121" name="Google Shape;2121;p37"/>
          <p:cNvSpPr txBox="1"/>
          <p:nvPr/>
        </p:nvSpPr>
        <p:spPr>
          <a:xfrm>
            <a:off x="4503350" y="1567675"/>
            <a:ext cx="3522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li"/>
                <a:ea typeface="Muli"/>
                <a:cs typeface="Muli"/>
                <a:sym typeface="Muli"/>
              </a:rPr>
              <a:t>“It creates a </a:t>
            </a:r>
            <a:r>
              <a:rPr b="1" lang="en">
                <a:latin typeface="Muli"/>
                <a:ea typeface="Muli"/>
                <a:cs typeface="Muli"/>
                <a:sym typeface="Muli"/>
              </a:rPr>
              <a:t>foundation that both groups can be really open with each other…</a:t>
            </a:r>
            <a:r>
              <a:rPr lang="en">
                <a:latin typeface="Muli"/>
                <a:ea typeface="Muli"/>
                <a:cs typeface="Muli"/>
                <a:sym typeface="Muli"/>
              </a:rPr>
              <a:t> rather than just letting for fate control how well you know each other.”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22" name="Google Shape;2122;p37"/>
          <p:cNvSpPr txBox="1"/>
          <p:nvPr/>
        </p:nvSpPr>
        <p:spPr>
          <a:xfrm>
            <a:off x="1131750" y="1630375"/>
            <a:ext cx="2819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Opportunity to open up</a:t>
            </a:r>
            <a:endParaRPr b="1" sz="24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23" name="Google Shape;2123;p37"/>
          <p:cNvSpPr txBox="1"/>
          <p:nvPr/>
        </p:nvSpPr>
        <p:spPr>
          <a:xfrm>
            <a:off x="4443175" y="3357125"/>
            <a:ext cx="3522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li"/>
                <a:ea typeface="Muli"/>
                <a:cs typeface="Muli"/>
                <a:sym typeface="Muli"/>
              </a:rPr>
              <a:t>“I think I would </a:t>
            </a:r>
            <a:r>
              <a:rPr b="1" lang="en">
                <a:latin typeface="Muli"/>
                <a:ea typeface="Muli"/>
                <a:cs typeface="Muli"/>
                <a:sym typeface="Muli"/>
              </a:rPr>
              <a:t>do this with my best friend </a:t>
            </a:r>
            <a:r>
              <a:rPr lang="en">
                <a:latin typeface="Muli"/>
                <a:ea typeface="Muli"/>
                <a:cs typeface="Muli"/>
                <a:sym typeface="Muli"/>
              </a:rPr>
              <a:t>just because I feel like she knows so much about me but also we're constantly changing humans.”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24" name="Google Shape;2124;p37"/>
          <p:cNvSpPr txBox="1"/>
          <p:nvPr/>
        </p:nvSpPr>
        <p:spPr>
          <a:xfrm>
            <a:off x="1131750" y="3419175"/>
            <a:ext cx="2819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Deepen existing bonds</a:t>
            </a:r>
            <a:endParaRPr b="1" sz="24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8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p38"/>
          <p:cNvSpPr/>
          <p:nvPr/>
        </p:nvSpPr>
        <p:spPr>
          <a:xfrm>
            <a:off x="1277900" y="1391475"/>
            <a:ext cx="6219000" cy="975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0" name="Google Shape;2130;p38"/>
          <p:cNvSpPr txBox="1"/>
          <p:nvPr>
            <p:ph type="title"/>
          </p:nvPr>
        </p:nvSpPr>
        <p:spPr>
          <a:xfrm>
            <a:off x="-98675" y="601700"/>
            <a:ext cx="90123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Validity + New Assumptions</a:t>
            </a:r>
            <a:endParaRPr b="0" sz="2500">
              <a:solidFill>
                <a:schemeClr val="dk1"/>
              </a:solidFill>
            </a:endParaRPr>
          </a:p>
        </p:txBody>
      </p:sp>
      <p:sp>
        <p:nvSpPr>
          <p:cNvPr id="2131" name="Google Shape;2131;p38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2132" name="Google Shape;2132;p38"/>
          <p:cNvSpPr txBox="1"/>
          <p:nvPr/>
        </p:nvSpPr>
        <p:spPr>
          <a:xfrm>
            <a:off x="1250850" y="2722750"/>
            <a:ext cx="6490800" cy="22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Valid? No</a:t>
            </a:r>
            <a:endParaRPr b="1" sz="3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uli"/>
              <a:buChar char="○"/>
            </a:pPr>
            <a:r>
              <a:rPr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Sriya was very open to answering all of our “deep” questions</a:t>
            </a:r>
            <a:endParaRPr sz="1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Muli"/>
              <a:buChar char="○"/>
            </a:pPr>
            <a:r>
              <a:rPr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BUT she mentioned that she would do this with her </a:t>
            </a:r>
            <a:r>
              <a:rPr b="1"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best friend</a:t>
            </a:r>
            <a:r>
              <a:rPr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endParaRPr sz="1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33" name="Google Shape;2133;p38"/>
          <p:cNvSpPr txBox="1"/>
          <p:nvPr>
            <p:ph idx="4294967295" type="ctrTitle"/>
          </p:nvPr>
        </p:nvSpPr>
        <p:spPr>
          <a:xfrm>
            <a:off x="1515175" y="1184600"/>
            <a:ext cx="5784600" cy="118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Assumption: </a:t>
            </a:r>
            <a:r>
              <a:rPr b="0" lang="en" sz="2200">
                <a:solidFill>
                  <a:schemeClr val="dk1"/>
                </a:solidFill>
              </a:rPr>
              <a:t>People will be willing to open up to</a:t>
            </a:r>
            <a:r>
              <a:rPr b="0" i="1" lang="en" sz="2200">
                <a:solidFill>
                  <a:schemeClr val="dk1"/>
                </a:solidFill>
              </a:rPr>
              <a:t> surface-level friends </a:t>
            </a:r>
            <a:endParaRPr b="0" i="1"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7" name="Shape 2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Google Shape;2138;p39"/>
          <p:cNvSpPr txBox="1"/>
          <p:nvPr>
            <p:ph idx="4294967295" type="ctrTitle"/>
          </p:nvPr>
        </p:nvSpPr>
        <p:spPr>
          <a:xfrm>
            <a:off x="1250850" y="2989450"/>
            <a:ext cx="6642300" cy="106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</a:rPr>
              <a:t>Solution 3: </a:t>
            </a:r>
            <a:r>
              <a:rPr b="0" lang="en" sz="2500">
                <a:solidFill>
                  <a:schemeClr val="lt1"/>
                </a:solidFill>
              </a:rPr>
              <a:t>Photo reminder to reconnect with old friends</a:t>
            </a:r>
            <a:endParaRPr b="0" sz="2500">
              <a:solidFill>
                <a:schemeClr val="lt1"/>
              </a:solidFill>
            </a:endParaRPr>
          </a:p>
        </p:txBody>
      </p:sp>
      <p:sp>
        <p:nvSpPr>
          <p:cNvPr id="2139" name="Google Shape;2139;p39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40" name="Google Shape;2140;p39"/>
          <p:cNvSpPr/>
          <p:nvPr/>
        </p:nvSpPr>
        <p:spPr>
          <a:xfrm>
            <a:off x="1997400" y="1175350"/>
            <a:ext cx="5149200" cy="1133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1" name="Google Shape;2141;p39"/>
          <p:cNvSpPr txBox="1"/>
          <p:nvPr/>
        </p:nvSpPr>
        <p:spPr>
          <a:xfrm>
            <a:off x="2467200" y="1341700"/>
            <a:ext cx="4209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HMW</a:t>
            </a:r>
            <a:r>
              <a:rPr lang="en" sz="2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help friends sustain and create shared experiences?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2142" name="Google Shape;2142;p39"/>
          <p:cNvCxnSpPr>
            <a:stCxn id="2140" idx="2"/>
          </p:cNvCxnSpPr>
          <p:nvPr/>
        </p:nvCxnSpPr>
        <p:spPr>
          <a:xfrm>
            <a:off x="4572000" y="2308450"/>
            <a:ext cx="0" cy="6810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6" name="Shape 2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7" name="Google Shape;2147;p40"/>
          <p:cNvSpPr txBox="1"/>
          <p:nvPr>
            <p:ph idx="4294967295" type="ctrTitle"/>
          </p:nvPr>
        </p:nvSpPr>
        <p:spPr>
          <a:xfrm>
            <a:off x="1618050" y="1980450"/>
            <a:ext cx="5907900" cy="118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</a:rPr>
              <a:t>Assumption: </a:t>
            </a:r>
            <a:r>
              <a:rPr b="0" lang="en" sz="2500">
                <a:solidFill>
                  <a:schemeClr val="lt1"/>
                </a:solidFill>
              </a:rPr>
              <a:t>A photo is able to reignite past connections</a:t>
            </a:r>
            <a:endParaRPr b="0" sz="2500">
              <a:solidFill>
                <a:schemeClr val="lt1"/>
              </a:solidFill>
            </a:endParaRPr>
          </a:p>
        </p:txBody>
      </p:sp>
      <p:sp>
        <p:nvSpPr>
          <p:cNvPr id="2148" name="Google Shape;2148;p40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2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p41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Experience Prototype</a:t>
            </a:r>
            <a:endParaRPr b="0" sz="2500">
              <a:solidFill>
                <a:schemeClr val="dk1"/>
              </a:solidFill>
            </a:endParaRPr>
          </a:p>
        </p:txBody>
      </p:sp>
      <p:sp>
        <p:nvSpPr>
          <p:cNvPr id="2154" name="Google Shape;2154;p41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>
              <a:solidFill>
                <a:schemeClr val="accent1"/>
              </a:solidFill>
            </a:endParaRPr>
          </a:p>
        </p:txBody>
      </p:sp>
      <p:pic>
        <p:nvPicPr>
          <p:cNvPr id="2155" name="Google Shape;215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950" y="1648038"/>
            <a:ext cx="3104400" cy="1707900"/>
          </a:xfrm>
          <a:prstGeom prst="roundRect">
            <a:avLst>
              <a:gd fmla="val 9923" name="adj"/>
            </a:avLst>
          </a:prstGeom>
          <a:noFill/>
          <a:ln>
            <a:noFill/>
          </a:ln>
        </p:spPr>
      </p:pic>
      <p:sp>
        <p:nvSpPr>
          <p:cNvPr id="2156" name="Google Shape;2156;p41"/>
          <p:cNvSpPr txBox="1"/>
          <p:nvPr/>
        </p:nvSpPr>
        <p:spPr>
          <a:xfrm>
            <a:off x="3894625" y="1648050"/>
            <a:ext cx="4616700" cy="23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uli"/>
              <a:buChar char="●"/>
            </a:pPr>
            <a:r>
              <a:rPr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Reached out to Karen with a photo of </a:t>
            </a:r>
            <a:r>
              <a:rPr b="1"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Karen and a friend of hers</a:t>
            </a:r>
            <a:endParaRPr b="1" sz="1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uli"/>
              <a:buChar char="●"/>
            </a:pPr>
            <a:r>
              <a:rPr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Asked her if she would feel inclined to </a:t>
            </a:r>
            <a:r>
              <a:rPr b="1"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reach out</a:t>
            </a:r>
            <a:r>
              <a:rPr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to that friend</a:t>
            </a:r>
            <a:endParaRPr sz="1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Muli"/>
              <a:buChar char="●"/>
            </a:pPr>
            <a:r>
              <a:rPr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Observed how how she and her friend would</a:t>
            </a:r>
            <a:r>
              <a:rPr b="1"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react </a:t>
            </a:r>
            <a:endParaRPr b="1" sz="1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57" name="Google Shape;2157;p41"/>
          <p:cNvSpPr txBox="1"/>
          <p:nvPr/>
        </p:nvSpPr>
        <p:spPr>
          <a:xfrm>
            <a:off x="380950" y="3355950"/>
            <a:ext cx="31044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*Did not have permission to share her photo /  texting content</a:t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" name="Google Shape;1912;p15"/>
          <p:cNvSpPr txBox="1"/>
          <p:nvPr>
            <p:ph type="title"/>
          </p:nvPr>
        </p:nvSpPr>
        <p:spPr>
          <a:xfrm>
            <a:off x="1131750" y="41527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Initial POV</a:t>
            </a:r>
            <a:endParaRPr sz="3000"/>
          </a:p>
        </p:txBody>
      </p:sp>
      <p:sp>
        <p:nvSpPr>
          <p:cNvPr id="1913" name="Google Shape;1913;p15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14" name="Google Shape;1914;p15"/>
          <p:cNvSpPr txBox="1"/>
          <p:nvPr>
            <p:ph idx="1" type="body"/>
          </p:nvPr>
        </p:nvSpPr>
        <p:spPr>
          <a:xfrm flipH="1">
            <a:off x="1467150" y="1244125"/>
            <a:ext cx="6209700" cy="34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1"/>
                </a:solidFill>
              </a:rPr>
              <a:t>We met</a:t>
            </a:r>
            <a:r>
              <a:rPr b="1" lang="en" sz="1500">
                <a:solidFill>
                  <a:srgbClr val="000000"/>
                </a:solidFill>
              </a:rPr>
              <a:t> </a:t>
            </a:r>
            <a:r>
              <a:rPr lang="en" sz="1500">
                <a:solidFill>
                  <a:srgbClr val="000000"/>
                </a:solidFill>
              </a:rPr>
              <a:t>Jacqueline, a Korean immigrant and a 25-year-old </a:t>
            </a:r>
            <a:r>
              <a:rPr b="1" lang="en" sz="1500">
                <a:solidFill>
                  <a:srgbClr val="000000"/>
                </a:solidFill>
              </a:rPr>
              <a:t>extroverted college student </a:t>
            </a:r>
            <a:r>
              <a:rPr lang="en" sz="1500">
                <a:solidFill>
                  <a:srgbClr val="000000"/>
                </a:solidFill>
              </a:rPr>
              <a:t>who goes to a commuting school in New York City.</a:t>
            </a:r>
            <a:endParaRPr sz="15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1"/>
                </a:solidFill>
              </a:rPr>
              <a:t>We were surprised to notice</a:t>
            </a:r>
            <a:r>
              <a:rPr lang="en" sz="1500">
                <a:solidFill>
                  <a:srgbClr val="000000"/>
                </a:solidFill>
              </a:rPr>
              <a:t> that she </a:t>
            </a:r>
            <a:r>
              <a:rPr b="1" lang="en" sz="1500">
                <a:solidFill>
                  <a:srgbClr val="000000"/>
                </a:solidFill>
              </a:rPr>
              <a:t>met her current best friends in line at a nightclub.</a:t>
            </a:r>
            <a:endParaRPr b="1" sz="15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1"/>
                </a:solidFill>
              </a:rPr>
              <a:t>We wonder if this means</a:t>
            </a:r>
            <a:r>
              <a:rPr lang="en" sz="1500">
                <a:solidFill>
                  <a:schemeClr val="accent1"/>
                </a:solidFill>
              </a:rPr>
              <a:t> </a:t>
            </a:r>
            <a:r>
              <a:rPr lang="en" sz="1500">
                <a:solidFill>
                  <a:srgbClr val="000000"/>
                </a:solidFill>
              </a:rPr>
              <a:t>in an unstructured environment, she makes her </a:t>
            </a:r>
            <a:r>
              <a:rPr b="1" lang="en" sz="1500">
                <a:solidFill>
                  <a:srgbClr val="000000"/>
                </a:solidFill>
              </a:rPr>
              <a:t>closest friends by chance.</a:t>
            </a:r>
            <a:endParaRPr b="1" sz="15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1"/>
                </a:solidFill>
              </a:rPr>
              <a:t>It would be game-changing to</a:t>
            </a:r>
            <a:r>
              <a:rPr lang="en" sz="1500">
                <a:solidFill>
                  <a:srgbClr val="00FFFF"/>
                </a:solidFill>
              </a:rPr>
              <a:t> </a:t>
            </a:r>
            <a:r>
              <a:rPr lang="en" sz="1500">
                <a:solidFill>
                  <a:srgbClr val="000000"/>
                </a:solidFill>
              </a:rPr>
              <a:t>increase opportunities for Jacqueline to </a:t>
            </a:r>
            <a:r>
              <a:rPr b="1" lang="en" sz="1500">
                <a:solidFill>
                  <a:srgbClr val="000000"/>
                </a:solidFill>
              </a:rPr>
              <a:t>meet more people </a:t>
            </a:r>
            <a:r>
              <a:rPr lang="en" sz="1500">
                <a:solidFill>
                  <a:srgbClr val="000000"/>
                </a:solidFill>
              </a:rPr>
              <a:t>of her own age who she clicks with.</a:t>
            </a:r>
            <a:endParaRPr b="1" sz="15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" name="Google Shape;2162;p42"/>
          <p:cNvSpPr txBox="1"/>
          <p:nvPr/>
        </p:nvSpPr>
        <p:spPr>
          <a:xfrm>
            <a:off x="4443175" y="2609250"/>
            <a:ext cx="3522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li"/>
                <a:ea typeface="Muli"/>
                <a:cs typeface="Muli"/>
                <a:sym typeface="Muli"/>
              </a:rPr>
              <a:t>The friend she reached out to </a:t>
            </a:r>
            <a:r>
              <a:rPr b="1" lang="en">
                <a:latin typeface="Muli"/>
                <a:ea typeface="Muli"/>
                <a:cs typeface="Muli"/>
                <a:sym typeface="Muli"/>
              </a:rPr>
              <a:t>did not respond,</a:t>
            </a:r>
            <a:r>
              <a:rPr lang="en">
                <a:latin typeface="Muli"/>
                <a:ea typeface="Muli"/>
                <a:cs typeface="Muli"/>
                <a:sym typeface="Muli"/>
              </a:rPr>
              <a:t> so it ended up unfortunately being a one-way interaction 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63" name="Google Shape;2163;p42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Result</a:t>
            </a:r>
            <a:endParaRPr b="0" sz="2500">
              <a:solidFill>
                <a:schemeClr val="dk1"/>
              </a:solidFill>
            </a:endParaRPr>
          </a:p>
        </p:txBody>
      </p:sp>
      <p:sp>
        <p:nvSpPr>
          <p:cNvPr id="2164" name="Google Shape;2164;p42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2165" name="Google Shape;2165;p42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Result</a:t>
            </a:r>
            <a:endParaRPr b="0" sz="2500">
              <a:solidFill>
                <a:schemeClr val="dk1"/>
              </a:solidFill>
            </a:endParaRPr>
          </a:p>
        </p:txBody>
      </p:sp>
      <p:sp>
        <p:nvSpPr>
          <p:cNvPr id="2166" name="Google Shape;2166;p42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2167" name="Google Shape;2167;p42"/>
          <p:cNvSpPr txBox="1"/>
          <p:nvPr/>
        </p:nvSpPr>
        <p:spPr>
          <a:xfrm>
            <a:off x="4443175" y="1587675"/>
            <a:ext cx="3522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li"/>
                <a:ea typeface="Muli"/>
                <a:cs typeface="Muli"/>
                <a:sym typeface="Muli"/>
              </a:rPr>
              <a:t>Felt </a:t>
            </a:r>
            <a:r>
              <a:rPr b="1" lang="en">
                <a:latin typeface="Muli"/>
                <a:ea typeface="Muli"/>
                <a:cs typeface="Muli"/>
                <a:sym typeface="Muli"/>
              </a:rPr>
              <a:t>encouraged to reach out to her </a:t>
            </a:r>
            <a:r>
              <a:rPr lang="en">
                <a:latin typeface="Muli"/>
                <a:ea typeface="Muli"/>
                <a:cs typeface="Muli"/>
                <a:sym typeface="Muli"/>
              </a:rPr>
              <a:t>friend that she hadn’t thought about in a few months.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68" name="Google Shape;2168;p42"/>
          <p:cNvSpPr txBox="1"/>
          <p:nvPr/>
        </p:nvSpPr>
        <p:spPr>
          <a:xfrm>
            <a:off x="1858175" y="547413"/>
            <a:ext cx="25551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Karen</a:t>
            </a:r>
            <a:endParaRPr sz="18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she/her</a:t>
            </a:r>
            <a:r>
              <a:rPr lang="en" sz="15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, 21</a:t>
            </a:r>
            <a:endParaRPr sz="16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First Generation Student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69" name="Google Shape;2169;p42"/>
          <p:cNvSpPr txBox="1"/>
          <p:nvPr/>
        </p:nvSpPr>
        <p:spPr>
          <a:xfrm>
            <a:off x="1178225" y="1850850"/>
            <a:ext cx="2819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Things that worked</a:t>
            </a:r>
            <a:endParaRPr b="1" sz="1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70" name="Google Shape;2170;p42"/>
          <p:cNvSpPr txBox="1"/>
          <p:nvPr/>
        </p:nvSpPr>
        <p:spPr>
          <a:xfrm>
            <a:off x="1178225" y="2794050"/>
            <a:ext cx="2819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Things that didn’t work</a:t>
            </a:r>
            <a:endParaRPr b="1" sz="1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71" name="Google Shape;2171;p42"/>
          <p:cNvSpPr txBox="1"/>
          <p:nvPr/>
        </p:nvSpPr>
        <p:spPr>
          <a:xfrm>
            <a:off x="1178225" y="3819500"/>
            <a:ext cx="2819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Surprises</a:t>
            </a:r>
            <a:endParaRPr b="1" sz="1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72" name="Google Shape;2172;p42"/>
          <p:cNvSpPr txBox="1"/>
          <p:nvPr/>
        </p:nvSpPr>
        <p:spPr>
          <a:xfrm>
            <a:off x="4426725" y="3731950"/>
            <a:ext cx="4170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li"/>
                <a:ea typeface="Muli"/>
                <a:cs typeface="Muli"/>
                <a:sym typeface="Muli"/>
              </a:rPr>
              <a:t>Karen </a:t>
            </a:r>
            <a:r>
              <a:rPr b="1" lang="en">
                <a:latin typeface="Muli"/>
                <a:ea typeface="Muli"/>
                <a:cs typeface="Muli"/>
                <a:sym typeface="Muli"/>
              </a:rPr>
              <a:t>reached out </a:t>
            </a:r>
            <a:r>
              <a:rPr lang="en">
                <a:latin typeface="Muli"/>
                <a:ea typeface="Muli"/>
                <a:cs typeface="Muli"/>
                <a:sym typeface="Muli"/>
              </a:rPr>
              <a:t>to her friend </a:t>
            </a:r>
            <a:r>
              <a:rPr b="1" lang="en">
                <a:latin typeface="Muli"/>
                <a:ea typeface="Muli"/>
                <a:cs typeface="Muli"/>
                <a:sym typeface="Muli"/>
              </a:rPr>
              <a:t>very quickly </a:t>
            </a:r>
            <a:r>
              <a:rPr i="1" lang="en">
                <a:latin typeface="Muli"/>
                <a:ea typeface="Muli"/>
                <a:cs typeface="Muli"/>
                <a:sym typeface="Muli"/>
              </a:rPr>
              <a:t>(within a day!!)</a:t>
            </a:r>
            <a:endParaRPr i="1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2173" name="Google Shape;217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825" y="390600"/>
            <a:ext cx="1047750" cy="10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7" name="Shape 2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" name="Google Shape;2178;p43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New Learnings</a:t>
            </a:r>
            <a:endParaRPr b="0" sz="2500">
              <a:solidFill>
                <a:schemeClr val="dk1"/>
              </a:solidFill>
            </a:endParaRPr>
          </a:p>
        </p:txBody>
      </p:sp>
      <p:sp>
        <p:nvSpPr>
          <p:cNvPr id="2179" name="Google Shape;2179;p43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2180" name="Google Shape;2180;p43"/>
          <p:cNvSpPr txBox="1"/>
          <p:nvPr/>
        </p:nvSpPr>
        <p:spPr>
          <a:xfrm>
            <a:off x="879000" y="1747175"/>
            <a:ext cx="7386000" cy="20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uli"/>
              <a:buChar char="●"/>
            </a:pPr>
            <a:r>
              <a:rPr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Someone reaching out to you doesn’t necessarily make you feel inclined to reach back</a:t>
            </a:r>
            <a:endParaRPr sz="1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uli"/>
              <a:buChar char="○"/>
            </a:pPr>
            <a:r>
              <a:rPr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Photos may or may not ignite emotions for different people</a:t>
            </a:r>
            <a:endParaRPr sz="1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uli"/>
              <a:buChar char="●"/>
            </a:pPr>
            <a:r>
              <a:rPr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People prefer just texting to reach out, rather than photo + text </a:t>
            </a:r>
            <a:endParaRPr sz="1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4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Google Shape;2185;p44"/>
          <p:cNvSpPr txBox="1"/>
          <p:nvPr>
            <p:ph type="title"/>
          </p:nvPr>
        </p:nvSpPr>
        <p:spPr>
          <a:xfrm>
            <a:off x="38050" y="321600"/>
            <a:ext cx="90123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Validity of Initial Assumption + New Assumptions</a:t>
            </a:r>
            <a:endParaRPr b="0" sz="2500">
              <a:solidFill>
                <a:schemeClr val="dk1"/>
              </a:solidFill>
            </a:endParaRPr>
          </a:p>
        </p:txBody>
      </p:sp>
      <p:sp>
        <p:nvSpPr>
          <p:cNvPr id="2186" name="Google Shape;2186;p44"/>
          <p:cNvSpPr/>
          <p:nvPr/>
        </p:nvSpPr>
        <p:spPr>
          <a:xfrm>
            <a:off x="1576350" y="965525"/>
            <a:ext cx="5907900" cy="959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7" name="Google Shape;2187;p44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2188" name="Google Shape;2188;p44"/>
          <p:cNvSpPr txBox="1"/>
          <p:nvPr/>
        </p:nvSpPr>
        <p:spPr>
          <a:xfrm>
            <a:off x="0" y="1985650"/>
            <a:ext cx="91440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●"/>
            </a:pPr>
            <a:r>
              <a:rPr b="1" lang="en"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Valid? Both </a:t>
            </a:r>
            <a:r>
              <a:rPr b="1" lang="en"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Yes &amp; No</a:t>
            </a:r>
            <a:endParaRPr b="1" sz="24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-32385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"/>
              <a:buChar char="○"/>
            </a:pPr>
            <a:r>
              <a:rPr lang="en" sz="15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Karen </a:t>
            </a:r>
            <a:r>
              <a:rPr b="1" lang="en" sz="15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r</a:t>
            </a:r>
            <a:r>
              <a:rPr b="1" lang="en" sz="15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eached out to her friend </a:t>
            </a:r>
            <a:r>
              <a:rPr lang="en" sz="15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that she </a:t>
            </a:r>
            <a:r>
              <a:rPr b="1" lang="en" sz="15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otherwise would not have </a:t>
            </a:r>
            <a:endParaRPr b="1" sz="15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-323850" lvl="2" marL="1371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"/>
              <a:buChar char="■"/>
            </a:pPr>
            <a:r>
              <a:rPr b="1" lang="en" sz="15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But her friend didn’t reach back</a:t>
            </a:r>
            <a:endParaRPr b="1" sz="15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●"/>
            </a:pPr>
            <a:r>
              <a:rPr b="1" lang="en"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New Assumption</a:t>
            </a:r>
            <a:r>
              <a:rPr b="1" lang="en"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s</a:t>
            </a:r>
            <a:r>
              <a:rPr b="1" lang="en"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:</a:t>
            </a:r>
            <a:endParaRPr b="1" sz="24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-32385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"/>
              <a:buChar char="○"/>
            </a:pPr>
            <a:r>
              <a:rPr lang="en" sz="15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Seeing an old photo with a friend creates a </a:t>
            </a:r>
            <a:r>
              <a:rPr b="1" lang="en" sz="15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sense of nostalgia </a:t>
            </a:r>
            <a:r>
              <a:rPr lang="en" sz="15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for most.</a:t>
            </a:r>
            <a:endParaRPr sz="15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-32385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"/>
              <a:buChar char="○"/>
            </a:pPr>
            <a:r>
              <a:rPr lang="en" sz="15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R</a:t>
            </a:r>
            <a:r>
              <a:rPr lang="en" sz="15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eaching out to person X means that person X will reach out back to you</a:t>
            </a:r>
            <a:endParaRPr sz="15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89" name="Google Shape;2189;p44"/>
          <p:cNvSpPr txBox="1"/>
          <p:nvPr>
            <p:ph idx="4294967295" type="ctrTitle"/>
          </p:nvPr>
        </p:nvSpPr>
        <p:spPr>
          <a:xfrm>
            <a:off x="1604150" y="741875"/>
            <a:ext cx="5907900" cy="118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Assumption: </a:t>
            </a:r>
            <a:r>
              <a:rPr b="0" lang="en" sz="2200">
                <a:solidFill>
                  <a:schemeClr val="dk1"/>
                </a:solidFill>
              </a:rPr>
              <a:t>A photo is able to reignite past connections</a:t>
            </a:r>
            <a:endParaRPr b="0"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3" name="Shape 2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" name="Google Shape;2194;p45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95" name="Google Shape;2195;p45"/>
          <p:cNvSpPr txBox="1"/>
          <p:nvPr>
            <p:ph idx="4294967295" type="ctrTitle"/>
          </p:nvPr>
        </p:nvSpPr>
        <p:spPr>
          <a:xfrm>
            <a:off x="1194750" y="426900"/>
            <a:ext cx="6754500" cy="82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Summary</a:t>
            </a:r>
            <a:endParaRPr sz="3000"/>
          </a:p>
        </p:txBody>
      </p:sp>
      <p:sp>
        <p:nvSpPr>
          <p:cNvPr id="2196" name="Google Shape;2196;p45"/>
          <p:cNvSpPr txBox="1"/>
          <p:nvPr>
            <p:ph idx="4294967295" type="ctrTitle"/>
          </p:nvPr>
        </p:nvSpPr>
        <p:spPr>
          <a:xfrm>
            <a:off x="808800" y="1405975"/>
            <a:ext cx="7470300" cy="271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en" sz="1700">
                <a:solidFill>
                  <a:schemeClr val="dk1"/>
                </a:solidFill>
                <a:highlight>
                  <a:srgbClr val="FFFF00"/>
                </a:highlight>
              </a:rPr>
              <a:t>Solution 1: </a:t>
            </a:r>
            <a:r>
              <a:rPr b="0" lang="en" sz="1700">
                <a:solidFill>
                  <a:schemeClr val="dk1"/>
                </a:solidFill>
                <a:highlight>
                  <a:srgbClr val="FFFF00"/>
                </a:highlight>
              </a:rPr>
              <a:t>People are willing to put the effort t</a:t>
            </a:r>
            <a:r>
              <a:rPr b="0" lang="en" sz="1700">
                <a:solidFill>
                  <a:schemeClr val="dk1"/>
                </a:solidFill>
                <a:highlight>
                  <a:srgbClr val="FFFF00"/>
                </a:highlight>
                <a:latin typeface="Muli"/>
                <a:ea typeface="Muli"/>
                <a:cs typeface="Muli"/>
                <a:sym typeface="Muli"/>
              </a:rPr>
              <a:t>o reach out to someone with shared courses</a:t>
            </a:r>
            <a:endParaRPr b="0" sz="1700">
              <a:solidFill>
                <a:schemeClr val="dk1"/>
              </a:solidFill>
              <a:highlight>
                <a:srgbClr val="FFFF00"/>
              </a:highlight>
              <a:latin typeface="Muli"/>
              <a:ea typeface="Muli"/>
              <a:cs typeface="Muli"/>
              <a:sym typeface="Mul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700">
              <a:solidFill>
                <a:schemeClr val="dk1"/>
              </a:solidFill>
              <a:highlight>
                <a:srgbClr val="FFFF00"/>
              </a:highlight>
              <a:latin typeface="Muli"/>
              <a:ea typeface="Muli"/>
              <a:cs typeface="Muli"/>
              <a:sym typeface="Muli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en" sz="1700">
                <a:solidFill>
                  <a:schemeClr val="dk1"/>
                </a:solidFill>
              </a:rPr>
              <a:t>Solution 2: </a:t>
            </a:r>
            <a:r>
              <a:rPr b="0" lang="en" sz="1700">
                <a:solidFill>
                  <a:schemeClr val="dk1"/>
                </a:solidFill>
              </a:rPr>
              <a:t>Worked but was not new to the person (had already done something similar with her friends)</a:t>
            </a:r>
            <a:endParaRPr b="0" sz="17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en" sz="1700">
                <a:solidFill>
                  <a:schemeClr val="dk1"/>
                </a:solidFill>
              </a:rPr>
              <a:t>Solution 3:</a:t>
            </a:r>
            <a:r>
              <a:rPr b="0" lang="en" sz="1700">
                <a:solidFill>
                  <a:schemeClr val="dk1"/>
                </a:solidFill>
              </a:rPr>
              <a:t> Some may be willing to reach out, but others not </a:t>
            </a:r>
            <a:endParaRPr b="0"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0" name="Shape 2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p46"/>
          <p:cNvSpPr txBox="1"/>
          <p:nvPr>
            <p:ph idx="4294967295" type="ctrTitle"/>
          </p:nvPr>
        </p:nvSpPr>
        <p:spPr>
          <a:xfrm>
            <a:off x="1715250" y="1115044"/>
            <a:ext cx="5713500" cy="82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</a:rPr>
              <a:t>Thank you!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2202" name="Google Shape;2202;p46"/>
          <p:cNvSpPr txBox="1"/>
          <p:nvPr>
            <p:ph idx="4294967295" type="subTitle"/>
          </p:nvPr>
        </p:nvSpPr>
        <p:spPr>
          <a:xfrm>
            <a:off x="1331625" y="1811375"/>
            <a:ext cx="6681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What</a:t>
            </a:r>
            <a:r>
              <a:rPr b="1" lang="en" sz="3600"/>
              <a:t> questions do you have?</a:t>
            </a:r>
            <a:endParaRPr b="1" sz="3600"/>
          </a:p>
        </p:txBody>
      </p:sp>
      <p:sp>
        <p:nvSpPr>
          <p:cNvPr id="2203" name="Google Shape;2203;p46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7" name="Shape 2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8" name="Google Shape;2208;p47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09" name="Google Shape;2209;p47"/>
          <p:cNvSpPr txBox="1"/>
          <p:nvPr>
            <p:ph idx="4294967295" type="ctrTitle"/>
          </p:nvPr>
        </p:nvSpPr>
        <p:spPr>
          <a:xfrm>
            <a:off x="1252350" y="0"/>
            <a:ext cx="6754500" cy="82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Appendix I</a:t>
            </a:r>
            <a:endParaRPr sz="3000"/>
          </a:p>
        </p:txBody>
      </p:sp>
      <p:sp>
        <p:nvSpPr>
          <p:cNvPr id="2210" name="Google Shape;2210;p47"/>
          <p:cNvSpPr txBox="1"/>
          <p:nvPr/>
        </p:nvSpPr>
        <p:spPr>
          <a:xfrm>
            <a:off x="0" y="828000"/>
            <a:ext cx="89160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HMWs based on POV1: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HMW introduce him to random people to interact with?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HMW make it easier to develop a connection with a total stranger?</a:t>
            </a:r>
            <a:endParaRPr sz="1200"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HMW help humans become more sociable creatures?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HMW leverage common spaces to increase the chance of meeting people?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HMW encourage people to engage with their community?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HMW remove the stigma of talking to unacquainted others in a shared setting?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HMW create an environment that induces conversation?</a:t>
            </a:r>
            <a:endParaRPr sz="1200"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HMW make it safer to approach strangers?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HMW find people nearby that have similar interests?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HMW simplify the process of reaching out to strangers?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HMW remove the sense of awkwardness that comes with being in the same environment with strangers without something to be occupied with?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HMW increase urges to strike up conversation?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HMW give people something to talk about?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HMW leverage awkward silences to increase social interaction?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HMW introduce people to strangers that they vibe with?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HMW help people discover if they vibe with another person?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HMW help people quickly develop meaningful conversations?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4" name="Shape 2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5" name="Google Shape;2215;p48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16" name="Google Shape;2216;p48"/>
          <p:cNvSpPr txBox="1"/>
          <p:nvPr>
            <p:ph idx="4294967295" type="ctrTitle"/>
          </p:nvPr>
        </p:nvSpPr>
        <p:spPr>
          <a:xfrm>
            <a:off x="1252350" y="0"/>
            <a:ext cx="6754500" cy="82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Appendix II</a:t>
            </a:r>
            <a:endParaRPr sz="3000"/>
          </a:p>
        </p:txBody>
      </p:sp>
      <p:sp>
        <p:nvSpPr>
          <p:cNvPr id="2217" name="Google Shape;2217;p48"/>
          <p:cNvSpPr txBox="1"/>
          <p:nvPr/>
        </p:nvSpPr>
        <p:spPr>
          <a:xfrm>
            <a:off x="0" y="828000"/>
            <a:ext cx="89160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HMWs based on POV2: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HMW increase the number of study groups people are involved with?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HMW induce more meaningful shared experiences between people?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HMW divvy the burden of struggles between friends?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HMW make studying more personal?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HMW make it more likely that you’ll run into the same people (your friends) by chance?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HMW make common struggles the best part of friends’ lives?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HMW make common struggles refreshing instead of painful?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HMW help friends sustain and create shared experiences? </a:t>
            </a:r>
            <a:endParaRPr sz="1200"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HMW remove the need to have shared experiences to build a deeper connection?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HMW artificially create non-artificial experiences?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HMW make it easier to share real experiences online instead of in person? </a:t>
            </a:r>
            <a:endParaRPr sz="11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p49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23" name="Google Shape;2223;p49"/>
          <p:cNvSpPr txBox="1"/>
          <p:nvPr>
            <p:ph idx="4294967295" type="ctrTitle"/>
          </p:nvPr>
        </p:nvSpPr>
        <p:spPr>
          <a:xfrm>
            <a:off x="1252350" y="0"/>
            <a:ext cx="6754500" cy="82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Appendix III</a:t>
            </a:r>
            <a:endParaRPr sz="3000"/>
          </a:p>
        </p:txBody>
      </p:sp>
      <p:sp>
        <p:nvSpPr>
          <p:cNvPr id="2224" name="Google Shape;2224;p49"/>
          <p:cNvSpPr txBox="1"/>
          <p:nvPr>
            <p:ph idx="4294967295" type="body"/>
          </p:nvPr>
        </p:nvSpPr>
        <p:spPr>
          <a:xfrm flipH="1">
            <a:off x="115200" y="672050"/>
            <a:ext cx="9028800" cy="18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</a:rPr>
              <a:t>New POV3: </a:t>
            </a:r>
            <a:endParaRPr b="1" sz="1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</a:rPr>
              <a:t>We met </a:t>
            </a:r>
            <a:r>
              <a:rPr lang="en" sz="1500">
                <a:solidFill>
                  <a:srgbClr val="000000"/>
                </a:solidFill>
              </a:rPr>
              <a:t>Dennis, a junior at Stanford who enjoys fostering community in his dorm and wishes to interact with friends who are far away from him more easily. </a:t>
            </a:r>
            <a:r>
              <a:rPr b="1" lang="en" sz="1500">
                <a:solidFill>
                  <a:srgbClr val="000000"/>
                </a:solidFill>
              </a:rPr>
              <a:t>We were surprised to notice</a:t>
            </a:r>
            <a:r>
              <a:rPr lang="en" sz="1500">
                <a:solidFill>
                  <a:srgbClr val="000000"/>
                </a:solidFill>
              </a:rPr>
              <a:t> physical proximity plays a big role in the relationships he both purposefully and inadvertently decides to engage with. </a:t>
            </a:r>
            <a:r>
              <a:rPr b="1" lang="en" sz="1500">
                <a:solidFill>
                  <a:srgbClr val="000000"/>
                </a:solidFill>
              </a:rPr>
              <a:t>We wonder if this means</a:t>
            </a:r>
            <a:r>
              <a:rPr lang="en" sz="1500">
                <a:solidFill>
                  <a:schemeClr val="accent1"/>
                </a:solidFill>
              </a:rPr>
              <a:t> </a:t>
            </a:r>
            <a:r>
              <a:rPr lang="en" sz="1500">
                <a:solidFill>
                  <a:srgbClr val="000000"/>
                </a:solidFill>
              </a:rPr>
              <a:t>he has a hard time maintaining online interaction, and thus, prefers in-person interaction. </a:t>
            </a:r>
            <a:r>
              <a:rPr b="1" lang="en" sz="1500">
                <a:solidFill>
                  <a:srgbClr val="000000"/>
                </a:solidFill>
              </a:rPr>
              <a:t>It would be game-changing to</a:t>
            </a:r>
            <a:r>
              <a:rPr lang="en" sz="1500">
                <a:solidFill>
                  <a:srgbClr val="000000"/>
                </a:solidFill>
              </a:rPr>
              <a:t> use the concept of proximity to help online interaction more engaging. </a:t>
            </a:r>
            <a:endParaRPr b="1" sz="15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 </a:t>
            </a:r>
            <a:endParaRPr sz="1500">
              <a:solidFill>
                <a:srgbClr val="000000"/>
              </a:solidFill>
            </a:endParaRPr>
          </a:p>
        </p:txBody>
      </p:sp>
      <p:sp>
        <p:nvSpPr>
          <p:cNvPr id="2225" name="Google Shape;2225;p49"/>
          <p:cNvSpPr txBox="1"/>
          <p:nvPr/>
        </p:nvSpPr>
        <p:spPr>
          <a:xfrm>
            <a:off x="115200" y="2556350"/>
            <a:ext cx="89160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HMWs based on POV3: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HMW make virtual spaces like a dorm?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HMW reframe what proximity means in a virtual world?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HMW decrease friction in online interactions?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HMW make online interactions more like in person?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HMW normalize online friendships?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HMW build a physical connection online?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HMW create shared online spaces?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HMW make online interactions more engaging?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HMW remind people to engage with long-distance friends?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HMW give people an incentive reconnect with long-distance friends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HMW make virtual spaces more like physical spaces?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HMW decrease the sense of distance between two people?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9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0" name="Google Shape;2230;p50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31" name="Google Shape;2231;p50"/>
          <p:cNvSpPr txBox="1"/>
          <p:nvPr>
            <p:ph idx="4294967295" type="ctrTitle"/>
          </p:nvPr>
        </p:nvSpPr>
        <p:spPr>
          <a:xfrm>
            <a:off x="1252350" y="0"/>
            <a:ext cx="6754500" cy="82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Appendix IV</a:t>
            </a:r>
            <a:endParaRPr sz="3000"/>
          </a:p>
        </p:txBody>
      </p:sp>
      <p:sp>
        <p:nvSpPr>
          <p:cNvPr id="2232" name="Google Shape;2232;p50"/>
          <p:cNvSpPr txBox="1"/>
          <p:nvPr/>
        </p:nvSpPr>
        <p:spPr>
          <a:xfrm>
            <a:off x="115200" y="727550"/>
            <a:ext cx="8916000" cy="46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imes New Roman"/>
                <a:ea typeface="Times New Roman"/>
                <a:cs typeface="Times New Roman"/>
                <a:sym typeface="Times New Roman"/>
              </a:rPr>
              <a:t>Potential Solutions based on (HMW help people create and sustain shared experiences?)</a:t>
            </a:r>
            <a:endParaRPr b="1"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Give media recommendations (e.g. TV shows, movies, books, podcasts, news articles, etc.) to groups of friends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Recommend nearby places/events (e.g. restaurants, raves, concerts, etc.) for groups of friends to go to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Gamepigeon but with a random person on campus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Shared memories album for friend groups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Games/competitions you can play with your friends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Write down experiences you had with friends to reminisce on later (like photos but textual)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Reminder to reach out to friends you haven't talked to in a while</a:t>
            </a:r>
            <a:endParaRPr sz="1200"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lphaL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Based on photos and videos –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lphaL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Import photos, Find faces,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Hobby matching  (e.g. sports, shows)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 Photos/Videos-Places Association App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lphaL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Mapping of photos/videos with places (on a world map), and you can filter by friend name as to where you took the photo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lphaL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Gives you like a facebook memories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Share entire life history with friends</a:t>
            </a:r>
            <a:endParaRPr sz="1200"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Get friends’ families to reach out to each other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Find mutual connections between friends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Superlatives for friend groups – random generator; games for friend groups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Create a library, work ambiance with friends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6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p51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38" name="Google Shape;2238;p51"/>
          <p:cNvSpPr txBox="1"/>
          <p:nvPr>
            <p:ph idx="4294967295" type="ctrTitle"/>
          </p:nvPr>
        </p:nvSpPr>
        <p:spPr>
          <a:xfrm>
            <a:off x="1252350" y="0"/>
            <a:ext cx="6754500" cy="82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Appendix V</a:t>
            </a:r>
            <a:endParaRPr sz="3000"/>
          </a:p>
        </p:txBody>
      </p:sp>
      <p:sp>
        <p:nvSpPr>
          <p:cNvPr id="2239" name="Google Shape;2239;p51"/>
          <p:cNvSpPr txBox="1"/>
          <p:nvPr/>
        </p:nvSpPr>
        <p:spPr>
          <a:xfrm>
            <a:off x="115200" y="803750"/>
            <a:ext cx="8916000" cy="3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imes New Roman"/>
                <a:ea typeface="Times New Roman"/>
                <a:cs typeface="Times New Roman"/>
                <a:sym typeface="Times New Roman"/>
              </a:rPr>
              <a:t>Potential Solutions based on (HMW create an environment that induces conversation?)</a:t>
            </a:r>
            <a:endParaRPr b="1"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Organize and advertise events (kinda like on calls tho)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Have ice breaker ideas on the wall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Have like a wristband or something that says how open you are to meeting people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Potential friends near you radar (people who would be open to conversation)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Automatically schedule time and place to meet someone new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Set up a group chat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Deep conversation starters (make people vulnerable)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Superlatives for friend groups – random generator; games for friend groups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lphaL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Get people to know each other better, how to get closer to one another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Game where a topic comes up, and people are supposed to talk about it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Game where you do charades but for other people in a group and people try to guess who you’re imitating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Virtual group call rooms that people can join at any time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Transport people to social environment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People are provided with Icebreaker questions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Platform that provides an anonymous Q&amp;A for groups that one would normally feel uncomfortable reaching out to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8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p16"/>
          <p:cNvSpPr txBox="1"/>
          <p:nvPr>
            <p:ph type="ctrTitle"/>
          </p:nvPr>
        </p:nvSpPr>
        <p:spPr>
          <a:xfrm>
            <a:off x="1557900" y="1786894"/>
            <a:ext cx="60282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Interviews</a:t>
            </a:r>
            <a:endParaRPr/>
          </a:p>
        </p:txBody>
      </p:sp>
      <p:sp>
        <p:nvSpPr>
          <p:cNvPr id="1920" name="Google Shape;1920;p16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3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p52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45" name="Google Shape;2245;p52"/>
          <p:cNvSpPr txBox="1"/>
          <p:nvPr>
            <p:ph idx="4294967295" type="ctrTitle"/>
          </p:nvPr>
        </p:nvSpPr>
        <p:spPr>
          <a:xfrm>
            <a:off x="1252350" y="0"/>
            <a:ext cx="6754500" cy="82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Appendix VI</a:t>
            </a:r>
            <a:endParaRPr sz="3000"/>
          </a:p>
        </p:txBody>
      </p:sp>
      <p:sp>
        <p:nvSpPr>
          <p:cNvPr id="2246" name="Google Shape;2246;p52"/>
          <p:cNvSpPr txBox="1"/>
          <p:nvPr/>
        </p:nvSpPr>
        <p:spPr>
          <a:xfrm>
            <a:off x="115200" y="803750"/>
            <a:ext cx="8916000" cy="48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imes New Roman"/>
                <a:ea typeface="Times New Roman"/>
                <a:cs typeface="Times New Roman"/>
                <a:sym typeface="Times New Roman"/>
              </a:rPr>
              <a:t>Potential Solutions based on (</a:t>
            </a:r>
            <a:r>
              <a:rPr b="1" lang="en" sz="1200">
                <a:latin typeface="Times New Roman"/>
                <a:ea typeface="Times New Roman"/>
                <a:cs typeface="Times New Roman"/>
                <a:sym typeface="Times New Roman"/>
              </a:rPr>
              <a:t>HMW make it easier to develop a connection with a total stranger? </a:t>
            </a:r>
            <a:r>
              <a:rPr b="1" lang="en" sz="120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Matchmake (sophmates style) – friend tinder idea – facilitate new connections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Give a pair or a group of strangers a set of challenges/tasks to complete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Have pre-packaged conversation topics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Have a way to know what that stranger is interested in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Sets of questions to ask to get to know what they're like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Icebreaker app, add people to your contacts directory, and there’s some sort of preliminary question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Group matchmaking app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Games/competitions you can play with random people to meet them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Matchmaking based on shared classes, clubs, etc.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See strangers’ past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Access to all strangers’ photos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Force two people to stay in a room with each other for 20 hours straight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Fly people to an island for one month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Put people in a game show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Force two people to get to know each other and then quiz them (like the newlywed game)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Get a group of people share their deepest darkest secrets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Hot seat but w only two people and you ask unlimited questions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Force two people to build a start-up together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Force four people to take CS147 (any class) together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Speed dating for strangers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Force four strangers to take a class together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lphaLcPeriod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Recommends people who share the same courses and matches them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4" name="Shape 1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" name="Google Shape;1925;p17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26" name="Google Shape;1926;p17"/>
          <p:cNvPicPr preferRelativeResize="0"/>
          <p:nvPr/>
        </p:nvPicPr>
        <p:blipFill rotWithShape="1">
          <a:blip r:embed="rId3">
            <a:alphaModFix/>
          </a:blip>
          <a:srcRect b="0" l="12502" r="12495" t="0"/>
          <a:stretch/>
        </p:blipFill>
        <p:spPr>
          <a:xfrm>
            <a:off x="969700" y="1049500"/>
            <a:ext cx="1914600" cy="1914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27" name="Google Shape;1927;p17"/>
          <p:cNvSpPr txBox="1"/>
          <p:nvPr>
            <p:ph idx="4294967295" type="title"/>
          </p:nvPr>
        </p:nvSpPr>
        <p:spPr>
          <a:xfrm>
            <a:off x="3397750" y="609325"/>
            <a:ext cx="4933200" cy="52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Vy</a:t>
            </a:r>
            <a:endParaRPr/>
          </a:p>
        </p:txBody>
      </p:sp>
      <p:sp>
        <p:nvSpPr>
          <p:cNvPr id="1928" name="Google Shape;1928;p17"/>
          <p:cNvSpPr txBox="1"/>
          <p:nvPr>
            <p:ph idx="4294967295" type="body"/>
          </p:nvPr>
        </p:nvSpPr>
        <p:spPr>
          <a:xfrm>
            <a:off x="3299275" y="1134625"/>
            <a:ext cx="5195100" cy="34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60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21 year old, female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Foothill college transfer to UC Berkeley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First-generation college student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International student from Vietnam</a:t>
            </a:r>
            <a:endParaRPr sz="1700"/>
          </a:p>
        </p:txBody>
      </p:sp>
      <p:sp>
        <p:nvSpPr>
          <p:cNvPr id="1929" name="Google Shape;1929;p17"/>
          <p:cNvSpPr txBox="1"/>
          <p:nvPr/>
        </p:nvSpPr>
        <p:spPr>
          <a:xfrm>
            <a:off x="3299275" y="2593475"/>
            <a:ext cx="47451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"As a transfer student, you're already like </a:t>
            </a:r>
            <a:r>
              <a:rPr b="1" lang="en" sz="17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feeling a little bit lost.</a:t>
            </a:r>
            <a:r>
              <a:rPr lang="en" sz="17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And I know some people don't feel that sense of belongingness. And I think being so far away from everybody just amplifies that. </a:t>
            </a:r>
            <a:r>
              <a:rPr b="1" lang="en" sz="17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Just because you're literally alone at home.</a:t>
            </a:r>
            <a:r>
              <a:rPr lang="en" sz="17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"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930" name="Google Shape;1930;p17"/>
          <p:cNvSpPr txBox="1"/>
          <p:nvPr/>
        </p:nvSpPr>
        <p:spPr>
          <a:xfrm>
            <a:off x="649450" y="3206675"/>
            <a:ext cx="25551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Vy</a:t>
            </a:r>
            <a:endParaRPr sz="18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she/her, 21</a:t>
            </a:r>
            <a:endParaRPr sz="16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UC Berkeley</a:t>
            </a:r>
            <a:endParaRPr b="1" sz="13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4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Google Shape;1935;p18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36" name="Google Shape;1936;p18"/>
          <p:cNvPicPr preferRelativeResize="0"/>
          <p:nvPr/>
        </p:nvPicPr>
        <p:blipFill rotWithShape="1">
          <a:blip r:embed="rId3">
            <a:alphaModFix/>
          </a:blip>
          <a:srcRect b="0" l="12502" r="12495" t="0"/>
          <a:stretch/>
        </p:blipFill>
        <p:spPr>
          <a:xfrm>
            <a:off x="969700" y="1049500"/>
            <a:ext cx="1914600" cy="1914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37" name="Google Shape;1937;p18"/>
          <p:cNvSpPr txBox="1"/>
          <p:nvPr>
            <p:ph idx="4294967295" type="title"/>
          </p:nvPr>
        </p:nvSpPr>
        <p:spPr>
          <a:xfrm>
            <a:off x="3397750" y="609325"/>
            <a:ext cx="4933200" cy="52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Vy’s Insights</a:t>
            </a:r>
            <a:endParaRPr/>
          </a:p>
        </p:txBody>
      </p:sp>
      <p:sp>
        <p:nvSpPr>
          <p:cNvPr id="1938" name="Google Shape;1938;p18"/>
          <p:cNvSpPr txBox="1"/>
          <p:nvPr>
            <p:ph idx="4294967295" type="body"/>
          </p:nvPr>
        </p:nvSpPr>
        <p:spPr>
          <a:xfrm>
            <a:off x="3299275" y="1134625"/>
            <a:ext cx="4933200" cy="34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Transfer students </a:t>
            </a:r>
            <a:r>
              <a:rPr b="1" lang="en" sz="1700"/>
              <a:t>lack sense of belonging, </a:t>
            </a:r>
            <a:r>
              <a:rPr lang="en" sz="1700"/>
              <a:t>difficult to engage in the community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Most of her friends were other transfer students (first group of people she met and have similar experiences)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700"/>
              <a:buChar char="-"/>
            </a:pPr>
            <a:r>
              <a:rPr b="1" lang="en" sz="1700"/>
              <a:t>Closest group of friends were from study groups</a:t>
            </a:r>
            <a:r>
              <a:rPr lang="en" sz="1700"/>
              <a:t> because they “struggled together”</a:t>
            </a:r>
            <a:endParaRPr sz="1700"/>
          </a:p>
        </p:txBody>
      </p:sp>
      <p:sp>
        <p:nvSpPr>
          <p:cNvPr id="1939" name="Google Shape;1939;p18"/>
          <p:cNvSpPr txBox="1"/>
          <p:nvPr/>
        </p:nvSpPr>
        <p:spPr>
          <a:xfrm>
            <a:off x="649450" y="3206675"/>
            <a:ext cx="25551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Vy</a:t>
            </a:r>
            <a:endParaRPr sz="18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she/her, 21</a:t>
            </a:r>
            <a:endParaRPr sz="16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UC Berkeley</a:t>
            </a:r>
            <a:endParaRPr b="1" sz="13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3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4" name="Google Shape;1944;p19"/>
          <p:cNvPicPr preferRelativeResize="0"/>
          <p:nvPr/>
        </p:nvPicPr>
        <p:blipFill rotWithShape="1">
          <a:blip r:embed="rId3">
            <a:alphaModFix/>
          </a:blip>
          <a:srcRect b="26224" l="0" r="0" t="7028"/>
          <a:stretch/>
        </p:blipFill>
        <p:spPr>
          <a:xfrm>
            <a:off x="969700" y="1049500"/>
            <a:ext cx="1914600" cy="1914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45" name="Google Shape;1945;p19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46" name="Google Shape;1946;p19"/>
          <p:cNvSpPr txBox="1"/>
          <p:nvPr>
            <p:ph idx="4294967295" type="title"/>
          </p:nvPr>
        </p:nvSpPr>
        <p:spPr>
          <a:xfrm>
            <a:off x="3397750" y="609325"/>
            <a:ext cx="4933200" cy="52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Benjamin</a:t>
            </a:r>
            <a:endParaRPr/>
          </a:p>
        </p:txBody>
      </p:sp>
      <p:sp>
        <p:nvSpPr>
          <p:cNvPr id="1947" name="Google Shape;1947;p19"/>
          <p:cNvSpPr txBox="1"/>
          <p:nvPr>
            <p:ph idx="4294967295" type="body"/>
          </p:nvPr>
        </p:nvSpPr>
        <p:spPr>
          <a:xfrm>
            <a:off x="3299275" y="1134625"/>
            <a:ext cx="5195100" cy="34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20 year old, male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Junior at University of Pittsburgh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From Leonia, NJ</a:t>
            </a:r>
            <a:endParaRPr sz="1700"/>
          </a:p>
        </p:txBody>
      </p:sp>
      <p:sp>
        <p:nvSpPr>
          <p:cNvPr id="1948" name="Google Shape;1948;p19"/>
          <p:cNvSpPr txBox="1"/>
          <p:nvPr/>
        </p:nvSpPr>
        <p:spPr>
          <a:xfrm>
            <a:off x="3299275" y="2593475"/>
            <a:ext cx="47451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“</a:t>
            </a:r>
            <a:r>
              <a:rPr b="1" lang="en" sz="17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 know right off the bat</a:t>
            </a:r>
            <a:r>
              <a:rPr lang="en" sz="17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if [a relationship with a new acquaintance] clicks, if things are going well, and if there’s a [deeper] friendship here.”</a:t>
            </a:r>
            <a:endParaRPr sz="17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“[Attraction of close friends] is like intrinsic or something.”</a:t>
            </a:r>
            <a:endParaRPr b="1" sz="17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949" name="Google Shape;1949;p19"/>
          <p:cNvSpPr txBox="1"/>
          <p:nvPr/>
        </p:nvSpPr>
        <p:spPr>
          <a:xfrm>
            <a:off x="649450" y="3206675"/>
            <a:ext cx="25551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Benjamin</a:t>
            </a:r>
            <a:endParaRPr sz="18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he/him, 21</a:t>
            </a:r>
            <a:endParaRPr sz="16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University of Pittsburgh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3" name="Shape 1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4" name="Google Shape;1954;p20"/>
          <p:cNvPicPr preferRelativeResize="0"/>
          <p:nvPr/>
        </p:nvPicPr>
        <p:blipFill rotWithShape="1">
          <a:blip r:embed="rId3">
            <a:alphaModFix/>
          </a:blip>
          <a:srcRect b="26224" l="0" r="0" t="7028"/>
          <a:stretch/>
        </p:blipFill>
        <p:spPr>
          <a:xfrm>
            <a:off x="969700" y="1049500"/>
            <a:ext cx="1914600" cy="1914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55" name="Google Shape;1955;p20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56" name="Google Shape;1956;p20"/>
          <p:cNvSpPr txBox="1"/>
          <p:nvPr>
            <p:ph idx="4294967295" type="title"/>
          </p:nvPr>
        </p:nvSpPr>
        <p:spPr>
          <a:xfrm>
            <a:off x="3397750" y="609325"/>
            <a:ext cx="4933200" cy="52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Benjamin</a:t>
            </a:r>
            <a:r>
              <a:rPr lang="en"/>
              <a:t>’s Insights</a:t>
            </a:r>
            <a:endParaRPr/>
          </a:p>
        </p:txBody>
      </p:sp>
      <p:sp>
        <p:nvSpPr>
          <p:cNvPr id="1957" name="Google Shape;1957;p20"/>
          <p:cNvSpPr txBox="1"/>
          <p:nvPr>
            <p:ph idx="4294967295" type="body"/>
          </p:nvPr>
        </p:nvSpPr>
        <p:spPr>
          <a:xfrm>
            <a:off x="3299275" y="1134625"/>
            <a:ext cx="5195100" cy="34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Finds that </a:t>
            </a:r>
            <a:r>
              <a:rPr b="1" lang="en" sz="1700"/>
              <a:t>friendship is a matter of having an immediate connection </a:t>
            </a:r>
            <a:r>
              <a:rPr lang="en" sz="1700"/>
              <a:t>with a person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Finds that his </a:t>
            </a:r>
            <a:r>
              <a:rPr lang="en" sz="1700"/>
              <a:t>closest</a:t>
            </a:r>
            <a:r>
              <a:rPr lang="en" sz="1700"/>
              <a:t> friends are the ones who he reconnected with from high school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700"/>
              <a:buChar char="-"/>
            </a:pPr>
            <a:r>
              <a:rPr lang="en" sz="1700"/>
              <a:t>Gravitates towards people that are like-minded and have the same goals</a:t>
            </a:r>
            <a:endParaRPr sz="1700"/>
          </a:p>
        </p:txBody>
      </p:sp>
      <p:sp>
        <p:nvSpPr>
          <p:cNvPr id="1958" name="Google Shape;1958;p20"/>
          <p:cNvSpPr txBox="1"/>
          <p:nvPr/>
        </p:nvSpPr>
        <p:spPr>
          <a:xfrm>
            <a:off x="649450" y="3206675"/>
            <a:ext cx="25551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Benjamin</a:t>
            </a:r>
            <a:endParaRPr sz="18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he/him, 21</a:t>
            </a:r>
            <a:endParaRPr sz="16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University of Pittsburgh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2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3" name="Google Shape;1963;p21"/>
          <p:cNvPicPr preferRelativeResize="0"/>
          <p:nvPr/>
        </p:nvPicPr>
        <p:blipFill rotWithShape="1">
          <a:blip r:embed="rId3">
            <a:alphaModFix/>
          </a:blip>
          <a:srcRect b="19482" l="17209" r="17203" t="27067"/>
          <a:stretch/>
        </p:blipFill>
        <p:spPr>
          <a:xfrm>
            <a:off x="969700" y="1049500"/>
            <a:ext cx="1914600" cy="1914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64" name="Google Shape;1964;p21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65" name="Google Shape;1965;p21"/>
          <p:cNvSpPr txBox="1"/>
          <p:nvPr>
            <p:ph idx="4294967295" type="title"/>
          </p:nvPr>
        </p:nvSpPr>
        <p:spPr>
          <a:xfrm>
            <a:off x="3397750" y="609325"/>
            <a:ext cx="4933200" cy="52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Dennis</a:t>
            </a:r>
            <a:endParaRPr/>
          </a:p>
        </p:txBody>
      </p:sp>
      <p:sp>
        <p:nvSpPr>
          <p:cNvPr id="1966" name="Google Shape;1966;p21"/>
          <p:cNvSpPr txBox="1"/>
          <p:nvPr>
            <p:ph idx="4294967295" type="body"/>
          </p:nvPr>
        </p:nvSpPr>
        <p:spPr>
          <a:xfrm>
            <a:off x="3299275" y="1134625"/>
            <a:ext cx="5195100" cy="34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20 year old, male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Junior at Stanford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From Saratoga, CA</a:t>
            </a:r>
            <a:endParaRPr sz="1700"/>
          </a:p>
        </p:txBody>
      </p:sp>
      <p:sp>
        <p:nvSpPr>
          <p:cNvPr id="1967" name="Google Shape;1967;p21"/>
          <p:cNvSpPr txBox="1"/>
          <p:nvPr/>
        </p:nvSpPr>
        <p:spPr>
          <a:xfrm>
            <a:off x="3299275" y="2745800"/>
            <a:ext cx="47451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“Physical proximity has a heavy influence. When I’m at home, not at Stanford, I spend a lot of time with high school friends. [But] When I’m on campus, I would have less interaction with [those high school friends</a:t>
            </a:r>
            <a:r>
              <a:rPr lang="en" sz="17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] and others at home</a:t>
            </a:r>
            <a:r>
              <a:rPr lang="en" sz="17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.”</a:t>
            </a:r>
            <a:endParaRPr sz="17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968" name="Google Shape;1968;p21"/>
          <p:cNvSpPr txBox="1"/>
          <p:nvPr/>
        </p:nvSpPr>
        <p:spPr>
          <a:xfrm>
            <a:off x="649450" y="3206675"/>
            <a:ext cx="25551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Dennis</a:t>
            </a:r>
            <a:endParaRPr sz="18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he/him, 20</a:t>
            </a:r>
            <a:endParaRPr sz="16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Stanford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athaniel template">
  <a:themeElements>
    <a:clrScheme name="Custom 347">
      <a:dk1>
        <a:srgbClr val="2C3E50"/>
      </a:dk1>
      <a:lt1>
        <a:srgbClr val="FFFFFF"/>
      </a:lt1>
      <a:dk2>
        <a:srgbClr val="617A86"/>
      </a:dk2>
      <a:lt2>
        <a:srgbClr val="F5F6F7"/>
      </a:lt2>
      <a:accent1>
        <a:srgbClr val="F55D4B"/>
      </a:accent1>
      <a:accent2>
        <a:srgbClr val="992C26"/>
      </a:accent2>
      <a:accent3>
        <a:srgbClr val="72201C"/>
      </a:accent3>
      <a:accent4>
        <a:srgbClr val="BDD1D3"/>
      </a:accent4>
      <a:accent5>
        <a:srgbClr val="95A5A6"/>
      </a:accent5>
      <a:accent6>
        <a:srgbClr val="617A86"/>
      </a:accent6>
      <a:hlink>
        <a:srgbClr val="F55D4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