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Raleway SemiBold"/>
      <p:regular r:id="rId42"/>
      <p:bold r:id="rId43"/>
      <p:italic r:id="rId44"/>
      <p:boldItalic r:id="rId45"/>
    </p:embeddedFont>
    <p:embeddedFont>
      <p:font typeface="Raleway"/>
      <p:regular r:id="rId46"/>
      <p:bold r:id="rId47"/>
      <p:italic r:id="rId48"/>
      <p:boldItalic r:id="rId49"/>
    </p:embeddedFont>
    <p:embeddedFont>
      <p:font typeface="Lato"/>
      <p:regular r:id="rId50"/>
      <p:bold r:id="rId51"/>
      <p:italic r:id="rId52"/>
      <p:boldItalic r:id="rId53"/>
    </p:embeddedFont>
    <p:embeddedFont>
      <p:font typeface="Raleway Medium"/>
      <p:regular r:id="rId54"/>
      <p:bold r:id="rId55"/>
      <p:italic r:id="rId56"/>
      <p:boldItalic r:id="rId57"/>
    </p:embeddedFont>
    <p:embeddedFont>
      <p:font typeface="Barlow Light"/>
      <p:regular r:id="rId58"/>
      <p:bold r:id="rId59"/>
      <p:italic r:id="rId60"/>
      <p:boldItalic r:id="rId61"/>
    </p:embeddedFont>
    <p:embeddedFont>
      <p:font typeface="Barlow"/>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alewaySemiBold-regular.fntdata"/><Relationship Id="rId41" Type="http://schemas.openxmlformats.org/officeDocument/2006/relationships/slide" Target="slides/slide37.xml"/><Relationship Id="rId44" Type="http://schemas.openxmlformats.org/officeDocument/2006/relationships/font" Target="fonts/RalewaySemiBold-italic.fntdata"/><Relationship Id="rId43" Type="http://schemas.openxmlformats.org/officeDocument/2006/relationships/font" Target="fonts/RalewaySemiBold-bold.fntdata"/><Relationship Id="rId46" Type="http://schemas.openxmlformats.org/officeDocument/2006/relationships/font" Target="fonts/Raleway-regular.fntdata"/><Relationship Id="rId45" Type="http://schemas.openxmlformats.org/officeDocument/2006/relationships/font" Target="fonts/Raleway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Barlow-regular.fntdata"/><Relationship Id="rId61" Type="http://schemas.openxmlformats.org/officeDocument/2006/relationships/font" Target="fonts/BarlowLight-boldItalic.fntdata"/><Relationship Id="rId20" Type="http://schemas.openxmlformats.org/officeDocument/2006/relationships/slide" Target="slides/slide16.xml"/><Relationship Id="rId64" Type="http://schemas.openxmlformats.org/officeDocument/2006/relationships/font" Target="fonts/Barlow-italic.fntdata"/><Relationship Id="rId63" Type="http://schemas.openxmlformats.org/officeDocument/2006/relationships/font" Target="fonts/Barlow-bold.fntdata"/><Relationship Id="rId22" Type="http://schemas.openxmlformats.org/officeDocument/2006/relationships/slide" Target="slides/slide18.xml"/><Relationship Id="rId21" Type="http://schemas.openxmlformats.org/officeDocument/2006/relationships/slide" Target="slides/slide17.xml"/><Relationship Id="rId65" Type="http://schemas.openxmlformats.org/officeDocument/2006/relationships/font" Target="fonts/Barlow-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BarlowLight-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7.xml"/><Relationship Id="rId55" Type="http://schemas.openxmlformats.org/officeDocument/2006/relationships/font" Target="fonts/RalewayMedium-bold.fntdata"/><Relationship Id="rId10" Type="http://schemas.openxmlformats.org/officeDocument/2006/relationships/slide" Target="slides/slide6.xml"/><Relationship Id="rId54" Type="http://schemas.openxmlformats.org/officeDocument/2006/relationships/font" Target="fonts/RalewayMedium-regular.fntdata"/><Relationship Id="rId13" Type="http://schemas.openxmlformats.org/officeDocument/2006/relationships/slide" Target="slides/slide9.xml"/><Relationship Id="rId57" Type="http://schemas.openxmlformats.org/officeDocument/2006/relationships/font" Target="fonts/RalewayMedium-boldItalic.fntdata"/><Relationship Id="rId12" Type="http://schemas.openxmlformats.org/officeDocument/2006/relationships/slide" Target="slides/slide8.xml"/><Relationship Id="rId56" Type="http://schemas.openxmlformats.org/officeDocument/2006/relationships/font" Target="fonts/RalewayMedium-italic.fntdata"/><Relationship Id="rId15" Type="http://schemas.openxmlformats.org/officeDocument/2006/relationships/slide" Target="slides/slide11.xml"/><Relationship Id="rId59" Type="http://schemas.openxmlformats.org/officeDocument/2006/relationships/font" Target="fonts/BarlowLight-bold.fntdata"/><Relationship Id="rId14" Type="http://schemas.openxmlformats.org/officeDocument/2006/relationships/slide" Target="slides/slide10.xml"/><Relationship Id="rId58" Type="http://schemas.openxmlformats.org/officeDocument/2006/relationships/font" Target="fonts/BarlowLight-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Hey everyone! This is Aaron from the SleepMate team. I’ll be walking you through our low-fi prototyping and user-testing from this week.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dff43b51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0dff43b51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 of these interfaces, we selected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0dfecd2168_0_1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10dfecd2168_0_1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text-based app and the noise-tracking mobile app. This decision was primarily based on the accessibility of the devices, since not everyone has a wearable, a tablet, or a smart home device.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0dfecd2168_0_1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10dfecd2168_0_1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go over the storyboard for the text-based app quickly. As the name suggests, its main feature is an interface for texting — similar to messaging apps like iMessage — where the user inputs commands and gets responses from the app, as well as links to other features. Texting “p”, for example, might bring you to your profile page. The app </a:t>
            </a:r>
            <a:r>
              <a:rPr lang="en"/>
              <a:t>would also feature a contact list, and users in the same group would be notified of each other’s status via notifications.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0dfecd2168_0_13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10dfecd2168_0_1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can talk about the pros and cons of this storyboard.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Memory efficient: the interface is super minimalistic, so it cuts down memory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Customizable: it’s also mostly a text-based interface, which would be easily customizable based on personal preferences.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Intuitive: users can draw on previous experiences using messaging apps and </a:t>
            </a:r>
            <a:r>
              <a:rPr lang="en"/>
              <a:t>contact lists using the app, making it very easy to learn.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downside: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Unaesthetic: most displays are dominated by text bubbles, making it a little unaesthetic.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Incoherent: the UI style would have to jump between chat-based, phonebook-style, and graphic popup displays. This would lead to a pretty incoherent design.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Difficult to operate: many of the functions would require texting precise commands or an NLP model that can accurately parse what the user is asking for, which leaves a large room for error.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0dfecd2168_0_10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0dfecd2168_0_10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have a general storyboard for the sleep-tracking mobile app. As you can see, it’s more of a visual set-up that aims to track both the user’s breathing while they’re sleeping and any external noises that might keep them up. There are different pages, like the roommate page and the profile page, which makes it easy to keep track of user profiles. The main feature here is a giant “sleep” button that will notify roommates once pressed that you’re going to bed.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0dfecd2168_0_13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0dfecd2168_0_1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To start with the pros for this storyboard:</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Visually appealing: we can include the profiles of roommates and the graphs for noise detection and breathing patterns, which would add a lot to the aesthetic value of the app.</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Functional: the ability to modify the household and update sleeping preferences would make this a highly-functional app.</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Easy to use: a big “sleep” button on the home screen makes notifying roommate easier (or so we thought, but we’ll get into that later).</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For the cons: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Inaccurate: some sounds the app detects might not be coming from roommates. If the user snores, that could be falsely detected as </a:t>
            </a:r>
            <a:r>
              <a:rPr lang="en"/>
              <a:t>noise</a:t>
            </a:r>
            <a:r>
              <a:rPr lang="en"/>
              <a:t> from roommates and trigger false alarms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Remembering to “wake up”: a user might simply forget to hit the wake up button on the app. We all know how hard </a:t>
            </a:r>
            <a:r>
              <a:rPr lang="en"/>
              <a:t>mornings</a:t>
            </a:r>
            <a:r>
              <a:rPr lang="en"/>
              <a:t> are. Turning your alarm off is as hard as it already is.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0dfecd2168_0_3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10dfecd2168_0_3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After weighing the pros and cons of both, we ultimately</a:t>
            </a:r>
            <a:r>
              <a:rPr lang="en" sz="1200">
                <a:solidFill>
                  <a:schemeClr val="dk1"/>
                </a:solidFill>
                <a:latin typeface="Lato"/>
                <a:ea typeface="Lato"/>
                <a:cs typeface="Lato"/>
                <a:sym typeface="Lato"/>
              </a:rPr>
              <a:t> selected the noise-tracking mobile app to move forward with prototyping. We thought that this storyboard adhered to our mission statement better. Automatically detecting noise levels during sleep and alerting roommates to ask them to control noise levels should ease the anxiety from having to confront them.  In contrast, a text-based app would still require a user to prompt the app to notify the roommate. We felt that this would simply be confronting roommates through a proxy.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0dfecd2168_0_5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10dfecd2168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this storyboard, we developed our list of tasks.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0dfecd2168_0_15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0dfecd2168_0_1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a:t>
            </a:r>
            <a:r>
              <a:rPr lang="en"/>
              <a:t>task is to notify your roommates you’re going to bed through the app. By clicking on the sleep button, you’ll be able to send notifications to your roommates that you’re going to bed. You’ll also be shown an interface where your breathing and external noises are tracked. To go back to the home screen, you can press “wake up.”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0dfecd2168_0_32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0dfecd2168_0_3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defined our second task to be “modify your household by adding or removing roommates.” By going to the Roomies tab on the left of the menu bar, you’ll be able to remove or add roommates.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dfecd2168_0_6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dfecd2168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First, I’ll go through how we went about ideating for potential designs for our app.</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I’ll go through the process of designing our prototype after.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We’ll then wrap up with how we went about user testing, feedback we received, and takeaways.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0dfecd2168_0_3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10dfecd2168_0_3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Lastly, our complex task is to update your sleeping preferences and notification settings for your roommates. That can be done by going to </a:t>
            </a:r>
            <a:r>
              <a:rPr lang="en"/>
              <a:t>the</a:t>
            </a:r>
            <a:r>
              <a:rPr lang="en"/>
              <a:t> profile tab on the bottom right, clicking customize profile, and choosing your sleeping preferences and </a:t>
            </a:r>
            <a:r>
              <a:rPr lang="en"/>
              <a:t>notification</a:t>
            </a:r>
            <a:r>
              <a:rPr lang="en"/>
              <a:t> settings from dropdown menus. We also included a toggle for the notification function to be turned on and off.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0dfecd2168_0_19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0dfecd2168_0_1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then used Balsamiq to translate the drawn task-flows into an interactive, online module. We made this choice to make user testing over Zoom as fluid as possible.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0dfecd2168_0_32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0dfecd2168_0_3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a quick look at the task-flows translated into Balsamiq. The first notifying roommates task,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0dfecd2168_0_32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10dfecd2168_0_3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second task for removing and adding roommates from the household,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0dfecd2168_0_3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0dfecd2168_0_3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 third task for the user to customize their profile. A little hard to see because of size limitations on the </a:t>
            </a:r>
            <a:r>
              <a:rPr lang="en"/>
              <a:t>slides, but you get the point.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0dfecd2168_0_5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0dfecd2168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the task-flows ready, so we were ready for user testing.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0dfecd2168_0_19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0dfecd2168_0_1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tested with three different young adults: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made the conscious choice to focus on young adults since they are the most likely to live with roommates and would use apps like SleepMate. That being said, we ensured the diversity </a:t>
            </a:r>
            <a:r>
              <a:rPr lang="en"/>
              <a:t>within the group by including people who lived in diverse settings across cities, rural, and international. We made sure they had different backgrounds as well.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0dfecd2168_0_19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10dfecd2168_0_1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how the test looked. We conducted all of our tests over Zoom. Derek facilitated the tests, I acted as the phone, and Michelle and Tristan took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started by providing the participants with the context behind SleepMate. We also gave them a hypothetical scenario that they are living with a few roommates and are trying to communicate their sleep schedules. We asked them to complete the three tasks we designed and recorded their behavior. Since we had a “human phone,” we asked them to be very specific in what they were asking me to do. For instance, I wouldn’t do anything if they said “home.” I would only follow if they said something like “press the home button in the menu tab at the bottom.” We primarily focused on measuring whether the participant was able to complete tasks without help and found the UI straightforward and aesthetically pleasing. </a:t>
            </a:r>
            <a:r>
              <a:rPr lang="en">
                <a:solidFill>
                  <a:schemeClr val="dk1"/>
                </a:solidFill>
              </a:rPr>
              <a:t>We also asked participants to give us feedback after completing every task, successfully or not.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0dfecd2168_0_19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0dfecd2168_0_1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bullet) we were glad to hear feedback from the participants that they would use something like this if noise levels became an issue.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and third bullet) they also succeeded in the more complex tasks we designed without any critical incidents, which was a great sign.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0dfecd2168_0_3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0dfecd2168_0_3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was a very positive quote that we received – the plus sign button made it very easy to recognize what the button was intended to do.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dfecd216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0dfecd21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dive into our design explorations, we need to go over the goals we wanted to achieve through our design. Our value proposition is “sleeping easy, made easy.” We aim to accomplish this by easing users’ anxiety from repeatedly reminding roommates to keep noise levels low at night.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0dfecd2168_0_29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0dfecd2168_0_2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though we thought the button was intuitive, two of the participants did not perceive it that way. One of them mentioned lack of clarity for the reason, which is partially due to Balsamiq’s design limitations. On the other hand, another participant went to the “Roomies” tab thinking that he’d be able to message his roommates on the tab. Basically, he thought the app would operate like a messaging app like WhatsApp.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10dfecd2168_0_32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10dfecd2168_0_3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thought it would be intuitive for them to press “wake up” to go back to the home screen, but it definitely wasn’t the case. All three participants got confused on going back to the home screen, which only required pressing the wake up button.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think this quote from one of the participants sums up the experience from that particular screen. I agree that it’s generally good to have a tutorial, but we were </a:t>
            </a:r>
            <a:r>
              <a:rPr lang="en"/>
              <a:t>hoping that the app is straightforward enough to not need one at all. Clearly, that wasn’t the case.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0dfecd2168_0_33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10dfecd2168_0_3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noticed that none of the participants made a comment about the sleep/noise </a:t>
            </a:r>
            <a:r>
              <a:rPr lang="en"/>
              <a:t>tracking</a:t>
            </a:r>
            <a:r>
              <a:rPr lang="en"/>
              <a:t> portion of the app, even though we consider it a very core feature. Some of it may have been due to the design limitations on Balsamiq, which made it practically impossible for us to draw a graph. We chose the “EmptyView” text for the prototype instead, which basically is the screen that would show if there’s no data. Regardless, we’ll have to ideate on how to make this part of the app more eye-catching for users.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0dfecd2168_0_33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0dfecd2168_0_3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Yeah… we forgot to add a back button where it could be helpful. That will definitely be added.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0dfecd2168_0_33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0dfecd2168_0_3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suggestion we </a:t>
            </a:r>
            <a:r>
              <a:rPr lang="en"/>
              <a:t>received</a:t>
            </a:r>
            <a:r>
              <a:rPr lang="en"/>
              <a:t> is to make the “go to sleep” button clearer. We’ll be making sure to add eye-grabbing characteristics to the button so that users can notice the button on first use.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0dfecd2168_0_33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0dfecd2168_0_3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last UI-related suggestions we received was to add the menu bar at the sleep monitoring screen. In theory, this should help users navigate the app more easily. We’re concerned about cluttering the app though, and we’ll have to test out more designs to see how this would work.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0dfecd2168_0_33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10dfecd2168_0_3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think some of the things we need to keep doing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 making intuitive and straightforward task-flows like our moderate and complex tasks.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also keep working on this idea. We have to for the class anyway, but now we have more motivation to based on the feedback we got.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Some things on our to-do lists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Implementing friendlier navigation so users don’t get lost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Adding attention-grabbing features to core elements like the go to sleep button and sleep and noise graphs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consider onboarding to make user experiences more friendly.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dfecd2168_0_3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dfecd2168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centered our design ideas around this principle. Here’s a brief look at all of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dfecd2168_0_8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0dfecd2168_0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thought a wearable app might make sense since most of them have functionalities to track sleep built-in already.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0dfecd2168_0_8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0dfecd2168_0_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thought a smart-home device, especially voice activated ones, could work for delivering our value prop as well.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0dfecd2168_0_13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0dfecd2168_0_1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tried ideating a tablet app, where we could display much more information than other devices.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dfecd2168_0_8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0dfecd2168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text-based app. We thought that it would be very intuitive to use.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0dfecd2168_0_8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0dfecd2168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Lastly, we designed a standard mobile app with a twist that it could track sleeping patterns and surrounding noise levels.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p:txBody>
      </p:sp>
      <p:sp>
        <p:nvSpPr>
          <p:cNvPr id="11" name="Google Shape;11;p2"/>
          <p:cNvSpPr/>
          <p:nvPr/>
        </p:nvSpPr>
        <p:spPr>
          <a:xfrm rot="5400000">
            <a:off x="-303375" y="2166905"/>
            <a:ext cx="1416300" cy="809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gradFill>
          <a:gsLst>
            <a:gs pos="0">
              <a:schemeClr val="accent1"/>
            </a:gs>
            <a:gs pos="50000">
              <a:schemeClr val="accent1"/>
            </a:gs>
            <a:gs pos="100000">
              <a:schemeClr val="accent2"/>
            </a:gs>
          </a:gsLst>
          <a:lin ang="16200038" scaled="0"/>
        </a:gradFill>
      </p:bgPr>
    </p:bg>
    <p:spTree>
      <p:nvGrpSpPr>
        <p:cNvPr id="56"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1085850" y="2031025"/>
            <a:ext cx="46767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 name="Google Shape;14;p3"/>
          <p:cNvSpPr txBox="1"/>
          <p:nvPr>
            <p:ph idx="1" type="subTitle"/>
          </p:nvPr>
        </p:nvSpPr>
        <p:spPr>
          <a:xfrm>
            <a:off x="1085850" y="3287726"/>
            <a:ext cx="4676700" cy="3837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5" name="Google Shape;15;p3"/>
          <p:cNvSpPr/>
          <p:nvPr/>
        </p:nvSpPr>
        <p:spPr>
          <a:xfrm rot="5400000">
            <a:off x="-303375" y="2166905"/>
            <a:ext cx="1416300" cy="809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50000">
              <a:schemeClr val="accent1"/>
            </a:gs>
            <a:gs pos="100000">
              <a:schemeClr val="accent2"/>
            </a:gs>
          </a:gsLst>
          <a:lin ang="16200038" scaled="0"/>
        </a:gradFill>
      </p:bgPr>
    </p:bg>
    <p:spTree>
      <p:nvGrpSpPr>
        <p:cNvPr id="16"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rot="5400000">
            <a:off x="-303375" y="927405"/>
            <a:ext cx="1416300" cy="8097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039050" y="1028325"/>
            <a:ext cx="4742700" cy="3579900"/>
          </a:xfrm>
          <a:prstGeom prst="rect">
            <a:avLst/>
          </a:prstGeom>
        </p:spPr>
        <p:txBody>
          <a:bodyPr anchorCtr="0" anchor="t" bIns="0" lIns="0" spcFirstLastPara="1" rIns="0" wrap="square" tIns="0">
            <a:noAutofit/>
          </a:bodyPr>
          <a:lstStyle>
            <a:lvl1pPr indent="-431800" lvl="0" marL="457200" rtl="0">
              <a:spcBef>
                <a:spcPts val="600"/>
              </a:spcBef>
              <a:spcAft>
                <a:spcPts val="0"/>
              </a:spcAft>
              <a:buClr>
                <a:schemeClr val="lt1"/>
              </a:buClr>
              <a:buSzPts val="3200"/>
              <a:buChar char="▸"/>
              <a:defRPr sz="3200">
                <a:solidFill>
                  <a:schemeClr val="lt1"/>
                </a:solidFill>
              </a:defRPr>
            </a:lvl1pPr>
            <a:lvl2pPr indent="-431800" lvl="1" marL="914400" rtl="0">
              <a:spcBef>
                <a:spcPts val="600"/>
              </a:spcBef>
              <a:spcAft>
                <a:spcPts val="0"/>
              </a:spcAft>
              <a:buClr>
                <a:schemeClr val="lt1"/>
              </a:buClr>
              <a:buSzPts val="3200"/>
              <a:buChar char="▹"/>
              <a:defRPr sz="3200">
                <a:solidFill>
                  <a:schemeClr val="lt1"/>
                </a:solidFill>
              </a:defRPr>
            </a:lvl2pPr>
            <a:lvl3pPr indent="-431800" lvl="2" marL="1371600" rtl="0">
              <a:spcBef>
                <a:spcPts val="600"/>
              </a:spcBef>
              <a:spcAft>
                <a:spcPts val="0"/>
              </a:spcAft>
              <a:buClr>
                <a:schemeClr val="lt1"/>
              </a:buClr>
              <a:buSzPts val="3200"/>
              <a:buChar char="▹"/>
              <a:defRPr sz="3200">
                <a:solidFill>
                  <a:schemeClr val="lt1"/>
                </a:solidFill>
              </a:defRPr>
            </a:lvl3pPr>
            <a:lvl4pPr indent="-431800" lvl="3" marL="1828800" rtl="0">
              <a:spcBef>
                <a:spcPts val="600"/>
              </a:spcBef>
              <a:spcAft>
                <a:spcPts val="0"/>
              </a:spcAft>
              <a:buClr>
                <a:schemeClr val="lt1"/>
              </a:buClr>
              <a:buSzPts val="3200"/>
              <a:buChar char="▹"/>
              <a:defRPr sz="3200">
                <a:solidFill>
                  <a:schemeClr val="lt1"/>
                </a:solidFill>
              </a:defRPr>
            </a:lvl4pPr>
            <a:lvl5pPr indent="-431800" lvl="4" marL="2286000" rtl="0">
              <a:spcBef>
                <a:spcPts val="600"/>
              </a:spcBef>
              <a:spcAft>
                <a:spcPts val="0"/>
              </a:spcAft>
              <a:buClr>
                <a:schemeClr val="lt1"/>
              </a:buClr>
              <a:buSzPts val="3200"/>
              <a:buChar char="▹"/>
              <a:defRPr sz="3200">
                <a:solidFill>
                  <a:schemeClr val="lt1"/>
                </a:solidFill>
              </a:defRPr>
            </a:lvl5pPr>
            <a:lvl6pPr indent="-431800" lvl="5" marL="2743200" rtl="0">
              <a:spcBef>
                <a:spcPts val="600"/>
              </a:spcBef>
              <a:spcAft>
                <a:spcPts val="0"/>
              </a:spcAft>
              <a:buClr>
                <a:schemeClr val="lt1"/>
              </a:buClr>
              <a:buSzPts val="3200"/>
              <a:buChar char="▹"/>
              <a:defRPr sz="3200">
                <a:solidFill>
                  <a:schemeClr val="lt1"/>
                </a:solidFill>
              </a:defRPr>
            </a:lvl6pPr>
            <a:lvl7pPr indent="-431800" lvl="6" marL="3200400" rtl="0">
              <a:spcBef>
                <a:spcPts val="600"/>
              </a:spcBef>
              <a:spcAft>
                <a:spcPts val="0"/>
              </a:spcAft>
              <a:buClr>
                <a:schemeClr val="lt1"/>
              </a:buClr>
              <a:buSzPts val="3200"/>
              <a:buChar char="▹"/>
              <a:defRPr sz="3200">
                <a:solidFill>
                  <a:schemeClr val="lt1"/>
                </a:solidFill>
              </a:defRPr>
            </a:lvl7pPr>
            <a:lvl8pPr indent="-431800" lvl="7" marL="3657600" rtl="0">
              <a:spcBef>
                <a:spcPts val="600"/>
              </a:spcBef>
              <a:spcAft>
                <a:spcPts val="0"/>
              </a:spcAft>
              <a:buClr>
                <a:schemeClr val="lt1"/>
              </a:buClr>
              <a:buSzPts val="3200"/>
              <a:buChar char="▹"/>
              <a:defRPr sz="3200">
                <a:solidFill>
                  <a:schemeClr val="lt1"/>
                </a:solidFill>
              </a:defRPr>
            </a:lvl8pPr>
            <a:lvl9pPr indent="-431800" lvl="8" marL="4114800">
              <a:spcBef>
                <a:spcPts val="600"/>
              </a:spcBef>
              <a:spcAft>
                <a:spcPts val="0"/>
              </a:spcAft>
              <a:buClr>
                <a:schemeClr val="lt1"/>
              </a:buClr>
              <a:buSzPts val="3200"/>
              <a:buChar char="▹"/>
              <a:defRPr sz="3200">
                <a:solidFill>
                  <a:schemeClr val="lt1"/>
                </a:solidFill>
              </a:defRPr>
            </a:lvl9pPr>
          </a:lstStyle>
          <a:p/>
        </p:txBody>
      </p:sp>
      <p:sp>
        <p:nvSpPr>
          <p:cNvPr id="20" name="Google Shape;20;p4"/>
          <p:cNvSpPr txBox="1"/>
          <p:nvPr/>
        </p:nvSpPr>
        <p:spPr>
          <a:xfrm>
            <a:off x="19050" y="933775"/>
            <a:ext cx="5310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8600">
                <a:solidFill>
                  <a:schemeClr val="accent2"/>
                </a:solidFill>
                <a:latin typeface="Raleway"/>
                <a:ea typeface="Raleway"/>
                <a:cs typeface="Raleway"/>
                <a:sym typeface="Raleway"/>
              </a:rPr>
              <a:t>“</a:t>
            </a:r>
            <a:endParaRPr b="1" sz="8600">
              <a:solidFill>
                <a:schemeClr val="accent2"/>
              </a:solidFill>
              <a:latin typeface="Raleway"/>
              <a:ea typeface="Raleway"/>
              <a:cs typeface="Raleway"/>
              <a:sym typeface="Raleway"/>
            </a:endParaRPr>
          </a:p>
        </p:txBody>
      </p:sp>
      <p:sp>
        <p:nvSpPr>
          <p:cNvPr id="21" name="Google Shape;21;p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6" name="Google Shape;26;p5"/>
          <p:cNvSpPr txBox="1"/>
          <p:nvPr>
            <p:ph idx="1" type="body"/>
          </p:nvPr>
        </p:nvSpPr>
        <p:spPr>
          <a:xfrm>
            <a:off x="457200" y="1995750"/>
            <a:ext cx="5640900" cy="26409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a:lvl1pPr>
            <a:lvl2pPr indent="-342900" lvl="1" marL="914400">
              <a:spcBef>
                <a:spcPts val="600"/>
              </a:spcBef>
              <a:spcAft>
                <a:spcPts val="0"/>
              </a:spcAft>
              <a:buSzPts val="1800"/>
              <a:buChar char="▹"/>
              <a:defRPr/>
            </a:lvl2pPr>
            <a:lvl3pPr indent="-342900" lvl="2" marL="1371600">
              <a:spcBef>
                <a:spcPts val="600"/>
              </a:spcBef>
              <a:spcAft>
                <a:spcPts val="0"/>
              </a:spcAft>
              <a:buSzPts val="1800"/>
              <a:buChar char="▹"/>
              <a:defRPr/>
            </a:lvl3pPr>
            <a:lvl4pPr indent="-355600" lvl="3" marL="1828800">
              <a:spcBef>
                <a:spcPts val="600"/>
              </a:spcBef>
              <a:spcAft>
                <a:spcPts val="0"/>
              </a:spcAft>
              <a:buSzPts val="2000"/>
              <a:buChar char="▹"/>
              <a:defRPr/>
            </a:lvl4pPr>
            <a:lvl5pPr indent="-355600" lvl="4" marL="2286000">
              <a:spcBef>
                <a:spcPts val="600"/>
              </a:spcBef>
              <a:spcAft>
                <a:spcPts val="0"/>
              </a:spcAft>
              <a:buSzPts val="2000"/>
              <a:buChar char="▹"/>
              <a:defRPr/>
            </a:lvl5pPr>
            <a:lvl6pPr indent="-355600" lvl="5" marL="2743200">
              <a:spcBef>
                <a:spcPts val="600"/>
              </a:spcBef>
              <a:spcAft>
                <a:spcPts val="0"/>
              </a:spcAft>
              <a:buSzPts val="2000"/>
              <a:buChar char="▹"/>
              <a:defRPr/>
            </a:lvl6pPr>
            <a:lvl7pPr indent="-355600" lvl="6" marL="3200400">
              <a:spcBef>
                <a:spcPts val="600"/>
              </a:spcBef>
              <a:spcAft>
                <a:spcPts val="0"/>
              </a:spcAft>
              <a:buSzPts val="2000"/>
              <a:buChar char="▹"/>
              <a:defRPr/>
            </a:lvl7pPr>
            <a:lvl8pPr indent="-355600" lvl="7" marL="3657600">
              <a:spcBef>
                <a:spcPts val="600"/>
              </a:spcBef>
              <a:spcAft>
                <a:spcPts val="0"/>
              </a:spcAft>
              <a:buSzPts val="2000"/>
              <a:buChar char="▹"/>
              <a:defRPr/>
            </a:lvl8pPr>
            <a:lvl9pPr indent="-355600" lvl="8" marL="4114800">
              <a:spcBef>
                <a:spcPts val="600"/>
              </a:spcBef>
              <a:spcAft>
                <a:spcPts val="0"/>
              </a:spcAft>
              <a:buSzPts val="2000"/>
              <a:buChar char="▹"/>
              <a:defRPr/>
            </a:lvl9pPr>
          </a:lstStyle>
          <a:p/>
        </p:txBody>
      </p:sp>
      <p:sp>
        <p:nvSpPr>
          <p:cNvPr id="27" name="Google Shape;27;p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6"/>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2" name="Google Shape;32;p6"/>
          <p:cNvSpPr txBox="1"/>
          <p:nvPr>
            <p:ph idx="1" type="body"/>
          </p:nvPr>
        </p:nvSpPr>
        <p:spPr>
          <a:xfrm>
            <a:off x="457200" y="1995750"/>
            <a:ext cx="2682600" cy="26790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600"/>
              </a:spcBef>
              <a:spcAft>
                <a:spcPts val="0"/>
              </a:spcAft>
              <a:buSzPts val="1800"/>
              <a:buChar char="▹"/>
              <a:defRPr sz="1800"/>
            </a:lvl2pPr>
            <a:lvl3pPr indent="-342900" lvl="2" marL="1371600">
              <a:spcBef>
                <a:spcPts val="600"/>
              </a:spcBef>
              <a:spcAft>
                <a:spcPts val="0"/>
              </a:spcAft>
              <a:buSzPts val="1800"/>
              <a:buChar char="▹"/>
              <a:defRPr sz="1800"/>
            </a:lvl3pPr>
            <a:lvl4pPr indent="-342900" lvl="3" marL="1828800">
              <a:spcBef>
                <a:spcPts val="600"/>
              </a:spcBef>
              <a:spcAft>
                <a:spcPts val="0"/>
              </a:spcAft>
              <a:buSzPts val="1800"/>
              <a:buChar char="▹"/>
              <a:defRPr sz="1800"/>
            </a:lvl4pPr>
            <a:lvl5pPr indent="-342900" lvl="4" marL="2286000">
              <a:spcBef>
                <a:spcPts val="600"/>
              </a:spcBef>
              <a:spcAft>
                <a:spcPts val="0"/>
              </a:spcAft>
              <a:buSzPts val="1800"/>
              <a:buChar char="▹"/>
              <a:defRPr sz="1800"/>
            </a:lvl5pPr>
            <a:lvl6pPr indent="-342900" lvl="5" marL="2743200">
              <a:spcBef>
                <a:spcPts val="600"/>
              </a:spcBef>
              <a:spcAft>
                <a:spcPts val="0"/>
              </a:spcAft>
              <a:buSzPts val="1800"/>
              <a:buChar char="▹"/>
              <a:defRPr sz="1800"/>
            </a:lvl6pPr>
            <a:lvl7pPr indent="-342900" lvl="6" marL="3200400">
              <a:spcBef>
                <a:spcPts val="600"/>
              </a:spcBef>
              <a:spcAft>
                <a:spcPts val="0"/>
              </a:spcAft>
              <a:buSzPts val="1800"/>
              <a:buChar char="▹"/>
              <a:defRPr sz="1800"/>
            </a:lvl7pPr>
            <a:lvl8pPr indent="-342900" lvl="7" marL="3657600">
              <a:spcBef>
                <a:spcPts val="600"/>
              </a:spcBef>
              <a:spcAft>
                <a:spcPts val="0"/>
              </a:spcAft>
              <a:buSzPts val="1800"/>
              <a:buChar char="▹"/>
              <a:defRPr sz="1800"/>
            </a:lvl8pPr>
            <a:lvl9pPr indent="-342900" lvl="8" marL="4114800">
              <a:spcBef>
                <a:spcPts val="600"/>
              </a:spcBef>
              <a:spcAft>
                <a:spcPts val="0"/>
              </a:spcAft>
              <a:buSzPts val="1800"/>
              <a:buChar char="▹"/>
              <a:defRPr sz="1800"/>
            </a:lvl9pPr>
          </a:lstStyle>
          <a:p/>
        </p:txBody>
      </p:sp>
      <p:sp>
        <p:nvSpPr>
          <p:cNvPr id="33" name="Google Shape;33;p6"/>
          <p:cNvSpPr txBox="1"/>
          <p:nvPr>
            <p:ph idx="2" type="body"/>
          </p:nvPr>
        </p:nvSpPr>
        <p:spPr>
          <a:xfrm>
            <a:off x="3415578" y="1995750"/>
            <a:ext cx="2682600" cy="26790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600"/>
              </a:spcBef>
              <a:spcAft>
                <a:spcPts val="0"/>
              </a:spcAft>
              <a:buSzPts val="1800"/>
              <a:buChar char="▹"/>
              <a:defRPr sz="1800"/>
            </a:lvl2pPr>
            <a:lvl3pPr indent="-342900" lvl="2" marL="1371600">
              <a:spcBef>
                <a:spcPts val="600"/>
              </a:spcBef>
              <a:spcAft>
                <a:spcPts val="0"/>
              </a:spcAft>
              <a:buSzPts val="1800"/>
              <a:buChar char="▹"/>
              <a:defRPr sz="1800"/>
            </a:lvl3pPr>
            <a:lvl4pPr indent="-342900" lvl="3" marL="1828800">
              <a:spcBef>
                <a:spcPts val="600"/>
              </a:spcBef>
              <a:spcAft>
                <a:spcPts val="0"/>
              </a:spcAft>
              <a:buSzPts val="1800"/>
              <a:buChar char="▹"/>
              <a:defRPr sz="1800"/>
            </a:lvl4pPr>
            <a:lvl5pPr indent="-342900" lvl="4" marL="2286000">
              <a:spcBef>
                <a:spcPts val="600"/>
              </a:spcBef>
              <a:spcAft>
                <a:spcPts val="0"/>
              </a:spcAft>
              <a:buSzPts val="1800"/>
              <a:buChar char="▹"/>
              <a:defRPr sz="1800"/>
            </a:lvl5pPr>
            <a:lvl6pPr indent="-342900" lvl="5" marL="2743200">
              <a:spcBef>
                <a:spcPts val="600"/>
              </a:spcBef>
              <a:spcAft>
                <a:spcPts val="0"/>
              </a:spcAft>
              <a:buSzPts val="1800"/>
              <a:buChar char="▹"/>
              <a:defRPr sz="1800"/>
            </a:lvl6pPr>
            <a:lvl7pPr indent="-342900" lvl="6" marL="3200400">
              <a:spcBef>
                <a:spcPts val="600"/>
              </a:spcBef>
              <a:spcAft>
                <a:spcPts val="0"/>
              </a:spcAft>
              <a:buSzPts val="1800"/>
              <a:buChar char="▹"/>
              <a:defRPr sz="1800"/>
            </a:lvl7pPr>
            <a:lvl8pPr indent="-342900" lvl="7" marL="3657600">
              <a:spcBef>
                <a:spcPts val="600"/>
              </a:spcBef>
              <a:spcAft>
                <a:spcPts val="0"/>
              </a:spcAft>
              <a:buSzPts val="1800"/>
              <a:buChar char="▹"/>
              <a:defRPr sz="1800"/>
            </a:lvl8pPr>
            <a:lvl9pPr indent="-342900" lvl="8" marL="4114800">
              <a:spcBef>
                <a:spcPts val="600"/>
              </a:spcBef>
              <a:spcAft>
                <a:spcPts val="0"/>
              </a:spcAft>
              <a:buSzPts val="1800"/>
              <a:buChar char="▹"/>
              <a:defRPr sz="1800"/>
            </a:lvl9pPr>
          </a:lstStyle>
          <a:p/>
        </p:txBody>
      </p:sp>
      <p:sp>
        <p:nvSpPr>
          <p:cNvPr id="34" name="Google Shape;34;p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5"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9" name="Google Shape;39;p7"/>
          <p:cNvSpPr txBox="1"/>
          <p:nvPr>
            <p:ph idx="1" type="body"/>
          </p:nvPr>
        </p:nvSpPr>
        <p:spPr>
          <a:xfrm>
            <a:off x="45720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0" name="Google Shape;40;p7"/>
          <p:cNvSpPr txBox="1"/>
          <p:nvPr>
            <p:ph idx="2" type="body"/>
          </p:nvPr>
        </p:nvSpPr>
        <p:spPr>
          <a:xfrm>
            <a:off x="329025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1" name="Google Shape;41;p7"/>
          <p:cNvSpPr txBox="1"/>
          <p:nvPr>
            <p:ph idx="3" type="body"/>
          </p:nvPr>
        </p:nvSpPr>
        <p:spPr>
          <a:xfrm>
            <a:off x="612330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2" name="Google Shape;42;p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7" name="Google Shape;47;p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p:nvPr/>
        </p:nvSpPr>
        <p:spPr>
          <a:xfrm rot="5400000">
            <a:off x="-100350" y="4448760"/>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9"/>
          <p:cNvSpPr txBox="1"/>
          <p:nvPr>
            <p:ph idx="1" type="body"/>
          </p:nvPr>
        </p:nvSpPr>
        <p:spPr>
          <a:xfrm>
            <a:off x="457200" y="4406309"/>
            <a:ext cx="82296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52" name="Google Shape;52;p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1"/>
            </a:gs>
            <a:gs pos="50000">
              <a:schemeClr val="lt1"/>
            </a:gs>
            <a:gs pos="100000">
              <a:schemeClr val="lt2"/>
            </a:gs>
          </a:gsLst>
          <a:lin ang="16200038"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605600"/>
            <a:ext cx="5640900" cy="1082700"/>
          </a:xfrm>
          <a:prstGeom prst="rect">
            <a:avLst/>
          </a:prstGeom>
          <a:noFill/>
          <a:ln>
            <a:noFill/>
          </a:ln>
        </p:spPr>
        <p:txBody>
          <a:bodyPr anchorCtr="0" anchor="t" bIns="0" lIns="0" spcFirstLastPara="1" rIns="0" wrap="square" tIns="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p:txBody>
      </p:sp>
      <p:sp>
        <p:nvSpPr>
          <p:cNvPr id="7" name="Google Shape;7;p1"/>
          <p:cNvSpPr txBox="1"/>
          <p:nvPr>
            <p:ph idx="1" type="body"/>
          </p:nvPr>
        </p:nvSpPr>
        <p:spPr>
          <a:xfrm>
            <a:off x="457200" y="1995750"/>
            <a:ext cx="5640900" cy="2679000"/>
          </a:xfrm>
          <a:prstGeom prst="rect">
            <a:avLst/>
          </a:prstGeom>
          <a:noFill/>
          <a:ln>
            <a:noFill/>
          </a:ln>
        </p:spPr>
        <p:txBody>
          <a:bodyPr anchorCtr="0" anchor="t" bIns="0" lIns="0" spcFirstLastPara="1" rIns="0" wrap="square" tIns="0">
            <a:noAutofit/>
          </a:bodyPr>
          <a:lstStyle>
            <a:lvl1pPr indent="-342900" lvl="0" marL="4572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indent="-342900" lvl="1" marL="9144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indent="-342900" lvl="2" marL="13716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indent="-355600" lvl="3" marL="18288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indent="-355600" lvl="4" marL="22860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indent="-355600" lvl="5" marL="27432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indent="-355600" lvl="6" marL="32004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indent="-355600" lvl="7" marL="3657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indent="-355600" lvl="8" marL="41148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649025" y="4636750"/>
            <a:ext cx="456900" cy="468600"/>
          </a:xfrm>
          <a:prstGeom prst="rect">
            <a:avLst/>
          </a:prstGeom>
          <a:noFill/>
          <a:ln>
            <a:noFill/>
          </a:ln>
        </p:spPr>
        <p:txBody>
          <a:bodyPr anchorCtr="0" anchor="b" bIns="0" lIns="0" spcFirstLastPara="1" rIns="0" wrap="square" tIns="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ctrTitle"/>
          </p:nvPr>
        </p:nvSpPr>
        <p:spPr>
          <a:xfrm>
            <a:off x="1085600" y="2848500"/>
            <a:ext cx="4962600" cy="405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000"/>
              <a:t>Low-fi prototyping and user-testing</a:t>
            </a:r>
            <a:endParaRPr sz="2000"/>
          </a:p>
        </p:txBody>
      </p:sp>
      <p:sp>
        <p:nvSpPr>
          <p:cNvPr id="64" name="Google Shape;64;p12"/>
          <p:cNvSpPr txBox="1"/>
          <p:nvPr>
            <p:ph idx="4294967295" type="body"/>
          </p:nvPr>
        </p:nvSpPr>
        <p:spPr>
          <a:xfrm>
            <a:off x="233800" y="4412400"/>
            <a:ext cx="5217000" cy="731100"/>
          </a:xfrm>
          <a:prstGeom prst="rect">
            <a:avLst/>
          </a:prstGeom>
        </p:spPr>
        <p:txBody>
          <a:bodyPr anchorCtr="0" anchor="t" bIns="0" lIns="0" spcFirstLastPara="1" rIns="0" wrap="square" tIns="0">
            <a:noAutofit/>
          </a:bodyPr>
          <a:lstStyle/>
          <a:p>
            <a:pPr indent="0" lvl="0" marL="0" rtl="0" algn="l">
              <a:lnSpc>
                <a:spcPct val="100000"/>
              </a:lnSpc>
              <a:spcBef>
                <a:spcPts val="600"/>
              </a:spcBef>
              <a:spcAft>
                <a:spcPts val="0"/>
              </a:spcAft>
              <a:buNone/>
            </a:pPr>
            <a:r>
              <a:rPr lang="en" sz="1400">
                <a:solidFill>
                  <a:schemeClr val="accent2"/>
                </a:solidFill>
                <a:latin typeface="Raleway"/>
                <a:ea typeface="Raleway"/>
                <a:cs typeface="Raleway"/>
                <a:sym typeface="Raleway"/>
              </a:rPr>
              <a:t>Studio: Caring From Within</a:t>
            </a:r>
            <a:endParaRPr sz="1400">
              <a:solidFill>
                <a:schemeClr val="accent2"/>
              </a:solidFill>
              <a:latin typeface="Raleway"/>
              <a:ea typeface="Raleway"/>
              <a:cs typeface="Raleway"/>
              <a:sym typeface="Raleway"/>
            </a:endParaRPr>
          </a:p>
          <a:p>
            <a:pPr indent="0" lvl="0" marL="0" rtl="0" algn="l">
              <a:lnSpc>
                <a:spcPct val="100000"/>
              </a:lnSpc>
              <a:spcBef>
                <a:spcPts val="600"/>
              </a:spcBef>
              <a:spcAft>
                <a:spcPts val="0"/>
              </a:spcAft>
              <a:buNone/>
            </a:pPr>
            <a:r>
              <a:rPr lang="en" sz="1400">
                <a:solidFill>
                  <a:schemeClr val="accent2"/>
                </a:solidFill>
                <a:latin typeface="Raleway"/>
                <a:ea typeface="Raleway"/>
                <a:cs typeface="Raleway"/>
                <a:sym typeface="Raleway"/>
              </a:rPr>
              <a:t>Derek Chung, Aaron Han, Tristan Wang, Michelle Xu</a:t>
            </a:r>
            <a:endParaRPr sz="1400">
              <a:solidFill>
                <a:schemeClr val="accent2"/>
              </a:solidFill>
              <a:latin typeface="Raleway"/>
              <a:ea typeface="Raleway"/>
              <a:cs typeface="Raleway"/>
              <a:sym typeface="Raleway"/>
            </a:endParaRPr>
          </a:p>
        </p:txBody>
      </p:sp>
      <p:grpSp>
        <p:nvGrpSpPr>
          <p:cNvPr id="65" name="Google Shape;65;p12"/>
          <p:cNvGrpSpPr/>
          <p:nvPr/>
        </p:nvGrpSpPr>
        <p:grpSpPr>
          <a:xfrm>
            <a:off x="5824183" y="202829"/>
            <a:ext cx="2875568" cy="2191805"/>
            <a:chOff x="2270525" y="117216"/>
            <a:chExt cx="4650765" cy="4762722"/>
          </a:xfrm>
        </p:grpSpPr>
        <p:sp>
          <p:nvSpPr>
            <p:cNvPr id="66" name="Google Shape;66;p12"/>
            <p:cNvSpPr/>
            <p:nvPr/>
          </p:nvSpPr>
          <p:spPr>
            <a:xfrm>
              <a:off x="2270525" y="2788917"/>
              <a:ext cx="1367464" cy="791146"/>
            </a:xfrm>
            <a:custGeom>
              <a:rect b="b" l="l" r="r" t="t"/>
              <a:pathLst>
                <a:path extrusionOk="0" h="791146" w="1367464">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2"/>
            <p:cNvSpPr/>
            <p:nvPr/>
          </p:nvSpPr>
          <p:spPr>
            <a:xfrm>
              <a:off x="2565006" y="2921600"/>
              <a:ext cx="762723" cy="441198"/>
            </a:xfrm>
            <a:custGeom>
              <a:rect b="b" l="l" r="r" t="t"/>
              <a:pathLst>
                <a:path extrusionOk="0" h="441198" w="762723">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2"/>
            <p:cNvSpPr/>
            <p:nvPr/>
          </p:nvSpPr>
          <p:spPr>
            <a:xfrm>
              <a:off x="2834012" y="3000943"/>
              <a:ext cx="217486" cy="125920"/>
            </a:xfrm>
            <a:custGeom>
              <a:rect b="b" l="l" r="r" t="t"/>
              <a:pathLst>
                <a:path extrusionOk="0" h="125920" w="217486">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2"/>
            <p:cNvSpPr/>
            <p:nvPr/>
          </p:nvSpPr>
          <p:spPr>
            <a:xfrm>
              <a:off x="2841806" y="2229228"/>
              <a:ext cx="209121" cy="823531"/>
            </a:xfrm>
            <a:custGeom>
              <a:rect b="b" l="l" r="r" t="t"/>
              <a:pathLst>
                <a:path extrusionOk="0" h="823531" w="209121">
                  <a:moveTo>
                    <a:pt x="0" y="0"/>
                  </a:moveTo>
                  <a:lnTo>
                    <a:pt x="209121" y="0"/>
                  </a:lnTo>
                  <a:lnTo>
                    <a:pt x="209121" y="823532"/>
                  </a:lnTo>
                  <a:lnTo>
                    <a:pt x="0" y="823532"/>
                  </a:ln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2"/>
            <p:cNvSpPr/>
            <p:nvPr/>
          </p:nvSpPr>
          <p:spPr>
            <a:xfrm>
              <a:off x="2831826" y="2112223"/>
              <a:ext cx="249895" cy="580777"/>
            </a:xfrm>
            <a:custGeom>
              <a:rect b="b" l="l" r="r" t="t"/>
              <a:pathLst>
                <a:path extrusionOk="0" h="580777" w="249895">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2"/>
            <p:cNvSpPr/>
            <p:nvPr/>
          </p:nvSpPr>
          <p:spPr>
            <a:xfrm>
              <a:off x="2373659" y="1582290"/>
              <a:ext cx="397711" cy="625506"/>
            </a:xfrm>
            <a:custGeom>
              <a:rect b="b" l="l" r="r" t="t"/>
              <a:pathLst>
                <a:path extrusionOk="0" h="625506" w="397711">
                  <a:moveTo>
                    <a:pt x="311306" y="0"/>
                  </a:moveTo>
                  <a:lnTo>
                    <a:pt x="33079" y="271272"/>
                  </a:lnTo>
                  <a:lnTo>
                    <a:pt x="0" y="625507"/>
                  </a:lnTo>
                  <a:lnTo>
                    <a:pt x="336495" y="456438"/>
                  </a:lnTo>
                  <a:lnTo>
                    <a:pt x="397711" y="24384"/>
                  </a:lnTo>
                  <a:lnTo>
                    <a:pt x="311306" y="0"/>
                  </a:ln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2"/>
            <p:cNvSpPr/>
            <p:nvPr/>
          </p:nvSpPr>
          <p:spPr>
            <a:xfrm>
              <a:off x="3144177" y="1582290"/>
              <a:ext cx="397710" cy="625506"/>
            </a:xfrm>
            <a:custGeom>
              <a:rect b="b" l="l" r="r" t="t"/>
              <a:pathLst>
                <a:path extrusionOk="0" h="625506" w="397710">
                  <a:moveTo>
                    <a:pt x="86405" y="0"/>
                  </a:moveTo>
                  <a:lnTo>
                    <a:pt x="364537" y="271272"/>
                  </a:lnTo>
                  <a:lnTo>
                    <a:pt x="397711" y="625507"/>
                  </a:lnTo>
                  <a:lnTo>
                    <a:pt x="59980" y="444722"/>
                  </a:lnTo>
                  <a:lnTo>
                    <a:pt x="0" y="24384"/>
                  </a:lnTo>
                  <a:lnTo>
                    <a:pt x="86405" y="0"/>
                  </a:ln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2"/>
            <p:cNvSpPr/>
            <p:nvPr/>
          </p:nvSpPr>
          <p:spPr>
            <a:xfrm>
              <a:off x="2815951" y="2102641"/>
              <a:ext cx="276610" cy="160020"/>
            </a:xfrm>
            <a:custGeom>
              <a:rect b="b" l="l" r="r" t="t"/>
              <a:pathLst>
                <a:path extrusionOk="0" h="160020" w="27661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2"/>
            <p:cNvSpPr/>
            <p:nvPr/>
          </p:nvSpPr>
          <p:spPr>
            <a:xfrm>
              <a:off x="2744565" y="2030632"/>
              <a:ext cx="418908" cy="74675"/>
            </a:xfrm>
            <a:custGeom>
              <a:rect b="b" l="l" r="r" t="t"/>
              <a:pathLst>
                <a:path extrusionOk="0" h="74675" w="418908">
                  <a:moveTo>
                    <a:pt x="0" y="72009"/>
                  </a:moveTo>
                  <a:lnTo>
                    <a:pt x="0" y="0"/>
                  </a:lnTo>
                  <a:lnTo>
                    <a:pt x="418908" y="0"/>
                  </a:lnTo>
                  <a:lnTo>
                    <a:pt x="418908" y="74676"/>
                  </a:lnTo>
                  <a:lnTo>
                    <a:pt x="0" y="72009"/>
                  </a:lnTo>
                  <a:close/>
                </a:path>
              </a:pathLst>
            </a:custGeom>
            <a:solidFill>
              <a:srgbClr val="4949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2"/>
            <p:cNvSpPr/>
            <p:nvPr/>
          </p:nvSpPr>
          <p:spPr>
            <a:xfrm>
              <a:off x="2744565" y="1981197"/>
              <a:ext cx="419383" cy="242697"/>
            </a:xfrm>
            <a:custGeom>
              <a:rect b="b" l="l" r="r" t="t"/>
              <a:pathLst>
                <a:path extrusionOk="0" h="242697" w="419383">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2"/>
            <p:cNvSpPr/>
            <p:nvPr/>
          </p:nvSpPr>
          <p:spPr>
            <a:xfrm>
              <a:off x="2697703" y="1845275"/>
              <a:ext cx="511777" cy="296036"/>
            </a:xfrm>
            <a:custGeom>
              <a:rect b="b" l="l" r="r" t="t"/>
              <a:pathLst>
                <a:path extrusionOk="0" h="296036" w="511777">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2"/>
            <p:cNvSpPr/>
            <p:nvPr/>
          </p:nvSpPr>
          <p:spPr>
            <a:xfrm>
              <a:off x="2681484" y="530635"/>
              <a:ext cx="548516" cy="1538895"/>
            </a:xfrm>
            <a:custGeom>
              <a:rect b="b" l="l" r="r" t="t"/>
              <a:pathLst>
                <a:path extrusionOk="0" h="1538895" w="548516">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2"/>
            <p:cNvSpPr/>
            <p:nvPr/>
          </p:nvSpPr>
          <p:spPr>
            <a:xfrm>
              <a:off x="2858251" y="1222531"/>
              <a:ext cx="193342" cy="193738"/>
            </a:xfrm>
            <a:custGeom>
              <a:rect b="b" l="l" r="r" t="t"/>
              <a:pathLst>
                <a:path extrusionOk="0" h="193738" w="193342">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2"/>
            <p:cNvSpPr/>
            <p:nvPr/>
          </p:nvSpPr>
          <p:spPr>
            <a:xfrm>
              <a:off x="2844088" y="1208338"/>
              <a:ext cx="221668" cy="222122"/>
            </a:xfrm>
            <a:custGeom>
              <a:rect b="b" l="l" r="r" t="t"/>
              <a:pathLst>
                <a:path extrusionOk="0" h="222122" w="221668">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2"/>
            <p:cNvSpPr/>
            <p:nvPr/>
          </p:nvSpPr>
          <p:spPr>
            <a:xfrm>
              <a:off x="2858251" y="937733"/>
              <a:ext cx="193342" cy="193738"/>
            </a:xfrm>
            <a:custGeom>
              <a:rect b="b" l="l" r="r" t="t"/>
              <a:pathLst>
                <a:path extrusionOk="0" h="193738" w="193342">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2"/>
            <p:cNvSpPr/>
            <p:nvPr/>
          </p:nvSpPr>
          <p:spPr>
            <a:xfrm>
              <a:off x="2843898" y="923636"/>
              <a:ext cx="221858" cy="222313"/>
            </a:xfrm>
            <a:custGeom>
              <a:rect b="b" l="l" r="r" t="t"/>
              <a:pathLst>
                <a:path extrusionOk="0" h="222313" w="221858">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2"/>
            <p:cNvSpPr/>
            <p:nvPr/>
          </p:nvSpPr>
          <p:spPr>
            <a:xfrm>
              <a:off x="2680593" y="1921189"/>
              <a:ext cx="549324" cy="167997"/>
            </a:xfrm>
            <a:custGeom>
              <a:rect b="b" l="l" r="r" t="t"/>
              <a:pathLst>
                <a:path extrusionOk="0" h="167997" w="549324">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2"/>
            <p:cNvSpPr/>
            <p:nvPr/>
          </p:nvSpPr>
          <p:spPr>
            <a:xfrm>
              <a:off x="2680308" y="1976244"/>
              <a:ext cx="548753" cy="165782"/>
            </a:xfrm>
            <a:custGeom>
              <a:rect b="b" l="l" r="r" t="t"/>
              <a:pathLst>
                <a:path extrusionOk="0" h="165782" w="548753">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2"/>
            <p:cNvSpPr/>
            <p:nvPr/>
          </p:nvSpPr>
          <p:spPr>
            <a:xfrm>
              <a:off x="2683349" y="1877470"/>
              <a:ext cx="542765" cy="158087"/>
            </a:xfrm>
            <a:custGeom>
              <a:rect b="b" l="l" r="r" t="t"/>
              <a:pathLst>
                <a:path extrusionOk="0" h="158087" w="542765">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2"/>
            <p:cNvSpPr/>
            <p:nvPr/>
          </p:nvSpPr>
          <p:spPr>
            <a:xfrm>
              <a:off x="2829449" y="530444"/>
              <a:ext cx="249519" cy="126863"/>
            </a:xfrm>
            <a:custGeom>
              <a:rect b="b" l="l" r="r" t="t"/>
              <a:pathLst>
                <a:path extrusionOk="0" h="126863" w="249519">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2"/>
            <p:cNvSpPr/>
            <p:nvPr/>
          </p:nvSpPr>
          <p:spPr>
            <a:xfrm>
              <a:off x="2934010" y="1583052"/>
              <a:ext cx="47432" cy="623982"/>
            </a:xfrm>
            <a:custGeom>
              <a:rect b="b" l="l" r="r" t="t"/>
              <a:pathLst>
                <a:path extrusionOk="0" h="623982" w="47432">
                  <a:moveTo>
                    <a:pt x="0" y="0"/>
                  </a:moveTo>
                  <a:lnTo>
                    <a:pt x="47433" y="0"/>
                  </a:lnTo>
                  <a:lnTo>
                    <a:pt x="47433" y="623983"/>
                  </a:lnTo>
                  <a:lnTo>
                    <a:pt x="0" y="623983"/>
                  </a:ln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 name="Google Shape;87;p12"/>
            <p:cNvGrpSpPr/>
            <p:nvPr/>
          </p:nvGrpSpPr>
          <p:grpSpPr>
            <a:xfrm>
              <a:off x="4031993" y="117216"/>
              <a:ext cx="2889297" cy="3901793"/>
              <a:chOff x="5533368" y="1047716"/>
              <a:chExt cx="2889297" cy="3901793"/>
            </a:xfrm>
          </p:grpSpPr>
          <p:sp>
            <p:nvSpPr>
              <p:cNvPr id="88" name="Google Shape;88;p12"/>
              <p:cNvSpPr/>
              <p:nvPr/>
            </p:nvSpPr>
            <p:spPr>
              <a:xfrm>
                <a:off x="6153722" y="4072604"/>
                <a:ext cx="1090544" cy="630910"/>
              </a:xfrm>
              <a:custGeom>
                <a:rect b="b" l="l" r="r" t="t"/>
                <a:pathLst>
                  <a:path extrusionOk="0" h="630910" w="1090544">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2"/>
              <p:cNvSpPr/>
              <p:nvPr/>
            </p:nvSpPr>
            <p:spPr>
              <a:xfrm>
                <a:off x="6193969" y="4048886"/>
                <a:ext cx="1090601" cy="630901"/>
              </a:xfrm>
              <a:custGeom>
                <a:rect b="b" l="l" r="r" t="t"/>
                <a:pathLst>
                  <a:path extrusionOk="0" h="630901" w="1090601">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2"/>
              <p:cNvSpPr/>
              <p:nvPr/>
            </p:nvSpPr>
            <p:spPr>
              <a:xfrm>
                <a:off x="7252346" y="4430077"/>
                <a:ext cx="32128" cy="21050"/>
              </a:xfrm>
              <a:custGeom>
                <a:rect b="b" l="l" r="r" t="t"/>
                <a:pathLst>
                  <a:path extrusionOk="0" h="21050" w="32128">
                    <a:moveTo>
                      <a:pt x="32129" y="21050"/>
                    </a:moveTo>
                    <a:lnTo>
                      <a:pt x="32129" y="0"/>
                    </a:lnTo>
                    <a:lnTo>
                      <a:pt x="0" y="18574"/>
                    </a:lnTo>
                    <a:lnTo>
                      <a:pt x="32129" y="2105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2"/>
              <p:cNvSpPr/>
              <p:nvPr/>
            </p:nvSpPr>
            <p:spPr>
              <a:xfrm>
                <a:off x="6193906" y="4285773"/>
                <a:ext cx="32984" cy="21431"/>
              </a:xfrm>
              <a:custGeom>
                <a:rect b="b" l="l" r="r" t="t"/>
                <a:pathLst>
                  <a:path extrusionOk="0" h="21431" w="32984">
                    <a:moveTo>
                      <a:pt x="0" y="21431"/>
                    </a:moveTo>
                    <a:lnTo>
                      <a:pt x="0" y="0"/>
                    </a:lnTo>
                    <a:lnTo>
                      <a:pt x="32984" y="13716"/>
                    </a:lnTo>
                    <a:lnTo>
                      <a:pt x="0" y="21431"/>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2"/>
              <p:cNvSpPr/>
              <p:nvPr/>
            </p:nvSpPr>
            <p:spPr>
              <a:xfrm>
                <a:off x="6193969" y="4027741"/>
                <a:ext cx="1090601" cy="630949"/>
              </a:xfrm>
              <a:custGeom>
                <a:rect b="b" l="l" r="r" t="t"/>
                <a:pathLst>
                  <a:path extrusionOk="0" h="630949" w="1090601">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2"/>
              <p:cNvSpPr/>
              <p:nvPr/>
            </p:nvSpPr>
            <p:spPr>
              <a:xfrm>
                <a:off x="6504927" y="3742563"/>
                <a:ext cx="779547" cy="687514"/>
              </a:xfrm>
              <a:custGeom>
                <a:rect b="b" l="l" r="r" t="t"/>
                <a:pathLst>
                  <a:path extrusionOk="0" h="687514" w="779547">
                    <a:moveTo>
                      <a:pt x="86025" y="286131"/>
                    </a:moveTo>
                    <a:lnTo>
                      <a:pt x="0" y="0"/>
                    </a:lnTo>
                    <a:lnTo>
                      <a:pt x="702933" y="404050"/>
                    </a:lnTo>
                    <a:lnTo>
                      <a:pt x="779548" y="687514"/>
                    </a:lnTo>
                    <a:lnTo>
                      <a:pt x="86025" y="2861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12"/>
              <p:cNvSpPr/>
              <p:nvPr/>
            </p:nvSpPr>
            <p:spPr>
              <a:xfrm>
                <a:off x="7254152" y="4405788"/>
                <a:ext cx="30322" cy="36004"/>
              </a:xfrm>
              <a:custGeom>
                <a:rect b="b" l="l" r="r" t="t"/>
                <a:pathLst>
                  <a:path extrusionOk="0" h="36004" w="30322">
                    <a:moveTo>
                      <a:pt x="9981" y="36004"/>
                    </a:moveTo>
                    <a:lnTo>
                      <a:pt x="30323" y="24289"/>
                    </a:lnTo>
                    <a:lnTo>
                      <a:pt x="0" y="0"/>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12"/>
              <p:cNvSpPr/>
              <p:nvPr/>
            </p:nvSpPr>
            <p:spPr>
              <a:xfrm>
                <a:off x="6482779" y="3753326"/>
                <a:ext cx="781258" cy="688466"/>
              </a:xfrm>
              <a:custGeom>
                <a:rect b="b" l="l" r="r" t="t"/>
                <a:pathLst>
                  <a:path extrusionOk="0" h="688466" w="781258">
                    <a:moveTo>
                      <a:pt x="86025" y="286131"/>
                    </a:moveTo>
                    <a:lnTo>
                      <a:pt x="0" y="0"/>
                    </a:lnTo>
                    <a:lnTo>
                      <a:pt x="702933" y="404051"/>
                    </a:lnTo>
                    <a:lnTo>
                      <a:pt x="781259" y="688467"/>
                    </a:lnTo>
                    <a:lnTo>
                      <a:pt x="86025" y="286131"/>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2"/>
              <p:cNvSpPr/>
              <p:nvPr/>
            </p:nvSpPr>
            <p:spPr>
              <a:xfrm>
                <a:off x="5563120" y="1047716"/>
                <a:ext cx="2859545" cy="3884751"/>
              </a:xfrm>
              <a:custGeom>
                <a:rect b="b" l="l" r="r" t="t"/>
                <a:pathLst>
                  <a:path extrusionOk="0" h="3884751" w="2859545">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12"/>
              <p:cNvSpPr/>
              <p:nvPr/>
            </p:nvSpPr>
            <p:spPr>
              <a:xfrm>
                <a:off x="8367249" y="4838795"/>
                <a:ext cx="30132" cy="106965"/>
              </a:xfrm>
              <a:custGeom>
                <a:rect b="b" l="l" r="r" t="t"/>
                <a:pathLst>
                  <a:path extrusionOk="0" h="106965" w="30132">
                    <a:moveTo>
                      <a:pt x="0" y="106966"/>
                    </a:moveTo>
                    <a:lnTo>
                      <a:pt x="30132" y="89535"/>
                    </a:lnTo>
                    <a:lnTo>
                      <a:pt x="17110" y="0"/>
                    </a:lnTo>
                    <a:lnTo>
                      <a:pt x="0" y="106966"/>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2"/>
              <p:cNvSpPr/>
              <p:nvPr/>
            </p:nvSpPr>
            <p:spPr>
              <a:xfrm>
                <a:off x="5558272" y="1051845"/>
                <a:ext cx="72337" cy="31155"/>
              </a:xfrm>
              <a:custGeom>
                <a:rect b="b" l="l" r="r" t="t"/>
                <a:pathLst>
                  <a:path extrusionOk="0" h="31155" w="72337">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2"/>
              <p:cNvSpPr/>
              <p:nvPr/>
            </p:nvSpPr>
            <p:spPr>
              <a:xfrm>
                <a:off x="5538216" y="1062192"/>
                <a:ext cx="2859165" cy="3884558"/>
              </a:xfrm>
              <a:custGeom>
                <a:rect b="b" l="l" r="r" t="t"/>
                <a:pathLst>
                  <a:path extrusionOk="0" h="3884558" w="2859165">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2"/>
              <p:cNvSpPr/>
              <p:nvPr/>
            </p:nvSpPr>
            <p:spPr>
              <a:xfrm>
                <a:off x="5533368" y="1064955"/>
                <a:ext cx="2859260" cy="3884554"/>
              </a:xfrm>
              <a:custGeom>
                <a:rect b="b" l="l" r="r" t="t"/>
                <a:pathLst>
                  <a:path extrusionOk="0" h="3884554" w="285926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2"/>
              <p:cNvSpPr/>
              <p:nvPr/>
            </p:nvSpPr>
            <p:spPr>
              <a:xfrm>
                <a:off x="5568443" y="1110406"/>
                <a:ext cx="2788159" cy="3702480"/>
              </a:xfrm>
              <a:custGeom>
                <a:rect b="b" l="l" r="r" t="t"/>
                <a:pathLst>
                  <a:path extrusionOk="0" h="3702480" w="2788159">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12"/>
              <p:cNvSpPr/>
              <p:nvPr/>
            </p:nvSpPr>
            <p:spPr>
              <a:xfrm>
                <a:off x="5762166" y="1403396"/>
                <a:ext cx="919754" cy="618313"/>
              </a:xfrm>
              <a:custGeom>
                <a:rect b="b" l="l" r="r" t="t"/>
                <a:pathLst>
                  <a:path extrusionOk="0" h="618313" w="919754">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12"/>
              <p:cNvSpPr/>
              <p:nvPr/>
            </p:nvSpPr>
            <p:spPr>
              <a:xfrm>
                <a:off x="5766158" y="1584712"/>
                <a:ext cx="686298" cy="451951"/>
              </a:xfrm>
              <a:custGeom>
                <a:rect b="b" l="l" r="r" t="t"/>
                <a:pathLst>
                  <a:path extrusionOk="0" h="451951" w="686298">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2"/>
              <p:cNvSpPr/>
              <p:nvPr/>
            </p:nvSpPr>
            <p:spPr>
              <a:xfrm>
                <a:off x="5766158" y="1702632"/>
                <a:ext cx="686488" cy="451759"/>
              </a:xfrm>
              <a:custGeom>
                <a:rect b="b" l="l" r="r" t="t"/>
                <a:pathLst>
                  <a:path extrusionOk="0" h="451759" w="686488">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2"/>
              <p:cNvSpPr/>
              <p:nvPr/>
            </p:nvSpPr>
            <p:spPr>
              <a:xfrm>
                <a:off x="5766158" y="1820170"/>
                <a:ext cx="562156" cy="379997"/>
              </a:xfrm>
              <a:custGeom>
                <a:rect b="b" l="l" r="r" t="t"/>
                <a:pathLst>
                  <a:path extrusionOk="0" h="379997" w="562156">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2"/>
              <p:cNvSpPr/>
              <p:nvPr/>
            </p:nvSpPr>
            <p:spPr>
              <a:xfrm>
                <a:off x="5762166" y="2639293"/>
                <a:ext cx="919754" cy="618340"/>
              </a:xfrm>
              <a:custGeom>
                <a:rect b="b" l="l" r="r" t="t"/>
                <a:pathLst>
                  <a:path extrusionOk="0" h="618340" w="919754">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2"/>
              <p:cNvSpPr/>
              <p:nvPr/>
            </p:nvSpPr>
            <p:spPr>
              <a:xfrm>
                <a:off x="5766158" y="2821069"/>
                <a:ext cx="686488" cy="451519"/>
              </a:xfrm>
              <a:custGeom>
                <a:rect b="b" l="l" r="r" t="t"/>
                <a:pathLst>
                  <a:path extrusionOk="0" h="451519" w="686488">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2"/>
              <p:cNvSpPr/>
              <p:nvPr/>
            </p:nvSpPr>
            <p:spPr>
              <a:xfrm>
                <a:off x="5766158" y="2938486"/>
                <a:ext cx="686488" cy="451826"/>
              </a:xfrm>
              <a:custGeom>
                <a:rect b="b" l="l" r="r" t="t"/>
                <a:pathLst>
                  <a:path extrusionOk="0" h="451826" w="686488">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2"/>
              <p:cNvSpPr/>
              <p:nvPr/>
            </p:nvSpPr>
            <p:spPr>
              <a:xfrm>
                <a:off x="5766158" y="3056051"/>
                <a:ext cx="562156" cy="379920"/>
              </a:xfrm>
              <a:custGeom>
                <a:rect b="b" l="l" r="r" t="t"/>
                <a:pathLst>
                  <a:path extrusionOk="0" h="379920" w="562156">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2"/>
              <p:cNvSpPr/>
              <p:nvPr/>
            </p:nvSpPr>
            <p:spPr>
              <a:xfrm>
                <a:off x="6897600" y="3332192"/>
                <a:ext cx="1250451" cy="1162368"/>
              </a:xfrm>
              <a:custGeom>
                <a:rect b="b" l="l" r="r" t="t"/>
                <a:pathLst>
                  <a:path extrusionOk="0" h="1162368" w="1250451">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2"/>
              <p:cNvSpPr/>
              <p:nvPr/>
            </p:nvSpPr>
            <p:spPr>
              <a:xfrm>
                <a:off x="5766443" y="2003281"/>
                <a:ext cx="882682" cy="1029375"/>
              </a:xfrm>
              <a:custGeom>
                <a:rect b="b" l="l" r="r" t="t"/>
                <a:pathLst>
                  <a:path extrusionOk="0" h="1029375" w="882682">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2"/>
              <p:cNvSpPr/>
              <p:nvPr/>
            </p:nvSpPr>
            <p:spPr>
              <a:xfrm>
                <a:off x="6897600" y="3388613"/>
                <a:ext cx="1250451" cy="1106424"/>
              </a:xfrm>
              <a:custGeom>
                <a:rect b="b" l="l" r="r" t="t"/>
                <a:pathLst>
                  <a:path extrusionOk="0" h="1106424" w="1250451">
                    <a:moveTo>
                      <a:pt x="0" y="0"/>
                    </a:moveTo>
                    <a:lnTo>
                      <a:pt x="0" y="383096"/>
                    </a:lnTo>
                    <a:lnTo>
                      <a:pt x="1250452" y="1106424"/>
                    </a:lnTo>
                    <a:lnTo>
                      <a:pt x="1250452" y="214027"/>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2"/>
              <p:cNvSpPr/>
              <p:nvPr/>
            </p:nvSpPr>
            <p:spPr>
              <a:xfrm>
                <a:off x="7389036" y="3376326"/>
                <a:ext cx="9505" cy="678751"/>
              </a:xfrm>
              <a:custGeom>
                <a:rect b="b" l="l" r="r" t="t"/>
                <a:pathLst>
                  <a:path extrusionOk="0" h="678751" w="9505">
                    <a:moveTo>
                      <a:pt x="0" y="0"/>
                    </a:moveTo>
                    <a:lnTo>
                      <a:pt x="0" y="678752"/>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2"/>
              <p:cNvSpPr/>
              <p:nvPr/>
            </p:nvSpPr>
            <p:spPr>
              <a:xfrm>
                <a:off x="7771633" y="3805618"/>
                <a:ext cx="9505" cy="470725"/>
              </a:xfrm>
              <a:custGeom>
                <a:rect b="b" l="l" r="r" t="t"/>
                <a:pathLst>
                  <a:path extrusionOk="0" h="470725" w="9505">
                    <a:moveTo>
                      <a:pt x="0" y="0"/>
                    </a:moveTo>
                    <a:lnTo>
                      <a:pt x="0" y="470725"/>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2"/>
              <p:cNvSpPr/>
              <p:nvPr/>
            </p:nvSpPr>
            <p:spPr>
              <a:xfrm>
                <a:off x="6897600" y="3332663"/>
                <a:ext cx="1250451" cy="479359"/>
              </a:xfrm>
              <a:custGeom>
                <a:rect b="b" l="l" r="r" t="t"/>
                <a:pathLst>
                  <a:path extrusionOk="0" h="479359" w="1250451">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cap="flat" cmpd="sng" w="14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2"/>
              <p:cNvSpPr/>
              <p:nvPr/>
            </p:nvSpPr>
            <p:spPr>
              <a:xfrm rot="-1801764">
                <a:off x="7364922" y="3334621"/>
                <a:ext cx="48054" cy="83555"/>
              </a:xfrm>
              <a:custGeom>
                <a:rect b="b" l="l" r="r" t="t"/>
                <a:pathLst>
                  <a:path extrusionOk="0" h="83629" w="48097">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2"/>
              <p:cNvSpPr/>
              <p:nvPr/>
            </p:nvSpPr>
            <p:spPr>
              <a:xfrm rot="-1790023">
                <a:off x="8141346" y="3571007"/>
                <a:ext cx="48265" cy="83920"/>
              </a:xfrm>
              <a:custGeom>
                <a:rect b="b" l="l" r="r" t="t"/>
                <a:pathLst>
                  <a:path extrusionOk="0" h="83917" w="48263">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2"/>
              <p:cNvSpPr/>
              <p:nvPr/>
            </p:nvSpPr>
            <p:spPr>
              <a:xfrm rot="-1790023">
                <a:off x="7763340" y="3766404"/>
                <a:ext cx="48265" cy="83920"/>
              </a:xfrm>
              <a:custGeom>
                <a:rect b="b" l="l" r="r" t="t"/>
                <a:pathLst>
                  <a:path extrusionOk="0" h="83917" w="48263">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2"/>
              <p:cNvSpPr/>
              <p:nvPr/>
            </p:nvSpPr>
            <p:spPr>
              <a:xfrm rot="-1801764">
                <a:off x="6873548" y="3361832"/>
                <a:ext cx="48054" cy="83555"/>
              </a:xfrm>
              <a:custGeom>
                <a:rect b="b" l="l" r="r" t="t"/>
                <a:pathLst>
                  <a:path extrusionOk="0" h="83629" w="48097">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2"/>
              <p:cNvSpPr/>
              <p:nvPr/>
            </p:nvSpPr>
            <p:spPr>
              <a:xfrm>
                <a:off x="6868038" y="2430219"/>
                <a:ext cx="78705" cy="316778"/>
              </a:xfrm>
              <a:custGeom>
                <a:rect b="b" l="l" r="r" t="t"/>
                <a:pathLst>
                  <a:path extrusionOk="0" h="316778" w="78705">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2"/>
              <p:cNvSpPr/>
              <p:nvPr/>
            </p:nvSpPr>
            <p:spPr>
              <a:xfrm>
                <a:off x="6986477" y="2241366"/>
                <a:ext cx="78420" cy="573928"/>
              </a:xfrm>
              <a:custGeom>
                <a:rect b="b" l="l" r="r" t="t"/>
                <a:pathLst>
                  <a:path extrusionOk="0" h="573928" w="7842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2"/>
              <p:cNvSpPr/>
              <p:nvPr/>
            </p:nvSpPr>
            <p:spPr>
              <a:xfrm>
                <a:off x="7222119" y="2426981"/>
                <a:ext cx="78420" cy="524860"/>
              </a:xfrm>
              <a:custGeom>
                <a:rect b="b" l="l" r="r" t="t"/>
                <a:pathLst>
                  <a:path extrusionOk="0" h="524860" w="7842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2"/>
              <p:cNvSpPr/>
              <p:nvPr/>
            </p:nvSpPr>
            <p:spPr>
              <a:xfrm>
                <a:off x="7340177" y="2573447"/>
                <a:ext cx="78420" cy="446687"/>
              </a:xfrm>
              <a:custGeom>
                <a:rect b="b" l="l" r="r" t="t"/>
                <a:pathLst>
                  <a:path extrusionOk="0" h="446687" w="7842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2"/>
              <p:cNvSpPr/>
              <p:nvPr/>
            </p:nvSpPr>
            <p:spPr>
              <a:xfrm>
                <a:off x="7575249" y="2900319"/>
                <a:ext cx="78325" cy="255777"/>
              </a:xfrm>
              <a:custGeom>
                <a:rect b="b" l="l" r="r" t="t"/>
                <a:pathLst>
                  <a:path extrusionOk="0" h="255777" w="78325">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2"/>
              <p:cNvSpPr/>
              <p:nvPr/>
            </p:nvSpPr>
            <p:spPr>
              <a:xfrm>
                <a:off x="7693593" y="2520557"/>
                <a:ext cx="78420" cy="703833"/>
              </a:xfrm>
              <a:custGeom>
                <a:rect b="b" l="l" r="r" t="t"/>
                <a:pathLst>
                  <a:path extrusionOk="0" h="703833" w="7842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2"/>
              <p:cNvSpPr/>
              <p:nvPr/>
            </p:nvSpPr>
            <p:spPr>
              <a:xfrm>
                <a:off x="7981135" y="3135165"/>
                <a:ext cx="78420" cy="255818"/>
              </a:xfrm>
              <a:custGeom>
                <a:rect b="b" l="l" r="r" t="t"/>
                <a:pathLst>
                  <a:path extrusionOk="0" h="255818" w="7842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2"/>
              <p:cNvSpPr/>
              <p:nvPr/>
            </p:nvSpPr>
            <p:spPr>
              <a:xfrm>
                <a:off x="8099193" y="3142308"/>
                <a:ext cx="78420" cy="316963"/>
              </a:xfrm>
              <a:custGeom>
                <a:rect b="b" l="l" r="r" t="t"/>
                <a:pathLst>
                  <a:path extrusionOk="0" h="316963" w="7842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8" name="Google Shape;128;p12"/>
            <p:cNvSpPr/>
            <p:nvPr/>
          </p:nvSpPr>
          <p:spPr>
            <a:xfrm>
              <a:off x="2810939" y="4355647"/>
              <a:ext cx="905825" cy="524291"/>
            </a:xfrm>
            <a:custGeom>
              <a:rect b="b" l="l" r="r" t="t"/>
              <a:pathLst>
                <a:path extrusionOk="0" h="524291" w="905825">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2"/>
            <p:cNvSpPr/>
            <p:nvPr/>
          </p:nvSpPr>
          <p:spPr>
            <a:xfrm>
              <a:off x="2999385" y="3858955"/>
              <a:ext cx="906089" cy="910207"/>
            </a:xfrm>
            <a:custGeom>
              <a:rect b="b" l="l" r="r" t="t"/>
              <a:pathLst>
                <a:path extrusionOk="0" h="910207" w="906089">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2"/>
            <p:cNvSpPr/>
            <p:nvPr/>
          </p:nvSpPr>
          <p:spPr>
            <a:xfrm>
              <a:off x="2999385" y="3718383"/>
              <a:ext cx="905566" cy="524522"/>
            </a:xfrm>
            <a:custGeom>
              <a:rect b="b" l="l" r="r" t="t"/>
              <a:pathLst>
                <a:path extrusionOk="0" h="524522" w="905566">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2"/>
            <p:cNvSpPr/>
            <p:nvPr/>
          </p:nvSpPr>
          <p:spPr>
            <a:xfrm>
              <a:off x="2999243" y="3647851"/>
              <a:ext cx="905825" cy="524031"/>
            </a:xfrm>
            <a:custGeom>
              <a:rect b="b" l="l" r="r" t="t"/>
              <a:pathLst>
                <a:path extrusionOk="0" h="524031" w="905825">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2"/>
            <p:cNvSpPr/>
            <p:nvPr/>
          </p:nvSpPr>
          <p:spPr>
            <a:xfrm>
              <a:off x="3230772" y="3780524"/>
              <a:ext cx="129655" cy="75042"/>
            </a:xfrm>
            <a:custGeom>
              <a:rect b="b" l="l" r="r" t="t"/>
              <a:pathLst>
                <a:path extrusionOk="0" h="75042" w="129655">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2"/>
            <p:cNvSpPr/>
            <p:nvPr/>
          </p:nvSpPr>
          <p:spPr>
            <a:xfrm>
              <a:off x="3230772" y="3756847"/>
              <a:ext cx="129655" cy="75056"/>
            </a:xfrm>
            <a:custGeom>
              <a:rect b="b" l="l" r="r" t="t"/>
              <a:pathLst>
                <a:path extrusionOk="0" h="75056" w="129655">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2"/>
            <p:cNvSpPr/>
            <p:nvPr/>
          </p:nvSpPr>
          <p:spPr>
            <a:xfrm>
              <a:off x="3393243" y="3872036"/>
              <a:ext cx="129623" cy="74995"/>
            </a:xfrm>
            <a:custGeom>
              <a:rect b="b" l="l" r="r" t="t"/>
              <a:pathLst>
                <a:path extrusionOk="0" h="74995" w="129623">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2"/>
            <p:cNvSpPr/>
            <p:nvPr/>
          </p:nvSpPr>
          <p:spPr>
            <a:xfrm>
              <a:off x="3395112" y="3888323"/>
              <a:ext cx="126148" cy="58707"/>
            </a:xfrm>
            <a:custGeom>
              <a:rect b="b" l="l" r="r" t="t"/>
              <a:pathLst>
                <a:path extrusionOk="0" h="58707" w="126148">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2"/>
            <p:cNvSpPr/>
            <p:nvPr/>
          </p:nvSpPr>
          <p:spPr>
            <a:xfrm>
              <a:off x="3543979" y="3964737"/>
              <a:ext cx="129655" cy="75042"/>
            </a:xfrm>
            <a:custGeom>
              <a:rect b="b" l="l" r="r" t="t"/>
              <a:pathLst>
                <a:path extrusionOk="0" h="75042" w="129655">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rgbClr val="007BB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2"/>
            <p:cNvSpPr/>
            <p:nvPr/>
          </p:nvSpPr>
          <p:spPr>
            <a:xfrm>
              <a:off x="3543979" y="3941061"/>
              <a:ext cx="129655" cy="75056"/>
            </a:xfrm>
            <a:custGeom>
              <a:rect b="b" l="l" r="r" t="t"/>
              <a:pathLst>
                <a:path extrusionOk="0" h="75056" w="129655">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2"/>
            <p:cNvSpPr/>
            <p:nvPr/>
          </p:nvSpPr>
          <p:spPr>
            <a:xfrm>
              <a:off x="5673026" y="4464079"/>
              <a:ext cx="468241" cy="270891"/>
            </a:xfrm>
            <a:custGeom>
              <a:rect b="b" l="l" r="r" t="t"/>
              <a:pathLst>
                <a:path extrusionOk="0" h="270891" w="468241">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2"/>
            <p:cNvSpPr/>
            <p:nvPr/>
          </p:nvSpPr>
          <p:spPr>
            <a:xfrm>
              <a:off x="5819482" y="3280817"/>
              <a:ext cx="243195" cy="356577"/>
            </a:xfrm>
            <a:custGeom>
              <a:rect b="b" l="l" r="r" t="t"/>
              <a:pathLst>
                <a:path extrusionOk="0" h="356577" w="243195">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2"/>
            <p:cNvSpPr/>
            <p:nvPr/>
          </p:nvSpPr>
          <p:spPr>
            <a:xfrm>
              <a:off x="5837923" y="3277536"/>
              <a:ext cx="116085" cy="143945"/>
            </a:xfrm>
            <a:custGeom>
              <a:rect b="b" l="l" r="r" t="t"/>
              <a:pathLst>
                <a:path extrusionOk="0" h="143945" w="116085">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2"/>
            <p:cNvSpPr/>
            <p:nvPr/>
          </p:nvSpPr>
          <p:spPr>
            <a:xfrm>
              <a:off x="5860663" y="3433950"/>
              <a:ext cx="143677" cy="161015"/>
            </a:xfrm>
            <a:custGeom>
              <a:rect b="b" l="l" r="r" t="t"/>
              <a:pathLst>
                <a:path extrusionOk="0" h="161015" w="143677">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2"/>
            <p:cNvSpPr/>
            <p:nvPr/>
          </p:nvSpPr>
          <p:spPr>
            <a:xfrm>
              <a:off x="5729287" y="3551002"/>
              <a:ext cx="121787" cy="284211"/>
            </a:xfrm>
            <a:custGeom>
              <a:rect b="b" l="l" r="r" t="t"/>
              <a:pathLst>
                <a:path extrusionOk="0" h="284211" w="121787">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2"/>
            <p:cNvSpPr/>
            <p:nvPr/>
          </p:nvSpPr>
          <p:spPr>
            <a:xfrm>
              <a:off x="5818929" y="3486611"/>
              <a:ext cx="209320" cy="241045"/>
            </a:xfrm>
            <a:custGeom>
              <a:rect b="b" l="l" r="r" t="t"/>
              <a:pathLst>
                <a:path extrusionOk="0" h="241045" w="20932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2"/>
            <p:cNvSpPr/>
            <p:nvPr/>
          </p:nvSpPr>
          <p:spPr>
            <a:xfrm>
              <a:off x="5856166" y="3289038"/>
              <a:ext cx="154042" cy="190250"/>
            </a:xfrm>
            <a:custGeom>
              <a:rect b="b" l="l" r="r" t="t"/>
              <a:pathLst>
                <a:path extrusionOk="0" h="190250" w="154042">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2"/>
            <p:cNvSpPr/>
            <p:nvPr/>
          </p:nvSpPr>
          <p:spPr>
            <a:xfrm>
              <a:off x="5862376" y="3287995"/>
              <a:ext cx="154704" cy="145954"/>
            </a:xfrm>
            <a:custGeom>
              <a:rect b="b" l="l" r="r" t="t"/>
              <a:pathLst>
                <a:path extrusionOk="0" h="145954" w="154704">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2"/>
            <p:cNvSpPr/>
            <p:nvPr/>
          </p:nvSpPr>
          <p:spPr>
            <a:xfrm>
              <a:off x="5888298" y="4552945"/>
              <a:ext cx="121626" cy="93085"/>
            </a:xfrm>
            <a:custGeom>
              <a:rect b="b" l="l" r="r" t="t"/>
              <a:pathLst>
                <a:path extrusionOk="0" h="93085" w="121626">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2"/>
            <p:cNvSpPr/>
            <p:nvPr/>
          </p:nvSpPr>
          <p:spPr>
            <a:xfrm>
              <a:off x="5888421" y="4582665"/>
              <a:ext cx="121131" cy="63346"/>
            </a:xfrm>
            <a:custGeom>
              <a:rect b="b" l="l" r="r" t="t"/>
              <a:pathLst>
                <a:path extrusionOk="0" h="63346" w="121131">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2"/>
            <p:cNvSpPr/>
            <p:nvPr/>
          </p:nvSpPr>
          <p:spPr>
            <a:xfrm>
              <a:off x="5795742" y="4532466"/>
              <a:ext cx="111395" cy="86487"/>
            </a:xfrm>
            <a:custGeom>
              <a:rect b="b" l="l" r="r" t="t"/>
              <a:pathLst>
                <a:path extrusionOk="0" h="86487" w="111395">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2"/>
            <p:cNvSpPr/>
            <p:nvPr/>
          </p:nvSpPr>
          <p:spPr>
            <a:xfrm>
              <a:off x="5796313" y="4560948"/>
              <a:ext cx="110894" cy="58013"/>
            </a:xfrm>
            <a:custGeom>
              <a:rect b="b" l="l" r="r" t="t"/>
              <a:pathLst>
                <a:path extrusionOk="0" h="58013" w="110894">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2"/>
            <p:cNvSpPr/>
            <p:nvPr/>
          </p:nvSpPr>
          <p:spPr>
            <a:xfrm>
              <a:off x="5813683" y="3728558"/>
              <a:ext cx="237954" cy="833275"/>
            </a:xfrm>
            <a:custGeom>
              <a:rect b="b" l="l" r="r" t="t"/>
              <a:pathLst>
                <a:path extrusionOk="0" h="833275" w="237954">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2"/>
            <p:cNvSpPr/>
            <p:nvPr/>
          </p:nvSpPr>
          <p:spPr>
            <a:xfrm>
              <a:off x="5803516" y="3708175"/>
              <a:ext cx="253612" cy="553963"/>
            </a:xfrm>
            <a:custGeom>
              <a:rect b="b" l="l" r="r" t="t"/>
              <a:pathLst>
                <a:path extrusionOk="0" h="553963" w="253612">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2"/>
            <p:cNvSpPr/>
            <p:nvPr/>
          </p:nvSpPr>
          <p:spPr>
            <a:xfrm>
              <a:off x="5812662" y="3486508"/>
              <a:ext cx="71005" cy="74600"/>
            </a:xfrm>
            <a:custGeom>
              <a:rect b="b" l="l" r="r" t="t"/>
              <a:pathLst>
                <a:path extrusionOk="0" h="74600" w="71005">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2"/>
            <p:cNvSpPr/>
            <p:nvPr/>
          </p:nvSpPr>
          <p:spPr>
            <a:xfrm>
              <a:off x="5614947" y="3815235"/>
              <a:ext cx="254367" cy="147732"/>
            </a:xfrm>
            <a:custGeom>
              <a:rect b="b" l="l" r="r" t="t"/>
              <a:pathLst>
                <a:path extrusionOk="0" h="147732" w="254367">
                  <a:moveTo>
                    <a:pt x="0" y="86201"/>
                  </a:moveTo>
                  <a:lnTo>
                    <a:pt x="148096" y="0"/>
                  </a:lnTo>
                  <a:lnTo>
                    <a:pt x="254368" y="61436"/>
                  </a:lnTo>
                  <a:lnTo>
                    <a:pt x="106272" y="147733"/>
                  </a:lnTo>
                  <a:lnTo>
                    <a:pt x="0" y="862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2"/>
            <p:cNvSpPr/>
            <p:nvPr/>
          </p:nvSpPr>
          <p:spPr>
            <a:xfrm>
              <a:off x="5694413" y="3821487"/>
              <a:ext cx="53706" cy="44771"/>
            </a:xfrm>
            <a:custGeom>
              <a:rect b="b" l="l" r="r" t="t"/>
              <a:pathLst>
                <a:path extrusionOk="0" h="44771" w="53706">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2"/>
            <p:cNvSpPr/>
            <p:nvPr/>
          </p:nvSpPr>
          <p:spPr>
            <a:xfrm>
              <a:off x="5775008" y="3530248"/>
              <a:ext cx="253611" cy="322722"/>
            </a:xfrm>
            <a:custGeom>
              <a:rect b="b" l="l" r="r" t="t"/>
              <a:pathLst>
                <a:path extrusionOk="0" h="322722" w="253611">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2"/>
            <p:cNvSpPr/>
            <p:nvPr/>
          </p:nvSpPr>
          <p:spPr>
            <a:xfrm>
              <a:off x="5965891" y="3514431"/>
              <a:ext cx="72720" cy="103595"/>
            </a:xfrm>
            <a:custGeom>
              <a:rect b="b" l="l" r="r" t="t"/>
              <a:pathLst>
                <a:path extrusionOk="0" h="103595" w="7272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7" name="Google Shape;157;p12"/>
            <p:cNvGrpSpPr/>
            <p:nvPr/>
          </p:nvGrpSpPr>
          <p:grpSpPr>
            <a:xfrm flipH="1">
              <a:off x="2865273" y="3434801"/>
              <a:ext cx="598186" cy="1340314"/>
              <a:chOff x="4210728" y="4525714"/>
              <a:chExt cx="546438" cy="1224366"/>
            </a:xfrm>
          </p:grpSpPr>
          <p:sp>
            <p:nvSpPr>
              <p:cNvPr id="158" name="Google Shape;158;p12"/>
              <p:cNvSpPr/>
              <p:nvPr/>
            </p:nvSpPr>
            <p:spPr>
              <a:xfrm>
                <a:off x="4672107" y="4726590"/>
                <a:ext cx="85002" cy="305847"/>
              </a:xfrm>
              <a:custGeom>
                <a:rect b="b" l="l" r="r" t="t"/>
                <a:pathLst>
                  <a:path extrusionOk="0" h="305847" w="85002">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2"/>
              <p:cNvSpPr/>
              <p:nvPr/>
            </p:nvSpPr>
            <p:spPr>
              <a:xfrm>
                <a:off x="4408366" y="5679962"/>
                <a:ext cx="123900" cy="70118"/>
              </a:xfrm>
              <a:custGeom>
                <a:rect b="b" l="l" r="r" t="t"/>
                <a:pathLst>
                  <a:path extrusionOk="0" h="70118" w="12390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2"/>
              <p:cNvSpPr/>
              <p:nvPr/>
            </p:nvSpPr>
            <p:spPr>
              <a:xfrm>
                <a:off x="4408245" y="5691663"/>
                <a:ext cx="121939" cy="58416"/>
              </a:xfrm>
              <a:custGeom>
                <a:rect b="b" l="l" r="r" t="t"/>
                <a:pathLst>
                  <a:path extrusionOk="0" h="58416" w="121939">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2"/>
              <p:cNvSpPr/>
              <p:nvPr/>
            </p:nvSpPr>
            <p:spPr>
              <a:xfrm>
                <a:off x="4566152" y="5600798"/>
                <a:ext cx="119416" cy="67472"/>
              </a:xfrm>
              <a:custGeom>
                <a:rect b="b" l="l" r="r" t="t"/>
                <a:pathLst>
                  <a:path extrusionOk="0" h="67472" w="119416">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2"/>
              <p:cNvSpPr/>
              <p:nvPr/>
            </p:nvSpPr>
            <p:spPr>
              <a:xfrm>
                <a:off x="4566197" y="5611939"/>
                <a:ext cx="117340" cy="56332"/>
              </a:xfrm>
              <a:custGeom>
                <a:rect b="b" l="l" r="r" t="t"/>
                <a:pathLst>
                  <a:path extrusionOk="0" h="56332" w="11734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2"/>
              <p:cNvSpPr/>
              <p:nvPr/>
            </p:nvSpPr>
            <p:spPr>
              <a:xfrm>
                <a:off x="4483409" y="4968525"/>
                <a:ext cx="238054" cy="732926"/>
              </a:xfrm>
              <a:custGeom>
                <a:rect b="b" l="l" r="r" t="t"/>
                <a:pathLst>
                  <a:path extrusionOk="0" h="732926" w="238054">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2"/>
              <p:cNvSpPr/>
              <p:nvPr/>
            </p:nvSpPr>
            <p:spPr>
              <a:xfrm>
                <a:off x="4484426" y="4968525"/>
                <a:ext cx="236925" cy="409866"/>
              </a:xfrm>
              <a:custGeom>
                <a:rect b="b" l="l" r="r" t="t"/>
                <a:pathLst>
                  <a:path extrusionOk="0" h="409866" w="236925">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2"/>
              <p:cNvSpPr/>
              <p:nvPr/>
            </p:nvSpPr>
            <p:spPr>
              <a:xfrm>
                <a:off x="4531702" y="4525767"/>
                <a:ext cx="160521" cy="258577"/>
              </a:xfrm>
              <a:custGeom>
                <a:rect b="b" l="l" r="r" t="t"/>
                <a:pathLst>
                  <a:path extrusionOk="0" h="258577" w="160521">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2"/>
              <p:cNvSpPr/>
              <p:nvPr/>
            </p:nvSpPr>
            <p:spPr>
              <a:xfrm>
                <a:off x="4695825" y="4756088"/>
                <a:ext cx="61341" cy="108805"/>
              </a:xfrm>
              <a:custGeom>
                <a:rect b="b" l="l" r="r" t="t"/>
                <a:pathLst>
                  <a:path extrusionOk="0" h="108805" w="61341">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2"/>
              <p:cNvSpPr/>
              <p:nvPr/>
            </p:nvSpPr>
            <p:spPr>
              <a:xfrm>
                <a:off x="4523612" y="4724507"/>
                <a:ext cx="191546" cy="273865"/>
              </a:xfrm>
              <a:custGeom>
                <a:rect b="b" l="l" r="r" t="t"/>
                <a:pathLst>
                  <a:path extrusionOk="0" h="273865" w="191546">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2"/>
              <p:cNvSpPr/>
              <p:nvPr/>
            </p:nvSpPr>
            <p:spPr>
              <a:xfrm>
                <a:off x="4210728" y="4780936"/>
                <a:ext cx="368747" cy="265455"/>
              </a:xfrm>
              <a:custGeom>
                <a:rect b="b" l="l" r="r" t="t"/>
                <a:pathLst>
                  <a:path extrusionOk="0" h="265455" w="368747">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2"/>
              <p:cNvSpPr/>
              <p:nvPr/>
            </p:nvSpPr>
            <p:spPr>
              <a:xfrm>
                <a:off x="4484370" y="4765472"/>
                <a:ext cx="100785" cy="104755"/>
              </a:xfrm>
              <a:custGeom>
                <a:rect b="b" l="l" r="r" t="t"/>
                <a:pathLst>
                  <a:path extrusionOk="0" h="104755" w="100785">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2"/>
              <p:cNvSpPr/>
              <p:nvPr/>
            </p:nvSpPr>
            <p:spPr>
              <a:xfrm>
                <a:off x="4524935" y="4525714"/>
                <a:ext cx="201012" cy="328692"/>
              </a:xfrm>
              <a:custGeom>
                <a:rect b="b" l="l" r="r" t="t"/>
                <a:pathLst>
                  <a:path extrusionOk="0" h="328692" w="201012">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pic>
        <p:nvPicPr>
          <p:cNvPr id="171" name="Google Shape;171;p12"/>
          <p:cNvPicPr preferRelativeResize="0"/>
          <p:nvPr/>
        </p:nvPicPr>
        <p:blipFill>
          <a:blip r:embed="rId3">
            <a:alphaModFix/>
          </a:blip>
          <a:stretch>
            <a:fillRect/>
          </a:stretch>
        </p:blipFill>
        <p:spPr>
          <a:xfrm>
            <a:off x="1085600" y="1834225"/>
            <a:ext cx="4208323" cy="918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479650" y="57565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Interface Selection</a:t>
            </a:r>
            <a:endParaRPr/>
          </a:p>
        </p:txBody>
      </p:sp>
      <p:sp>
        <p:nvSpPr>
          <p:cNvPr id="339" name="Google Shape;339;p2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40" name="Google Shape;340;p21"/>
          <p:cNvGrpSpPr/>
          <p:nvPr/>
        </p:nvGrpSpPr>
        <p:grpSpPr>
          <a:xfrm>
            <a:off x="5796744" y="1573487"/>
            <a:ext cx="2928488" cy="3139481"/>
            <a:chOff x="2183550" y="65875"/>
            <a:chExt cx="4483981" cy="4807045"/>
          </a:xfrm>
        </p:grpSpPr>
        <p:sp>
          <p:nvSpPr>
            <p:cNvPr id="341" name="Google Shape;341;p21"/>
            <p:cNvSpPr/>
            <p:nvPr/>
          </p:nvSpPr>
          <p:spPr>
            <a:xfrm>
              <a:off x="3889897" y="3280283"/>
              <a:ext cx="998038" cy="577710"/>
            </a:xfrm>
            <a:custGeom>
              <a:rect b="b" l="l" r="r" t="t"/>
              <a:pathLst>
                <a:path extrusionOk="0" h="577710" w="998038">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1"/>
            <p:cNvSpPr/>
            <p:nvPr/>
          </p:nvSpPr>
          <p:spPr>
            <a:xfrm>
              <a:off x="2372415"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1"/>
            <p:cNvSpPr/>
            <p:nvPr/>
          </p:nvSpPr>
          <p:spPr>
            <a:xfrm>
              <a:off x="3921527" y="3261804"/>
              <a:ext cx="998857" cy="577329"/>
            </a:xfrm>
            <a:custGeom>
              <a:rect b="b" l="l" r="r" t="t"/>
              <a:pathLst>
                <a:path extrusionOk="0" h="577329" w="998857">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1"/>
            <p:cNvSpPr/>
            <p:nvPr/>
          </p:nvSpPr>
          <p:spPr>
            <a:xfrm>
              <a:off x="3922039" y="3231825"/>
              <a:ext cx="998054" cy="577388"/>
            </a:xfrm>
            <a:custGeom>
              <a:rect b="b" l="l" r="r" t="t"/>
              <a:pathLst>
                <a:path extrusionOk="0" h="577388" w="998054">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1"/>
            <p:cNvSpPr/>
            <p:nvPr/>
          </p:nvSpPr>
          <p:spPr>
            <a:xfrm>
              <a:off x="4231770" y="3400376"/>
              <a:ext cx="378145" cy="218912"/>
            </a:xfrm>
            <a:custGeom>
              <a:rect b="b" l="l" r="r" t="t"/>
              <a:pathLst>
                <a:path extrusionOk="0" h="218912" w="378145">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1"/>
            <p:cNvSpPr/>
            <p:nvPr/>
          </p:nvSpPr>
          <p:spPr>
            <a:xfrm>
              <a:off x="4231502" y="3348848"/>
              <a:ext cx="378432" cy="218803"/>
            </a:xfrm>
            <a:custGeom>
              <a:rect b="b" l="l" r="r" t="t"/>
              <a:pathLst>
                <a:path extrusionOk="0" h="218803" w="378432">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21"/>
            <p:cNvSpPr/>
            <p:nvPr/>
          </p:nvSpPr>
          <p:spPr>
            <a:xfrm>
              <a:off x="3409843" y="2513133"/>
              <a:ext cx="2024410" cy="945165"/>
            </a:xfrm>
            <a:custGeom>
              <a:rect b="b" l="l" r="r" t="t"/>
              <a:pathLst>
                <a:path extrusionOk="0" h="945165" w="2024410">
                  <a:moveTo>
                    <a:pt x="1010828" y="945166"/>
                  </a:moveTo>
                  <a:lnTo>
                    <a:pt x="0" y="38005"/>
                  </a:lnTo>
                  <a:lnTo>
                    <a:pt x="2024411" y="0"/>
                  </a:lnTo>
                  <a:lnTo>
                    <a:pt x="1010828" y="945166"/>
                  </a:ln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21"/>
            <p:cNvSpPr/>
            <p:nvPr/>
          </p:nvSpPr>
          <p:spPr>
            <a:xfrm>
              <a:off x="2963426" y="65875"/>
              <a:ext cx="2875158" cy="2882646"/>
            </a:xfrm>
            <a:custGeom>
              <a:rect b="b" l="l" r="r" t="t"/>
              <a:pathLst>
                <a:path extrusionOk="0" h="2882646" w="2875158">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21"/>
            <p:cNvSpPr/>
            <p:nvPr/>
          </p:nvSpPr>
          <p:spPr>
            <a:xfrm>
              <a:off x="2986102" y="165506"/>
              <a:ext cx="2752826" cy="2463451"/>
            </a:xfrm>
            <a:custGeom>
              <a:rect b="b" l="l" r="r" t="t"/>
              <a:pathLst>
                <a:path extrusionOk="0" h="2463451" w="2752826">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21"/>
            <p:cNvSpPr/>
            <p:nvPr/>
          </p:nvSpPr>
          <p:spPr>
            <a:xfrm>
              <a:off x="2963026" y="773963"/>
              <a:ext cx="2815611" cy="2175092"/>
            </a:xfrm>
            <a:custGeom>
              <a:rect b="b" l="l" r="r" t="t"/>
              <a:pathLst>
                <a:path extrusionOk="0" h="2175092" w="2815611">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21"/>
            <p:cNvSpPr/>
            <p:nvPr/>
          </p:nvSpPr>
          <p:spPr>
            <a:xfrm>
              <a:off x="2183550" y="4458424"/>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21"/>
            <p:cNvSpPr/>
            <p:nvPr/>
          </p:nvSpPr>
          <p:spPr>
            <a:xfrm>
              <a:off x="2233331"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1"/>
            <p:cNvSpPr/>
            <p:nvPr/>
          </p:nvSpPr>
          <p:spPr>
            <a:xfrm>
              <a:off x="2233331"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1"/>
            <p:cNvSpPr/>
            <p:nvPr/>
          </p:nvSpPr>
          <p:spPr>
            <a:xfrm>
              <a:off x="2447182"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1"/>
            <p:cNvSpPr/>
            <p:nvPr/>
          </p:nvSpPr>
          <p:spPr>
            <a:xfrm>
              <a:off x="2726476" y="4553957"/>
              <a:ext cx="159649" cy="89989"/>
            </a:xfrm>
            <a:custGeom>
              <a:rect b="b" l="l" r="r" t="t"/>
              <a:pathLst>
                <a:path extrusionOk="0" h="89989" w="159649">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21"/>
            <p:cNvSpPr/>
            <p:nvPr/>
          </p:nvSpPr>
          <p:spPr>
            <a:xfrm>
              <a:off x="2729149" y="4569009"/>
              <a:ext cx="157010" cy="75128"/>
            </a:xfrm>
            <a:custGeom>
              <a:rect b="b" l="l" r="r" t="t"/>
              <a:pathLst>
                <a:path extrusionOk="0" h="75128" w="15701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1"/>
            <p:cNvSpPr/>
            <p:nvPr/>
          </p:nvSpPr>
          <p:spPr>
            <a:xfrm>
              <a:off x="2596621" y="4484615"/>
              <a:ext cx="159662" cy="89989"/>
            </a:xfrm>
            <a:custGeom>
              <a:rect b="b" l="l" r="r" t="t"/>
              <a:pathLst>
                <a:path extrusionOk="0" h="89989" w="159662">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1"/>
            <p:cNvSpPr/>
            <p:nvPr/>
          </p:nvSpPr>
          <p:spPr>
            <a:xfrm>
              <a:off x="2599186" y="4499667"/>
              <a:ext cx="157105" cy="75128"/>
            </a:xfrm>
            <a:custGeom>
              <a:rect b="b" l="l" r="r" t="t"/>
              <a:pathLst>
                <a:path extrusionOk="0" h="75128" w="157105">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1"/>
            <p:cNvSpPr/>
            <p:nvPr/>
          </p:nvSpPr>
          <p:spPr>
            <a:xfrm>
              <a:off x="2302147" y="4142110"/>
              <a:ext cx="514696" cy="443940"/>
            </a:xfrm>
            <a:custGeom>
              <a:rect b="b" l="l" r="r" t="t"/>
              <a:pathLst>
                <a:path extrusionOk="0" h="443940" w="514696">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21"/>
            <p:cNvSpPr/>
            <p:nvPr/>
          </p:nvSpPr>
          <p:spPr>
            <a:xfrm>
              <a:off x="2258507" y="4054849"/>
              <a:ext cx="110678" cy="194691"/>
            </a:xfrm>
            <a:custGeom>
              <a:rect b="b" l="l" r="r" t="t"/>
              <a:pathLst>
                <a:path extrusionOk="0" h="194691" w="110678">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21"/>
            <p:cNvSpPr/>
            <p:nvPr/>
          </p:nvSpPr>
          <p:spPr>
            <a:xfrm>
              <a:off x="2250051" y="3940511"/>
              <a:ext cx="73912" cy="142900"/>
            </a:xfrm>
            <a:custGeom>
              <a:rect b="b" l="l" r="r" t="t"/>
              <a:pathLst>
                <a:path extrusionOk="0" h="142900" w="73912">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1"/>
            <p:cNvSpPr/>
            <p:nvPr/>
          </p:nvSpPr>
          <p:spPr>
            <a:xfrm>
              <a:off x="2326123" y="3751123"/>
              <a:ext cx="169201" cy="272154"/>
            </a:xfrm>
            <a:custGeom>
              <a:rect b="b" l="l" r="r" t="t"/>
              <a:pathLst>
                <a:path extrusionOk="0" h="272154" w="169201">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3" name="Google Shape;363;p21"/>
            <p:cNvGrpSpPr/>
            <p:nvPr/>
          </p:nvGrpSpPr>
          <p:grpSpPr>
            <a:xfrm>
              <a:off x="2428704" y="3970322"/>
              <a:ext cx="350131" cy="370523"/>
              <a:chOff x="4512354" y="4952197"/>
              <a:chExt cx="350131" cy="370523"/>
            </a:xfrm>
          </p:grpSpPr>
          <p:grpSp>
            <p:nvGrpSpPr>
              <p:cNvPr id="364" name="Google Shape;364;p21"/>
              <p:cNvGrpSpPr/>
              <p:nvPr/>
            </p:nvGrpSpPr>
            <p:grpSpPr>
              <a:xfrm>
                <a:off x="4512354" y="5116449"/>
                <a:ext cx="343196" cy="206271"/>
                <a:chOff x="4512354" y="5116449"/>
                <a:chExt cx="343196" cy="206271"/>
              </a:xfrm>
            </p:grpSpPr>
            <p:sp>
              <p:nvSpPr>
                <p:cNvPr id="365" name="Google Shape;365;p21"/>
                <p:cNvSpPr/>
                <p:nvPr/>
              </p:nvSpPr>
              <p:spPr>
                <a:xfrm>
                  <a:off x="4512496" y="5200650"/>
                  <a:ext cx="343054" cy="122070"/>
                </a:xfrm>
                <a:custGeom>
                  <a:rect b="b" l="l" r="r" t="t"/>
                  <a:pathLst>
                    <a:path extrusionOk="0" h="122070" w="343054">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21"/>
                <p:cNvSpPr/>
                <p:nvPr/>
              </p:nvSpPr>
              <p:spPr>
                <a:xfrm>
                  <a:off x="4710387" y="5232749"/>
                  <a:ext cx="145163" cy="89916"/>
                </a:xfrm>
                <a:custGeom>
                  <a:rect b="b" l="l" r="r" t="t"/>
                  <a:pathLst>
                    <a:path extrusionOk="0" h="89916" w="145163">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1"/>
                <p:cNvSpPr/>
                <p:nvPr/>
              </p:nvSpPr>
              <p:spPr>
                <a:xfrm>
                  <a:off x="4512354" y="5116449"/>
                  <a:ext cx="343006" cy="198541"/>
                </a:xfrm>
                <a:custGeom>
                  <a:rect b="b" l="l" r="r" t="t"/>
                  <a:pathLst>
                    <a:path extrusionOk="0" h="198541" w="343006">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8" name="Google Shape;368;p21"/>
                <p:cNvGrpSpPr/>
                <p:nvPr/>
              </p:nvGrpSpPr>
              <p:grpSpPr>
                <a:xfrm>
                  <a:off x="4592868" y="5212556"/>
                  <a:ext cx="96807" cy="56007"/>
                  <a:chOff x="4592868" y="5212556"/>
                  <a:chExt cx="96807" cy="56007"/>
                </a:xfrm>
              </p:grpSpPr>
              <p:sp>
                <p:nvSpPr>
                  <p:cNvPr id="369" name="Google Shape;369;p21"/>
                  <p:cNvSpPr/>
                  <p:nvPr/>
                </p:nvSpPr>
                <p:spPr>
                  <a:xfrm>
                    <a:off x="4592868" y="5212556"/>
                    <a:ext cx="96807" cy="56007"/>
                  </a:xfrm>
                  <a:custGeom>
                    <a:rect b="b" l="l" r="r" t="t"/>
                    <a:pathLst>
                      <a:path extrusionOk="0" h="56007" w="96807">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21"/>
                  <p:cNvSpPr/>
                  <p:nvPr/>
                </p:nvSpPr>
                <p:spPr>
                  <a:xfrm>
                    <a:off x="4593818" y="5213603"/>
                    <a:ext cx="94907" cy="54959"/>
                  </a:xfrm>
                  <a:custGeom>
                    <a:rect b="b" l="l" r="r" t="t"/>
                    <a:pathLst>
                      <a:path extrusionOk="0" h="54959" w="94907">
                        <a:moveTo>
                          <a:pt x="0" y="19431"/>
                        </a:moveTo>
                        <a:lnTo>
                          <a:pt x="61277" y="54959"/>
                        </a:lnTo>
                        <a:lnTo>
                          <a:pt x="94908" y="35433"/>
                        </a:lnTo>
                        <a:lnTo>
                          <a:pt x="33631" y="0"/>
                        </a:lnTo>
                        <a:lnTo>
                          <a:pt x="0" y="19431"/>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1" name="Google Shape;371;p21"/>
                <p:cNvSpPr/>
                <p:nvPr/>
              </p:nvSpPr>
              <p:spPr>
                <a:xfrm>
                  <a:off x="4803130" y="5231915"/>
                  <a:ext cx="21235" cy="12299"/>
                </a:xfrm>
                <a:custGeom>
                  <a:rect b="b" l="l" r="r" t="t"/>
                  <a:pathLst>
                    <a:path extrusionOk="0" h="12299" w="21235">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21"/>
                <p:cNvSpPr/>
                <p:nvPr/>
              </p:nvSpPr>
              <p:spPr>
                <a:xfrm>
                  <a:off x="4790604" y="52242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21"/>
                <p:cNvSpPr/>
                <p:nvPr/>
              </p:nvSpPr>
              <p:spPr>
                <a:xfrm>
                  <a:off x="4778123" y="5216961"/>
                  <a:ext cx="21197" cy="12299"/>
                </a:xfrm>
                <a:custGeom>
                  <a:rect b="b" l="l" r="r" t="t"/>
                  <a:pathLst>
                    <a:path extrusionOk="0" h="12299" w="21197">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21"/>
                <p:cNvSpPr/>
                <p:nvPr/>
              </p:nvSpPr>
              <p:spPr>
                <a:xfrm>
                  <a:off x="4765618" y="5209722"/>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21"/>
                <p:cNvSpPr/>
                <p:nvPr/>
              </p:nvSpPr>
              <p:spPr>
                <a:xfrm>
                  <a:off x="4753078" y="5202483"/>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21"/>
                <p:cNvSpPr/>
                <p:nvPr/>
              </p:nvSpPr>
              <p:spPr>
                <a:xfrm>
                  <a:off x="4740609" y="5195244"/>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21"/>
                <p:cNvSpPr/>
                <p:nvPr/>
              </p:nvSpPr>
              <p:spPr>
                <a:xfrm>
                  <a:off x="4728092" y="5188005"/>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21"/>
                <p:cNvSpPr/>
                <p:nvPr/>
              </p:nvSpPr>
              <p:spPr>
                <a:xfrm>
                  <a:off x="4715552" y="5180766"/>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21"/>
                <p:cNvSpPr/>
                <p:nvPr/>
              </p:nvSpPr>
              <p:spPr>
                <a:xfrm>
                  <a:off x="4703083" y="517352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21"/>
                <p:cNvSpPr/>
                <p:nvPr/>
              </p:nvSpPr>
              <p:spPr>
                <a:xfrm>
                  <a:off x="4690566" y="5166324"/>
                  <a:ext cx="21257" cy="12263"/>
                </a:xfrm>
                <a:custGeom>
                  <a:rect b="b" l="l" r="r" t="t"/>
                  <a:pathLst>
                    <a:path extrusionOk="0" h="12263" w="21257">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21"/>
                <p:cNvSpPr/>
                <p:nvPr/>
              </p:nvSpPr>
              <p:spPr>
                <a:xfrm>
                  <a:off x="4678026" y="5159085"/>
                  <a:ext cx="21257" cy="12263"/>
                </a:xfrm>
                <a:custGeom>
                  <a:rect b="b" l="l" r="r" t="t"/>
                  <a:pathLst>
                    <a:path extrusionOk="0" h="12263" w="21257">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21"/>
                <p:cNvSpPr/>
                <p:nvPr/>
              </p:nvSpPr>
              <p:spPr>
                <a:xfrm>
                  <a:off x="4665615" y="5151846"/>
                  <a:ext cx="21342" cy="12263"/>
                </a:xfrm>
                <a:custGeom>
                  <a:rect b="b" l="l" r="r" t="t"/>
                  <a:pathLst>
                    <a:path extrusionOk="0" h="12263" w="21342">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1"/>
                <p:cNvSpPr/>
                <p:nvPr/>
              </p:nvSpPr>
              <p:spPr>
                <a:xfrm>
                  <a:off x="4653040" y="5144512"/>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1"/>
                <p:cNvSpPr/>
                <p:nvPr/>
              </p:nvSpPr>
              <p:spPr>
                <a:xfrm>
                  <a:off x="4634503" y="5133808"/>
                  <a:ext cx="27254" cy="15763"/>
                </a:xfrm>
                <a:custGeom>
                  <a:rect b="b" l="l" r="r" t="t"/>
                  <a:pathLst>
                    <a:path extrusionOk="0" h="15763" w="27254">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21"/>
                <p:cNvSpPr/>
                <p:nvPr/>
              </p:nvSpPr>
              <p:spPr>
                <a:xfrm>
                  <a:off x="4772458" y="5227665"/>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21"/>
                <p:cNvSpPr/>
                <p:nvPr/>
              </p:nvSpPr>
              <p:spPr>
                <a:xfrm>
                  <a:off x="4759918" y="522042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21"/>
                <p:cNvSpPr/>
                <p:nvPr/>
              </p:nvSpPr>
              <p:spPr>
                <a:xfrm>
                  <a:off x="4747378" y="5212806"/>
                  <a:ext cx="21257" cy="12298"/>
                </a:xfrm>
                <a:custGeom>
                  <a:rect b="b" l="l" r="r" t="t"/>
                  <a:pathLst>
                    <a:path extrusionOk="0" h="12298"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21"/>
                <p:cNvSpPr/>
                <p:nvPr/>
              </p:nvSpPr>
              <p:spPr>
                <a:xfrm>
                  <a:off x="4734837" y="5205912"/>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21"/>
                <p:cNvSpPr/>
                <p:nvPr/>
              </p:nvSpPr>
              <p:spPr>
                <a:xfrm>
                  <a:off x="4722523" y="5198768"/>
                  <a:ext cx="21411" cy="12299"/>
                </a:xfrm>
                <a:custGeom>
                  <a:rect b="b" l="l" r="r" t="t"/>
                  <a:pathLst>
                    <a:path extrusionOk="0" h="12299" w="21411">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21"/>
                <p:cNvSpPr/>
                <p:nvPr/>
              </p:nvSpPr>
              <p:spPr>
                <a:xfrm>
                  <a:off x="4709923" y="5191470"/>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21"/>
                <p:cNvSpPr/>
                <p:nvPr/>
              </p:nvSpPr>
              <p:spPr>
                <a:xfrm>
                  <a:off x="4697392" y="5184231"/>
                  <a:ext cx="21235" cy="12298"/>
                </a:xfrm>
                <a:custGeom>
                  <a:rect b="b" l="l" r="r" t="t"/>
                  <a:pathLst>
                    <a:path extrusionOk="0" h="12298" w="21235">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21"/>
                <p:cNvSpPr/>
                <p:nvPr/>
              </p:nvSpPr>
              <p:spPr>
                <a:xfrm>
                  <a:off x="4684958" y="5176992"/>
                  <a:ext cx="20976" cy="12299"/>
                </a:xfrm>
                <a:custGeom>
                  <a:rect b="b" l="l" r="r" t="t"/>
                  <a:pathLst>
                    <a:path extrusionOk="0" h="12299" w="20976">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21"/>
                <p:cNvSpPr/>
                <p:nvPr/>
              </p:nvSpPr>
              <p:spPr>
                <a:xfrm>
                  <a:off x="4672326" y="5169717"/>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1"/>
                <p:cNvSpPr/>
                <p:nvPr/>
              </p:nvSpPr>
              <p:spPr>
                <a:xfrm>
                  <a:off x="4659785" y="5162478"/>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21"/>
                <p:cNvSpPr/>
                <p:nvPr/>
              </p:nvSpPr>
              <p:spPr>
                <a:xfrm>
                  <a:off x="4647352" y="5155656"/>
                  <a:ext cx="21150" cy="12358"/>
                </a:xfrm>
                <a:custGeom>
                  <a:rect b="b" l="l" r="r" t="t"/>
                  <a:pathLst>
                    <a:path extrusionOk="0" h="12358" w="2115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21"/>
                <p:cNvSpPr/>
                <p:nvPr/>
              </p:nvSpPr>
              <p:spPr>
                <a:xfrm>
                  <a:off x="4634693" y="5148036"/>
                  <a:ext cx="21269" cy="12263"/>
                </a:xfrm>
                <a:custGeom>
                  <a:rect b="b" l="l" r="r" t="t"/>
                  <a:pathLst>
                    <a:path extrusionOk="0" h="12263" w="21269">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21"/>
                <p:cNvSpPr/>
                <p:nvPr/>
              </p:nvSpPr>
              <p:spPr>
                <a:xfrm>
                  <a:off x="4784985" y="5234904"/>
                  <a:ext cx="27256" cy="15823"/>
                </a:xfrm>
                <a:custGeom>
                  <a:rect b="b" l="l" r="r" t="t"/>
                  <a:pathLst>
                    <a:path extrusionOk="0" h="15823" w="27256">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21"/>
                <p:cNvSpPr/>
                <p:nvPr/>
              </p:nvSpPr>
              <p:spPr>
                <a:xfrm>
                  <a:off x="4610064" y="5140680"/>
                  <a:ext cx="33535" cy="17487"/>
                </a:xfrm>
                <a:custGeom>
                  <a:rect b="b" l="l" r="r" t="t"/>
                  <a:pathLst>
                    <a:path extrusionOk="0" h="17487" w="33535">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21"/>
                <p:cNvSpPr/>
                <p:nvPr/>
              </p:nvSpPr>
              <p:spPr>
                <a:xfrm>
                  <a:off x="4754598" y="5259443"/>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21"/>
                <p:cNvSpPr/>
                <p:nvPr/>
              </p:nvSpPr>
              <p:spPr>
                <a:xfrm>
                  <a:off x="4742212" y="5252239"/>
                  <a:ext cx="20746" cy="12299"/>
                </a:xfrm>
                <a:custGeom>
                  <a:rect b="b" l="l" r="r" t="t"/>
                  <a:pathLst>
                    <a:path extrusionOk="0" h="12299" w="20746">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1"/>
                <p:cNvSpPr/>
                <p:nvPr/>
              </p:nvSpPr>
              <p:spPr>
                <a:xfrm>
                  <a:off x="4729612" y="5245000"/>
                  <a:ext cx="21257" cy="12299"/>
                </a:xfrm>
                <a:custGeom>
                  <a:rect b="b" l="l" r="r" t="t"/>
                  <a:pathLst>
                    <a:path extrusionOk="0" h="12299" w="21257">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1"/>
                <p:cNvSpPr/>
                <p:nvPr/>
              </p:nvSpPr>
              <p:spPr>
                <a:xfrm>
                  <a:off x="4623423" y="5183528"/>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1"/>
                <p:cNvSpPr/>
                <p:nvPr/>
              </p:nvSpPr>
              <p:spPr>
                <a:xfrm>
                  <a:off x="4610954" y="5176325"/>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1"/>
                <p:cNvSpPr/>
                <p:nvPr/>
              </p:nvSpPr>
              <p:spPr>
                <a:xfrm>
                  <a:off x="4598509" y="516908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1"/>
                <p:cNvSpPr/>
                <p:nvPr/>
              </p:nvSpPr>
              <p:spPr>
                <a:xfrm>
                  <a:off x="4586039" y="516190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21"/>
                <p:cNvSpPr/>
                <p:nvPr/>
              </p:nvSpPr>
              <p:spPr>
                <a:xfrm>
                  <a:off x="4713902" y="5236011"/>
                  <a:ext cx="24523" cy="14108"/>
                </a:xfrm>
                <a:custGeom>
                  <a:rect b="b" l="l" r="r" t="t"/>
                  <a:pathLst>
                    <a:path extrusionOk="0" h="14108" w="24523">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1"/>
                <p:cNvSpPr/>
                <p:nvPr/>
              </p:nvSpPr>
              <p:spPr>
                <a:xfrm>
                  <a:off x="4635943" y="5190803"/>
                  <a:ext cx="24413" cy="14108"/>
                </a:xfrm>
                <a:custGeom>
                  <a:rect b="b" l="l" r="r" t="t"/>
                  <a:pathLst>
                    <a:path extrusionOk="0" h="14108" w="24413">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21"/>
                <p:cNvSpPr/>
                <p:nvPr/>
              </p:nvSpPr>
              <p:spPr>
                <a:xfrm>
                  <a:off x="4651601" y="5199816"/>
                  <a:ext cx="71148" cy="41195"/>
                </a:xfrm>
                <a:custGeom>
                  <a:rect b="b" l="l" r="r" t="t"/>
                  <a:pathLst>
                    <a:path extrusionOk="0" h="41195" w="71148">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1"/>
                <p:cNvSpPr/>
                <p:nvPr/>
              </p:nvSpPr>
              <p:spPr>
                <a:xfrm>
                  <a:off x="4756949" y="5232713"/>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21"/>
                <p:cNvSpPr/>
                <p:nvPr/>
              </p:nvSpPr>
              <p:spPr>
                <a:xfrm>
                  <a:off x="4744433" y="5225534"/>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21"/>
                <p:cNvSpPr/>
                <p:nvPr/>
              </p:nvSpPr>
              <p:spPr>
                <a:xfrm>
                  <a:off x="4732035" y="5218330"/>
                  <a:ext cx="21424" cy="12263"/>
                </a:xfrm>
                <a:custGeom>
                  <a:rect b="b" l="l" r="r" t="t"/>
                  <a:pathLst>
                    <a:path extrusionOk="0" h="12263" w="21424">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1"/>
                <p:cNvSpPr/>
                <p:nvPr/>
              </p:nvSpPr>
              <p:spPr>
                <a:xfrm>
                  <a:off x="4719447" y="5211091"/>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21"/>
                <p:cNvSpPr/>
                <p:nvPr/>
              </p:nvSpPr>
              <p:spPr>
                <a:xfrm>
                  <a:off x="4706978" y="5203817"/>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21"/>
                <p:cNvSpPr/>
                <p:nvPr/>
              </p:nvSpPr>
              <p:spPr>
                <a:xfrm>
                  <a:off x="4694711" y="5196578"/>
                  <a:ext cx="20722" cy="12299"/>
                </a:xfrm>
                <a:custGeom>
                  <a:rect b="b" l="l" r="r" t="t"/>
                  <a:pathLst>
                    <a:path extrusionOk="0" h="12299" w="20722">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21"/>
                <p:cNvSpPr/>
                <p:nvPr/>
              </p:nvSpPr>
              <p:spPr>
                <a:xfrm>
                  <a:off x="4681992" y="5189338"/>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21"/>
                <p:cNvSpPr/>
                <p:nvPr/>
              </p:nvSpPr>
              <p:spPr>
                <a:xfrm>
                  <a:off x="4669476" y="51821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1"/>
                <p:cNvSpPr/>
                <p:nvPr/>
              </p:nvSpPr>
              <p:spPr>
                <a:xfrm>
                  <a:off x="4656900" y="5174765"/>
                  <a:ext cx="21316" cy="12299"/>
                </a:xfrm>
                <a:custGeom>
                  <a:rect b="b" l="l" r="r" t="t"/>
                  <a:pathLst>
                    <a:path extrusionOk="0" h="12299" w="21316">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1"/>
                <p:cNvSpPr/>
                <p:nvPr/>
              </p:nvSpPr>
              <p:spPr>
                <a:xfrm>
                  <a:off x="4644490" y="5167657"/>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1"/>
                <p:cNvSpPr/>
                <p:nvPr/>
              </p:nvSpPr>
              <p:spPr>
                <a:xfrm>
                  <a:off x="4632021" y="5160418"/>
                  <a:ext cx="21210" cy="12298"/>
                </a:xfrm>
                <a:custGeom>
                  <a:rect b="b" l="l" r="r" t="t"/>
                  <a:pathLst>
                    <a:path extrusionOk="0" h="12298"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21"/>
                <p:cNvSpPr/>
                <p:nvPr/>
              </p:nvSpPr>
              <p:spPr>
                <a:xfrm>
                  <a:off x="4619504" y="5153179"/>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21"/>
                <p:cNvSpPr/>
                <p:nvPr/>
              </p:nvSpPr>
              <p:spPr>
                <a:xfrm>
                  <a:off x="4769418" y="5240428"/>
                  <a:ext cx="30663" cy="17728"/>
                </a:xfrm>
                <a:custGeom>
                  <a:rect b="b" l="l" r="r" t="t"/>
                  <a:pathLst>
                    <a:path extrusionOk="0" h="17728" w="30663">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1"/>
                <p:cNvSpPr/>
                <p:nvPr/>
              </p:nvSpPr>
              <p:spPr>
                <a:xfrm>
                  <a:off x="4751035" y="5243345"/>
                  <a:ext cx="21400" cy="12299"/>
                </a:xfrm>
                <a:custGeom>
                  <a:rect b="b" l="l" r="r" t="t"/>
                  <a:pathLst>
                    <a:path extrusionOk="0" h="12299" w="2140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1"/>
                <p:cNvSpPr/>
                <p:nvPr/>
              </p:nvSpPr>
              <p:spPr>
                <a:xfrm>
                  <a:off x="4738529" y="5236106"/>
                  <a:ext cx="21200" cy="12299"/>
                </a:xfrm>
                <a:custGeom>
                  <a:rect b="b" l="l" r="r" t="t"/>
                  <a:pathLst>
                    <a:path extrusionOk="0" h="12299" w="2120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21"/>
                <p:cNvSpPr/>
                <p:nvPr/>
              </p:nvSpPr>
              <p:spPr>
                <a:xfrm>
                  <a:off x="4726002" y="5228867"/>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21"/>
                <p:cNvSpPr/>
                <p:nvPr/>
              </p:nvSpPr>
              <p:spPr>
                <a:xfrm>
                  <a:off x="4713712" y="5221628"/>
                  <a:ext cx="20781" cy="12299"/>
                </a:xfrm>
                <a:custGeom>
                  <a:rect b="b" l="l" r="r" t="t"/>
                  <a:pathLst>
                    <a:path extrusionOk="0" h="12299" w="20781">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21"/>
                <p:cNvSpPr/>
                <p:nvPr/>
              </p:nvSpPr>
              <p:spPr>
                <a:xfrm>
                  <a:off x="4701016" y="5214425"/>
                  <a:ext cx="21257" cy="12299"/>
                </a:xfrm>
                <a:custGeom>
                  <a:rect b="b" l="l" r="r" t="t"/>
                  <a:pathLst>
                    <a:path extrusionOk="0" h="12299" w="21257">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1"/>
                <p:cNvSpPr/>
                <p:nvPr/>
              </p:nvSpPr>
              <p:spPr>
                <a:xfrm>
                  <a:off x="4688557" y="5207186"/>
                  <a:ext cx="21271" cy="12299"/>
                </a:xfrm>
                <a:custGeom>
                  <a:rect b="b" l="l" r="r" t="t"/>
                  <a:pathLst>
                    <a:path extrusionOk="0" h="12299" w="21271">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21"/>
                <p:cNvSpPr/>
                <p:nvPr/>
              </p:nvSpPr>
              <p:spPr>
                <a:xfrm>
                  <a:off x="4675924" y="5199947"/>
                  <a:ext cx="21364" cy="12299"/>
                </a:xfrm>
                <a:custGeom>
                  <a:rect b="b" l="l" r="r" t="t"/>
                  <a:pathLst>
                    <a:path extrusionOk="0" h="12299" w="21364">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21"/>
                <p:cNvSpPr/>
                <p:nvPr/>
              </p:nvSpPr>
              <p:spPr>
                <a:xfrm>
                  <a:off x="4663585" y="5192708"/>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21"/>
                <p:cNvSpPr/>
                <p:nvPr/>
              </p:nvSpPr>
              <p:spPr>
                <a:xfrm>
                  <a:off x="4651034" y="5185529"/>
                  <a:ext cx="21269" cy="12299"/>
                </a:xfrm>
                <a:custGeom>
                  <a:rect b="b" l="l" r="r" t="t"/>
                  <a:pathLst>
                    <a:path extrusionOk="0" h="12299" w="21269">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21"/>
                <p:cNvSpPr/>
                <p:nvPr/>
              </p:nvSpPr>
              <p:spPr>
                <a:xfrm>
                  <a:off x="4638600" y="5178325"/>
                  <a:ext cx="21257" cy="12263"/>
                </a:xfrm>
                <a:custGeom>
                  <a:rect b="b" l="l" r="r" t="t"/>
                  <a:pathLst>
                    <a:path extrusionOk="0" h="12263" w="21257">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21"/>
                <p:cNvSpPr/>
                <p:nvPr/>
              </p:nvSpPr>
              <p:spPr>
                <a:xfrm>
                  <a:off x="4626083" y="5171051"/>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21"/>
                <p:cNvSpPr/>
                <p:nvPr/>
              </p:nvSpPr>
              <p:spPr>
                <a:xfrm>
                  <a:off x="4598129" y="5154858"/>
                  <a:ext cx="36743" cy="21252"/>
                </a:xfrm>
                <a:custGeom>
                  <a:rect b="b" l="l" r="r" t="t"/>
                  <a:pathLst>
                    <a:path extrusionOk="0" h="21252" w="36743">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1"/>
                <p:cNvSpPr/>
                <p:nvPr/>
              </p:nvSpPr>
              <p:spPr>
                <a:xfrm>
                  <a:off x="4763493" y="5250906"/>
                  <a:ext cx="24428" cy="14204"/>
                </a:xfrm>
                <a:custGeom>
                  <a:rect b="b" l="l" r="r" t="t"/>
                  <a:pathLst>
                    <a:path extrusionOk="0" h="14204" w="24428">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5" name="Google Shape;435;p21"/>
              <p:cNvGrpSpPr/>
              <p:nvPr/>
            </p:nvGrpSpPr>
            <p:grpSpPr>
              <a:xfrm>
                <a:off x="4655095" y="4952197"/>
                <a:ext cx="207390" cy="280361"/>
                <a:chOff x="4655095" y="4952197"/>
                <a:chExt cx="207390" cy="280361"/>
              </a:xfrm>
            </p:grpSpPr>
            <p:grpSp>
              <p:nvGrpSpPr>
                <p:cNvPr id="436" name="Google Shape;436;p21"/>
                <p:cNvGrpSpPr/>
                <p:nvPr/>
              </p:nvGrpSpPr>
              <p:grpSpPr>
                <a:xfrm>
                  <a:off x="4655095" y="4952197"/>
                  <a:ext cx="207390" cy="280361"/>
                  <a:chOff x="4655095" y="4952197"/>
                  <a:chExt cx="207390" cy="280361"/>
                </a:xfrm>
              </p:grpSpPr>
              <p:sp>
                <p:nvSpPr>
                  <p:cNvPr id="437" name="Google Shape;437;p21"/>
                  <p:cNvSpPr/>
                  <p:nvPr/>
                </p:nvSpPr>
                <p:spPr>
                  <a:xfrm>
                    <a:off x="4655095" y="4952197"/>
                    <a:ext cx="207390" cy="280361"/>
                  </a:xfrm>
                  <a:custGeom>
                    <a:rect b="b" l="l" r="r" t="t"/>
                    <a:pathLst>
                      <a:path extrusionOk="0" h="280361" w="20739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21"/>
                  <p:cNvSpPr/>
                  <p:nvPr/>
                </p:nvSpPr>
                <p:spPr>
                  <a:xfrm>
                    <a:off x="4655095" y="4952197"/>
                    <a:ext cx="205775" cy="127104"/>
                  </a:xfrm>
                  <a:custGeom>
                    <a:rect b="b" l="l" r="r" t="t"/>
                    <a:pathLst>
                      <a:path extrusionOk="0" h="127104" w="205775">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1"/>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1"/>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1"/>
                  <p:cNvSpPr/>
                  <p:nvPr/>
                </p:nvSpPr>
                <p:spPr>
                  <a:xfrm>
                    <a:off x="4655095" y="5110733"/>
                    <a:ext cx="200455" cy="121824"/>
                  </a:xfrm>
                  <a:custGeom>
                    <a:rect b="b" l="l" r="r" t="t"/>
                    <a:pathLst>
                      <a:path extrusionOk="0" h="121824" w="200455">
                        <a:moveTo>
                          <a:pt x="200455" y="121825"/>
                        </a:moveTo>
                        <a:lnTo>
                          <a:pt x="200455" y="116014"/>
                        </a:lnTo>
                        <a:lnTo>
                          <a:pt x="0" y="0"/>
                        </a:lnTo>
                        <a:lnTo>
                          <a:pt x="0" y="5715"/>
                        </a:lnTo>
                        <a:lnTo>
                          <a:pt x="200455" y="121825"/>
                        </a:lnTo>
                        <a:close/>
                      </a:path>
                    </a:pathLst>
                  </a:cu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2" name="Google Shape;442;p21"/>
                <p:cNvSpPr/>
                <p:nvPr/>
              </p:nvSpPr>
              <p:spPr>
                <a:xfrm>
                  <a:off x="4660320" y="4963096"/>
                  <a:ext cx="2375" cy="144970"/>
                </a:xfrm>
                <a:custGeom>
                  <a:rect b="b" l="l" r="r" t="t"/>
                  <a:pathLst>
                    <a:path extrusionOk="0" h="144970" w="2375">
                      <a:moveTo>
                        <a:pt x="0" y="144971"/>
                      </a:moveTo>
                      <a:lnTo>
                        <a:pt x="0" y="0"/>
                      </a:lnTo>
                      <a:lnTo>
                        <a:pt x="2375" y="1429"/>
                      </a:lnTo>
                      <a:lnTo>
                        <a:pt x="2375" y="143732"/>
                      </a:lnTo>
                      <a:lnTo>
                        <a:pt x="0" y="14497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21"/>
                <p:cNvSpPr/>
                <p:nvPr/>
              </p:nvSpPr>
              <p:spPr>
                <a:xfrm>
                  <a:off x="4662695" y="4964525"/>
                  <a:ext cx="186490" cy="249936"/>
                </a:xfrm>
                <a:custGeom>
                  <a:rect b="b" l="l" r="r" t="t"/>
                  <a:pathLst>
                    <a:path extrusionOk="0" h="249936" w="186490">
                      <a:moveTo>
                        <a:pt x="0" y="0"/>
                      </a:moveTo>
                      <a:lnTo>
                        <a:pt x="0" y="142304"/>
                      </a:lnTo>
                      <a:lnTo>
                        <a:pt x="186490" y="249936"/>
                      </a:lnTo>
                      <a:lnTo>
                        <a:pt x="186490" y="107918"/>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1"/>
                <p:cNvSpPr/>
                <p:nvPr/>
              </p:nvSpPr>
              <p:spPr>
                <a:xfrm>
                  <a:off x="4660320" y="5106828"/>
                  <a:ext cx="188865" cy="110490"/>
                </a:xfrm>
                <a:custGeom>
                  <a:rect b="b" l="l" r="r" t="t"/>
                  <a:pathLst>
                    <a:path extrusionOk="0" h="110490" w="188865">
                      <a:moveTo>
                        <a:pt x="0" y="1238"/>
                      </a:moveTo>
                      <a:lnTo>
                        <a:pt x="188865" y="110490"/>
                      </a:lnTo>
                      <a:lnTo>
                        <a:pt x="188865" y="107633"/>
                      </a:lnTo>
                      <a:lnTo>
                        <a:pt x="2375" y="0"/>
                      </a:lnTo>
                      <a:lnTo>
                        <a:pt x="0" y="123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45" name="Google Shape;445;p21"/>
            <p:cNvSpPr/>
            <p:nvPr/>
          </p:nvSpPr>
          <p:spPr>
            <a:xfrm>
              <a:off x="2270876" y="3943763"/>
              <a:ext cx="260754" cy="432930"/>
            </a:xfrm>
            <a:custGeom>
              <a:rect b="b" l="l" r="r" t="t"/>
              <a:pathLst>
                <a:path extrusionOk="0" h="432930" w="260754">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1"/>
            <p:cNvSpPr/>
            <p:nvPr/>
          </p:nvSpPr>
          <p:spPr>
            <a:xfrm>
              <a:off x="2458935" y="4016678"/>
              <a:ext cx="330765" cy="258321"/>
            </a:xfrm>
            <a:custGeom>
              <a:rect b="b" l="l" r="r" t="t"/>
              <a:pathLst>
                <a:path extrusionOk="0" h="258321" w="330765">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21"/>
            <p:cNvSpPr/>
            <p:nvPr/>
          </p:nvSpPr>
          <p:spPr>
            <a:xfrm>
              <a:off x="2447141" y="4011203"/>
              <a:ext cx="100743" cy="148055"/>
            </a:xfrm>
            <a:custGeom>
              <a:rect b="b" l="l" r="r" t="t"/>
              <a:pathLst>
                <a:path extrusionOk="0" h="148055" w="100743">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21"/>
            <p:cNvSpPr/>
            <p:nvPr/>
          </p:nvSpPr>
          <p:spPr>
            <a:xfrm>
              <a:off x="2331622" y="3739152"/>
              <a:ext cx="164429" cy="181621"/>
            </a:xfrm>
            <a:custGeom>
              <a:rect b="b" l="l" r="r" t="t"/>
              <a:pathLst>
                <a:path extrusionOk="0" h="181621" w="164429">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1"/>
            <p:cNvSpPr/>
            <p:nvPr/>
          </p:nvSpPr>
          <p:spPr>
            <a:xfrm>
              <a:off x="2515394" y="4404988"/>
              <a:ext cx="145638" cy="201549"/>
            </a:xfrm>
            <a:custGeom>
              <a:rect b="b" l="l" r="r" t="t"/>
              <a:pathLst>
                <a:path extrusionOk="0" h="201549" w="145638">
                  <a:moveTo>
                    <a:pt x="145639" y="183928"/>
                  </a:moveTo>
                  <a:lnTo>
                    <a:pt x="145639" y="0"/>
                  </a:lnTo>
                  <a:lnTo>
                    <a:pt x="0" y="85249"/>
                  </a:lnTo>
                  <a:lnTo>
                    <a:pt x="56052" y="201549"/>
                  </a:lnTo>
                  <a:lnTo>
                    <a:pt x="145639" y="183928"/>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1"/>
            <p:cNvSpPr/>
            <p:nvPr/>
          </p:nvSpPr>
          <p:spPr>
            <a:xfrm>
              <a:off x="2565555" y="4383081"/>
              <a:ext cx="95477" cy="55816"/>
            </a:xfrm>
            <a:custGeom>
              <a:rect b="b" l="l" r="r" t="t"/>
              <a:pathLst>
                <a:path extrusionOk="0" h="55816" w="95477">
                  <a:moveTo>
                    <a:pt x="0" y="32480"/>
                  </a:moveTo>
                  <a:lnTo>
                    <a:pt x="55862" y="0"/>
                  </a:lnTo>
                  <a:lnTo>
                    <a:pt x="95478" y="22860"/>
                  </a:lnTo>
                  <a:lnTo>
                    <a:pt x="37526" y="55816"/>
                  </a:lnTo>
                  <a:lnTo>
                    <a:pt x="0" y="32480"/>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21"/>
            <p:cNvSpPr/>
            <p:nvPr/>
          </p:nvSpPr>
          <p:spPr>
            <a:xfrm>
              <a:off x="4383145" y="3435820"/>
              <a:ext cx="77712" cy="44958"/>
            </a:xfrm>
            <a:custGeom>
              <a:rect b="b" l="l" r="r" t="t"/>
              <a:pathLst>
                <a:path extrusionOk="0" h="44958" w="77712">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21"/>
            <p:cNvSpPr/>
            <p:nvPr/>
          </p:nvSpPr>
          <p:spPr>
            <a:xfrm flipH="1">
              <a:off x="4682927"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1"/>
            <p:cNvSpPr/>
            <p:nvPr/>
          </p:nvSpPr>
          <p:spPr>
            <a:xfrm rot="10800000">
              <a:off x="6022844" y="4502970"/>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1"/>
            <p:cNvSpPr/>
            <p:nvPr/>
          </p:nvSpPr>
          <p:spPr>
            <a:xfrm flipH="1">
              <a:off x="6190049"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1"/>
            <p:cNvSpPr/>
            <p:nvPr/>
          </p:nvSpPr>
          <p:spPr>
            <a:xfrm flipH="1">
              <a:off x="6403900"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1"/>
            <p:cNvSpPr/>
            <p:nvPr/>
          </p:nvSpPr>
          <p:spPr>
            <a:xfrm flipH="1">
              <a:off x="6190049"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1"/>
            <p:cNvSpPr/>
            <p:nvPr/>
          </p:nvSpPr>
          <p:spPr>
            <a:xfrm>
              <a:off x="6351541" y="3874743"/>
              <a:ext cx="217302" cy="317702"/>
            </a:xfrm>
            <a:custGeom>
              <a:rect b="b" l="l" r="r" t="t"/>
              <a:pathLst>
                <a:path extrusionOk="0" h="299719" w="205002">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21"/>
            <p:cNvSpPr/>
            <p:nvPr/>
          </p:nvSpPr>
          <p:spPr>
            <a:xfrm>
              <a:off x="6368017" y="3871983"/>
              <a:ext cx="104086" cy="128266"/>
            </a:xfrm>
            <a:custGeom>
              <a:rect b="b" l="l" r="r" t="t"/>
              <a:pathLst>
                <a:path extrusionOk="0" h="121006" w="98194">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1"/>
            <p:cNvSpPr/>
            <p:nvPr/>
          </p:nvSpPr>
          <p:spPr>
            <a:xfrm>
              <a:off x="6388363" y="4011215"/>
              <a:ext cx="128390" cy="143694"/>
            </a:xfrm>
            <a:custGeom>
              <a:rect b="b" l="l" r="r" t="t"/>
              <a:pathLst>
                <a:path extrusionOk="0" h="135560" w="121123">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1"/>
            <p:cNvSpPr/>
            <p:nvPr/>
          </p:nvSpPr>
          <p:spPr>
            <a:xfrm>
              <a:off x="6169126" y="4068541"/>
              <a:ext cx="242294" cy="344916"/>
            </a:xfrm>
            <a:custGeom>
              <a:rect b="b" l="l" r="r" t="t"/>
              <a:pathLst>
                <a:path extrusionOk="0" h="325392" w="228579">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1"/>
            <p:cNvSpPr/>
            <p:nvPr/>
          </p:nvSpPr>
          <p:spPr>
            <a:xfrm>
              <a:off x="6350989" y="4058254"/>
              <a:ext cx="187162" cy="246878"/>
            </a:xfrm>
            <a:custGeom>
              <a:rect b="b" l="l" r="r" t="t"/>
              <a:pathLst>
                <a:path extrusionOk="0" h="232904" w="176568">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21"/>
            <p:cNvSpPr/>
            <p:nvPr/>
          </p:nvSpPr>
          <p:spPr>
            <a:xfrm>
              <a:off x="6384325" y="3881810"/>
              <a:ext cx="137686" cy="169616"/>
            </a:xfrm>
            <a:custGeom>
              <a:rect b="b" l="l" r="r" t="t"/>
              <a:pathLst>
                <a:path extrusionOk="0" h="160015" w="129892">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1"/>
            <p:cNvSpPr/>
            <p:nvPr/>
          </p:nvSpPr>
          <p:spPr>
            <a:xfrm>
              <a:off x="6389913" y="3881145"/>
              <a:ext cx="138230" cy="130098"/>
            </a:xfrm>
            <a:custGeom>
              <a:rect b="b" l="l" r="r" t="t"/>
              <a:pathLst>
                <a:path extrusionOk="0" h="122734" w="130406">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21"/>
            <p:cNvSpPr/>
            <p:nvPr/>
          </p:nvSpPr>
          <p:spPr>
            <a:xfrm>
              <a:off x="6223986" y="4735273"/>
              <a:ext cx="108702" cy="82916"/>
            </a:xfrm>
            <a:custGeom>
              <a:rect b="b" l="l" r="r" t="t"/>
              <a:pathLst>
                <a:path extrusionOk="0" h="78223" w="102549">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21"/>
            <p:cNvSpPr/>
            <p:nvPr/>
          </p:nvSpPr>
          <p:spPr>
            <a:xfrm>
              <a:off x="6224466" y="4761723"/>
              <a:ext cx="108209" cy="56495"/>
            </a:xfrm>
            <a:custGeom>
              <a:rect b="b" l="l" r="r" t="t"/>
              <a:pathLst>
                <a:path extrusionOk="0" h="53297" w="102084">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21"/>
            <p:cNvSpPr/>
            <p:nvPr/>
          </p:nvSpPr>
          <p:spPr>
            <a:xfrm>
              <a:off x="6169601" y="4699543"/>
              <a:ext cx="99502" cy="77082"/>
            </a:xfrm>
            <a:custGeom>
              <a:rect b="b" l="l" r="r" t="t"/>
              <a:pathLst>
                <a:path extrusionOk="0" h="72719" w="9387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1"/>
            <p:cNvSpPr/>
            <p:nvPr/>
          </p:nvSpPr>
          <p:spPr>
            <a:xfrm>
              <a:off x="6170058" y="4724979"/>
              <a:ext cx="99108" cy="51736"/>
            </a:xfrm>
            <a:custGeom>
              <a:rect b="b" l="l" r="r" t="t"/>
              <a:pathLst>
                <a:path extrusionOk="0" h="48808" w="93498">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1"/>
            <p:cNvSpPr/>
            <p:nvPr/>
          </p:nvSpPr>
          <p:spPr>
            <a:xfrm>
              <a:off x="6206498" y="4301929"/>
              <a:ext cx="236938" cy="408660"/>
            </a:xfrm>
            <a:custGeom>
              <a:rect b="b" l="l" r="r" t="t"/>
              <a:pathLst>
                <a:path extrusionOk="0" h="385528" w="223526">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1"/>
            <p:cNvSpPr/>
            <p:nvPr/>
          </p:nvSpPr>
          <p:spPr>
            <a:xfrm>
              <a:off x="6271102" y="4302737"/>
              <a:ext cx="235887" cy="442489"/>
            </a:xfrm>
            <a:custGeom>
              <a:rect b="b" l="l" r="r" t="t"/>
              <a:pathLst>
                <a:path extrusionOk="0" h="417442" w="222535">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21"/>
            <p:cNvSpPr/>
            <p:nvPr/>
          </p:nvSpPr>
          <p:spPr>
            <a:xfrm>
              <a:off x="6183254" y="4274877"/>
              <a:ext cx="352749" cy="324700"/>
            </a:xfrm>
            <a:custGeom>
              <a:rect b="b" l="l" r="r" t="t"/>
              <a:pathLst>
                <a:path extrusionOk="0" h="306321" w="332782">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21"/>
            <p:cNvSpPr/>
            <p:nvPr/>
          </p:nvSpPr>
          <p:spPr>
            <a:xfrm>
              <a:off x="6466820" y="4083042"/>
              <a:ext cx="122590" cy="429780"/>
            </a:xfrm>
            <a:custGeom>
              <a:rect b="b" l="l" r="r" t="t"/>
              <a:pathLst>
                <a:path extrusionOk="0" h="405453" w="115651">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21"/>
            <p:cNvSpPr/>
            <p:nvPr/>
          </p:nvSpPr>
          <p:spPr>
            <a:xfrm>
              <a:off x="6490841" y="4077626"/>
              <a:ext cx="74124" cy="94270"/>
            </a:xfrm>
            <a:custGeom>
              <a:rect b="b" l="l" r="r" t="t"/>
              <a:pathLst>
                <a:path extrusionOk="0" h="88934" w="69928">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1"/>
            <p:cNvSpPr/>
            <p:nvPr/>
          </p:nvSpPr>
          <p:spPr>
            <a:xfrm>
              <a:off x="6345497" y="4058119"/>
              <a:ext cx="63405" cy="66570"/>
            </a:xfrm>
            <a:custGeom>
              <a:rect b="b" l="l" r="r" t="t"/>
              <a:pathLst>
                <a:path extrusionOk="0" h="62802" w="59816">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4" name="Google Shape;474;p21"/>
            <p:cNvGrpSpPr/>
            <p:nvPr/>
          </p:nvGrpSpPr>
          <p:grpSpPr>
            <a:xfrm>
              <a:off x="6161836" y="4215479"/>
              <a:ext cx="350682" cy="265782"/>
              <a:chOff x="6621095" y="1452181"/>
              <a:chExt cx="330894" cy="250785"/>
            </a:xfrm>
          </p:grpSpPr>
          <p:sp>
            <p:nvSpPr>
              <p:cNvPr id="475" name="Google Shape;475;p21"/>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1"/>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21"/>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21"/>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1"/>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80" name="Google Shape;480;p21"/>
          <p:cNvSpPr/>
          <p:nvPr/>
        </p:nvSpPr>
        <p:spPr>
          <a:xfrm>
            <a:off x="517175"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Wearable</a:t>
            </a:r>
            <a:endParaRPr>
              <a:solidFill>
                <a:schemeClr val="accent2"/>
              </a:solidFill>
              <a:latin typeface="Raleway"/>
              <a:ea typeface="Raleway"/>
              <a:cs typeface="Raleway"/>
              <a:sym typeface="Raleway"/>
            </a:endParaRPr>
          </a:p>
        </p:txBody>
      </p:sp>
      <p:sp>
        <p:nvSpPr>
          <p:cNvPr id="481" name="Google Shape;481;p21"/>
          <p:cNvSpPr/>
          <p:nvPr/>
        </p:nvSpPr>
        <p:spPr>
          <a:xfrm>
            <a:off x="2154050"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517175"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3790925"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2154050"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2154050"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Smart Home Device</a:t>
            </a:r>
            <a:endParaRPr>
              <a:solidFill>
                <a:schemeClr val="accent2"/>
              </a:solidFill>
              <a:latin typeface="Raleway"/>
              <a:ea typeface="Raleway"/>
              <a:cs typeface="Raleway"/>
              <a:sym typeface="Raleway"/>
            </a:endParaRPr>
          </a:p>
        </p:txBody>
      </p:sp>
      <p:sp>
        <p:nvSpPr>
          <p:cNvPr id="486" name="Google Shape;486;p21"/>
          <p:cNvSpPr/>
          <p:nvPr/>
        </p:nvSpPr>
        <p:spPr>
          <a:xfrm>
            <a:off x="3790925"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Text-based</a:t>
            </a:r>
            <a:endParaRPr>
              <a:solidFill>
                <a:schemeClr val="accent2"/>
              </a:solidFill>
              <a:latin typeface="Raleway"/>
              <a:ea typeface="Raleway"/>
              <a:cs typeface="Raleway"/>
              <a:sym typeface="Raleway"/>
            </a:endParaRPr>
          </a:p>
        </p:txBody>
      </p:sp>
      <p:sp>
        <p:nvSpPr>
          <p:cNvPr id="487" name="Google Shape;487;p21"/>
          <p:cNvSpPr/>
          <p:nvPr/>
        </p:nvSpPr>
        <p:spPr>
          <a:xfrm>
            <a:off x="517175"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Sleep-tracking mobile</a:t>
            </a:r>
            <a:endParaRPr>
              <a:solidFill>
                <a:schemeClr val="accent2"/>
              </a:solidFill>
              <a:latin typeface="Raleway"/>
              <a:ea typeface="Raleway"/>
              <a:cs typeface="Raleway"/>
              <a:sym typeface="Raleway"/>
            </a:endParaRPr>
          </a:p>
        </p:txBody>
      </p:sp>
      <p:sp>
        <p:nvSpPr>
          <p:cNvPr id="488" name="Google Shape;488;p21"/>
          <p:cNvSpPr/>
          <p:nvPr/>
        </p:nvSpPr>
        <p:spPr>
          <a:xfrm>
            <a:off x="2154050"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Tablet</a:t>
            </a:r>
            <a:endParaRPr>
              <a:solidFill>
                <a:schemeClr val="accent2"/>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2"/>
          <p:cNvSpPr txBox="1"/>
          <p:nvPr>
            <p:ph type="title"/>
          </p:nvPr>
        </p:nvSpPr>
        <p:spPr>
          <a:xfrm>
            <a:off x="479650" y="57565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Interface Selection</a:t>
            </a:r>
            <a:endParaRPr/>
          </a:p>
        </p:txBody>
      </p:sp>
      <p:sp>
        <p:nvSpPr>
          <p:cNvPr id="494" name="Google Shape;494;p22"/>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95" name="Google Shape;495;p22"/>
          <p:cNvGrpSpPr/>
          <p:nvPr/>
        </p:nvGrpSpPr>
        <p:grpSpPr>
          <a:xfrm>
            <a:off x="5796744" y="1573487"/>
            <a:ext cx="2928488" cy="3139481"/>
            <a:chOff x="2183550" y="65875"/>
            <a:chExt cx="4483981" cy="4807045"/>
          </a:xfrm>
        </p:grpSpPr>
        <p:sp>
          <p:nvSpPr>
            <p:cNvPr id="496" name="Google Shape;496;p22"/>
            <p:cNvSpPr/>
            <p:nvPr/>
          </p:nvSpPr>
          <p:spPr>
            <a:xfrm>
              <a:off x="3889897" y="3280283"/>
              <a:ext cx="998038" cy="577710"/>
            </a:xfrm>
            <a:custGeom>
              <a:rect b="b" l="l" r="r" t="t"/>
              <a:pathLst>
                <a:path extrusionOk="0" h="577710" w="998038">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2"/>
            <p:cNvSpPr/>
            <p:nvPr/>
          </p:nvSpPr>
          <p:spPr>
            <a:xfrm>
              <a:off x="2372415"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2"/>
            <p:cNvSpPr/>
            <p:nvPr/>
          </p:nvSpPr>
          <p:spPr>
            <a:xfrm>
              <a:off x="3921527" y="3261804"/>
              <a:ext cx="998857" cy="577329"/>
            </a:xfrm>
            <a:custGeom>
              <a:rect b="b" l="l" r="r" t="t"/>
              <a:pathLst>
                <a:path extrusionOk="0" h="577329" w="998857">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2"/>
            <p:cNvSpPr/>
            <p:nvPr/>
          </p:nvSpPr>
          <p:spPr>
            <a:xfrm>
              <a:off x="3922039" y="3231825"/>
              <a:ext cx="998054" cy="577388"/>
            </a:xfrm>
            <a:custGeom>
              <a:rect b="b" l="l" r="r" t="t"/>
              <a:pathLst>
                <a:path extrusionOk="0" h="577388" w="998054">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2"/>
            <p:cNvSpPr/>
            <p:nvPr/>
          </p:nvSpPr>
          <p:spPr>
            <a:xfrm>
              <a:off x="4231770" y="3400376"/>
              <a:ext cx="378145" cy="218912"/>
            </a:xfrm>
            <a:custGeom>
              <a:rect b="b" l="l" r="r" t="t"/>
              <a:pathLst>
                <a:path extrusionOk="0" h="218912" w="378145">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22"/>
            <p:cNvSpPr/>
            <p:nvPr/>
          </p:nvSpPr>
          <p:spPr>
            <a:xfrm>
              <a:off x="4231502" y="3348848"/>
              <a:ext cx="378432" cy="218803"/>
            </a:xfrm>
            <a:custGeom>
              <a:rect b="b" l="l" r="r" t="t"/>
              <a:pathLst>
                <a:path extrusionOk="0" h="218803" w="378432">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2"/>
            <p:cNvSpPr/>
            <p:nvPr/>
          </p:nvSpPr>
          <p:spPr>
            <a:xfrm>
              <a:off x="3409843" y="2513133"/>
              <a:ext cx="2024410" cy="945165"/>
            </a:xfrm>
            <a:custGeom>
              <a:rect b="b" l="l" r="r" t="t"/>
              <a:pathLst>
                <a:path extrusionOk="0" h="945165" w="2024410">
                  <a:moveTo>
                    <a:pt x="1010828" y="945166"/>
                  </a:moveTo>
                  <a:lnTo>
                    <a:pt x="0" y="38005"/>
                  </a:lnTo>
                  <a:lnTo>
                    <a:pt x="2024411" y="0"/>
                  </a:lnTo>
                  <a:lnTo>
                    <a:pt x="1010828" y="945166"/>
                  </a:ln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22"/>
            <p:cNvSpPr/>
            <p:nvPr/>
          </p:nvSpPr>
          <p:spPr>
            <a:xfrm>
              <a:off x="2963426" y="65875"/>
              <a:ext cx="2875158" cy="2882646"/>
            </a:xfrm>
            <a:custGeom>
              <a:rect b="b" l="l" r="r" t="t"/>
              <a:pathLst>
                <a:path extrusionOk="0" h="2882646" w="2875158">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22"/>
            <p:cNvSpPr/>
            <p:nvPr/>
          </p:nvSpPr>
          <p:spPr>
            <a:xfrm>
              <a:off x="2986102" y="165506"/>
              <a:ext cx="2752826" cy="2463451"/>
            </a:xfrm>
            <a:custGeom>
              <a:rect b="b" l="l" r="r" t="t"/>
              <a:pathLst>
                <a:path extrusionOk="0" h="2463451" w="2752826">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22"/>
            <p:cNvSpPr/>
            <p:nvPr/>
          </p:nvSpPr>
          <p:spPr>
            <a:xfrm>
              <a:off x="2963026" y="773963"/>
              <a:ext cx="2815611" cy="2175092"/>
            </a:xfrm>
            <a:custGeom>
              <a:rect b="b" l="l" r="r" t="t"/>
              <a:pathLst>
                <a:path extrusionOk="0" h="2175092" w="2815611">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22"/>
            <p:cNvSpPr/>
            <p:nvPr/>
          </p:nvSpPr>
          <p:spPr>
            <a:xfrm>
              <a:off x="2183550" y="4458424"/>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22"/>
            <p:cNvSpPr/>
            <p:nvPr/>
          </p:nvSpPr>
          <p:spPr>
            <a:xfrm>
              <a:off x="2233331"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22"/>
            <p:cNvSpPr/>
            <p:nvPr/>
          </p:nvSpPr>
          <p:spPr>
            <a:xfrm>
              <a:off x="2233331"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22"/>
            <p:cNvSpPr/>
            <p:nvPr/>
          </p:nvSpPr>
          <p:spPr>
            <a:xfrm>
              <a:off x="2447182"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22"/>
            <p:cNvSpPr/>
            <p:nvPr/>
          </p:nvSpPr>
          <p:spPr>
            <a:xfrm>
              <a:off x="2726476" y="4553957"/>
              <a:ext cx="159649" cy="89989"/>
            </a:xfrm>
            <a:custGeom>
              <a:rect b="b" l="l" r="r" t="t"/>
              <a:pathLst>
                <a:path extrusionOk="0" h="89989" w="159649">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22"/>
            <p:cNvSpPr/>
            <p:nvPr/>
          </p:nvSpPr>
          <p:spPr>
            <a:xfrm>
              <a:off x="2729149" y="4569009"/>
              <a:ext cx="157010" cy="75128"/>
            </a:xfrm>
            <a:custGeom>
              <a:rect b="b" l="l" r="r" t="t"/>
              <a:pathLst>
                <a:path extrusionOk="0" h="75128" w="15701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22"/>
            <p:cNvSpPr/>
            <p:nvPr/>
          </p:nvSpPr>
          <p:spPr>
            <a:xfrm>
              <a:off x="2596621" y="4484615"/>
              <a:ext cx="159662" cy="89989"/>
            </a:xfrm>
            <a:custGeom>
              <a:rect b="b" l="l" r="r" t="t"/>
              <a:pathLst>
                <a:path extrusionOk="0" h="89989" w="159662">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22"/>
            <p:cNvSpPr/>
            <p:nvPr/>
          </p:nvSpPr>
          <p:spPr>
            <a:xfrm>
              <a:off x="2599186" y="4499667"/>
              <a:ext cx="157105" cy="75128"/>
            </a:xfrm>
            <a:custGeom>
              <a:rect b="b" l="l" r="r" t="t"/>
              <a:pathLst>
                <a:path extrusionOk="0" h="75128" w="157105">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22"/>
            <p:cNvSpPr/>
            <p:nvPr/>
          </p:nvSpPr>
          <p:spPr>
            <a:xfrm>
              <a:off x="2302147" y="4142110"/>
              <a:ext cx="514696" cy="443940"/>
            </a:xfrm>
            <a:custGeom>
              <a:rect b="b" l="l" r="r" t="t"/>
              <a:pathLst>
                <a:path extrusionOk="0" h="443940" w="514696">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22"/>
            <p:cNvSpPr/>
            <p:nvPr/>
          </p:nvSpPr>
          <p:spPr>
            <a:xfrm>
              <a:off x="2258507" y="4054849"/>
              <a:ext cx="110678" cy="194691"/>
            </a:xfrm>
            <a:custGeom>
              <a:rect b="b" l="l" r="r" t="t"/>
              <a:pathLst>
                <a:path extrusionOk="0" h="194691" w="110678">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22"/>
            <p:cNvSpPr/>
            <p:nvPr/>
          </p:nvSpPr>
          <p:spPr>
            <a:xfrm>
              <a:off x="2250051" y="3940511"/>
              <a:ext cx="73912" cy="142900"/>
            </a:xfrm>
            <a:custGeom>
              <a:rect b="b" l="l" r="r" t="t"/>
              <a:pathLst>
                <a:path extrusionOk="0" h="142900" w="73912">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22"/>
            <p:cNvSpPr/>
            <p:nvPr/>
          </p:nvSpPr>
          <p:spPr>
            <a:xfrm>
              <a:off x="2326123" y="3751123"/>
              <a:ext cx="169201" cy="272154"/>
            </a:xfrm>
            <a:custGeom>
              <a:rect b="b" l="l" r="r" t="t"/>
              <a:pathLst>
                <a:path extrusionOk="0" h="272154" w="169201">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8" name="Google Shape;518;p22"/>
            <p:cNvGrpSpPr/>
            <p:nvPr/>
          </p:nvGrpSpPr>
          <p:grpSpPr>
            <a:xfrm>
              <a:off x="2428704" y="3970322"/>
              <a:ext cx="350131" cy="370523"/>
              <a:chOff x="4512354" y="4952197"/>
              <a:chExt cx="350131" cy="370523"/>
            </a:xfrm>
          </p:grpSpPr>
          <p:grpSp>
            <p:nvGrpSpPr>
              <p:cNvPr id="519" name="Google Shape;519;p22"/>
              <p:cNvGrpSpPr/>
              <p:nvPr/>
            </p:nvGrpSpPr>
            <p:grpSpPr>
              <a:xfrm>
                <a:off x="4512354" y="5116449"/>
                <a:ext cx="343196" cy="206271"/>
                <a:chOff x="4512354" y="5116449"/>
                <a:chExt cx="343196" cy="206271"/>
              </a:xfrm>
            </p:grpSpPr>
            <p:sp>
              <p:nvSpPr>
                <p:cNvPr id="520" name="Google Shape;520;p22"/>
                <p:cNvSpPr/>
                <p:nvPr/>
              </p:nvSpPr>
              <p:spPr>
                <a:xfrm>
                  <a:off x="4512496" y="5200650"/>
                  <a:ext cx="343054" cy="122070"/>
                </a:xfrm>
                <a:custGeom>
                  <a:rect b="b" l="l" r="r" t="t"/>
                  <a:pathLst>
                    <a:path extrusionOk="0" h="122070" w="343054">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22"/>
                <p:cNvSpPr/>
                <p:nvPr/>
              </p:nvSpPr>
              <p:spPr>
                <a:xfrm>
                  <a:off x="4710387" y="5232749"/>
                  <a:ext cx="145163" cy="89916"/>
                </a:xfrm>
                <a:custGeom>
                  <a:rect b="b" l="l" r="r" t="t"/>
                  <a:pathLst>
                    <a:path extrusionOk="0" h="89916" w="145163">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22"/>
                <p:cNvSpPr/>
                <p:nvPr/>
              </p:nvSpPr>
              <p:spPr>
                <a:xfrm>
                  <a:off x="4512354" y="5116449"/>
                  <a:ext cx="343006" cy="198541"/>
                </a:xfrm>
                <a:custGeom>
                  <a:rect b="b" l="l" r="r" t="t"/>
                  <a:pathLst>
                    <a:path extrusionOk="0" h="198541" w="343006">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23" name="Google Shape;523;p22"/>
                <p:cNvGrpSpPr/>
                <p:nvPr/>
              </p:nvGrpSpPr>
              <p:grpSpPr>
                <a:xfrm>
                  <a:off x="4592868" y="5212556"/>
                  <a:ext cx="96807" cy="56007"/>
                  <a:chOff x="4592868" y="5212556"/>
                  <a:chExt cx="96807" cy="56007"/>
                </a:xfrm>
              </p:grpSpPr>
              <p:sp>
                <p:nvSpPr>
                  <p:cNvPr id="524" name="Google Shape;524;p22"/>
                  <p:cNvSpPr/>
                  <p:nvPr/>
                </p:nvSpPr>
                <p:spPr>
                  <a:xfrm>
                    <a:off x="4592868" y="5212556"/>
                    <a:ext cx="96807" cy="56007"/>
                  </a:xfrm>
                  <a:custGeom>
                    <a:rect b="b" l="l" r="r" t="t"/>
                    <a:pathLst>
                      <a:path extrusionOk="0" h="56007" w="96807">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22"/>
                  <p:cNvSpPr/>
                  <p:nvPr/>
                </p:nvSpPr>
                <p:spPr>
                  <a:xfrm>
                    <a:off x="4593818" y="5213603"/>
                    <a:ext cx="94907" cy="54959"/>
                  </a:xfrm>
                  <a:custGeom>
                    <a:rect b="b" l="l" r="r" t="t"/>
                    <a:pathLst>
                      <a:path extrusionOk="0" h="54959" w="94907">
                        <a:moveTo>
                          <a:pt x="0" y="19431"/>
                        </a:moveTo>
                        <a:lnTo>
                          <a:pt x="61277" y="54959"/>
                        </a:lnTo>
                        <a:lnTo>
                          <a:pt x="94908" y="35433"/>
                        </a:lnTo>
                        <a:lnTo>
                          <a:pt x="33631" y="0"/>
                        </a:lnTo>
                        <a:lnTo>
                          <a:pt x="0" y="19431"/>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6" name="Google Shape;526;p22"/>
                <p:cNvSpPr/>
                <p:nvPr/>
              </p:nvSpPr>
              <p:spPr>
                <a:xfrm>
                  <a:off x="4803130" y="5231915"/>
                  <a:ext cx="21235" cy="12299"/>
                </a:xfrm>
                <a:custGeom>
                  <a:rect b="b" l="l" r="r" t="t"/>
                  <a:pathLst>
                    <a:path extrusionOk="0" h="12299" w="21235">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22"/>
                <p:cNvSpPr/>
                <p:nvPr/>
              </p:nvSpPr>
              <p:spPr>
                <a:xfrm>
                  <a:off x="4790604" y="52242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22"/>
                <p:cNvSpPr/>
                <p:nvPr/>
              </p:nvSpPr>
              <p:spPr>
                <a:xfrm>
                  <a:off x="4778123" y="5216961"/>
                  <a:ext cx="21197" cy="12299"/>
                </a:xfrm>
                <a:custGeom>
                  <a:rect b="b" l="l" r="r" t="t"/>
                  <a:pathLst>
                    <a:path extrusionOk="0" h="12299" w="21197">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22"/>
                <p:cNvSpPr/>
                <p:nvPr/>
              </p:nvSpPr>
              <p:spPr>
                <a:xfrm>
                  <a:off x="4765618" y="5209722"/>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22"/>
                <p:cNvSpPr/>
                <p:nvPr/>
              </p:nvSpPr>
              <p:spPr>
                <a:xfrm>
                  <a:off x="4753078" y="5202483"/>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22"/>
                <p:cNvSpPr/>
                <p:nvPr/>
              </p:nvSpPr>
              <p:spPr>
                <a:xfrm>
                  <a:off x="4740609" y="5195244"/>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22"/>
                <p:cNvSpPr/>
                <p:nvPr/>
              </p:nvSpPr>
              <p:spPr>
                <a:xfrm>
                  <a:off x="4728092" y="5188005"/>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22"/>
                <p:cNvSpPr/>
                <p:nvPr/>
              </p:nvSpPr>
              <p:spPr>
                <a:xfrm>
                  <a:off x="4715552" y="5180766"/>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22"/>
                <p:cNvSpPr/>
                <p:nvPr/>
              </p:nvSpPr>
              <p:spPr>
                <a:xfrm>
                  <a:off x="4703083" y="517352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22"/>
                <p:cNvSpPr/>
                <p:nvPr/>
              </p:nvSpPr>
              <p:spPr>
                <a:xfrm>
                  <a:off x="4690566" y="5166324"/>
                  <a:ext cx="21257" cy="12263"/>
                </a:xfrm>
                <a:custGeom>
                  <a:rect b="b" l="l" r="r" t="t"/>
                  <a:pathLst>
                    <a:path extrusionOk="0" h="12263" w="21257">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22"/>
                <p:cNvSpPr/>
                <p:nvPr/>
              </p:nvSpPr>
              <p:spPr>
                <a:xfrm>
                  <a:off x="4678026" y="5159085"/>
                  <a:ext cx="21257" cy="12263"/>
                </a:xfrm>
                <a:custGeom>
                  <a:rect b="b" l="l" r="r" t="t"/>
                  <a:pathLst>
                    <a:path extrusionOk="0" h="12263" w="21257">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22"/>
                <p:cNvSpPr/>
                <p:nvPr/>
              </p:nvSpPr>
              <p:spPr>
                <a:xfrm>
                  <a:off x="4665615" y="5151846"/>
                  <a:ext cx="21342" cy="12263"/>
                </a:xfrm>
                <a:custGeom>
                  <a:rect b="b" l="l" r="r" t="t"/>
                  <a:pathLst>
                    <a:path extrusionOk="0" h="12263" w="21342">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22"/>
                <p:cNvSpPr/>
                <p:nvPr/>
              </p:nvSpPr>
              <p:spPr>
                <a:xfrm>
                  <a:off x="4653040" y="5144512"/>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22"/>
                <p:cNvSpPr/>
                <p:nvPr/>
              </p:nvSpPr>
              <p:spPr>
                <a:xfrm>
                  <a:off x="4634503" y="5133808"/>
                  <a:ext cx="27254" cy="15763"/>
                </a:xfrm>
                <a:custGeom>
                  <a:rect b="b" l="l" r="r" t="t"/>
                  <a:pathLst>
                    <a:path extrusionOk="0" h="15763" w="27254">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22"/>
                <p:cNvSpPr/>
                <p:nvPr/>
              </p:nvSpPr>
              <p:spPr>
                <a:xfrm>
                  <a:off x="4772458" y="5227665"/>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22"/>
                <p:cNvSpPr/>
                <p:nvPr/>
              </p:nvSpPr>
              <p:spPr>
                <a:xfrm>
                  <a:off x="4759918" y="522042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22"/>
                <p:cNvSpPr/>
                <p:nvPr/>
              </p:nvSpPr>
              <p:spPr>
                <a:xfrm>
                  <a:off x="4747378" y="5212806"/>
                  <a:ext cx="21257" cy="12298"/>
                </a:xfrm>
                <a:custGeom>
                  <a:rect b="b" l="l" r="r" t="t"/>
                  <a:pathLst>
                    <a:path extrusionOk="0" h="12298"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22"/>
                <p:cNvSpPr/>
                <p:nvPr/>
              </p:nvSpPr>
              <p:spPr>
                <a:xfrm>
                  <a:off x="4734837" y="5205912"/>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22"/>
                <p:cNvSpPr/>
                <p:nvPr/>
              </p:nvSpPr>
              <p:spPr>
                <a:xfrm>
                  <a:off x="4722523" y="5198768"/>
                  <a:ext cx="21411" cy="12299"/>
                </a:xfrm>
                <a:custGeom>
                  <a:rect b="b" l="l" r="r" t="t"/>
                  <a:pathLst>
                    <a:path extrusionOk="0" h="12299" w="21411">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22"/>
                <p:cNvSpPr/>
                <p:nvPr/>
              </p:nvSpPr>
              <p:spPr>
                <a:xfrm>
                  <a:off x="4709923" y="5191470"/>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22"/>
                <p:cNvSpPr/>
                <p:nvPr/>
              </p:nvSpPr>
              <p:spPr>
                <a:xfrm>
                  <a:off x="4697392" y="5184231"/>
                  <a:ext cx="21235" cy="12298"/>
                </a:xfrm>
                <a:custGeom>
                  <a:rect b="b" l="l" r="r" t="t"/>
                  <a:pathLst>
                    <a:path extrusionOk="0" h="12298" w="21235">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22"/>
                <p:cNvSpPr/>
                <p:nvPr/>
              </p:nvSpPr>
              <p:spPr>
                <a:xfrm>
                  <a:off x="4684958" y="5176992"/>
                  <a:ext cx="20976" cy="12299"/>
                </a:xfrm>
                <a:custGeom>
                  <a:rect b="b" l="l" r="r" t="t"/>
                  <a:pathLst>
                    <a:path extrusionOk="0" h="12299" w="20976">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22"/>
                <p:cNvSpPr/>
                <p:nvPr/>
              </p:nvSpPr>
              <p:spPr>
                <a:xfrm>
                  <a:off x="4672326" y="5169717"/>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22"/>
                <p:cNvSpPr/>
                <p:nvPr/>
              </p:nvSpPr>
              <p:spPr>
                <a:xfrm>
                  <a:off x="4659785" y="5162478"/>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22"/>
                <p:cNvSpPr/>
                <p:nvPr/>
              </p:nvSpPr>
              <p:spPr>
                <a:xfrm>
                  <a:off x="4647352" y="5155656"/>
                  <a:ext cx="21150" cy="12358"/>
                </a:xfrm>
                <a:custGeom>
                  <a:rect b="b" l="l" r="r" t="t"/>
                  <a:pathLst>
                    <a:path extrusionOk="0" h="12358" w="2115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22"/>
                <p:cNvSpPr/>
                <p:nvPr/>
              </p:nvSpPr>
              <p:spPr>
                <a:xfrm>
                  <a:off x="4634693" y="5148036"/>
                  <a:ext cx="21269" cy="12263"/>
                </a:xfrm>
                <a:custGeom>
                  <a:rect b="b" l="l" r="r" t="t"/>
                  <a:pathLst>
                    <a:path extrusionOk="0" h="12263" w="21269">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22"/>
                <p:cNvSpPr/>
                <p:nvPr/>
              </p:nvSpPr>
              <p:spPr>
                <a:xfrm>
                  <a:off x="4784985" y="5234904"/>
                  <a:ext cx="27256" cy="15823"/>
                </a:xfrm>
                <a:custGeom>
                  <a:rect b="b" l="l" r="r" t="t"/>
                  <a:pathLst>
                    <a:path extrusionOk="0" h="15823" w="27256">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22"/>
                <p:cNvSpPr/>
                <p:nvPr/>
              </p:nvSpPr>
              <p:spPr>
                <a:xfrm>
                  <a:off x="4610064" y="5140680"/>
                  <a:ext cx="33535" cy="17487"/>
                </a:xfrm>
                <a:custGeom>
                  <a:rect b="b" l="l" r="r" t="t"/>
                  <a:pathLst>
                    <a:path extrusionOk="0" h="17487" w="33535">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22"/>
                <p:cNvSpPr/>
                <p:nvPr/>
              </p:nvSpPr>
              <p:spPr>
                <a:xfrm>
                  <a:off x="4754598" y="5259443"/>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22"/>
                <p:cNvSpPr/>
                <p:nvPr/>
              </p:nvSpPr>
              <p:spPr>
                <a:xfrm>
                  <a:off x="4742212" y="5252239"/>
                  <a:ext cx="20746" cy="12299"/>
                </a:xfrm>
                <a:custGeom>
                  <a:rect b="b" l="l" r="r" t="t"/>
                  <a:pathLst>
                    <a:path extrusionOk="0" h="12299" w="20746">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22"/>
                <p:cNvSpPr/>
                <p:nvPr/>
              </p:nvSpPr>
              <p:spPr>
                <a:xfrm>
                  <a:off x="4729612" y="5245000"/>
                  <a:ext cx="21257" cy="12299"/>
                </a:xfrm>
                <a:custGeom>
                  <a:rect b="b" l="l" r="r" t="t"/>
                  <a:pathLst>
                    <a:path extrusionOk="0" h="12299" w="21257">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22"/>
                <p:cNvSpPr/>
                <p:nvPr/>
              </p:nvSpPr>
              <p:spPr>
                <a:xfrm>
                  <a:off x="4623423" y="5183528"/>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22"/>
                <p:cNvSpPr/>
                <p:nvPr/>
              </p:nvSpPr>
              <p:spPr>
                <a:xfrm>
                  <a:off x="4610954" y="5176325"/>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22"/>
                <p:cNvSpPr/>
                <p:nvPr/>
              </p:nvSpPr>
              <p:spPr>
                <a:xfrm>
                  <a:off x="4598509" y="516908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22"/>
                <p:cNvSpPr/>
                <p:nvPr/>
              </p:nvSpPr>
              <p:spPr>
                <a:xfrm>
                  <a:off x="4586039" y="516190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22"/>
                <p:cNvSpPr/>
                <p:nvPr/>
              </p:nvSpPr>
              <p:spPr>
                <a:xfrm>
                  <a:off x="4713902" y="5236011"/>
                  <a:ext cx="24523" cy="14108"/>
                </a:xfrm>
                <a:custGeom>
                  <a:rect b="b" l="l" r="r" t="t"/>
                  <a:pathLst>
                    <a:path extrusionOk="0" h="14108" w="24523">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22"/>
                <p:cNvSpPr/>
                <p:nvPr/>
              </p:nvSpPr>
              <p:spPr>
                <a:xfrm>
                  <a:off x="4635943" y="5190803"/>
                  <a:ext cx="24413" cy="14108"/>
                </a:xfrm>
                <a:custGeom>
                  <a:rect b="b" l="l" r="r" t="t"/>
                  <a:pathLst>
                    <a:path extrusionOk="0" h="14108" w="24413">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22"/>
                <p:cNvSpPr/>
                <p:nvPr/>
              </p:nvSpPr>
              <p:spPr>
                <a:xfrm>
                  <a:off x="4651601" y="5199816"/>
                  <a:ext cx="71148" cy="41195"/>
                </a:xfrm>
                <a:custGeom>
                  <a:rect b="b" l="l" r="r" t="t"/>
                  <a:pathLst>
                    <a:path extrusionOk="0" h="41195" w="71148">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22"/>
                <p:cNvSpPr/>
                <p:nvPr/>
              </p:nvSpPr>
              <p:spPr>
                <a:xfrm>
                  <a:off x="4756949" y="5232713"/>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22"/>
                <p:cNvSpPr/>
                <p:nvPr/>
              </p:nvSpPr>
              <p:spPr>
                <a:xfrm>
                  <a:off x="4744433" y="5225534"/>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22"/>
                <p:cNvSpPr/>
                <p:nvPr/>
              </p:nvSpPr>
              <p:spPr>
                <a:xfrm>
                  <a:off x="4732035" y="5218330"/>
                  <a:ext cx="21424" cy="12263"/>
                </a:xfrm>
                <a:custGeom>
                  <a:rect b="b" l="l" r="r" t="t"/>
                  <a:pathLst>
                    <a:path extrusionOk="0" h="12263" w="21424">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22"/>
                <p:cNvSpPr/>
                <p:nvPr/>
              </p:nvSpPr>
              <p:spPr>
                <a:xfrm>
                  <a:off x="4719447" y="5211091"/>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22"/>
                <p:cNvSpPr/>
                <p:nvPr/>
              </p:nvSpPr>
              <p:spPr>
                <a:xfrm>
                  <a:off x="4706978" y="5203817"/>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22"/>
                <p:cNvSpPr/>
                <p:nvPr/>
              </p:nvSpPr>
              <p:spPr>
                <a:xfrm>
                  <a:off x="4694711" y="5196578"/>
                  <a:ext cx="20722" cy="12299"/>
                </a:xfrm>
                <a:custGeom>
                  <a:rect b="b" l="l" r="r" t="t"/>
                  <a:pathLst>
                    <a:path extrusionOk="0" h="12299" w="20722">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22"/>
                <p:cNvSpPr/>
                <p:nvPr/>
              </p:nvSpPr>
              <p:spPr>
                <a:xfrm>
                  <a:off x="4681992" y="5189338"/>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22"/>
                <p:cNvSpPr/>
                <p:nvPr/>
              </p:nvSpPr>
              <p:spPr>
                <a:xfrm>
                  <a:off x="4669476" y="51821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22"/>
                <p:cNvSpPr/>
                <p:nvPr/>
              </p:nvSpPr>
              <p:spPr>
                <a:xfrm>
                  <a:off x="4656900" y="5174765"/>
                  <a:ext cx="21316" cy="12299"/>
                </a:xfrm>
                <a:custGeom>
                  <a:rect b="b" l="l" r="r" t="t"/>
                  <a:pathLst>
                    <a:path extrusionOk="0" h="12299" w="21316">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22"/>
                <p:cNvSpPr/>
                <p:nvPr/>
              </p:nvSpPr>
              <p:spPr>
                <a:xfrm>
                  <a:off x="4644490" y="5167657"/>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22"/>
                <p:cNvSpPr/>
                <p:nvPr/>
              </p:nvSpPr>
              <p:spPr>
                <a:xfrm>
                  <a:off x="4632021" y="5160418"/>
                  <a:ext cx="21210" cy="12298"/>
                </a:xfrm>
                <a:custGeom>
                  <a:rect b="b" l="l" r="r" t="t"/>
                  <a:pathLst>
                    <a:path extrusionOk="0" h="12298"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22"/>
                <p:cNvSpPr/>
                <p:nvPr/>
              </p:nvSpPr>
              <p:spPr>
                <a:xfrm>
                  <a:off x="4619504" y="5153179"/>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22"/>
                <p:cNvSpPr/>
                <p:nvPr/>
              </p:nvSpPr>
              <p:spPr>
                <a:xfrm>
                  <a:off x="4769418" y="5240428"/>
                  <a:ext cx="30663" cy="17728"/>
                </a:xfrm>
                <a:custGeom>
                  <a:rect b="b" l="l" r="r" t="t"/>
                  <a:pathLst>
                    <a:path extrusionOk="0" h="17728" w="30663">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22"/>
                <p:cNvSpPr/>
                <p:nvPr/>
              </p:nvSpPr>
              <p:spPr>
                <a:xfrm>
                  <a:off x="4751035" y="5243345"/>
                  <a:ext cx="21400" cy="12299"/>
                </a:xfrm>
                <a:custGeom>
                  <a:rect b="b" l="l" r="r" t="t"/>
                  <a:pathLst>
                    <a:path extrusionOk="0" h="12299" w="2140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22"/>
                <p:cNvSpPr/>
                <p:nvPr/>
              </p:nvSpPr>
              <p:spPr>
                <a:xfrm>
                  <a:off x="4738529" y="5236106"/>
                  <a:ext cx="21200" cy="12299"/>
                </a:xfrm>
                <a:custGeom>
                  <a:rect b="b" l="l" r="r" t="t"/>
                  <a:pathLst>
                    <a:path extrusionOk="0" h="12299" w="2120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22"/>
                <p:cNvSpPr/>
                <p:nvPr/>
              </p:nvSpPr>
              <p:spPr>
                <a:xfrm>
                  <a:off x="4726002" y="5228867"/>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22"/>
                <p:cNvSpPr/>
                <p:nvPr/>
              </p:nvSpPr>
              <p:spPr>
                <a:xfrm>
                  <a:off x="4713712" y="5221628"/>
                  <a:ext cx="20781" cy="12299"/>
                </a:xfrm>
                <a:custGeom>
                  <a:rect b="b" l="l" r="r" t="t"/>
                  <a:pathLst>
                    <a:path extrusionOk="0" h="12299" w="20781">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22"/>
                <p:cNvSpPr/>
                <p:nvPr/>
              </p:nvSpPr>
              <p:spPr>
                <a:xfrm>
                  <a:off x="4701016" y="5214425"/>
                  <a:ext cx="21257" cy="12299"/>
                </a:xfrm>
                <a:custGeom>
                  <a:rect b="b" l="l" r="r" t="t"/>
                  <a:pathLst>
                    <a:path extrusionOk="0" h="12299" w="21257">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22"/>
                <p:cNvSpPr/>
                <p:nvPr/>
              </p:nvSpPr>
              <p:spPr>
                <a:xfrm>
                  <a:off x="4688557" y="5207186"/>
                  <a:ext cx="21271" cy="12299"/>
                </a:xfrm>
                <a:custGeom>
                  <a:rect b="b" l="l" r="r" t="t"/>
                  <a:pathLst>
                    <a:path extrusionOk="0" h="12299" w="21271">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22"/>
                <p:cNvSpPr/>
                <p:nvPr/>
              </p:nvSpPr>
              <p:spPr>
                <a:xfrm>
                  <a:off x="4675924" y="5199947"/>
                  <a:ext cx="21364" cy="12299"/>
                </a:xfrm>
                <a:custGeom>
                  <a:rect b="b" l="l" r="r" t="t"/>
                  <a:pathLst>
                    <a:path extrusionOk="0" h="12299" w="21364">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22"/>
                <p:cNvSpPr/>
                <p:nvPr/>
              </p:nvSpPr>
              <p:spPr>
                <a:xfrm>
                  <a:off x="4663585" y="5192708"/>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22"/>
                <p:cNvSpPr/>
                <p:nvPr/>
              </p:nvSpPr>
              <p:spPr>
                <a:xfrm>
                  <a:off x="4651034" y="5185529"/>
                  <a:ext cx="21269" cy="12299"/>
                </a:xfrm>
                <a:custGeom>
                  <a:rect b="b" l="l" r="r" t="t"/>
                  <a:pathLst>
                    <a:path extrusionOk="0" h="12299" w="21269">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22"/>
                <p:cNvSpPr/>
                <p:nvPr/>
              </p:nvSpPr>
              <p:spPr>
                <a:xfrm>
                  <a:off x="4638600" y="5178325"/>
                  <a:ext cx="21257" cy="12263"/>
                </a:xfrm>
                <a:custGeom>
                  <a:rect b="b" l="l" r="r" t="t"/>
                  <a:pathLst>
                    <a:path extrusionOk="0" h="12263" w="21257">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22"/>
                <p:cNvSpPr/>
                <p:nvPr/>
              </p:nvSpPr>
              <p:spPr>
                <a:xfrm>
                  <a:off x="4626083" y="5171051"/>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22"/>
                <p:cNvSpPr/>
                <p:nvPr/>
              </p:nvSpPr>
              <p:spPr>
                <a:xfrm>
                  <a:off x="4598129" y="5154858"/>
                  <a:ext cx="36743" cy="21252"/>
                </a:xfrm>
                <a:custGeom>
                  <a:rect b="b" l="l" r="r" t="t"/>
                  <a:pathLst>
                    <a:path extrusionOk="0" h="21252" w="36743">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22"/>
                <p:cNvSpPr/>
                <p:nvPr/>
              </p:nvSpPr>
              <p:spPr>
                <a:xfrm>
                  <a:off x="4763493" y="5250906"/>
                  <a:ext cx="24428" cy="14204"/>
                </a:xfrm>
                <a:custGeom>
                  <a:rect b="b" l="l" r="r" t="t"/>
                  <a:pathLst>
                    <a:path extrusionOk="0" h="14204" w="24428">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0" name="Google Shape;590;p22"/>
              <p:cNvGrpSpPr/>
              <p:nvPr/>
            </p:nvGrpSpPr>
            <p:grpSpPr>
              <a:xfrm>
                <a:off x="4655095" y="4952197"/>
                <a:ext cx="207390" cy="280361"/>
                <a:chOff x="4655095" y="4952197"/>
                <a:chExt cx="207390" cy="280361"/>
              </a:xfrm>
            </p:grpSpPr>
            <p:grpSp>
              <p:nvGrpSpPr>
                <p:cNvPr id="591" name="Google Shape;591;p22"/>
                <p:cNvGrpSpPr/>
                <p:nvPr/>
              </p:nvGrpSpPr>
              <p:grpSpPr>
                <a:xfrm>
                  <a:off x="4655095" y="4952197"/>
                  <a:ext cx="207390" cy="280361"/>
                  <a:chOff x="4655095" y="4952197"/>
                  <a:chExt cx="207390" cy="280361"/>
                </a:xfrm>
              </p:grpSpPr>
              <p:sp>
                <p:nvSpPr>
                  <p:cNvPr id="592" name="Google Shape;592;p22"/>
                  <p:cNvSpPr/>
                  <p:nvPr/>
                </p:nvSpPr>
                <p:spPr>
                  <a:xfrm>
                    <a:off x="4655095" y="4952197"/>
                    <a:ext cx="207390" cy="280361"/>
                  </a:xfrm>
                  <a:custGeom>
                    <a:rect b="b" l="l" r="r" t="t"/>
                    <a:pathLst>
                      <a:path extrusionOk="0" h="280361" w="20739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22"/>
                  <p:cNvSpPr/>
                  <p:nvPr/>
                </p:nvSpPr>
                <p:spPr>
                  <a:xfrm>
                    <a:off x="4655095" y="4952197"/>
                    <a:ext cx="205775" cy="127104"/>
                  </a:xfrm>
                  <a:custGeom>
                    <a:rect b="b" l="l" r="r" t="t"/>
                    <a:pathLst>
                      <a:path extrusionOk="0" h="127104" w="205775">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22"/>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22"/>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22"/>
                  <p:cNvSpPr/>
                  <p:nvPr/>
                </p:nvSpPr>
                <p:spPr>
                  <a:xfrm>
                    <a:off x="4655095" y="5110733"/>
                    <a:ext cx="200455" cy="121824"/>
                  </a:xfrm>
                  <a:custGeom>
                    <a:rect b="b" l="l" r="r" t="t"/>
                    <a:pathLst>
                      <a:path extrusionOk="0" h="121824" w="200455">
                        <a:moveTo>
                          <a:pt x="200455" y="121825"/>
                        </a:moveTo>
                        <a:lnTo>
                          <a:pt x="200455" y="116014"/>
                        </a:lnTo>
                        <a:lnTo>
                          <a:pt x="0" y="0"/>
                        </a:lnTo>
                        <a:lnTo>
                          <a:pt x="0" y="5715"/>
                        </a:lnTo>
                        <a:lnTo>
                          <a:pt x="200455" y="121825"/>
                        </a:lnTo>
                        <a:close/>
                      </a:path>
                    </a:pathLst>
                  </a:cu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7" name="Google Shape;597;p22"/>
                <p:cNvSpPr/>
                <p:nvPr/>
              </p:nvSpPr>
              <p:spPr>
                <a:xfrm>
                  <a:off x="4660320" y="4963096"/>
                  <a:ext cx="2375" cy="144970"/>
                </a:xfrm>
                <a:custGeom>
                  <a:rect b="b" l="l" r="r" t="t"/>
                  <a:pathLst>
                    <a:path extrusionOk="0" h="144970" w="2375">
                      <a:moveTo>
                        <a:pt x="0" y="144971"/>
                      </a:moveTo>
                      <a:lnTo>
                        <a:pt x="0" y="0"/>
                      </a:lnTo>
                      <a:lnTo>
                        <a:pt x="2375" y="1429"/>
                      </a:lnTo>
                      <a:lnTo>
                        <a:pt x="2375" y="143732"/>
                      </a:lnTo>
                      <a:lnTo>
                        <a:pt x="0" y="14497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2"/>
                <p:cNvSpPr/>
                <p:nvPr/>
              </p:nvSpPr>
              <p:spPr>
                <a:xfrm>
                  <a:off x="4662695" y="4964525"/>
                  <a:ext cx="186490" cy="249936"/>
                </a:xfrm>
                <a:custGeom>
                  <a:rect b="b" l="l" r="r" t="t"/>
                  <a:pathLst>
                    <a:path extrusionOk="0" h="249936" w="186490">
                      <a:moveTo>
                        <a:pt x="0" y="0"/>
                      </a:moveTo>
                      <a:lnTo>
                        <a:pt x="0" y="142304"/>
                      </a:lnTo>
                      <a:lnTo>
                        <a:pt x="186490" y="249936"/>
                      </a:lnTo>
                      <a:lnTo>
                        <a:pt x="186490" y="107918"/>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22"/>
                <p:cNvSpPr/>
                <p:nvPr/>
              </p:nvSpPr>
              <p:spPr>
                <a:xfrm>
                  <a:off x="4660320" y="5106828"/>
                  <a:ext cx="188865" cy="110490"/>
                </a:xfrm>
                <a:custGeom>
                  <a:rect b="b" l="l" r="r" t="t"/>
                  <a:pathLst>
                    <a:path extrusionOk="0" h="110490" w="188865">
                      <a:moveTo>
                        <a:pt x="0" y="1238"/>
                      </a:moveTo>
                      <a:lnTo>
                        <a:pt x="188865" y="110490"/>
                      </a:lnTo>
                      <a:lnTo>
                        <a:pt x="188865" y="107633"/>
                      </a:lnTo>
                      <a:lnTo>
                        <a:pt x="2375" y="0"/>
                      </a:lnTo>
                      <a:lnTo>
                        <a:pt x="0" y="123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00" name="Google Shape;600;p22"/>
            <p:cNvSpPr/>
            <p:nvPr/>
          </p:nvSpPr>
          <p:spPr>
            <a:xfrm>
              <a:off x="2270876" y="3943763"/>
              <a:ext cx="260754" cy="432930"/>
            </a:xfrm>
            <a:custGeom>
              <a:rect b="b" l="l" r="r" t="t"/>
              <a:pathLst>
                <a:path extrusionOk="0" h="432930" w="260754">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22"/>
            <p:cNvSpPr/>
            <p:nvPr/>
          </p:nvSpPr>
          <p:spPr>
            <a:xfrm>
              <a:off x="2458935" y="4016678"/>
              <a:ext cx="330765" cy="258321"/>
            </a:xfrm>
            <a:custGeom>
              <a:rect b="b" l="l" r="r" t="t"/>
              <a:pathLst>
                <a:path extrusionOk="0" h="258321" w="330765">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22"/>
            <p:cNvSpPr/>
            <p:nvPr/>
          </p:nvSpPr>
          <p:spPr>
            <a:xfrm>
              <a:off x="2447141" y="4011203"/>
              <a:ext cx="100743" cy="148055"/>
            </a:xfrm>
            <a:custGeom>
              <a:rect b="b" l="l" r="r" t="t"/>
              <a:pathLst>
                <a:path extrusionOk="0" h="148055" w="100743">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22"/>
            <p:cNvSpPr/>
            <p:nvPr/>
          </p:nvSpPr>
          <p:spPr>
            <a:xfrm>
              <a:off x="2331622" y="3739152"/>
              <a:ext cx="164429" cy="181621"/>
            </a:xfrm>
            <a:custGeom>
              <a:rect b="b" l="l" r="r" t="t"/>
              <a:pathLst>
                <a:path extrusionOk="0" h="181621" w="164429">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22"/>
            <p:cNvSpPr/>
            <p:nvPr/>
          </p:nvSpPr>
          <p:spPr>
            <a:xfrm>
              <a:off x="2515394" y="4404988"/>
              <a:ext cx="145638" cy="201549"/>
            </a:xfrm>
            <a:custGeom>
              <a:rect b="b" l="l" r="r" t="t"/>
              <a:pathLst>
                <a:path extrusionOk="0" h="201549" w="145638">
                  <a:moveTo>
                    <a:pt x="145639" y="183928"/>
                  </a:moveTo>
                  <a:lnTo>
                    <a:pt x="145639" y="0"/>
                  </a:lnTo>
                  <a:lnTo>
                    <a:pt x="0" y="85249"/>
                  </a:lnTo>
                  <a:lnTo>
                    <a:pt x="56052" y="201549"/>
                  </a:lnTo>
                  <a:lnTo>
                    <a:pt x="145639" y="183928"/>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22"/>
            <p:cNvSpPr/>
            <p:nvPr/>
          </p:nvSpPr>
          <p:spPr>
            <a:xfrm>
              <a:off x="2565555" y="4383081"/>
              <a:ext cx="95477" cy="55816"/>
            </a:xfrm>
            <a:custGeom>
              <a:rect b="b" l="l" r="r" t="t"/>
              <a:pathLst>
                <a:path extrusionOk="0" h="55816" w="95477">
                  <a:moveTo>
                    <a:pt x="0" y="32480"/>
                  </a:moveTo>
                  <a:lnTo>
                    <a:pt x="55862" y="0"/>
                  </a:lnTo>
                  <a:lnTo>
                    <a:pt x="95478" y="22860"/>
                  </a:lnTo>
                  <a:lnTo>
                    <a:pt x="37526" y="55816"/>
                  </a:lnTo>
                  <a:lnTo>
                    <a:pt x="0" y="32480"/>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22"/>
            <p:cNvSpPr/>
            <p:nvPr/>
          </p:nvSpPr>
          <p:spPr>
            <a:xfrm>
              <a:off x="4383145" y="3435820"/>
              <a:ext cx="77712" cy="44958"/>
            </a:xfrm>
            <a:custGeom>
              <a:rect b="b" l="l" r="r" t="t"/>
              <a:pathLst>
                <a:path extrusionOk="0" h="44958" w="77712">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22"/>
            <p:cNvSpPr/>
            <p:nvPr/>
          </p:nvSpPr>
          <p:spPr>
            <a:xfrm flipH="1">
              <a:off x="4682927"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22"/>
            <p:cNvSpPr/>
            <p:nvPr/>
          </p:nvSpPr>
          <p:spPr>
            <a:xfrm rot="10800000">
              <a:off x="6022844" y="4502970"/>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2"/>
            <p:cNvSpPr/>
            <p:nvPr/>
          </p:nvSpPr>
          <p:spPr>
            <a:xfrm flipH="1">
              <a:off x="6190049"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2"/>
            <p:cNvSpPr/>
            <p:nvPr/>
          </p:nvSpPr>
          <p:spPr>
            <a:xfrm flipH="1">
              <a:off x="6403900"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2"/>
            <p:cNvSpPr/>
            <p:nvPr/>
          </p:nvSpPr>
          <p:spPr>
            <a:xfrm flipH="1">
              <a:off x="6190049"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22"/>
            <p:cNvSpPr/>
            <p:nvPr/>
          </p:nvSpPr>
          <p:spPr>
            <a:xfrm>
              <a:off x="6351541" y="3874743"/>
              <a:ext cx="217302" cy="317702"/>
            </a:xfrm>
            <a:custGeom>
              <a:rect b="b" l="l" r="r" t="t"/>
              <a:pathLst>
                <a:path extrusionOk="0" h="299719" w="205002">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2"/>
            <p:cNvSpPr/>
            <p:nvPr/>
          </p:nvSpPr>
          <p:spPr>
            <a:xfrm>
              <a:off x="6368017" y="3871983"/>
              <a:ext cx="104086" cy="128266"/>
            </a:xfrm>
            <a:custGeom>
              <a:rect b="b" l="l" r="r" t="t"/>
              <a:pathLst>
                <a:path extrusionOk="0" h="121006" w="98194">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22"/>
            <p:cNvSpPr/>
            <p:nvPr/>
          </p:nvSpPr>
          <p:spPr>
            <a:xfrm>
              <a:off x="6388363" y="4011215"/>
              <a:ext cx="128390" cy="143694"/>
            </a:xfrm>
            <a:custGeom>
              <a:rect b="b" l="l" r="r" t="t"/>
              <a:pathLst>
                <a:path extrusionOk="0" h="135560" w="121123">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22"/>
            <p:cNvSpPr/>
            <p:nvPr/>
          </p:nvSpPr>
          <p:spPr>
            <a:xfrm>
              <a:off x="6169126" y="4068541"/>
              <a:ext cx="242294" cy="344916"/>
            </a:xfrm>
            <a:custGeom>
              <a:rect b="b" l="l" r="r" t="t"/>
              <a:pathLst>
                <a:path extrusionOk="0" h="325392" w="228579">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22"/>
            <p:cNvSpPr/>
            <p:nvPr/>
          </p:nvSpPr>
          <p:spPr>
            <a:xfrm>
              <a:off x="6350989" y="4058254"/>
              <a:ext cx="187162" cy="246878"/>
            </a:xfrm>
            <a:custGeom>
              <a:rect b="b" l="l" r="r" t="t"/>
              <a:pathLst>
                <a:path extrusionOk="0" h="232904" w="176568">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22"/>
            <p:cNvSpPr/>
            <p:nvPr/>
          </p:nvSpPr>
          <p:spPr>
            <a:xfrm>
              <a:off x="6384325" y="3881810"/>
              <a:ext cx="137686" cy="169616"/>
            </a:xfrm>
            <a:custGeom>
              <a:rect b="b" l="l" r="r" t="t"/>
              <a:pathLst>
                <a:path extrusionOk="0" h="160015" w="129892">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2"/>
            <p:cNvSpPr/>
            <p:nvPr/>
          </p:nvSpPr>
          <p:spPr>
            <a:xfrm>
              <a:off x="6389913" y="3881145"/>
              <a:ext cx="138230" cy="130098"/>
            </a:xfrm>
            <a:custGeom>
              <a:rect b="b" l="l" r="r" t="t"/>
              <a:pathLst>
                <a:path extrusionOk="0" h="122734" w="130406">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22"/>
            <p:cNvSpPr/>
            <p:nvPr/>
          </p:nvSpPr>
          <p:spPr>
            <a:xfrm>
              <a:off x="6223986" y="4735273"/>
              <a:ext cx="108702" cy="82916"/>
            </a:xfrm>
            <a:custGeom>
              <a:rect b="b" l="l" r="r" t="t"/>
              <a:pathLst>
                <a:path extrusionOk="0" h="78223" w="102549">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22"/>
            <p:cNvSpPr/>
            <p:nvPr/>
          </p:nvSpPr>
          <p:spPr>
            <a:xfrm>
              <a:off x="6224466" y="4761723"/>
              <a:ext cx="108209" cy="56495"/>
            </a:xfrm>
            <a:custGeom>
              <a:rect b="b" l="l" r="r" t="t"/>
              <a:pathLst>
                <a:path extrusionOk="0" h="53297" w="102084">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22"/>
            <p:cNvSpPr/>
            <p:nvPr/>
          </p:nvSpPr>
          <p:spPr>
            <a:xfrm>
              <a:off x="6169601" y="4699543"/>
              <a:ext cx="99502" cy="77082"/>
            </a:xfrm>
            <a:custGeom>
              <a:rect b="b" l="l" r="r" t="t"/>
              <a:pathLst>
                <a:path extrusionOk="0" h="72719" w="9387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22"/>
            <p:cNvSpPr/>
            <p:nvPr/>
          </p:nvSpPr>
          <p:spPr>
            <a:xfrm>
              <a:off x="6170058" y="4724979"/>
              <a:ext cx="99108" cy="51736"/>
            </a:xfrm>
            <a:custGeom>
              <a:rect b="b" l="l" r="r" t="t"/>
              <a:pathLst>
                <a:path extrusionOk="0" h="48808" w="93498">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22"/>
            <p:cNvSpPr/>
            <p:nvPr/>
          </p:nvSpPr>
          <p:spPr>
            <a:xfrm>
              <a:off x="6206498" y="4301929"/>
              <a:ext cx="236938" cy="408660"/>
            </a:xfrm>
            <a:custGeom>
              <a:rect b="b" l="l" r="r" t="t"/>
              <a:pathLst>
                <a:path extrusionOk="0" h="385528" w="223526">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22"/>
            <p:cNvSpPr/>
            <p:nvPr/>
          </p:nvSpPr>
          <p:spPr>
            <a:xfrm>
              <a:off x="6271102" y="4302737"/>
              <a:ext cx="235887" cy="442489"/>
            </a:xfrm>
            <a:custGeom>
              <a:rect b="b" l="l" r="r" t="t"/>
              <a:pathLst>
                <a:path extrusionOk="0" h="417442" w="222535">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22"/>
            <p:cNvSpPr/>
            <p:nvPr/>
          </p:nvSpPr>
          <p:spPr>
            <a:xfrm>
              <a:off x="6183254" y="4274877"/>
              <a:ext cx="352749" cy="324700"/>
            </a:xfrm>
            <a:custGeom>
              <a:rect b="b" l="l" r="r" t="t"/>
              <a:pathLst>
                <a:path extrusionOk="0" h="306321" w="332782">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22"/>
            <p:cNvSpPr/>
            <p:nvPr/>
          </p:nvSpPr>
          <p:spPr>
            <a:xfrm>
              <a:off x="6466820" y="4083042"/>
              <a:ext cx="122590" cy="429780"/>
            </a:xfrm>
            <a:custGeom>
              <a:rect b="b" l="l" r="r" t="t"/>
              <a:pathLst>
                <a:path extrusionOk="0" h="405453" w="115651">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22"/>
            <p:cNvSpPr/>
            <p:nvPr/>
          </p:nvSpPr>
          <p:spPr>
            <a:xfrm>
              <a:off x="6490841" y="4077626"/>
              <a:ext cx="74124" cy="94270"/>
            </a:xfrm>
            <a:custGeom>
              <a:rect b="b" l="l" r="r" t="t"/>
              <a:pathLst>
                <a:path extrusionOk="0" h="88934" w="69928">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22"/>
            <p:cNvSpPr/>
            <p:nvPr/>
          </p:nvSpPr>
          <p:spPr>
            <a:xfrm>
              <a:off x="6345497" y="4058119"/>
              <a:ext cx="63405" cy="66570"/>
            </a:xfrm>
            <a:custGeom>
              <a:rect b="b" l="l" r="r" t="t"/>
              <a:pathLst>
                <a:path extrusionOk="0" h="62802" w="59816">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29" name="Google Shape;629;p22"/>
            <p:cNvGrpSpPr/>
            <p:nvPr/>
          </p:nvGrpSpPr>
          <p:grpSpPr>
            <a:xfrm>
              <a:off x="6161836" y="4215479"/>
              <a:ext cx="350682" cy="265782"/>
              <a:chOff x="6621095" y="1452181"/>
              <a:chExt cx="330894" cy="250785"/>
            </a:xfrm>
          </p:grpSpPr>
          <p:sp>
            <p:nvSpPr>
              <p:cNvPr id="630" name="Google Shape;630;p22"/>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22"/>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22"/>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22"/>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22"/>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35" name="Google Shape;635;p22"/>
          <p:cNvSpPr/>
          <p:nvPr/>
        </p:nvSpPr>
        <p:spPr>
          <a:xfrm>
            <a:off x="517175"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Wearable</a:t>
            </a:r>
            <a:endParaRPr>
              <a:solidFill>
                <a:schemeClr val="accent2"/>
              </a:solidFill>
              <a:latin typeface="Raleway"/>
              <a:ea typeface="Raleway"/>
              <a:cs typeface="Raleway"/>
              <a:sym typeface="Raleway"/>
            </a:endParaRPr>
          </a:p>
        </p:txBody>
      </p:sp>
      <p:sp>
        <p:nvSpPr>
          <p:cNvPr id="636" name="Google Shape;636;p22"/>
          <p:cNvSpPr/>
          <p:nvPr/>
        </p:nvSpPr>
        <p:spPr>
          <a:xfrm>
            <a:off x="2154050"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2"/>
          <p:cNvSpPr/>
          <p:nvPr/>
        </p:nvSpPr>
        <p:spPr>
          <a:xfrm>
            <a:off x="517175"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2"/>
          <p:cNvSpPr/>
          <p:nvPr/>
        </p:nvSpPr>
        <p:spPr>
          <a:xfrm>
            <a:off x="3790925"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p:nvPr/>
        </p:nvSpPr>
        <p:spPr>
          <a:xfrm>
            <a:off x="2154050"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2"/>
          <p:cNvSpPr/>
          <p:nvPr/>
        </p:nvSpPr>
        <p:spPr>
          <a:xfrm>
            <a:off x="2154050"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Smart Home Device</a:t>
            </a:r>
            <a:endParaRPr>
              <a:solidFill>
                <a:schemeClr val="accent2"/>
              </a:solidFill>
              <a:latin typeface="Raleway"/>
              <a:ea typeface="Raleway"/>
              <a:cs typeface="Raleway"/>
              <a:sym typeface="Raleway"/>
            </a:endParaRPr>
          </a:p>
        </p:txBody>
      </p:sp>
      <p:sp>
        <p:nvSpPr>
          <p:cNvPr id="641" name="Google Shape;641;p22"/>
          <p:cNvSpPr/>
          <p:nvPr/>
        </p:nvSpPr>
        <p:spPr>
          <a:xfrm>
            <a:off x="3790925" y="165835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Text-based</a:t>
            </a:r>
            <a:endParaRPr>
              <a:solidFill>
                <a:schemeClr val="accent2"/>
              </a:solidFill>
              <a:latin typeface="Raleway"/>
              <a:ea typeface="Raleway"/>
              <a:cs typeface="Raleway"/>
              <a:sym typeface="Raleway"/>
            </a:endParaRPr>
          </a:p>
        </p:txBody>
      </p:sp>
      <p:sp>
        <p:nvSpPr>
          <p:cNvPr id="642" name="Google Shape;642;p22"/>
          <p:cNvSpPr/>
          <p:nvPr/>
        </p:nvSpPr>
        <p:spPr>
          <a:xfrm>
            <a:off x="517175"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Noise-tracking mobile</a:t>
            </a:r>
            <a:endParaRPr>
              <a:solidFill>
                <a:schemeClr val="accent2"/>
              </a:solidFill>
              <a:latin typeface="Raleway"/>
              <a:ea typeface="Raleway"/>
              <a:cs typeface="Raleway"/>
              <a:sym typeface="Raleway"/>
            </a:endParaRPr>
          </a:p>
        </p:txBody>
      </p:sp>
      <p:sp>
        <p:nvSpPr>
          <p:cNvPr id="643" name="Google Shape;643;p22"/>
          <p:cNvSpPr/>
          <p:nvPr/>
        </p:nvSpPr>
        <p:spPr>
          <a:xfrm>
            <a:off x="2154050" y="2820400"/>
            <a:ext cx="1579800" cy="1082700"/>
          </a:xfrm>
          <a:prstGeom prst="roundRect">
            <a:avLst>
              <a:gd fmla="val 16667" name="adj"/>
            </a:avLst>
          </a:prstGeom>
          <a:solidFill>
            <a:schemeClr val="l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Raleway"/>
                <a:ea typeface="Raleway"/>
                <a:cs typeface="Raleway"/>
                <a:sym typeface="Raleway"/>
              </a:rPr>
              <a:t>Tablet</a:t>
            </a:r>
            <a:endParaRPr>
              <a:solidFill>
                <a:schemeClr val="accent2"/>
              </a:solidFill>
              <a:latin typeface="Raleway"/>
              <a:ea typeface="Raleway"/>
              <a:cs typeface="Raleway"/>
              <a:sym typeface="Raleway"/>
            </a:endParaRPr>
          </a:p>
        </p:txBody>
      </p:sp>
      <p:pic>
        <p:nvPicPr>
          <p:cNvPr id="644" name="Google Shape;644;p22"/>
          <p:cNvPicPr preferRelativeResize="0"/>
          <p:nvPr/>
        </p:nvPicPr>
        <p:blipFill>
          <a:blip r:embed="rId3">
            <a:alphaModFix/>
          </a:blip>
          <a:stretch>
            <a:fillRect/>
          </a:stretch>
        </p:blipFill>
        <p:spPr>
          <a:xfrm>
            <a:off x="1503125" y="2672050"/>
            <a:ext cx="549825" cy="551500"/>
          </a:xfrm>
          <a:prstGeom prst="rect">
            <a:avLst/>
          </a:prstGeom>
          <a:noFill/>
          <a:ln>
            <a:noFill/>
          </a:ln>
        </p:spPr>
      </p:pic>
      <p:pic>
        <p:nvPicPr>
          <p:cNvPr id="645" name="Google Shape;645;p22"/>
          <p:cNvPicPr preferRelativeResize="0"/>
          <p:nvPr/>
        </p:nvPicPr>
        <p:blipFill>
          <a:blip r:embed="rId3">
            <a:alphaModFix/>
          </a:blip>
          <a:stretch>
            <a:fillRect/>
          </a:stretch>
        </p:blipFill>
        <p:spPr>
          <a:xfrm>
            <a:off x="4772100" y="1509550"/>
            <a:ext cx="549825" cy="55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3"/>
          <p:cNvSpPr txBox="1"/>
          <p:nvPr>
            <p:ph type="title"/>
          </p:nvPr>
        </p:nvSpPr>
        <p:spPr>
          <a:xfrm>
            <a:off x="450100" y="641025"/>
            <a:ext cx="77256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Text-based</a:t>
            </a:r>
            <a:endParaRPr sz="3000"/>
          </a:p>
          <a:p>
            <a:pPr indent="0" lvl="0" marL="0" rtl="0" algn="l">
              <a:spcBef>
                <a:spcPts val="0"/>
              </a:spcBef>
              <a:spcAft>
                <a:spcPts val="0"/>
              </a:spcAft>
              <a:buNone/>
            </a:pPr>
            <a:r>
              <a:rPr lang="en" sz="3000"/>
              <a:t>Storyboard</a:t>
            </a:r>
            <a:endParaRPr sz="3000"/>
          </a:p>
        </p:txBody>
      </p:sp>
      <p:sp>
        <p:nvSpPr>
          <p:cNvPr id="651" name="Google Shape;651;p2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652" name="Google Shape;652;p23"/>
          <p:cNvPicPr preferRelativeResize="0"/>
          <p:nvPr/>
        </p:nvPicPr>
        <p:blipFill rotWithShape="1">
          <a:blip r:embed="rId3">
            <a:alphaModFix/>
          </a:blip>
          <a:srcRect b="2843" l="0" r="7851" t="2378"/>
          <a:stretch/>
        </p:blipFill>
        <p:spPr>
          <a:xfrm>
            <a:off x="4635600" y="104775"/>
            <a:ext cx="4013425" cy="4933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24"/>
          <p:cNvSpPr txBox="1"/>
          <p:nvPr>
            <p:ph type="title"/>
          </p:nvPr>
        </p:nvSpPr>
        <p:spPr>
          <a:xfrm>
            <a:off x="457200" y="6127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Text-based: Pros vs. Cons</a:t>
            </a:r>
            <a:endParaRPr sz="3600"/>
          </a:p>
        </p:txBody>
      </p:sp>
      <p:sp>
        <p:nvSpPr>
          <p:cNvPr id="658" name="Google Shape;658;p2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59" name="Google Shape;659;p24"/>
          <p:cNvSpPr txBox="1"/>
          <p:nvPr>
            <p:ph idx="1" type="body"/>
          </p:nvPr>
        </p:nvSpPr>
        <p:spPr>
          <a:xfrm>
            <a:off x="1291100" y="2205725"/>
            <a:ext cx="2682600" cy="2679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solidFill>
                  <a:schemeClr val="accent2"/>
                </a:solidFill>
              </a:rPr>
              <a:t>Memory-efficient</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Customizable</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Intuitive</a:t>
            </a:r>
            <a:endParaRPr sz="2000">
              <a:solidFill>
                <a:schemeClr val="accent2"/>
              </a:solidFill>
            </a:endParaRPr>
          </a:p>
        </p:txBody>
      </p:sp>
      <p:sp>
        <p:nvSpPr>
          <p:cNvPr id="660" name="Google Shape;660;p24"/>
          <p:cNvSpPr txBox="1"/>
          <p:nvPr>
            <p:ph idx="2" type="body"/>
          </p:nvPr>
        </p:nvSpPr>
        <p:spPr>
          <a:xfrm>
            <a:off x="5170303" y="2205725"/>
            <a:ext cx="2682600" cy="2679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solidFill>
                  <a:schemeClr val="accent2"/>
                </a:solidFill>
              </a:rPr>
              <a:t>Unaesthetic</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Incoherent</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Difficult to operate</a:t>
            </a:r>
            <a:endParaRPr sz="2000">
              <a:solidFill>
                <a:schemeClr val="accent2"/>
              </a:solidFill>
            </a:endParaRPr>
          </a:p>
        </p:txBody>
      </p:sp>
      <p:sp>
        <p:nvSpPr>
          <p:cNvPr id="661" name="Google Shape;661;p24"/>
          <p:cNvSpPr/>
          <p:nvPr/>
        </p:nvSpPr>
        <p:spPr>
          <a:xfrm>
            <a:off x="2363716" y="1599698"/>
            <a:ext cx="537367" cy="468600"/>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3A3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3F50"/>
              </a:solidFill>
            </a:endParaRPr>
          </a:p>
        </p:txBody>
      </p:sp>
      <p:sp>
        <p:nvSpPr>
          <p:cNvPr id="662" name="Google Shape;662;p24"/>
          <p:cNvSpPr/>
          <p:nvPr/>
        </p:nvSpPr>
        <p:spPr>
          <a:xfrm>
            <a:off x="6242933" y="1616690"/>
            <a:ext cx="537367" cy="434618"/>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3A3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3F5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5"/>
          <p:cNvSpPr txBox="1"/>
          <p:nvPr>
            <p:ph type="title"/>
          </p:nvPr>
        </p:nvSpPr>
        <p:spPr>
          <a:xfrm>
            <a:off x="450100" y="641025"/>
            <a:ext cx="77256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Sleep-tracking </a:t>
            </a:r>
            <a:endParaRPr sz="3000"/>
          </a:p>
          <a:p>
            <a:pPr indent="0" lvl="0" marL="0" rtl="0" algn="l">
              <a:spcBef>
                <a:spcPts val="0"/>
              </a:spcBef>
              <a:spcAft>
                <a:spcPts val="0"/>
              </a:spcAft>
              <a:buNone/>
            </a:pPr>
            <a:r>
              <a:rPr lang="en" sz="3000"/>
              <a:t>Mobile Storyboard</a:t>
            </a:r>
            <a:endParaRPr sz="3000"/>
          </a:p>
        </p:txBody>
      </p:sp>
      <p:sp>
        <p:nvSpPr>
          <p:cNvPr id="668" name="Google Shape;668;p2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669" name="Google Shape;669;p25"/>
          <p:cNvPicPr preferRelativeResize="0"/>
          <p:nvPr/>
        </p:nvPicPr>
        <p:blipFill>
          <a:blip r:embed="rId3">
            <a:alphaModFix/>
          </a:blip>
          <a:stretch>
            <a:fillRect/>
          </a:stretch>
        </p:blipFill>
        <p:spPr>
          <a:xfrm>
            <a:off x="3889525" y="110862"/>
            <a:ext cx="4837449" cy="49217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6"/>
          <p:cNvSpPr txBox="1"/>
          <p:nvPr>
            <p:ph type="title"/>
          </p:nvPr>
        </p:nvSpPr>
        <p:spPr>
          <a:xfrm>
            <a:off x="457200" y="6127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Sleep-tracking Mobile</a:t>
            </a:r>
            <a:r>
              <a:rPr lang="en" sz="3600"/>
              <a:t>: Pros vs. Cons</a:t>
            </a:r>
            <a:endParaRPr sz="3600"/>
          </a:p>
        </p:txBody>
      </p:sp>
      <p:sp>
        <p:nvSpPr>
          <p:cNvPr id="675" name="Google Shape;675;p2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76" name="Google Shape;676;p26"/>
          <p:cNvSpPr txBox="1"/>
          <p:nvPr>
            <p:ph idx="1" type="body"/>
          </p:nvPr>
        </p:nvSpPr>
        <p:spPr>
          <a:xfrm>
            <a:off x="1291088" y="2205725"/>
            <a:ext cx="2682600" cy="2679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solidFill>
                  <a:schemeClr val="accent2"/>
                </a:solidFill>
              </a:rPr>
              <a:t>Visually appealing</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Functional</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Easy to use</a:t>
            </a:r>
            <a:endParaRPr sz="2000">
              <a:solidFill>
                <a:schemeClr val="accent2"/>
              </a:solidFill>
            </a:endParaRPr>
          </a:p>
        </p:txBody>
      </p:sp>
      <p:sp>
        <p:nvSpPr>
          <p:cNvPr id="677" name="Google Shape;677;p26"/>
          <p:cNvSpPr txBox="1"/>
          <p:nvPr>
            <p:ph idx="2" type="body"/>
          </p:nvPr>
        </p:nvSpPr>
        <p:spPr>
          <a:xfrm>
            <a:off x="5170303" y="2205725"/>
            <a:ext cx="2682600" cy="2679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solidFill>
                  <a:schemeClr val="accent2"/>
                </a:solidFill>
              </a:rPr>
              <a:t>Inaccurate</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Easily forget “waking up”</a:t>
            </a:r>
            <a:endParaRPr sz="2000">
              <a:solidFill>
                <a:schemeClr val="accent2"/>
              </a:solidFill>
            </a:endParaRPr>
          </a:p>
        </p:txBody>
      </p:sp>
      <p:sp>
        <p:nvSpPr>
          <p:cNvPr id="678" name="Google Shape;678;p26"/>
          <p:cNvSpPr/>
          <p:nvPr/>
        </p:nvSpPr>
        <p:spPr>
          <a:xfrm>
            <a:off x="2363703" y="1599698"/>
            <a:ext cx="537367" cy="468600"/>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3A3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3F50"/>
              </a:solidFill>
            </a:endParaRPr>
          </a:p>
        </p:txBody>
      </p:sp>
      <p:sp>
        <p:nvSpPr>
          <p:cNvPr id="679" name="Google Shape;679;p26"/>
          <p:cNvSpPr/>
          <p:nvPr/>
        </p:nvSpPr>
        <p:spPr>
          <a:xfrm>
            <a:off x="6242920" y="1616690"/>
            <a:ext cx="537367" cy="434618"/>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3A3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A3F5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27"/>
          <p:cNvSpPr txBox="1"/>
          <p:nvPr>
            <p:ph type="title"/>
          </p:nvPr>
        </p:nvSpPr>
        <p:spPr>
          <a:xfrm>
            <a:off x="450100" y="641025"/>
            <a:ext cx="39708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Selected storyboard:</a:t>
            </a:r>
            <a:endParaRPr sz="3000"/>
          </a:p>
          <a:p>
            <a:pPr indent="0" lvl="0" marL="0" rtl="0" algn="l">
              <a:spcBef>
                <a:spcPts val="0"/>
              </a:spcBef>
              <a:spcAft>
                <a:spcPts val="0"/>
              </a:spcAft>
              <a:buNone/>
            </a:pPr>
            <a:r>
              <a:rPr b="1" lang="en" sz="3000">
                <a:latin typeface="Raleway"/>
                <a:ea typeface="Raleway"/>
                <a:cs typeface="Raleway"/>
                <a:sym typeface="Raleway"/>
              </a:rPr>
              <a:t>Noise-tracking </a:t>
            </a:r>
            <a:endParaRPr b="1" sz="3000">
              <a:latin typeface="Raleway"/>
              <a:ea typeface="Raleway"/>
              <a:cs typeface="Raleway"/>
              <a:sym typeface="Raleway"/>
            </a:endParaRPr>
          </a:p>
          <a:p>
            <a:pPr indent="0" lvl="0" marL="0" rtl="0" algn="l">
              <a:spcBef>
                <a:spcPts val="0"/>
              </a:spcBef>
              <a:spcAft>
                <a:spcPts val="0"/>
              </a:spcAft>
              <a:buNone/>
            </a:pPr>
            <a:r>
              <a:rPr b="1" lang="en" sz="3000">
                <a:latin typeface="Raleway"/>
                <a:ea typeface="Raleway"/>
                <a:cs typeface="Raleway"/>
                <a:sym typeface="Raleway"/>
              </a:rPr>
              <a:t>Mobile App Storyboard</a:t>
            </a:r>
            <a:endParaRPr b="1" sz="3000">
              <a:latin typeface="Raleway"/>
              <a:ea typeface="Raleway"/>
              <a:cs typeface="Raleway"/>
              <a:sym typeface="Raleway"/>
            </a:endParaRPr>
          </a:p>
        </p:txBody>
      </p:sp>
      <p:sp>
        <p:nvSpPr>
          <p:cNvPr id="685" name="Google Shape;685;p2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686" name="Google Shape;686;p27"/>
          <p:cNvPicPr preferRelativeResize="0"/>
          <p:nvPr/>
        </p:nvPicPr>
        <p:blipFill>
          <a:blip r:embed="rId3">
            <a:alphaModFix/>
          </a:blip>
          <a:stretch>
            <a:fillRect/>
          </a:stretch>
        </p:blipFill>
        <p:spPr>
          <a:xfrm>
            <a:off x="4449200" y="141701"/>
            <a:ext cx="4557308" cy="4636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28"/>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Prototype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29"/>
          <p:cNvPicPr preferRelativeResize="0"/>
          <p:nvPr/>
        </p:nvPicPr>
        <p:blipFill rotWithShape="1">
          <a:blip r:embed="rId3">
            <a:alphaModFix/>
          </a:blip>
          <a:srcRect b="73357" l="0" r="22438" t="3680"/>
          <a:stretch/>
        </p:blipFill>
        <p:spPr>
          <a:xfrm>
            <a:off x="1477613" y="1674250"/>
            <a:ext cx="6783800" cy="2671450"/>
          </a:xfrm>
          <a:prstGeom prst="rect">
            <a:avLst/>
          </a:prstGeom>
          <a:noFill/>
          <a:ln>
            <a:noFill/>
          </a:ln>
        </p:spPr>
      </p:pic>
      <p:sp>
        <p:nvSpPr>
          <p:cNvPr id="697" name="Google Shape;697;p29"/>
          <p:cNvSpPr txBox="1"/>
          <p:nvPr/>
        </p:nvSpPr>
        <p:spPr>
          <a:xfrm>
            <a:off x="1477625" y="997900"/>
            <a:ext cx="6783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Barlow Light"/>
                <a:ea typeface="Barlow Light"/>
                <a:cs typeface="Barlow Light"/>
                <a:sym typeface="Barlow Light"/>
              </a:rPr>
              <a:t>Notify your roommates you’re going to bed through the app</a:t>
            </a:r>
            <a:endParaRPr sz="1600">
              <a:solidFill>
                <a:schemeClr val="lt1"/>
              </a:solidFill>
              <a:latin typeface="Barlow Light"/>
              <a:ea typeface="Barlow Light"/>
              <a:cs typeface="Barlow Light"/>
              <a:sym typeface="Barlow Light"/>
            </a:endParaRPr>
          </a:p>
        </p:txBody>
      </p:sp>
      <p:sp>
        <p:nvSpPr>
          <p:cNvPr id="698" name="Google Shape;698;p2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99" name="Google Shape;699;p29"/>
          <p:cNvSpPr txBox="1"/>
          <p:nvPr/>
        </p:nvSpPr>
        <p:spPr>
          <a:xfrm>
            <a:off x="486488" y="797800"/>
            <a:ext cx="136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Raleway Medium"/>
                <a:ea typeface="Raleway Medium"/>
                <a:cs typeface="Raleway Medium"/>
                <a:sym typeface="Raleway Medium"/>
              </a:rPr>
              <a:t>Simple Task</a:t>
            </a:r>
            <a:endParaRPr sz="2800">
              <a:solidFill>
                <a:schemeClr val="lt1"/>
              </a:solidFill>
              <a:latin typeface="Raleway Medium"/>
              <a:ea typeface="Raleway Medium"/>
              <a:cs typeface="Raleway Medium"/>
              <a:sym typeface="Raleway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05" name="Google Shape;705;p30"/>
          <p:cNvPicPr preferRelativeResize="0"/>
          <p:nvPr/>
        </p:nvPicPr>
        <p:blipFill rotWithShape="1">
          <a:blip r:embed="rId3">
            <a:alphaModFix/>
          </a:blip>
          <a:srcRect b="32210" l="0" r="26122" t="26083"/>
          <a:stretch/>
        </p:blipFill>
        <p:spPr>
          <a:xfrm>
            <a:off x="2003800" y="1579750"/>
            <a:ext cx="5136401" cy="3085350"/>
          </a:xfrm>
          <a:prstGeom prst="rect">
            <a:avLst/>
          </a:prstGeom>
          <a:noFill/>
          <a:ln>
            <a:noFill/>
          </a:ln>
        </p:spPr>
      </p:pic>
      <p:sp>
        <p:nvSpPr>
          <p:cNvPr id="706" name="Google Shape;706;p30"/>
          <p:cNvSpPr txBox="1"/>
          <p:nvPr/>
        </p:nvSpPr>
        <p:spPr>
          <a:xfrm>
            <a:off x="486501" y="797800"/>
            <a:ext cx="14901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Raleway Medium"/>
                <a:ea typeface="Raleway Medium"/>
                <a:cs typeface="Raleway Medium"/>
                <a:sym typeface="Raleway Medium"/>
              </a:rPr>
              <a:t>Moderate</a:t>
            </a:r>
            <a:r>
              <a:rPr lang="en" sz="2200">
                <a:solidFill>
                  <a:schemeClr val="lt1"/>
                </a:solidFill>
                <a:latin typeface="Raleway Medium"/>
                <a:ea typeface="Raleway Medium"/>
                <a:cs typeface="Raleway Medium"/>
                <a:sym typeface="Raleway Medium"/>
              </a:rPr>
              <a:t> Task</a:t>
            </a:r>
            <a:endParaRPr sz="2800">
              <a:solidFill>
                <a:schemeClr val="lt1"/>
              </a:solidFill>
              <a:latin typeface="Raleway Medium"/>
              <a:ea typeface="Raleway Medium"/>
              <a:cs typeface="Raleway Medium"/>
              <a:sym typeface="Raleway Medium"/>
            </a:endParaRPr>
          </a:p>
        </p:txBody>
      </p:sp>
      <p:sp>
        <p:nvSpPr>
          <p:cNvPr id="707" name="Google Shape;707;p30"/>
          <p:cNvSpPr txBox="1"/>
          <p:nvPr/>
        </p:nvSpPr>
        <p:spPr>
          <a:xfrm>
            <a:off x="2003800" y="997900"/>
            <a:ext cx="65334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Barlow Light"/>
                <a:ea typeface="Barlow Light"/>
                <a:cs typeface="Barlow Light"/>
                <a:sym typeface="Barlow Light"/>
              </a:rPr>
              <a:t>Modify your household by adding or removing roommates</a:t>
            </a:r>
            <a:endParaRPr sz="1600">
              <a:solidFill>
                <a:schemeClr val="lt1"/>
              </a:solidFill>
              <a:latin typeface="Barlow Light"/>
              <a:ea typeface="Barlow Light"/>
              <a:cs typeface="Barlow Light"/>
              <a:sym typeface="Barlow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13"/>
          <p:cNvSpPr txBox="1"/>
          <p:nvPr>
            <p:ph idx="1" type="body"/>
          </p:nvPr>
        </p:nvSpPr>
        <p:spPr>
          <a:xfrm>
            <a:off x="2200650" y="551100"/>
            <a:ext cx="4742700" cy="4041300"/>
          </a:xfrm>
          <a:prstGeom prst="rect">
            <a:avLst/>
          </a:prstGeom>
        </p:spPr>
        <p:txBody>
          <a:bodyPr anchorCtr="0" anchor="ctr" bIns="0" lIns="0" spcFirstLastPara="1" rIns="0" wrap="square" tIns="0">
            <a:noAutofit/>
          </a:bodyPr>
          <a:lstStyle/>
          <a:p>
            <a:pPr indent="0" lvl="0" marL="0" rtl="0" algn="l">
              <a:lnSpc>
                <a:spcPct val="100000"/>
              </a:lnSpc>
              <a:spcBef>
                <a:spcPts val="600"/>
              </a:spcBef>
              <a:spcAft>
                <a:spcPts val="0"/>
              </a:spcAft>
              <a:buNone/>
            </a:pPr>
            <a:r>
              <a:rPr lang="en" sz="2900">
                <a:solidFill>
                  <a:schemeClr val="accent2"/>
                </a:solidFill>
                <a:latin typeface="Raleway"/>
                <a:ea typeface="Raleway"/>
                <a:cs typeface="Raleway"/>
                <a:sym typeface="Raleway"/>
              </a:rPr>
              <a:t>Design ideas</a:t>
            </a:r>
            <a:endParaRPr sz="2900">
              <a:solidFill>
                <a:schemeClr val="accent2"/>
              </a:solidFill>
              <a:latin typeface="Raleway"/>
              <a:ea typeface="Raleway"/>
              <a:cs typeface="Raleway"/>
              <a:sym typeface="Raleway"/>
            </a:endParaRPr>
          </a:p>
          <a:p>
            <a:pPr indent="0" lvl="0" marL="0" rtl="0" algn="l">
              <a:lnSpc>
                <a:spcPct val="100000"/>
              </a:lnSpc>
              <a:spcBef>
                <a:spcPts val="600"/>
              </a:spcBef>
              <a:spcAft>
                <a:spcPts val="0"/>
              </a:spcAft>
              <a:buNone/>
            </a:pPr>
            <a:r>
              <a:t/>
            </a:r>
            <a:endParaRPr sz="2900">
              <a:solidFill>
                <a:schemeClr val="accent2"/>
              </a:solidFill>
              <a:latin typeface="Raleway"/>
              <a:ea typeface="Raleway"/>
              <a:cs typeface="Raleway"/>
              <a:sym typeface="Raleway"/>
            </a:endParaRPr>
          </a:p>
          <a:p>
            <a:pPr indent="0" lvl="0" marL="0" rtl="0" algn="l">
              <a:lnSpc>
                <a:spcPct val="100000"/>
              </a:lnSpc>
              <a:spcBef>
                <a:spcPts val="600"/>
              </a:spcBef>
              <a:spcAft>
                <a:spcPts val="0"/>
              </a:spcAft>
              <a:buNone/>
            </a:pPr>
            <a:r>
              <a:rPr lang="en" sz="2900">
                <a:solidFill>
                  <a:schemeClr val="accent2"/>
                </a:solidFill>
                <a:latin typeface="Raleway"/>
                <a:ea typeface="Raleway"/>
                <a:cs typeface="Raleway"/>
                <a:sym typeface="Raleway"/>
              </a:rPr>
              <a:t>Prototype</a:t>
            </a:r>
            <a:endParaRPr sz="2900">
              <a:solidFill>
                <a:schemeClr val="accent2"/>
              </a:solidFill>
              <a:latin typeface="Raleway"/>
              <a:ea typeface="Raleway"/>
              <a:cs typeface="Raleway"/>
              <a:sym typeface="Raleway"/>
            </a:endParaRPr>
          </a:p>
          <a:p>
            <a:pPr indent="0" lvl="0" marL="0" rtl="0" algn="l">
              <a:lnSpc>
                <a:spcPct val="100000"/>
              </a:lnSpc>
              <a:spcBef>
                <a:spcPts val="600"/>
              </a:spcBef>
              <a:spcAft>
                <a:spcPts val="0"/>
              </a:spcAft>
              <a:buNone/>
            </a:pPr>
            <a:r>
              <a:t/>
            </a:r>
            <a:endParaRPr sz="2900">
              <a:solidFill>
                <a:schemeClr val="accent2"/>
              </a:solidFill>
              <a:latin typeface="Raleway"/>
              <a:ea typeface="Raleway"/>
              <a:cs typeface="Raleway"/>
              <a:sym typeface="Raleway"/>
            </a:endParaRPr>
          </a:p>
          <a:p>
            <a:pPr indent="0" lvl="0" marL="0" rtl="0" algn="l">
              <a:lnSpc>
                <a:spcPct val="100000"/>
              </a:lnSpc>
              <a:spcBef>
                <a:spcPts val="600"/>
              </a:spcBef>
              <a:spcAft>
                <a:spcPts val="0"/>
              </a:spcAft>
              <a:buNone/>
            </a:pPr>
            <a:r>
              <a:rPr lang="en" sz="2900">
                <a:solidFill>
                  <a:schemeClr val="accent2"/>
                </a:solidFill>
                <a:latin typeface="Raleway"/>
                <a:ea typeface="Raleway"/>
                <a:cs typeface="Raleway"/>
                <a:sym typeface="Raleway"/>
              </a:rPr>
              <a:t>User testing</a:t>
            </a:r>
            <a:endParaRPr sz="2900">
              <a:solidFill>
                <a:schemeClr val="accent2"/>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1"/>
          <p:cNvSpPr txBox="1"/>
          <p:nvPr/>
        </p:nvSpPr>
        <p:spPr>
          <a:xfrm>
            <a:off x="1846675" y="997900"/>
            <a:ext cx="7136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Barlow Light"/>
                <a:ea typeface="Barlow Light"/>
                <a:cs typeface="Barlow Light"/>
                <a:sym typeface="Barlow Light"/>
              </a:rPr>
              <a:t>Update your sleeping preferences and notification settings for your roommates</a:t>
            </a:r>
            <a:endParaRPr sz="1600">
              <a:solidFill>
                <a:schemeClr val="lt1"/>
              </a:solidFill>
              <a:latin typeface="Barlow Light"/>
              <a:ea typeface="Barlow Light"/>
              <a:cs typeface="Barlow Light"/>
              <a:sym typeface="Barlow Light"/>
            </a:endParaRPr>
          </a:p>
        </p:txBody>
      </p:sp>
      <p:sp>
        <p:nvSpPr>
          <p:cNvPr id="713" name="Google Shape;713;p3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14" name="Google Shape;714;p31"/>
          <p:cNvSpPr txBox="1"/>
          <p:nvPr/>
        </p:nvSpPr>
        <p:spPr>
          <a:xfrm>
            <a:off x="486475" y="797800"/>
            <a:ext cx="136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Raleway Medium"/>
                <a:ea typeface="Raleway Medium"/>
                <a:cs typeface="Raleway Medium"/>
                <a:sym typeface="Raleway Medium"/>
              </a:rPr>
              <a:t>Complex </a:t>
            </a:r>
            <a:r>
              <a:rPr lang="en" sz="2200">
                <a:solidFill>
                  <a:schemeClr val="lt1"/>
                </a:solidFill>
                <a:latin typeface="Raleway Medium"/>
                <a:ea typeface="Raleway Medium"/>
                <a:cs typeface="Raleway Medium"/>
                <a:sym typeface="Raleway Medium"/>
              </a:rPr>
              <a:t>Task </a:t>
            </a:r>
            <a:endParaRPr sz="2800">
              <a:solidFill>
                <a:schemeClr val="lt1"/>
              </a:solidFill>
              <a:latin typeface="Raleway Medium"/>
              <a:ea typeface="Raleway Medium"/>
              <a:cs typeface="Raleway Medium"/>
              <a:sym typeface="Raleway Medium"/>
            </a:endParaRPr>
          </a:p>
        </p:txBody>
      </p:sp>
      <p:pic>
        <p:nvPicPr>
          <p:cNvPr id="715" name="Google Shape;715;p31"/>
          <p:cNvPicPr preferRelativeResize="0"/>
          <p:nvPr/>
        </p:nvPicPr>
        <p:blipFill rotWithShape="1">
          <a:blip r:embed="rId3">
            <a:alphaModFix/>
          </a:blip>
          <a:srcRect b="59135" l="0" r="11535" t="0"/>
          <a:stretch/>
        </p:blipFill>
        <p:spPr>
          <a:xfrm>
            <a:off x="1995660" y="1659698"/>
            <a:ext cx="5152674" cy="3164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id="720" name="Google Shape;720;p32"/>
          <p:cNvPicPr preferRelativeResize="0"/>
          <p:nvPr/>
        </p:nvPicPr>
        <p:blipFill>
          <a:blip r:embed="rId3">
            <a:alphaModFix/>
          </a:blip>
          <a:stretch>
            <a:fillRect/>
          </a:stretch>
        </p:blipFill>
        <p:spPr>
          <a:xfrm>
            <a:off x="2724700" y="724450"/>
            <a:ext cx="3694599" cy="36945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p33"/>
          <p:cNvPicPr preferRelativeResize="0"/>
          <p:nvPr/>
        </p:nvPicPr>
        <p:blipFill>
          <a:blip r:embed="rId3">
            <a:alphaModFix/>
          </a:blip>
          <a:stretch>
            <a:fillRect/>
          </a:stretch>
        </p:blipFill>
        <p:spPr>
          <a:xfrm>
            <a:off x="2476500" y="1688300"/>
            <a:ext cx="4191000" cy="2571750"/>
          </a:xfrm>
          <a:prstGeom prst="rect">
            <a:avLst/>
          </a:prstGeom>
          <a:noFill/>
          <a:ln>
            <a:noFill/>
          </a:ln>
        </p:spPr>
      </p:pic>
      <p:sp>
        <p:nvSpPr>
          <p:cNvPr id="726" name="Google Shape;726;p33"/>
          <p:cNvSpPr txBox="1"/>
          <p:nvPr>
            <p:ph type="title"/>
          </p:nvPr>
        </p:nvSpPr>
        <p:spPr>
          <a:xfrm>
            <a:off x="457200" y="605600"/>
            <a:ext cx="60465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latin typeface="Raleway"/>
                <a:ea typeface="Raleway"/>
                <a:cs typeface="Raleway"/>
                <a:sym typeface="Raleway"/>
              </a:rPr>
              <a:t>Balsamiq task-flows</a:t>
            </a:r>
            <a:endParaRPr sz="3600">
              <a:latin typeface="Raleway"/>
              <a:ea typeface="Raleway"/>
              <a:cs typeface="Raleway"/>
              <a:sym typeface="Raleway"/>
            </a:endParaRPr>
          </a:p>
        </p:txBody>
      </p:sp>
      <p:sp>
        <p:nvSpPr>
          <p:cNvPr id="727" name="Google Shape;727;p3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34"/>
          <p:cNvSpPr txBox="1"/>
          <p:nvPr>
            <p:ph type="title"/>
          </p:nvPr>
        </p:nvSpPr>
        <p:spPr>
          <a:xfrm>
            <a:off x="457200" y="605600"/>
            <a:ext cx="60465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latin typeface="Raleway"/>
                <a:ea typeface="Raleway"/>
                <a:cs typeface="Raleway"/>
                <a:sym typeface="Raleway"/>
              </a:rPr>
              <a:t>Balsamiq task-flows</a:t>
            </a:r>
            <a:endParaRPr sz="3600">
              <a:latin typeface="Raleway"/>
              <a:ea typeface="Raleway"/>
              <a:cs typeface="Raleway"/>
              <a:sym typeface="Raleway"/>
            </a:endParaRPr>
          </a:p>
        </p:txBody>
      </p:sp>
      <p:sp>
        <p:nvSpPr>
          <p:cNvPr id="733" name="Google Shape;733;p3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34" name="Google Shape;734;p34"/>
          <p:cNvPicPr preferRelativeResize="0"/>
          <p:nvPr/>
        </p:nvPicPr>
        <p:blipFill>
          <a:blip r:embed="rId3">
            <a:alphaModFix/>
          </a:blip>
          <a:stretch>
            <a:fillRect/>
          </a:stretch>
        </p:blipFill>
        <p:spPr>
          <a:xfrm>
            <a:off x="2595275" y="1476250"/>
            <a:ext cx="3953450" cy="3397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5"/>
          <p:cNvSpPr txBox="1"/>
          <p:nvPr>
            <p:ph type="title"/>
          </p:nvPr>
        </p:nvSpPr>
        <p:spPr>
          <a:xfrm>
            <a:off x="457200" y="605600"/>
            <a:ext cx="60465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latin typeface="Raleway"/>
                <a:ea typeface="Raleway"/>
                <a:cs typeface="Raleway"/>
                <a:sym typeface="Raleway"/>
              </a:rPr>
              <a:t>Balsamiq task-flows</a:t>
            </a:r>
            <a:endParaRPr sz="3600">
              <a:latin typeface="Raleway"/>
              <a:ea typeface="Raleway"/>
              <a:cs typeface="Raleway"/>
              <a:sym typeface="Raleway"/>
            </a:endParaRPr>
          </a:p>
        </p:txBody>
      </p:sp>
      <p:sp>
        <p:nvSpPr>
          <p:cNvPr id="740" name="Google Shape;740;p3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41" name="Google Shape;741;p35"/>
          <p:cNvPicPr preferRelativeResize="0"/>
          <p:nvPr/>
        </p:nvPicPr>
        <p:blipFill>
          <a:blip r:embed="rId3">
            <a:alphaModFix/>
          </a:blip>
          <a:stretch>
            <a:fillRect/>
          </a:stretch>
        </p:blipFill>
        <p:spPr>
          <a:xfrm>
            <a:off x="3124988" y="1158975"/>
            <a:ext cx="2894025" cy="3761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6"/>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User testing</a:t>
            </a:r>
            <a:endParaRPr/>
          </a:p>
        </p:txBody>
      </p:sp>
      <p:grpSp>
        <p:nvGrpSpPr>
          <p:cNvPr id="747" name="Google Shape;747;p36"/>
          <p:cNvGrpSpPr/>
          <p:nvPr/>
        </p:nvGrpSpPr>
        <p:grpSpPr>
          <a:xfrm>
            <a:off x="5745723" y="233773"/>
            <a:ext cx="2947951" cy="3205654"/>
            <a:chOff x="2533225" y="322726"/>
            <a:chExt cx="3925890" cy="4762523"/>
          </a:xfrm>
        </p:grpSpPr>
        <p:sp>
          <p:nvSpPr>
            <p:cNvPr id="748" name="Google Shape;748;p36"/>
            <p:cNvSpPr/>
            <p:nvPr/>
          </p:nvSpPr>
          <p:spPr>
            <a:xfrm>
              <a:off x="3796336" y="2589414"/>
              <a:ext cx="682110" cy="393573"/>
            </a:xfrm>
            <a:custGeom>
              <a:rect b="b" l="l" r="r" t="t"/>
              <a:pathLst>
                <a:path extrusionOk="0" h="393573" w="68211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36"/>
            <p:cNvSpPr/>
            <p:nvPr/>
          </p:nvSpPr>
          <p:spPr>
            <a:xfrm>
              <a:off x="3809355" y="2149168"/>
              <a:ext cx="705962" cy="408622"/>
            </a:xfrm>
            <a:custGeom>
              <a:rect b="b" l="l" r="r" t="t"/>
              <a:pathLst>
                <a:path extrusionOk="0" h="408622" w="705962">
                  <a:moveTo>
                    <a:pt x="352934" y="408622"/>
                  </a:moveTo>
                  <a:lnTo>
                    <a:pt x="0" y="204311"/>
                  </a:lnTo>
                  <a:lnTo>
                    <a:pt x="352934" y="0"/>
                  </a:lnTo>
                  <a:lnTo>
                    <a:pt x="705963" y="204311"/>
                  </a:lnTo>
                  <a:lnTo>
                    <a:pt x="352934" y="408622"/>
                  </a:lnTo>
                  <a:close/>
                </a:path>
              </a:pathLst>
            </a:custGeom>
            <a:solidFill>
              <a:srgbClr val="EFDA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36"/>
            <p:cNvSpPr/>
            <p:nvPr/>
          </p:nvSpPr>
          <p:spPr>
            <a:xfrm>
              <a:off x="4162289" y="2390151"/>
              <a:ext cx="329177" cy="571404"/>
            </a:xfrm>
            <a:custGeom>
              <a:rect b="b" l="l" r="r" t="t"/>
              <a:pathLst>
                <a:path extrusionOk="0" h="571404" w="329177">
                  <a:moveTo>
                    <a:pt x="329177" y="380905"/>
                  </a:moveTo>
                  <a:lnTo>
                    <a:pt x="0" y="571405"/>
                  </a:lnTo>
                  <a:lnTo>
                    <a:pt x="0" y="190405"/>
                  </a:lnTo>
                  <a:lnTo>
                    <a:pt x="329177" y="0"/>
                  </a:lnTo>
                  <a:lnTo>
                    <a:pt x="329177" y="380905"/>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36"/>
            <p:cNvSpPr/>
            <p:nvPr/>
          </p:nvSpPr>
          <p:spPr>
            <a:xfrm>
              <a:off x="3833207" y="2390151"/>
              <a:ext cx="329081" cy="571404"/>
            </a:xfrm>
            <a:custGeom>
              <a:rect b="b" l="l" r="r" t="t"/>
              <a:pathLst>
                <a:path extrusionOk="0" h="571404" w="329081">
                  <a:moveTo>
                    <a:pt x="329082" y="571405"/>
                  </a:moveTo>
                  <a:lnTo>
                    <a:pt x="0" y="380905"/>
                  </a:lnTo>
                  <a:lnTo>
                    <a:pt x="0" y="0"/>
                  </a:lnTo>
                  <a:lnTo>
                    <a:pt x="329082" y="190405"/>
                  </a:lnTo>
                  <a:lnTo>
                    <a:pt x="329082" y="571405"/>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36"/>
            <p:cNvSpPr/>
            <p:nvPr/>
          </p:nvSpPr>
          <p:spPr>
            <a:xfrm>
              <a:off x="3833207" y="2390151"/>
              <a:ext cx="329081" cy="287940"/>
            </a:xfrm>
            <a:custGeom>
              <a:rect b="b" l="l" r="r" t="t"/>
              <a:pathLst>
                <a:path extrusionOk="0" h="287940" w="329081">
                  <a:moveTo>
                    <a:pt x="0" y="0"/>
                  </a:moveTo>
                  <a:lnTo>
                    <a:pt x="0" y="99631"/>
                  </a:lnTo>
                  <a:lnTo>
                    <a:pt x="329082" y="287941"/>
                  </a:lnTo>
                  <a:lnTo>
                    <a:pt x="329082" y="190881"/>
                  </a:lnTo>
                  <a:lnTo>
                    <a:pt x="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36"/>
            <p:cNvSpPr/>
            <p:nvPr/>
          </p:nvSpPr>
          <p:spPr>
            <a:xfrm>
              <a:off x="4162289" y="2390151"/>
              <a:ext cx="329177" cy="287940"/>
            </a:xfrm>
            <a:custGeom>
              <a:rect b="b" l="l" r="r" t="t"/>
              <a:pathLst>
                <a:path extrusionOk="0" h="287940" w="329177">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36"/>
            <p:cNvSpPr/>
            <p:nvPr/>
          </p:nvSpPr>
          <p:spPr>
            <a:xfrm>
              <a:off x="3809355" y="2353479"/>
              <a:ext cx="352933" cy="307181"/>
            </a:xfrm>
            <a:custGeom>
              <a:rect b="b" l="l" r="r" t="t"/>
              <a:pathLst>
                <a:path extrusionOk="0" h="307181" w="352933">
                  <a:moveTo>
                    <a:pt x="0" y="0"/>
                  </a:moveTo>
                  <a:lnTo>
                    <a:pt x="0" y="105632"/>
                  </a:lnTo>
                  <a:lnTo>
                    <a:pt x="352934" y="307181"/>
                  </a:lnTo>
                  <a:lnTo>
                    <a:pt x="352934" y="204311"/>
                  </a:lnTo>
                  <a:lnTo>
                    <a:pt x="0" y="0"/>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36"/>
            <p:cNvSpPr/>
            <p:nvPr/>
          </p:nvSpPr>
          <p:spPr>
            <a:xfrm>
              <a:off x="4162289" y="2353479"/>
              <a:ext cx="353029" cy="307181"/>
            </a:xfrm>
            <a:custGeom>
              <a:rect b="b" l="l" r="r" t="t"/>
              <a:pathLst>
                <a:path extrusionOk="0" h="307181" w="353029">
                  <a:moveTo>
                    <a:pt x="0" y="307181"/>
                  </a:moveTo>
                  <a:lnTo>
                    <a:pt x="353029" y="113919"/>
                  </a:lnTo>
                  <a:lnTo>
                    <a:pt x="353029" y="0"/>
                  </a:lnTo>
                  <a:lnTo>
                    <a:pt x="0" y="204311"/>
                  </a:lnTo>
                  <a:lnTo>
                    <a:pt x="0" y="307181"/>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36"/>
            <p:cNvSpPr/>
            <p:nvPr/>
          </p:nvSpPr>
          <p:spPr>
            <a:xfrm>
              <a:off x="4379054" y="3098705"/>
              <a:ext cx="1297601" cy="763520"/>
            </a:xfrm>
            <a:custGeom>
              <a:rect b="b" l="l" r="r" t="t"/>
              <a:pathLst>
                <a:path extrusionOk="0" h="763520" w="1297601">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36"/>
            <p:cNvSpPr/>
            <p:nvPr/>
          </p:nvSpPr>
          <p:spPr>
            <a:xfrm>
              <a:off x="4481013" y="322726"/>
              <a:ext cx="1171694" cy="3426502"/>
            </a:xfrm>
            <a:custGeom>
              <a:rect b="b" l="l" r="r" t="t"/>
              <a:pathLst>
                <a:path extrusionOk="0" h="3426502" w="1171694">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36"/>
            <p:cNvSpPr/>
            <p:nvPr/>
          </p:nvSpPr>
          <p:spPr>
            <a:xfrm>
              <a:off x="5530597" y="3624781"/>
              <a:ext cx="70985" cy="153066"/>
            </a:xfrm>
            <a:custGeom>
              <a:rect b="b" l="l" r="r" t="t"/>
              <a:pathLst>
                <a:path extrusionOk="0" h="153066" w="70985">
                  <a:moveTo>
                    <a:pt x="0" y="153067"/>
                  </a:moveTo>
                  <a:lnTo>
                    <a:pt x="70986" y="117062"/>
                  </a:lnTo>
                  <a:lnTo>
                    <a:pt x="2851" y="0"/>
                  </a:lnTo>
                  <a:lnTo>
                    <a:pt x="0" y="15306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36"/>
            <p:cNvSpPr/>
            <p:nvPr/>
          </p:nvSpPr>
          <p:spPr>
            <a:xfrm>
              <a:off x="4467139" y="329893"/>
              <a:ext cx="65379" cy="96678"/>
            </a:xfrm>
            <a:custGeom>
              <a:rect b="b" l="l" r="r" t="t"/>
              <a:pathLst>
                <a:path extrusionOk="0" h="96678" w="65379">
                  <a:moveTo>
                    <a:pt x="0" y="34385"/>
                  </a:moveTo>
                  <a:lnTo>
                    <a:pt x="65379" y="0"/>
                  </a:lnTo>
                  <a:lnTo>
                    <a:pt x="52170" y="96679"/>
                  </a:lnTo>
                  <a:lnTo>
                    <a:pt x="0" y="34385"/>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36"/>
            <p:cNvSpPr/>
            <p:nvPr/>
          </p:nvSpPr>
          <p:spPr>
            <a:xfrm>
              <a:off x="4423901" y="351343"/>
              <a:ext cx="1171694" cy="3426502"/>
            </a:xfrm>
            <a:custGeom>
              <a:rect b="b" l="l" r="r" t="t"/>
              <a:pathLst>
                <a:path extrusionOk="0" h="3426502" w="1171694">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36"/>
            <p:cNvSpPr/>
            <p:nvPr/>
          </p:nvSpPr>
          <p:spPr>
            <a:xfrm>
              <a:off x="4414398" y="357753"/>
              <a:ext cx="1171599" cy="3426525"/>
            </a:xfrm>
            <a:custGeom>
              <a:rect b="b" l="l" r="r" t="t"/>
              <a:pathLst>
                <a:path extrusionOk="0" h="3426525" w="1171599">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36"/>
            <p:cNvSpPr/>
            <p:nvPr/>
          </p:nvSpPr>
          <p:spPr>
            <a:xfrm>
              <a:off x="4479777" y="459022"/>
              <a:ext cx="1041506" cy="3182614"/>
            </a:xfrm>
            <a:custGeom>
              <a:rect b="b" l="l" r="r" t="t"/>
              <a:pathLst>
                <a:path extrusionOk="0" h="3182614" w="1041506">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36"/>
            <p:cNvSpPr/>
            <p:nvPr/>
          </p:nvSpPr>
          <p:spPr>
            <a:xfrm rot="-1790023">
              <a:off x="4986670" y="707058"/>
              <a:ext cx="46534" cy="80862"/>
            </a:xfrm>
            <a:custGeom>
              <a:rect b="b" l="l" r="r" t="t"/>
              <a:pathLst>
                <a:path extrusionOk="0" h="80859" w="46533">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36"/>
            <p:cNvSpPr/>
            <p:nvPr/>
          </p:nvSpPr>
          <p:spPr>
            <a:xfrm>
              <a:off x="4988272" y="730303"/>
              <a:ext cx="23851" cy="30807"/>
            </a:xfrm>
            <a:custGeom>
              <a:rect b="b" l="l" r="r" t="t"/>
              <a:pathLst>
                <a:path extrusionOk="0" h="30807" w="23851">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36"/>
            <p:cNvSpPr/>
            <p:nvPr/>
          </p:nvSpPr>
          <p:spPr>
            <a:xfrm>
              <a:off x="5609185" y="1342555"/>
              <a:ext cx="26417" cy="145526"/>
            </a:xfrm>
            <a:custGeom>
              <a:rect b="b" l="l" r="r" t="t"/>
              <a:pathLst>
                <a:path extrusionOk="0" h="145526" w="26417">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36"/>
            <p:cNvSpPr/>
            <p:nvPr/>
          </p:nvSpPr>
          <p:spPr>
            <a:xfrm>
              <a:off x="5609185" y="1517667"/>
              <a:ext cx="26417" cy="145530"/>
            </a:xfrm>
            <a:custGeom>
              <a:rect b="b" l="l" r="r" t="t"/>
              <a:pathLst>
                <a:path extrusionOk="0" h="145530" w="26417">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36"/>
            <p:cNvSpPr/>
            <p:nvPr/>
          </p:nvSpPr>
          <p:spPr>
            <a:xfrm>
              <a:off x="4598943" y="668398"/>
              <a:ext cx="778468" cy="1303739"/>
            </a:xfrm>
            <a:custGeom>
              <a:rect b="b" l="l" r="r" t="t"/>
              <a:pathLst>
                <a:path extrusionOk="0" h="1303739" w="778468">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36"/>
            <p:cNvSpPr/>
            <p:nvPr/>
          </p:nvSpPr>
          <p:spPr>
            <a:xfrm>
              <a:off x="4598943" y="1688145"/>
              <a:ext cx="778468" cy="1303647"/>
            </a:xfrm>
            <a:custGeom>
              <a:rect b="b" l="l" r="r" t="t"/>
              <a:pathLst>
                <a:path extrusionOk="0" h="1303647" w="778468">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36"/>
            <p:cNvSpPr/>
            <p:nvPr/>
          </p:nvSpPr>
          <p:spPr>
            <a:xfrm>
              <a:off x="4599323" y="2707876"/>
              <a:ext cx="778184" cy="892902"/>
            </a:xfrm>
            <a:custGeom>
              <a:rect b="b" l="l" r="r" t="t"/>
              <a:pathLst>
                <a:path extrusionOk="0" h="892902" w="778184">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36"/>
            <p:cNvSpPr/>
            <p:nvPr/>
          </p:nvSpPr>
          <p:spPr>
            <a:xfrm>
              <a:off x="4781159" y="1048176"/>
              <a:ext cx="416151" cy="544252"/>
            </a:xfrm>
            <a:custGeom>
              <a:rect b="b" l="l" r="r" t="t"/>
              <a:pathLst>
                <a:path extrusionOk="0" h="544252" w="416151">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36"/>
            <p:cNvSpPr/>
            <p:nvPr/>
          </p:nvSpPr>
          <p:spPr>
            <a:xfrm>
              <a:off x="4812185" y="2127070"/>
              <a:ext cx="353313" cy="495871"/>
            </a:xfrm>
            <a:custGeom>
              <a:rect b="b" l="l" r="r" t="t"/>
              <a:pathLst>
                <a:path extrusionOk="0" h="495871" w="353313">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36"/>
            <p:cNvSpPr/>
            <p:nvPr/>
          </p:nvSpPr>
          <p:spPr>
            <a:xfrm>
              <a:off x="4825774" y="2064110"/>
              <a:ext cx="326421" cy="236124"/>
            </a:xfrm>
            <a:custGeom>
              <a:rect b="b" l="l" r="r" t="t"/>
              <a:pathLst>
                <a:path extrusionOk="0" h="236124" w="326421">
                  <a:moveTo>
                    <a:pt x="326421" y="188881"/>
                  </a:moveTo>
                  <a:lnTo>
                    <a:pt x="0" y="0"/>
                  </a:lnTo>
                  <a:lnTo>
                    <a:pt x="0" y="47244"/>
                  </a:lnTo>
                  <a:lnTo>
                    <a:pt x="326421" y="236125"/>
                  </a:lnTo>
                  <a:lnTo>
                    <a:pt x="326421" y="1888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36"/>
            <p:cNvSpPr/>
            <p:nvPr/>
          </p:nvSpPr>
          <p:spPr>
            <a:xfrm>
              <a:off x="4803918" y="3156860"/>
              <a:ext cx="410711" cy="349715"/>
            </a:xfrm>
            <a:custGeom>
              <a:rect b="b" l="l" r="r" t="t"/>
              <a:pathLst>
                <a:path extrusionOk="0" h="349715" w="410711">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36"/>
            <p:cNvSpPr/>
            <p:nvPr/>
          </p:nvSpPr>
          <p:spPr>
            <a:xfrm>
              <a:off x="4593051" y="480769"/>
              <a:ext cx="842423" cy="783621"/>
            </a:xfrm>
            <a:custGeom>
              <a:rect b="b" l="l" r="r" t="t"/>
              <a:pathLst>
                <a:path extrusionOk="0" h="783621" w="842423">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36"/>
            <p:cNvSpPr/>
            <p:nvPr/>
          </p:nvSpPr>
          <p:spPr>
            <a:xfrm>
              <a:off x="4315759" y="484198"/>
              <a:ext cx="384008" cy="270224"/>
            </a:xfrm>
            <a:custGeom>
              <a:rect b="b" l="l" r="r" t="t"/>
              <a:pathLst>
                <a:path extrusionOk="0" h="270224" w="384008">
                  <a:moveTo>
                    <a:pt x="103771" y="270224"/>
                  </a:moveTo>
                  <a:lnTo>
                    <a:pt x="0" y="210121"/>
                  </a:lnTo>
                  <a:lnTo>
                    <a:pt x="280238" y="0"/>
                  </a:lnTo>
                  <a:lnTo>
                    <a:pt x="384008" y="60007"/>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36"/>
            <p:cNvSpPr/>
            <p:nvPr/>
          </p:nvSpPr>
          <p:spPr>
            <a:xfrm>
              <a:off x="4419530" y="544206"/>
              <a:ext cx="384008" cy="270224"/>
            </a:xfrm>
            <a:custGeom>
              <a:rect b="b" l="l" r="r" t="t"/>
              <a:pathLst>
                <a:path extrusionOk="0" h="270224" w="384008">
                  <a:moveTo>
                    <a:pt x="103866" y="270224"/>
                  </a:moveTo>
                  <a:lnTo>
                    <a:pt x="0" y="210217"/>
                  </a:lnTo>
                  <a:lnTo>
                    <a:pt x="280238" y="0"/>
                  </a:lnTo>
                  <a:lnTo>
                    <a:pt x="384008" y="60103"/>
                  </a:lnTo>
                  <a:lnTo>
                    <a:pt x="103866"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36"/>
            <p:cNvSpPr/>
            <p:nvPr/>
          </p:nvSpPr>
          <p:spPr>
            <a:xfrm>
              <a:off x="4523395" y="604308"/>
              <a:ext cx="383913" cy="270224"/>
            </a:xfrm>
            <a:custGeom>
              <a:rect b="b" l="l" r="r" t="t"/>
              <a:pathLst>
                <a:path extrusionOk="0" h="270224" w="383913">
                  <a:moveTo>
                    <a:pt x="103771" y="270224"/>
                  </a:moveTo>
                  <a:lnTo>
                    <a:pt x="0" y="210122"/>
                  </a:lnTo>
                  <a:lnTo>
                    <a:pt x="280143" y="0"/>
                  </a:lnTo>
                  <a:lnTo>
                    <a:pt x="383913" y="60008"/>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36"/>
            <p:cNvSpPr/>
            <p:nvPr/>
          </p:nvSpPr>
          <p:spPr>
            <a:xfrm>
              <a:off x="4627166" y="664316"/>
              <a:ext cx="383912" cy="270224"/>
            </a:xfrm>
            <a:custGeom>
              <a:rect b="b" l="l" r="r" t="t"/>
              <a:pathLst>
                <a:path extrusionOk="0" h="270224" w="383912">
                  <a:moveTo>
                    <a:pt x="103771" y="270224"/>
                  </a:moveTo>
                  <a:lnTo>
                    <a:pt x="0" y="210217"/>
                  </a:lnTo>
                  <a:lnTo>
                    <a:pt x="280142" y="0"/>
                  </a:lnTo>
                  <a:lnTo>
                    <a:pt x="383913" y="60103"/>
                  </a:lnTo>
                  <a:lnTo>
                    <a:pt x="103771"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36"/>
            <p:cNvSpPr/>
            <p:nvPr/>
          </p:nvSpPr>
          <p:spPr>
            <a:xfrm>
              <a:off x="4730936" y="724419"/>
              <a:ext cx="383913" cy="270224"/>
            </a:xfrm>
            <a:custGeom>
              <a:rect b="b" l="l" r="r" t="t"/>
              <a:pathLst>
                <a:path extrusionOk="0" h="270224" w="383913">
                  <a:moveTo>
                    <a:pt x="103771" y="270224"/>
                  </a:moveTo>
                  <a:lnTo>
                    <a:pt x="0" y="210122"/>
                  </a:lnTo>
                  <a:lnTo>
                    <a:pt x="280142" y="0"/>
                  </a:lnTo>
                  <a:lnTo>
                    <a:pt x="383913" y="60008"/>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36"/>
            <p:cNvSpPr/>
            <p:nvPr/>
          </p:nvSpPr>
          <p:spPr>
            <a:xfrm>
              <a:off x="4834707" y="784426"/>
              <a:ext cx="383912" cy="270224"/>
            </a:xfrm>
            <a:custGeom>
              <a:rect b="b" l="l" r="r" t="t"/>
              <a:pathLst>
                <a:path extrusionOk="0" h="270224" w="383912">
                  <a:moveTo>
                    <a:pt x="103771" y="270224"/>
                  </a:moveTo>
                  <a:lnTo>
                    <a:pt x="0" y="210217"/>
                  </a:lnTo>
                  <a:lnTo>
                    <a:pt x="280143" y="0"/>
                  </a:lnTo>
                  <a:lnTo>
                    <a:pt x="383913" y="60103"/>
                  </a:lnTo>
                  <a:lnTo>
                    <a:pt x="103771"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36"/>
            <p:cNvSpPr/>
            <p:nvPr/>
          </p:nvSpPr>
          <p:spPr>
            <a:xfrm>
              <a:off x="4938478" y="844529"/>
              <a:ext cx="383913" cy="270224"/>
            </a:xfrm>
            <a:custGeom>
              <a:rect b="b" l="l" r="r" t="t"/>
              <a:pathLst>
                <a:path extrusionOk="0" h="270224" w="383913">
                  <a:moveTo>
                    <a:pt x="103771" y="270224"/>
                  </a:moveTo>
                  <a:lnTo>
                    <a:pt x="0" y="210121"/>
                  </a:lnTo>
                  <a:lnTo>
                    <a:pt x="280142" y="0"/>
                  </a:lnTo>
                  <a:lnTo>
                    <a:pt x="383913" y="60008"/>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36"/>
            <p:cNvSpPr/>
            <p:nvPr/>
          </p:nvSpPr>
          <p:spPr>
            <a:xfrm>
              <a:off x="5042248" y="904537"/>
              <a:ext cx="384008" cy="270224"/>
            </a:xfrm>
            <a:custGeom>
              <a:rect b="b" l="l" r="r" t="t"/>
              <a:pathLst>
                <a:path extrusionOk="0" h="270224" w="384008">
                  <a:moveTo>
                    <a:pt x="103771" y="270224"/>
                  </a:moveTo>
                  <a:lnTo>
                    <a:pt x="0" y="210217"/>
                  </a:lnTo>
                  <a:lnTo>
                    <a:pt x="280143" y="0"/>
                  </a:lnTo>
                  <a:lnTo>
                    <a:pt x="384008" y="60103"/>
                  </a:lnTo>
                  <a:lnTo>
                    <a:pt x="103771"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36"/>
            <p:cNvSpPr/>
            <p:nvPr/>
          </p:nvSpPr>
          <p:spPr>
            <a:xfrm>
              <a:off x="4316519" y="693558"/>
              <a:ext cx="103770" cy="97206"/>
            </a:xfrm>
            <a:custGeom>
              <a:rect b="b" l="l" r="r" t="t"/>
              <a:pathLst>
                <a:path extrusionOk="0" h="97206" w="10377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36"/>
            <p:cNvSpPr/>
            <p:nvPr/>
          </p:nvSpPr>
          <p:spPr>
            <a:xfrm>
              <a:off x="4420290" y="753661"/>
              <a:ext cx="103865" cy="97152"/>
            </a:xfrm>
            <a:custGeom>
              <a:rect b="b" l="l" r="r" t="t"/>
              <a:pathLst>
                <a:path extrusionOk="0" h="97152" w="103865">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36"/>
            <p:cNvSpPr/>
            <p:nvPr/>
          </p:nvSpPr>
          <p:spPr>
            <a:xfrm>
              <a:off x="4524441" y="813668"/>
              <a:ext cx="103770" cy="97206"/>
            </a:xfrm>
            <a:custGeom>
              <a:rect b="b" l="l" r="r" t="t"/>
              <a:pathLst>
                <a:path extrusionOk="0" h="97206" w="10377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36"/>
            <p:cNvSpPr/>
            <p:nvPr/>
          </p:nvSpPr>
          <p:spPr>
            <a:xfrm>
              <a:off x="4627926" y="873771"/>
              <a:ext cx="103770" cy="97187"/>
            </a:xfrm>
            <a:custGeom>
              <a:rect b="b" l="l" r="r" t="t"/>
              <a:pathLst>
                <a:path extrusionOk="0" h="97187" w="10377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36"/>
            <p:cNvSpPr/>
            <p:nvPr/>
          </p:nvSpPr>
          <p:spPr>
            <a:xfrm>
              <a:off x="4731697" y="933778"/>
              <a:ext cx="103770" cy="97206"/>
            </a:xfrm>
            <a:custGeom>
              <a:rect b="b" l="l" r="r" t="t"/>
              <a:pathLst>
                <a:path extrusionOk="0" h="97206" w="10377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36"/>
            <p:cNvSpPr/>
            <p:nvPr/>
          </p:nvSpPr>
          <p:spPr>
            <a:xfrm>
              <a:off x="4835467" y="99388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36"/>
            <p:cNvSpPr/>
            <p:nvPr/>
          </p:nvSpPr>
          <p:spPr>
            <a:xfrm>
              <a:off x="4939238" y="1053889"/>
              <a:ext cx="103770" cy="97206"/>
            </a:xfrm>
            <a:custGeom>
              <a:rect b="b" l="l" r="r" t="t"/>
              <a:pathLst>
                <a:path extrusionOk="0" h="97206" w="10377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36"/>
            <p:cNvSpPr/>
            <p:nvPr/>
          </p:nvSpPr>
          <p:spPr>
            <a:xfrm>
              <a:off x="5043008" y="111399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91" name="Google Shape;791;p36"/>
            <p:cNvGrpSpPr/>
            <p:nvPr/>
          </p:nvGrpSpPr>
          <p:grpSpPr>
            <a:xfrm>
              <a:off x="4316519" y="693558"/>
              <a:ext cx="830259" cy="517637"/>
              <a:chOff x="5840944" y="1418558"/>
              <a:chExt cx="830259" cy="517637"/>
            </a:xfrm>
          </p:grpSpPr>
          <p:sp>
            <p:nvSpPr>
              <p:cNvPr id="792" name="Google Shape;792;p36"/>
              <p:cNvSpPr/>
              <p:nvPr/>
            </p:nvSpPr>
            <p:spPr>
              <a:xfrm>
                <a:off x="5840944" y="1418558"/>
                <a:ext cx="103770" cy="97206"/>
              </a:xfrm>
              <a:custGeom>
                <a:rect b="b" l="l" r="r" t="t"/>
                <a:pathLst>
                  <a:path extrusionOk="0" h="97206" w="10377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36"/>
              <p:cNvSpPr/>
              <p:nvPr/>
            </p:nvSpPr>
            <p:spPr>
              <a:xfrm>
                <a:off x="5944715" y="1478661"/>
                <a:ext cx="103865" cy="97152"/>
              </a:xfrm>
              <a:custGeom>
                <a:rect b="b" l="l" r="r" t="t"/>
                <a:pathLst>
                  <a:path extrusionOk="0" h="97152" w="103865">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36"/>
              <p:cNvSpPr/>
              <p:nvPr/>
            </p:nvSpPr>
            <p:spPr>
              <a:xfrm>
                <a:off x="6048866" y="1538668"/>
                <a:ext cx="103770" cy="97206"/>
              </a:xfrm>
              <a:custGeom>
                <a:rect b="b" l="l" r="r" t="t"/>
                <a:pathLst>
                  <a:path extrusionOk="0" h="97206" w="10377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36"/>
              <p:cNvSpPr/>
              <p:nvPr/>
            </p:nvSpPr>
            <p:spPr>
              <a:xfrm>
                <a:off x="6152351" y="1598771"/>
                <a:ext cx="103770" cy="97187"/>
              </a:xfrm>
              <a:custGeom>
                <a:rect b="b" l="l" r="r" t="t"/>
                <a:pathLst>
                  <a:path extrusionOk="0" h="97187" w="10377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36"/>
              <p:cNvSpPr/>
              <p:nvPr/>
            </p:nvSpPr>
            <p:spPr>
              <a:xfrm>
                <a:off x="6256122" y="1658778"/>
                <a:ext cx="103770" cy="97206"/>
              </a:xfrm>
              <a:custGeom>
                <a:rect b="b" l="l" r="r" t="t"/>
                <a:pathLst>
                  <a:path extrusionOk="0" h="97206" w="10377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36"/>
              <p:cNvSpPr/>
              <p:nvPr/>
            </p:nvSpPr>
            <p:spPr>
              <a:xfrm>
                <a:off x="6359892" y="171888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36"/>
              <p:cNvSpPr/>
              <p:nvPr/>
            </p:nvSpPr>
            <p:spPr>
              <a:xfrm>
                <a:off x="6463663" y="1778889"/>
                <a:ext cx="103770" cy="97206"/>
              </a:xfrm>
              <a:custGeom>
                <a:rect b="b" l="l" r="r" t="t"/>
                <a:pathLst>
                  <a:path extrusionOk="0" h="97206" w="10377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36"/>
              <p:cNvSpPr/>
              <p:nvPr/>
            </p:nvSpPr>
            <p:spPr>
              <a:xfrm>
                <a:off x="6567433" y="183899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00" name="Google Shape;800;p36"/>
            <p:cNvSpPr/>
            <p:nvPr/>
          </p:nvSpPr>
          <p:spPr>
            <a:xfrm>
              <a:off x="5776434" y="3835950"/>
              <a:ext cx="422399" cy="244506"/>
            </a:xfrm>
            <a:custGeom>
              <a:rect b="b" l="l" r="r" t="t"/>
              <a:pathLst>
                <a:path extrusionOk="0" h="244506" w="422399">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36"/>
            <p:cNvSpPr/>
            <p:nvPr/>
          </p:nvSpPr>
          <p:spPr>
            <a:xfrm>
              <a:off x="5919927" y="3349699"/>
              <a:ext cx="376785" cy="648842"/>
            </a:xfrm>
            <a:custGeom>
              <a:rect b="b" l="l" r="r" t="t"/>
              <a:pathLst>
                <a:path extrusionOk="0" h="648842" w="376785">
                  <a:moveTo>
                    <a:pt x="376786" y="648843"/>
                  </a:moveTo>
                  <a:lnTo>
                    <a:pt x="0" y="430721"/>
                  </a:lnTo>
                  <a:lnTo>
                    <a:pt x="47134" y="0"/>
                  </a:lnTo>
                  <a:lnTo>
                    <a:pt x="329747" y="163544"/>
                  </a:lnTo>
                  <a:lnTo>
                    <a:pt x="376786" y="648843"/>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36"/>
            <p:cNvSpPr/>
            <p:nvPr/>
          </p:nvSpPr>
          <p:spPr>
            <a:xfrm>
              <a:off x="5821952" y="3404277"/>
              <a:ext cx="376880" cy="648747"/>
            </a:xfrm>
            <a:custGeom>
              <a:rect b="b" l="l" r="r" t="t"/>
              <a:pathLst>
                <a:path extrusionOk="0" h="648747" w="376880">
                  <a:moveTo>
                    <a:pt x="376881" y="648748"/>
                  </a:moveTo>
                  <a:lnTo>
                    <a:pt x="0" y="430721"/>
                  </a:lnTo>
                  <a:lnTo>
                    <a:pt x="47134" y="0"/>
                  </a:lnTo>
                  <a:lnTo>
                    <a:pt x="329747" y="163544"/>
                  </a:lnTo>
                  <a:lnTo>
                    <a:pt x="376881" y="648748"/>
                  </a:lnTo>
                  <a:close/>
                </a:path>
              </a:pathLst>
            </a:custGeom>
            <a:solidFill>
              <a:srgbClr val="FF6C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36"/>
            <p:cNvSpPr/>
            <p:nvPr/>
          </p:nvSpPr>
          <p:spPr>
            <a:xfrm>
              <a:off x="6151700" y="3513243"/>
              <a:ext cx="145012" cy="539781"/>
            </a:xfrm>
            <a:custGeom>
              <a:rect b="b" l="l" r="r" t="t"/>
              <a:pathLst>
                <a:path extrusionOk="0" h="539781" w="145012">
                  <a:moveTo>
                    <a:pt x="47134" y="539782"/>
                  </a:moveTo>
                  <a:lnTo>
                    <a:pt x="145013" y="485299"/>
                  </a:lnTo>
                  <a:lnTo>
                    <a:pt x="97974" y="0"/>
                  </a:lnTo>
                  <a:lnTo>
                    <a:pt x="0" y="54578"/>
                  </a:lnTo>
                  <a:lnTo>
                    <a:pt x="47134" y="539782"/>
                  </a:lnTo>
                  <a:close/>
                </a:path>
              </a:pathLst>
            </a:custGeom>
            <a:solidFill>
              <a:srgbClr val="DD62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36"/>
            <p:cNvSpPr/>
            <p:nvPr/>
          </p:nvSpPr>
          <p:spPr>
            <a:xfrm>
              <a:off x="5869087" y="3349699"/>
              <a:ext cx="97973" cy="104584"/>
            </a:xfrm>
            <a:custGeom>
              <a:rect b="b" l="l" r="r" t="t"/>
              <a:pathLst>
                <a:path extrusionOk="0" h="104584" w="97973">
                  <a:moveTo>
                    <a:pt x="0" y="54578"/>
                  </a:moveTo>
                  <a:lnTo>
                    <a:pt x="97974" y="0"/>
                  </a:lnTo>
                  <a:lnTo>
                    <a:pt x="86476" y="104584"/>
                  </a:lnTo>
                  <a:lnTo>
                    <a:pt x="0" y="54578"/>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36"/>
            <p:cNvSpPr/>
            <p:nvPr/>
          </p:nvSpPr>
          <p:spPr>
            <a:xfrm>
              <a:off x="5939787" y="3382376"/>
              <a:ext cx="141211" cy="143535"/>
            </a:xfrm>
            <a:custGeom>
              <a:rect b="b" l="l" r="r" t="t"/>
              <a:pathLst>
                <a:path extrusionOk="0" h="143535" w="141211">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36"/>
            <p:cNvSpPr/>
            <p:nvPr/>
          </p:nvSpPr>
          <p:spPr>
            <a:xfrm>
              <a:off x="6031584" y="3326084"/>
              <a:ext cx="141211" cy="143535"/>
            </a:xfrm>
            <a:custGeom>
              <a:rect b="b" l="l" r="r" t="t"/>
              <a:pathLst>
                <a:path extrusionOk="0" h="143535" w="141211">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36"/>
            <p:cNvSpPr/>
            <p:nvPr/>
          </p:nvSpPr>
          <p:spPr>
            <a:xfrm>
              <a:off x="5273451" y="4003686"/>
              <a:ext cx="608559" cy="352234"/>
            </a:xfrm>
            <a:custGeom>
              <a:rect b="b" l="l" r="r" t="t"/>
              <a:pathLst>
                <a:path extrusionOk="0" h="352234" w="608559">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36"/>
            <p:cNvSpPr/>
            <p:nvPr/>
          </p:nvSpPr>
          <p:spPr>
            <a:xfrm>
              <a:off x="5480232" y="3303313"/>
              <a:ext cx="542799" cy="934592"/>
            </a:xfrm>
            <a:custGeom>
              <a:rect b="b" l="l" r="r" t="t"/>
              <a:pathLst>
                <a:path extrusionOk="0" h="934592" w="542799">
                  <a:moveTo>
                    <a:pt x="542800" y="934593"/>
                  </a:moveTo>
                  <a:lnTo>
                    <a:pt x="0" y="620458"/>
                  </a:lnTo>
                  <a:lnTo>
                    <a:pt x="67850" y="0"/>
                  </a:lnTo>
                  <a:lnTo>
                    <a:pt x="474950" y="235648"/>
                  </a:lnTo>
                  <a:lnTo>
                    <a:pt x="542800" y="93459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36"/>
            <p:cNvSpPr/>
            <p:nvPr/>
          </p:nvSpPr>
          <p:spPr>
            <a:xfrm>
              <a:off x="5339115" y="3381894"/>
              <a:ext cx="542894" cy="934592"/>
            </a:xfrm>
            <a:custGeom>
              <a:rect b="b" l="l" r="r" t="t"/>
              <a:pathLst>
                <a:path extrusionOk="0" h="934592" w="542894">
                  <a:moveTo>
                    <a:pt x="542895" y="934593"/>
                  </a:moveTo>
                  <a:lnTo>
                    <a:pt x="0" y="620458"/>
                  </a:lnTo>
                  <a:lnTo>
                    <a:pt x="67850" y="0"/>
                  </a:lnTo>
                  <a:lnTo>
                    <a:pt x="475045" y="235553"/>
                  </a:lnTo>
                  <a:lnTo>
                    <a:pt x="542895" y="93459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36"/>
            <p:cNvSpPr/>
            <p:nvPr/>
          </p:nvSpPr>
          <p:spPr>
            <a:xfrm>
              <a:off x="5814160" y="3538961"/>
              <a:ext cx="208871" cy="777525"/>
            </a:xfrm>
            <a:custGeom>
              <a:rect b="b" l="l" r="r" t="t"/>
              <a:pathLst>
                <a:path extrusionOk="0" h="777525" w="208871">
                  <a:moveTo>
                    <a:pt x="67850" y="777526"/>
                  </a:moveTo>
                  <a:lnTo>
                    <a:pt x="208871" y="698945"/>
                  </a:lnTo>
                  <a:lnTo>
                    <a:pt x="141021" y="0"/>
                  </a:lnTo>
                  <a:lnTo>
                    <a:pt x="0" y="78486"/>
                  </a:lnTo>
                  <a:lnTo>
                    <a:pt x="67850" y="7775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36"/>
            <p:cNvSpPr/>
            <p:nvPr/>
          </p:nvSpPr>
          <p:spPr>
            <a:xfrm>
              <a:off x="5406965" y="3303313"/>
              <a:ext cx="141116" cy="150685"/>
            </a:xfrm>
            <a:custGeom>
              <a:rect b="b" l="l" r="r" t="t"/>
              <a:pathLst>
                <a:path extrusionOk="0" h="150685" w="141116">
                  <a:moveTo>
                    <a:pt x="0" y="78581"/>
                  </a:moveTo>
                  <a:lnTo>
                    <a:pt x="141117" y="0"/>
                  </a:lnTo>
                  <a:lnTo>
                    <a:pt x="124582" y="150685"/>
                  </a:lnTo>
                  <a:lnTo>
                    <a:pt x="0" y="78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36"/>
            <p:cNvSpPr/>
            <p:nvPr/>
          </p:nvSpPr>
          <p:spPr>
            <a:xfrm>
              <a:off x="5508835" y="3350470"/>
              <a:ext cx="203454" cy="206683"/>
            </a:xfrm>
            <a:custGeom>
              <a:rect b="b" l="l" r="r" t="t"/>
              <a:pathLst>
                <a:path extrusionOk="0" h="206683" w="203454">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36"/>
            <p:cNvSpPr/>
            <p:nvPr/>
          </p:nvSpPr>
          <p:spPr>
            <a:xfrm>
              <a:off x="5641209" y="3269779"/>
              <a:ext cx="203454" cy="206316"/>
            </a:xfrm>
            <a:custGeom>
              <a:rect b="b" l="l" r="r" t="t"/>
              <a:pathLst>
                <a:path extrusionOk="0" h="206316" w="203454">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36"/>
            <p:cNvSpPr/>
            <p:nvPr/>
          </p:nvSpPr>
          <p:spPr>
            <a:xfrm>
              <a:off x="3370326" y="2746576"/>
              <a:ext cx="431236" cy="248888"/>
            </a:xfrm>
            <a:custGeom>
              <a:rect b="b" l="l" r="r" t="t"/>
              <a:pathLst>
                <a:path extrusionOk="0" h="248888" w="431236">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36"/>
            <p:cNvSpPr/>
            <p:nvPr/>
          </p:nvSpPr>
          <p:spPr>
            <a:xfrm>
              <a:off x="3388571" y="2474923"/>
              <a:ext cx="435798" cy="252221"/>
            </a:xfrm>
            <a:custGeom>
              <a:rect b="b" l="l" r="r" t="t"/>
              <a:pathLst>
                <a:path extrusionOk="0" h="252221" w="435798">
                  <a:moveTo>
                    <a:pt x="217899" y="252222"/>
                  </a:moveTo>
                  <a:lnTo>
                    <a:pt x="0" y="126111"/>
                  </a:lnTo>
                  <a:lnTo>
                    <a:pt x="217899" y="0"/>
                  </a:lnTo>
                  <a:lnTo>
                    <a:pt x="435798" y="126111"/>
                  </a:lnTo>
                  <a:lnTo>
                    <a:pt x="217899" y="252222"/>
                  </a:lnTo>
                  <a:close/>
                </a:path>
              </a:pathLst>
            </a:custGeom>
            <a:solidFill>
              <a:srgbClr val="EFDA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36"/>
            <p:cNvSpPr/>
            <p:nvPr/>
          </p:nvSpPr>
          <p:spPr>
            <a:xfrm>
              <a:off x="3606470" y="2623608"/>
              <a:ext cx="203169" cy="352710"/>
            </a:xfrm>
            <a:custGeom>
              <a:rect b="b" l="l" r="r" t="t"/>
              <a:pathLst>
                <a:path extrusionOk="0" h="352710" w="203169">
                  <a:moveTo>
                    <a:pt x="203170" y="235172"/>
                  </a:moveTo>
                  <a:lnTo>
                    <a:pt x="0" y="352711"/>
                  </a:lnTo>
                  <a:lnTo>
                    <a:pt x="0" y="117538"/>
                  </a:lnTo>
                  <a:lnTo>
                    <a:pt x="203170" y="0"/>
                  </a:lnTo>
                  <a:lnTo>
                    <a:pt x="203170" y="235172"/>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36"/>
            <p:cNvSpPr/>
            <p:nvPr/>
          </p:nvSpPr>
          <p:spPr>
            <a:xfrm>
              <a:off x="3403301" y="2623608"/>
              <a:ext cx="203169" cy="352710"/>
            </a:xfrm>
            <a:custGeom>
              <a:rect b="b" l="l" r="r" t="t"/>
              <a:pathLst>
                <a:path extrusionOk="0" h="352710" w="203169">
                  <a:moveTo>
                    <a:pt x="203170" y="352711"/>
                  </a:moveTo>
                  <a:lnTo>
                    <a:pt x="0" y="235172"/>
                  </a:lnTo>
                  <a:lnTo>
                    <a:pt x="0" y="0"/>
                  </a:lnTo>
                  <a:lnTo>
                    <a:pt x="203170" y="117538"/>
                  </a:lnTo>
                  <a:lnTo>
                    <a:pt x="203170" y="352711"/>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36"/>
            <p:cNvSpPr/>
            <p:nvPr/>
          </p:nvSpPr>
          <p:spPr>
            <a:xfrm>
              <a:off x="3403301" y="2623608"/>
              <a:ext cx="203169" cy="177736"/>
            </a:xfrm>
            <a:custGeom>
              <a:rect b="b" l="l" r="r" t="t"/>
              <a:pathLst>
                <a:path extrusionOk="0" h="177736" w="203169">
                  <a:moveTo>
                    <a:pt x="0" y="0"/>
                  </a:moveTo>
                  <a:lnTo>
                    <a:pt x="0" y="61532"/>
                  </a:lnTo>
                  <a:lnTo>
                    <a:pt x="203170" y="177737"/>
                  </a:lnTo>
                  <a:lnTo>
                    <a:pt x="203170" y="117824"/>
                  </a:lnTo>
                  <a:lnTo>
                    <a:pt x="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36"/>
            <p:cNvSpPr/>
            <p:nvPr/>
          </p:nvSpPr>
          <p:spPr>
            <a:xfrm>
              <a:off x="3606470" y="2623608"/>
              <a:ext cx="203169" cy="177736"/>
            </a:xfrm>
            <a:custGeom>
              <a:rect b="b" l="l" r="r" t="t"/>
              <a:pathLst>
                <a:path extrusionOk="0" h="177736" w="203169">
                  <a:moveTo>
                    <a:pt x="203170" y="0"/>
                  </a:moveTo>
                  <a:lnTo>
                    <a:pt x="203170" y="65913"/>
                  </a:lnTo>
                  <a:lnTo>
                    <a:pt x="0" y="177737"/>
                  </a:lnTo>
                  <a:lnTo>
                    <a:pt x="0" y="117824"/>
                  </a:lnTo>
                  <a:lnTo>
                    <a:pt x="20317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36"/>
            <p:cNvSpPr/>
            <p:nvPr/>
          </p:nvSpPr>
          <p:spPr>
            <a:xfrm>
              <a:off x="3388571" y="2601034"/>
              <a:ext cx="217899" cy="189547"/>
            </a:xfrm>
            <a:custGeom>
              <a:rect b="b" l="l" r="r" t="t"/>
              <a:pathLst>
                <a:path extrusionOk="0" h="189547" w="217899">
                  <a:moveTo>
                    <a:pt x="0" y="0"/>
                  </a:moveTo>
                  <a:lnTo>
                    <a:pt x="0" y="65151"/>
                  </a:lnTo>
                  <a:lnTo>
                    <a:pt x="217899" y="189547"/>
                  </a:lnTo>
                  <a:lnTo>
                    <a:pt x="217899" y="126111"/>
                  </a:lnTo>
                  <a:lnTo>
                    <a:pt x="0" y="0"/>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36"/>
            <p:cNvSpPr/>
            <p:nvPr/>
          </p:nvSpPr>
          <p:spPr>
            <a:xfrm>
              <a:off x="3606470" y="2601034"/>
              <a:ext cx="217899" cy="189547"/>
            </a:xfrm>
            <a:custGeom>
              <a:rect b="b" l="l" r="r" t="t"/>
              <a:pathLst>
                <a:path extrusionOk="0" h="189547" w="217899">
                  <a:moveTo>
                    <a:pt x="0" y="189547"/>
                  </a:moveTo>
                  <a:lnTo>
                    <a:pt x="217899" y="70295"/>
                  </a:lnTo>
                  <a:lnTo>
                    <a:pt x="217899" y="0"/>
                  </a:lnTo>
                  <a:lnTo>
                    <a:pt x="0" y="126111"/>
                  </a:lnTo>
                  <a:lnTo>
                    <a:pt x="0" y="189547"/>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36"/>
            <p:cNvSpPr/>
            <p:nvPr/>
          </p:nvSpPr>
          <p:spPr>
            <a:xfrm>
              <a:off x="6048784" y="4120462"/>
              <a:ext cx="389804" cy="224885"/>
            </a:xfrm>
            <a:custGeom>
              <a:rect b="b" l="l" r="r" t="t"/>
              <a:pathLst>
                <a:path extrusionOk="0" h="224885" w="389804">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36"/>
            <p:cNvSpPr/>
            <p:nvPr/>
          </p:nvSpPr>
          <p:spPr>
            <a:xfrm>
              <a:off x="6065699" y="3875193"/>
              <a:ext cx="393415" cy="227647"/>
            </a:xfrm>
            <a:custGeom>
              <a:rect b="b" l="l" r="r" t="t"/>
              <a:pathLst>
                <a:path extrusionOk="0" h="227647" w="393415">
                  <a:moveTo>
                    <a:pt x="196708" y="227647"/>
                  </a:moveTo>
                  <a:lnTo>
                    <a:pt x="0" y="113824"/>
                  </a:lnTo>
                  <a:lnTo>
                    <a:pt x="196708" y="0"/>
                  </a:lnTo>
                  <a:lnTo>
                    <a:pt x="393416" y="113824"/>
                  </a:lnTo>
                  <a:lnTo>
                    <a:pt x="196708" y="227647"/>
                  </a:lnTo>
                  <a:close/>
                </a:path>
              </a:pathLst>
            </a:custGeom>
            <a:solidFill>
              <a:srgbClr val="EFDA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36"/>
            <p:cNvSpPr/>
            <p:nvPr/>
          </p:nvSpPr>
          <p:spPr>
            <a:xfrm>
              <a:off x="6262407" y="4009401"/>
              <a:ext cx="183404" cy="318420"/>
            </a:xfrm>
            <a:custGeom>
              <a:rect b="b" l="l" r="r" t="t"/>
              <a:pathLst>
                <a:path extrusionOk="0" h="318420" w="183404">
                  <a:moveTo>
                    <a:pt x="183404" y="212312"/>
                  </a:moveTo>
                  <a:lnTo>
                    <a:pt x="0" y="318421"/>
                  </a:lnTo>
                  <a:lnTo>
                    <a:pt x="0" y="106109"/>
                  </a:lnTo>
                  <a:lnTo>
                    <a:pt x="183404" y="0"/>
                  </a:lnTo>
                  <a:lnTo>
                    <a:pt x="183404" y="212312"/>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36"/>
            <p:cNvSpPr/>
            <p:nvPr/>
          </p:nvSpPr>
          <p:spPr>
            <a:xfrm>
              <a:off x="6079003" y="4009401"/>
              <a:ext cx="183403" cy="318420"/>
            </a:xfrm>
            <a:custGeom>
              <a:rect b="b" l="l" r="r" t="t"/>
              <a:pathLst>
                <a:path extrusionOk="0" h="318420" w="183403">
                  <a:moveTo>
                    <a:pt x="183404" y="318421"/>
                  </a:moveTo>
                  <a:lnTo>
                    <a:pt x="0" y="212312"/>
                  </a:lnTo>
                  <a:lnTo>
                    <a:pt x="0" y="0"/>
                  </a:lnTo>
                  <a:lnTo>
                    <a:pt x="183404" y="106109"/>
                  </a:lnTo>
                  <a:lnTo>
                    <a:pt x="183404" y="318421"/>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36"/>
            <p:cNvSpPr/>
            <p:nvPr/>
          </p:nvSpPr>
          <p:spPr>
            <a:xfrm>
              <a:off x="6079003" y="4009401"/>
              <a:ext cx="183403" cy="160496"/>
            </a:xfrm>
            <a:custGeom>
              <a:rect b="b" l="l" r="r" t="t"/>
              <a:pathLst>
                <a:path extrusionOk="0" h="160496" w="183403">
                  <a:moveTo>
                    <a:pt x="0" y="0"/>
                  </a:moveTo>
                  <a:lnTo>
                    <a:pt x="0" y="55531"/>
                  </a:lnTo>
                  <a:lnTo>
                    <a:pt x="183404" y="160496"/>
                  </a:lnTo>
                  <a:lnTo>
                    <a:pt x="183404" y="106394"/>
                  </a:lnTo>
                  <a:lnTo>
                    <a:pt x="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36"/>
            <p:cNvSpPr/>
            <p:nvPr/>
          </p:nvSpPr>
          <p:spPr>
            <a:xfrm>
              <a:off x="6262407" y="4009401"/>
              <a:ext cx="183404" cy="160496"/>
            </a:xfrm>
            <a:custGeom>
              <a:rect b="b" l="l" r="r" t="t"/>
              <a:pathLst>
                <a:path extrusionOk="0" h="160496" w="183404">
                  <a:moveTo>
                    <a:pt x="183404" y="0"/>
                  </a:moveTo>
                  <a:lnTo>
                    <a:pt x="183404" y="59531"/>
                  </a:lnTo>
                  <a:lnTo>
                    <a:pt x="0" y="160496"/>
                  </a:lnTo>
                  <a:lnTo>
                    <a:pt x="0" y="106394"/>
                  </a:lnTo>
                  <a:lnTo>
                    <a:pt x="183404"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36"/>
            <p:cNvSpPr/>
            <p:nvPr/>
          </p:nvSpPr>
          <p:spPr>
            <a:xfrm>
              <a:off x="6065699" y="3989017"/>
              <a:ext cx="196707" cy="171164"/>
            </a:xfrm>
            <a:custGeom>
              <a:rect b="b" l="l" r="r" t="t"/>
              <a:pathLst>
                <a:path extrusionOk="0" h="171164" w="196707">
                  <a:moveTo>
                    <a:pt x="0" y="0"/>
                  </a:moveTo>
                  <a:lnTo>
                    <a:pt x="0" y="58864"/>
                  </a:lnTo>
                  <a:lnTo>
                    <a:pt x="196708" y="171164"/>
                  </a:lnTo>
                  <a:lnTo>
                    <a:pt x="196708" y="113824"/>
                  </a:lnTo>
                  <a:lnTo>
                    <a:pt x="0" y="0"/>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36"/>
            <p:cNvSpPr/>
            <p:nvPr/>
          </p:nvSpPr>
          <p:spPr>
            <a:xfrm>
              <a:off x="6262407" y="3989017"/>
              <a:ext cx="196708" cy="171164"/>
            </a:xfrm>
            <a:custGeom>
              <a:rect b="b" l="l" r="r" t="t"/>
              <a:pathLst>
                <a:path extrusionOk="0" h="171164" w="196708">
                  <a:moveTo>
                    <a:pt x="0" y="171164"/>
                  </a:moveTo>
                  <a:lnTo>
                    <a:pt x="196708" y="63437"/>
                  </a:lnTo>
                  <a:lnTo>
                    <a:pt x="196708" y="0"/>
                  </a:lnTo>
                  <a:lnTo>
                    <a:pt x="0" y="113824"/>
                  </a:lnTo>
                  <a:lnTo>
                    <a:pt x="0" y="171164"/>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36"/>
            <p:cNvSpPr/>
            <p:nvPr/>
          </p:nvSpPr>
          <p:spPr>
            <a:xfrm>
              <a:off x="3676221" y="3054710"/>
              <a:ext cx="439504" cy="254317"/>
            </a:xfrm>
            <a:custGeom>
              <a:rect b="b" l="l" r="r" t="t"/>
              <a:pathLst>
                <a:path extrusionOk="0" h="254317" w="439504">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36"/>
            <p:cNvSpPr/>
            <p:nvPr/>
          </p:nvSpPr>
          <p:spPr>
            <a:xfrm>
              <a:off x="3825510" y="2548837"/>
              <a:ext cx="392085" cy="674941"/>
            </a:xfrm>
            <a:custGeom>
              <a:rect b="b" l="l" r="r" t="t"/>
              <a:pathLst>
                <a:path extrusionOk="0" h="674941" w="392085">
                  <a:moveTo>
                    <a:pt x="392085" y="674942"/>
                  </a:moveTo>
                  <a:lnTo>
                    <a:pt x="0" y="448056"/>
                  </a:lnTo>
                  <a:lnTo>
                    <a:pt x="49034" y="0"/>
                  </a:lnTo>
                  <a:lnTo>
                    <a:pt x="343051" y="170212"/>
                  </a:lnTo>
                  <a:lnTo>
                    <a:pt x="392085" y="674942"/>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36"/>
            <p:cNvSpPr/>
            <p:nvPr/>
          </p:nvSpPr>
          <p:spPr>
            <a:xfrm>
              <a:off x="3723640" y="2605606"/>
              <a:ext cx="392085" cy="674941"/>
            </a:xfrm>
            <a:custGeom>
              <a:rect b="b" l="l" r="r" t="t"/>
              <a:pathLst>
                <a:path extrusionOk="0" h="674941" w="392085">
                  <a:moveTo>
                    <a:pt x="392085" y="674942"/>
                  </a:moveTo>
                  <a:lnTo>
                    <a:pt x="0" y="448056"/>
                  </a:lnTo>
                  <a:lnTo>
                    <a:pt x="49034" y="0"/>
                  </a:lnTo>
                  <a:lnTo>
                    <a:pt x="343051" y="170117"/>
                  </a:lnTo>
                  <a:lnTo>
                    <a:pt x="392085" y="674942"/>
                  </a:lnTo>
                  <a:close/>
                </a:path>
              </a:pathLst>
            </a:custGeom>
            <a:solidFill>
              <a:srgbClr val="FF6C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36"/>
            <p:cNvSpPr/>
            <p:nvPr/>
          </p:nvSpPr>
          <p:spPr>
            <a:xfrm>
              <a:off x="4066691" y="2719049"/>
              <a:ext cx="150904" cy="561498"/>
            </a:xfrm>
            <a:custGeom>
              <a:rect b="b" l="l" r="r" t="t"/>
              <a:pathLst>
                <a:path extrusionOk="0" h="561498" w="150904">
                  <a:moveTo>
                    <a:pt x="49034" y="561499"/>
                  </a:moveTo>
                  <a:lnTo>
                    <a:pt x="150904" y="504730"/>
                  </a:lnTo>
                  <a:lnTo>
                    <a:pt x="101870" y="0"/>
                  </a:lnTo>
                  <a:lnTo>
                    <a:pt x="0" y="56674"/>
                  </a:lnTo>
                  <a:lnTo>
                    <a:pt x="49034" y="561499"/>
                  </a:lnTo>
                  <a:close/>
                </a:path>
              </a:pathLst>
            </a:custGeom>
            <a:solidFill>
              <a:srgbClr val="DD62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36"/>
            <p:cNvSpPr/>
            <p:nvPr/>
          </p:nvSpPr>
          <p:spPr>
            <a:xfrm>
              <a:off x="3772674" y="2548837"/>
              <a:ext cx="101869" cy="108775"/>
            </a:xfrm>
            <a:custGeom>
              <a:rect b="b" l="l" r="r" t="t"/>
              <a:pathLst>
                <a:path extrusionOk="0" h="108775" w="101869">
                  <a:moveTo>
                    <a:pt x="0" y="56769"/>
                  </a:moveTo>
                  <a:lnTo>
                    <a:pt x="101870" y="0"/>
                  </a:lnTo>
                  <a:lnTo>
                    <a:pt x="89992" y="108775"/>
                  </a:lnTo>
                  <a:lnTo>
                    <a:pt x="0" y="56769"/>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36"/>
            <p:cNvSpPr/>
            <p:nvPr/>
          </p:nvSpPr>
          <p:spPr>
            <a:xfrm>
              <a:off x="3846226" y="2583526"/>
              <a:ext cx="146913" cy="149048"/>
            </a:xfrm>
            <a:custGeom>
              <a:rect b="b" l="l" r="r" t="t"/>
              <a:pathLst>
                <a:path extrusionOk="0" h="149048" w="146913">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36"/>
            <p:cNvSpPr/>
            <p:nvPr/>
          </p:nvSpPr>
          <p:spPr>
            <a:xfrm>
              <a:off x="3941824" y="2524566"/>
              <a:ext cx="146913" cy="149048"/>
            </a:xfrm>
            <a:custGeom>
              <a:rect b="b" l="l" r="r" t="t"/>
              <a:pathLst>
                <a:path extrusionOk="0" h="149048" w="146913">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36"/>
            <p:cNvSpPr/>
            <p:nvPr/>
          </p:nvSpPr>
          <p:spPr>
            <a:xfrm>
              <a:off x="2533225" y="4605761"/>
              <a:ext cx="828643" cy="479488"/>
            </a:xfrm>
            <a:custGeom>
              <a:rect b="b" l="l" r="r" t="t"/>
              <a:pathLst>
                <a:path extrusionOk="0" h="479488" w="828643">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36"/>
            <p:cNvSpPr/>
            <p:nvPr/>
          </p:nvSpPr>
          <p:spPr>
            <a:xfrm>
              <a:off x="2599924" y="3049662"/>
              <a:ext cx="198618" cy="433482"/>
            </a:xfrm>
            <a:custGeom>
              <a:rect b="b" l="l" r="r" t="t"/>
              <a:pathLst>
                <a:path extrusionOk="0" h="433482" w="198618">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36"/>
            <p:cNvSpPr/>
            <p:nvPr/>
          </p:nvSpPr>
          <p:spPr>
            <a:xfrm>
              <a:off x="2627967" y="2871431"/>
              <a:ext cx="142827" cy="275330"/>
            </a:xfrm>
            <a:custGeom>
              <a:rect b="b" l="l" r="r" t="t"/>
              <a:pathLst>
                <a:path extrusionOk="0" h="275330" w="142827">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36"/>
            <p:cNvSpPr/>
            <p:nvPr/>
          </p:nvSpPr>
          <p:spPr>
            <a:xfrm>
              <a:off x="2942472" y="4777576"/>
              <a:ext cx="307903" cy="173671"/>
            </a:xfrm>
            <a:custGeom>
              <a:rect b="b" l="l" r="r" t="t"/>
              <a:pathLst>
                <a:path extrusionOk="0" h="173671" w="307903">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36"/>
            <p:cNvSpPr/>
            <p:nvPr/>
          </p:nvSpPr>
          <p:spPr>
            <a:xfrm>
              <a:off x="2947261" y="4806358"/>
              <a:ext cx="303072" cy="144889"/>
            </a:xfrm>
            <a:custGeom>
              <a:rect b="b" l="l" r="r" t="t"/>
              <a:pathLst>
                <a:path extrusionOk="0" h="144889" w="303072">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36"/>
            <p:cNvSpPr/>
            <p:nvPr/>
          </p:nvSpPr>
          <p:spPr>
            <a:xfrm>
              <a:off x="2717232" y="4676188"/>
              <a:ext cx="307831" cy="173712"/>
            </a:xfrm>
            <a:custGeom>
              <a:rect b="b" l="l" r="r" t="t"/>
              <a:pathLst>
                <a:path extrusionOk="0" h="173712" w="307831">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36"/>
            <p:cNvSpPr/>
            <p:nvPr/>
          </p:nvSpPr>
          <p:spPr>
            <a:xfrm>
              <a:off x="2722045" y="4705011"/>
              <a:ext cx="303068" cy="144889"/>
            </a:xfrm>
            <a:custGeom>
              <a:rect b="b" l="l" r="r" t="t"/>
              <a:pathLst>
                <a:path extrusionOk="0" h="144889" w="303068">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36"/>
            <p:cNvSpPr/>
            <p:nvPr/>
          </p:nvSpPr>
          <p:spPr>
            <a:xfrm>
              <a:off x="2717265" y="3551725"/>
              <a:ext cx="450461" cy="1274557"/>
            </a:xfrm>
            <a:custGeom>
              <a:rect b="b" l="l" r="r" t="t"/>
              <a:pathLst>
                <a:path extrusionOk="0" h="1274557" w="450461">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36"/>
            <p:cNvSpPr/>
            <p:nvPr/>
          </p:nvSpPr>
          <p:spPr>
            <a:xfrm>
              <a:off x="2775050" y="2505974"/>
              <a:ext cx="327076" cy="524521"/>
            </a:xfrm>
            <a:custGeom>
              <a:rect b="b" l="l" r="r" t="t"/>
              <a:pathLst>
                <a:path extrusionOk="0" h="524521" w="327076">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36"/>
            <p:cNvSpPr/>
            <p:nvPr/>
          </p:nvSpPr>
          <p:spPr>
            <a:xfrm>
              <a:off x="2667800" y="2877512"/>
              <a:ext cx="502799" cy="834581"/>
            </a:xfrm>
            <a:custGeom>
              <a:rect b="b" l="l" r="r" t="t"/>
              <a:pathLst>
                <a:path extrusionOk="0" h="834581" w="502799">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36"/>
            <p:cNvSpPr/>
            <p:nvPr/>
          </p:nvSpPr>
          <p:spPr>
            <a:xfrm>
              <a:off x="3024379" y="2981457"/>
              <a:ext cx="633923" cy="498110"/>
            </a:xfrm>
            <a:custGeom>
              <a:rect b="b" l="l" r="r" t="t"/>
              <a:pathLst>
                <a:path extrusionOk="0" h="498110" w="633923">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36"/>
            <p:cNvSpPr/>
            <p:nvPr/>
          </p:nvSpPr>
          <p:spPr>
            <a:xfrm>
              <a:off x="3001678" y="2971210"/>
              <a:ext cx="194366" cy="284908"/>
            </a:xfrm>
            <a:custGeom>
              <a:rect b="b" l="l" r="r" t="t"/>
              <a:pathLst>
                <a:path extrusionOk="0" h="284908" w="194366">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36"/>
            <p:cNvSpPr/>
            <p:nvPr/>
          </p:nvSpPr>
          <p:spPr>
            <a:xfrm>
              <a:off x="2785215" y="2483249"/>
              <a:ext cx="317013" cy="350275"/>
            </a:xfrm>
            <a:custGeom>
              <a:rect b="b" l="l" r="r" t="t"/>
              <a:pathLst>
                <a:path extrusionOk="0" h="350275" w="317013">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36"/>
            <p:cNvSpPr/>
            <p:nvPr/>
          </p:nvSpPr>
          <p:spPr>
            <a:xfrm>
              <a:off x="3466812" y="3201065"/>
              <a:ext cx="95905" cy="84340"/>
            </a:xfrm>
            <a:custGeom>
              <a:rect b="b" l="l" r="r" t="t"/>
              <a:pathLst>
                <a:path extrusionOk="0" h="84340" w="95905">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51" name="Google Shape;851;p36"/>
            <p:cNvGrpSpPr/>
            <p:nvPr/>
          </p:nvGrpSpPr>
          <p:grpSpPr>
            <a:xfrm>
              <a:off x="3439221" y="3170887"/>
              <a:ext cx="276341" cy="167131"/>
              <a:chOff x="4963646" y="3895887"/>
              <a:chExt cx="276341" cy="167131"/>
            </a:xfrm>
          </p:grpSpPr>
          <p:sp>
            <p:nvSpPr>
              <p:cNvPr id="852" name="Google Shape;852;p36"/>
              <p:cNvSpPr/>
              <p:nvPr/>
            </p:nvSpPr>
            <p:spPr>
              <a:xfrm>
                <a:off x="4963697" y="3902424"/>
                <a:ext cx="275954" cy="159820"/>
              </a:xfrm>
              <a:custGeom>
                <a:rect b="b" l="l" r="r" t="t"/>
                <a:pathLst>
                  <a:path extrusionOk="0" h="159820" w="275954">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36"/>
              <p:cNvSpPr/>
              <p:nvPr/>
            </p:nvSpPr>
            <p:spPr>
              <a:xfrm>
                <a:off x="4963646" y="4006310"/>
                <a:ext cx="7697" cy="6572"/>
              </a:xfrm>
              <a:custGeom>
                <a:rect b="b" l="l" r="r" t="t"/>
                <a:pathLst>
                  <a:path extrusionOk="0" h="6572" w="7697">
                    <a:moveTo>
                      <a:pt x="0" y="6572"/>
                    </a:moveTo>
                    <a:lnTo>
                      <a:pt x="0" y="0"/>
                    </a:lnTo>
                    <a:lnTo>
                      <a:pt x="7697" y="2858"/>
                    </a:lnTo>
                    <a:lnTo>
                      <a:pt x="0" y="6572"/>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36"/>
              <p:cNvSpPr/>
              <p:nvPr/>
            </p:nvSpPr>
            <p:spPr>
              <a:xfrm>
                <a:off x="5233906" y="3945350"/>
                <a:ext cx="6081" cy="6286"/>
              </a:xfrm>
              <a:custGeom>
                <a:rect b="b" l="l" r="r" t="t"/>
                <a:pathLst>
                  <a:path extrusionOk="0" h="6286" w="6081">
                    <a:moveTo>
                      <a:pt x="6082" y="6287"/>
                    </a:moveTo>
                    <a:lnTo>
                      <a:pt x="6082" y="0"/>
                    </a:lnTo>
                    <a:lnTo>
                      <a:pt x="0" y="3905"/>
                    </a:lnTo>
                    <a:lnTo>
                      <a:pt x="6082" y="628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36"/>
              <p:cNvSpPr/>
              <p:nvPr/>
            </p:nvSpPr>
            <p:spPr>
              <a:xfrm>
                <a:off x="4963697" y="3896900"/>
                <a:ext cx="275954" cy="159768"/>
              </a:xfrm>
              <a:custGeom>
                <a:rect b="b" l="l" r="r" t="t"/>
                <a:pathLst>
                  <a:path extrusionOk="0" h="159768" w="275954">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36"/>
              <p:cNvSpPr/>
              <p:nvPr/>
            </p:nvSpPr>
            <p:spPr>
              <a:xfrm rot="-1790023">
                <a:off x="4978521" y="4031078"/>
                <a:ext cx="1525" cy="2676"/>
              </a:xfrm>
              <a:custGeom>
                <a:rect b="b" l="l" r="r" t="t"/>
                <a:pathLst>
                  <a:path extrusionOk="0" h="2676" w="1525">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36"/>
              <p:cNvSpPr/>
              <p:nvPr/>
            </p:nvSpPr>
            <p:spPr>
              <a:xfrm rot="-1801764">
                <a:off x="4978313" y="4021200"/>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36"/>
              <p:cNvSpPr/>
              <p:nvPr/>
            </p:nvSpPr>
            <p:spPr>
              <a:xfrm rot="-1801764">
                <a:off x="4981704" y="4023218"/>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36"/>
              <p:cNvSpPr/>
              <p:nvPr/>
            </p:nvSpPr>
            <p:spPr>
              <a:xfrm rot="-1801764">
                <a:off x="4985189" y="4025236"/>
                <a:ext cx="1519" cy="2664"/>
              </a:xfrm>
              <a:custGeom>
                <a:rect b="b" l="l" r="r" t="t"/>
                <a:pathLst>
                  <a:path extrusionOk="0" h="2666" w="152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36"/>
              <p:cNvSpPr/>
              <p:nvPr/>
            </p:nvSpPr>
            <p:spPr>
              <a:xfrm rot="-1801764">
                <a:off x="5014562" y="4042240"/>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36"/>
              <p:cNvSpPr/>
              <p:nvPr/>
            </p:nvSpPr>
            <p:spPr>
              <a:xfrm rot="-1801764">
                <a:off x="5017905" y="4044175"/>
                <a:ext cx="1519" cy="2664"/>
              </a:xfrm>
              <a:custGeom>
                <a:rect b="b" l="l" r="r" t="t"/>
                <a:pathLst>
                  <a:path extrusionOk="0" h="2666" w="152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36"/>
              <p:cNvSpPr/>
              <p:nvPr/>
            </p:nvSpPr>
            <p:spPr>
              <a:xfrm rot="-1801764">
                <a:off x="5021390" y="4046193"/>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36"/>
              <p:cNvSpPr/>
              <p:nvPr/>
            </p:nvSpPr>
            <p:spPr>
              <a:xfrm rot="-1790023">
                <a:off x="5028625" y="4060140"/>
                <a:ext cx="1525" cy="2676"/>
              </a:xfrm>
              <a:custGeom>
                <a:rect b="b" l="l" r="r" t="t"/>
                <a:pathLst>
                  <a:path extrusionOk="0" h="2676" w="1525">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36"/>
              <p:cNvSpPr/>
              <p:nvPr/>
            </p:nvSpPr>
            <p:spPr>
              <a:xfrm>
                <a:off x="4994815" y="4030735"/>
                <a:ext cx="11593" cy="8583"/>
              </a:xfrm>
              <a:custGeom>
                <a:rect b="b" l="l" r="r" t="t"/>
                <a:pathLst>
                  <a:path extrusionOk="0" h="8583" w="11593">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36"/>
              <p:cNvSpPr/>
              <p:nvPr/>
            </p:nvSpPr>
            <p:spPr>
              <a:xfrm>
                <a:off x="5208723" y="3964590"/>
                <a:ext cx="10739" cy="7715"/>
              </a:xfrm>
              <a:custGeom>
                <a:rect b="b" l="l" r="r" t="t"/>
                <a:pathLst>
                  <a:path extrusionOk="0" h="7715" w="10739">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36"/>
              <p:cNvSpPr/>
              <p:nvPr/>
            </p:nvSpPr>
            <p:spPr>
              <a:xfrm>
                <a:off x="5195324" y="3972306"/>
                <a:ext cx="10738" cy="7810"/>
              </a:xfrm>
              <a:custGeom>
                <a:rect b="b" l="l" r="r" t="t"/>
                <a:pathLst>
                  <a:path extrusionOk="0" h="7810" w="10738">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36"/>
              <p:cNvSpPr/>
              <p:nvPr/>
            </p:nvSpPr>
            <p:spPr>
              <a:xfrm>
                <a:off x="4963697" y="3895887"/>
                <a:ext cx="275954" cy="159785"/>
              </a:xfrm>
              <a:custGeom>
                <a:rect b="b" l="l" r="r" t="t"/>
                <a:pathLst>
                  <a:path extrusionOk="0" h="159785" w="275954">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36"/>
              <p:cNvSpPr/>
              <p:nvPr/>
            </p:nvSpPr>
            <p:spPr>
              <a:xfrm>
                <a:off x="4974996" y="3900154"/>
                <a:ext cx="256564" cy="148399"/>
              </a:xfrm>
              <a:custGeom>
                <a:rect b="b" l="l" r="r" t="t"/>
                <a:pathLst>
                  <a:path extrusionOk="0" h="148399" w="256564">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36"/>
              <p:cNvSpPr/>
              <p:nvPr/>
            </p:nvSpPr>
            <p:spPr>
              <a:xfrm>
                <a:off x="4974996" y="3900154"/>
                <a:ext cx="256564" cy="148399"/>
              </a:xfrm>
              <a:custGeom>
                <a:rect b="b" l="l" r="r" t="t"/>
                <a:pathLst>
                  <a:path extrusionOk="0" h="148399" w="256564">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36"/>
              <p:cNvSpPr/>
              <p:nvPr/>
            </p:nvSpPr>
            <p:spPr>
              <a:xfrm>
                <a:off x="5189528" y="3920775"/>
                <a:ext cx="6461" cy="3619"/>
              </a:xfrm>
              <a:custGeom>
                <a:rect b="b" l="l" r="r" t="t"/>
                <a:pathLst>
                  <a:path extrusionOk="0" h="3619" w="6461">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36"/>
              <p:cNvSpPr/>
              <p:nvPr/>
            </p:nvSpPr>
            <p:spPr>
              <a:xfrm>
                <a:off x="5191381" y="3921823"/>
                <a:ext cx="2668" cy="1547"/>
              </a:xfrm>
              <a:custGeom>
                <a:rect b="b" l="l" r="r" t="t"/>
                <a:pathLst>
                  <a:path extrusionOk="0" h="1547" w="2668">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2" name="Google Shape;872;p36"/>
            <p:cNvSpPr/>
            <p:nvPr/>
          </p:nvSpPr>
          <p:spPr>
            <a:xfrm>
              <a:off x="3497758" y="3222825"/>
              <a:ext cx="163253" cy="135636"/>
            </a:xfrm>
            <a:custGeom>
              <a:rect b="b" l="l" r="r" t="t"/>
              <a:pathLst>
                <a:path extrusionOk="0" h="135636" w="163253">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36"/>
            <p:cNvSpPr/>
            <p:nvPr/>
          </p:nvSpPr>
          <p:spPr>
            <a:xfrm>
              <a:off x="5866407" y="1508477"/>
              <a:ext cx="336298" cy="520294"/>
            </a:xfrm>
            <a:custGeom>
              <a:rect b="b" l="l" r="r" t="t"/>
              <a:pathLst>
                <a:path extrusionOk="0" h="520294" w="336298">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36"/>
            <p:cNvSpPr/>
            <p:nvPr/>
          </p:nvSpPr>
          <p:spPr>
            <a:xfrm>
              <a:off x="5848921" y="1535134"/>
              <a:ext cx="307985" cy="495867"/>
            </a:xfrm>
            <a:custGeom>
              <a:rect b="b" l="l" r="r" t="t"/>
              <a:pathLst>
                <a:path extrusionOk="0" h="495867" w="307985">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36"/>
            <p:cNvSpPr/>
            <p:nvPr/>
          </p:nvSpPr>
          <p:spPr>
            <a:xfrm>
              <a:off x="5914777" y="1634489"/>
              <a:ext cx="176087" cy="297735"/>
            </a:xfrm>
            <a:custGeom>
              <a:rect b="b" l="l" r="r" t="t"/>
              <a:pathLst>
                <a:path extrusionOk="0" h="297735" w="176087">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36"/>
            <p:cNvSpPr/>
            <p:nvPr/>
          </p:nvSpPr>
          <p:spPr>
            <a:xfrm>
              <a:off x="3825908" y="830009"/>
              <a:ext cx="336307" cy="520393"/>
            </a:xfrm>
            <a:custGeom>
              <a:rect b="b" l="l" r="r" t="t"/>
              <a:pathLst>
                <a:path extrusionOk="0" h="520393" w="336307">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36"/>
            <p:cNvSpPr/>
            <p:nvPr/>
          </p:nvSpPr>
          <p:spPr>
            <a:xfrm>
              <a:off x="3808424" y="856397"/>
              <a:ext cx="307985" cy="495973"/>
            </a:xfrm>
            <a:custGeom>
              <a:rect b="b" l="l" r="r" t="t"/>
              <a:pathLst>
                <a:path extrusionOk="0" h="495973" w="307985">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36"/>
            <p:cNvSpPr/>
            <p:nvPr/>
          </p:nvSpPr>
          <p:spPr>
            <a:xfrm>
              <a:off x="3864395" y="989404"/>
              <a:ext cx="196042" cy="250697"/>
            </a:xfrm>
            <a:custGeom>
              <a:rect b="b" l="l" r="r" t="t"/>
              <a:pathLst>
                <a:path extrusionOk="0" h="250697" w="196042">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37"/>
          <p:cNvSpPr txBox="1"/>
          <p:nvPr>
            <p:ph type="title"/>
          </p:nvPr>
        </p:nvSpPr>
        <p:spPr>
          <a:xfrm>
            <a:off x="457200" y="6056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We tested with…</a:t>
            </a:r>
            <a:endParaRPr/>
          </a:p>
        </p:txBody>
      </p:sp>
      <p:sp>
        <p:nvSpPr>
          <p:cNvPr id="884" name="Google Shape;884;p37"/>
          <p:cNvSpPr txBox="1"/>
          <p:nvPr>
            <p:ph idx="1" type="body"/>
          </p:nvPr>
        </p:nvSpPr>
        <p:spPr>
          <a:xfrm>
            <a:off x="457200" y="1303575"/>
            <a:ext cx="8299500" cy="3333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Raleway"/>
                <a:ea typeface="Raleway"/>
                <a:cs typeface="Raleway"/>
                <a:sym typeface="Raleway"/>
              </a:rPr>
              <a:t>Lauren, </a:t>
            </a:r>
            <a:r>
              <a:rPr lang="en">
                <a:latin typeface="Raleway"/>
                <a:ea typeface="Raleway"/>
                <a:cs typeface="Raleway"/>
                <a:sym typeface="Raleway"/>
              </a:rPr>
              <a:t>a pre-med student living in downtown LA with 4 roommates</a:t>
            </a:r>
            <a:endParaRPr>
              <a:latin typeface="Raleway"/>
              <a:ea typeface="Raleway"/>
              <a:cs typeface="Raleway"/>
              <a:sym typeface="Raleway"/>
            </a:endParaRPr>
          </a:p>
          <a:p>
            <a:pPr indent="0" lvl="0" marL="0" rtl="0" algn="l">
              <a:spcBef>
                <a:spcPts val="600"/>
              </a:spcBef>
              <a:spcAft>
                <a:spcPts val="0"/>
              </a:spcAft>
              <a:buNone/>
            </a:pPr>
            <a:r>
              <a:t/>
            </a:r>
            <a:endParaRPr>
              <a:latin typeface="Raleway"/>
              <a:ea typeface="Raleway"/>
              <a:cs typeface="Raleway"/>
              <a:sym typeface="Raleway"/>
            </a:endParaRPr>
          </a:p>
          <a:p>
            <a:pPr indent="0" lvl="0" marL="0" rtl="0" algn="l">
              <a:spcBef>
                <a:spcPts val="600"/>
              </a:spcBef>
              <a:spcAft>
                <a:spcPts val="0"/>
              </a:spcAft>
              <a:buNone/>
            </a:pPr>
            <a:r>
              <a:rPr b="1" lang="en">
                <a:latin typeface="Raleway"/>
                <a:ea typeface="Raleway"/>
                <a:cs typeface="Raleway"/>
                <a:sym typeface="Raleway"/>
              </a:rPr>
              <a:t>Elvis</a:t>
            </a:r>
            <a:r>
              <a:rPr lang="en">
                <a:latin typeface="Raleway"/>
                <a:ea typeface="Raleway"/>
                <a:cs typeface="Raleway"/>
                <a:sym typeface="Raleway"/>
              </a:rPr>
              <a:t>, an engineer in Taiwan who lives with 2 roommates</a:t>
            </a:r>
            <a:endParaRPr>
              <a:latin typeface="Raleway"/>
              <a:ea typeface="Raleway"/>
              <a:cs typeface="Raleway"/>
              <a:sym typeface="Raleway"/>
            </a:endParaRPr>
          </a:p>
          <a:p>
            <a:pPr indent="0" lvl="0" marL="0" rtl="0" algn="l">
              <a:spcBef>
                <a:spcPts val="600"/>
              </a:spcBef>
              <a:spcAft>
                <a:spcPts val="0"/>
              </a:spcAft>
              <a:buNone/>
            </a:pPr>
            <a:r>
              <a:t/>
            </a:r>
            <a:endParaRPr>
              <a:latin typeface="Raleway"/>
              <a:ea typeface="Raleway"/>
              <a:cs typeface="Raleway"/>
              <a:sym typeface="Raleway"/>
            </a:endParaRPr>
          </a:p>
          <a:p>
            <a:pPr indent="0" lvl="0" marL="0" rtl="0" algn="l">
              <a:spcBef>
                <a:spcPts val="600"/>
              </a:spcBef>
              <a:spcAft>
                <a:spcPts val="0"/>
              </a:spcAft>
              <a:buNone/>
            </a:pPr>
            <a:r>
              <a:rPr b="1" lang="en">
                <a:latin typeface="Raleway"/>
                <a:ea typeface="Raleway"/>
                <a:cs typeface="Raleway"/>
                <a:sym typeface="Raleway"/>
              </a:rPr>
              <a:t>Nathan</a:t>
            </a:r>
            <a:r>
              <a:rPr lang="en">
                <a:latin typeface="Raleway"/>
                <a:ea typeface="Raleway"/>
                <a:cs typeface="Raleway"/>
                <a:sym typeface="Raleway"/>
              </a:rPr>
              <a:t>, a </a:t>
            </a:r>
            <a:r>
              <a:rPr lang="en">
                <a:latin typeface="Raleway"/>
                <a:ea typeface="Raleway"/>
                <a:cs typeface="Raleway"/>
                <a:sym typeface="Raleway"/>
              </a:rPr>
              <a:t>graduate</a:t>
            </a:r>
            <a:r>
              <a:rPr lang="en">
                <a:latin typeface="Raleway"/>
                <a:ea typeface="Raleway"/>
                <a:cs typeface="Raleway"/>
                <a:sym typeface="Raleway"/>
              </a:rPr>
              <a:t> student at UIUC with 3 roommates</a:t>
            </a:r>
            <a:endParaRPr>
              <a:latin typeface="Raleway"/>
              <a:ea typeface="Raleway"/>
              <a:cs typeface="Raleway"/>
              <a:sym typeface="Raleway"/>
            </a:endParaRPr>
          </a:p>
        </p:txBody>
      </p:sp>
      <p:sp>
        <p:nvSpPr>
          <p:cNvPr id="885" name="Google Shape;885;p3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3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91" name="Google Shape;891;p38"/>
          <p:cNvPicPr preferRelativeResize="0"/>
          <p:nvPr/>
        </p:nvPicPr>
        <p:blipFill rotWithShape="1">
          <a:blip r:embed="rId3">
            <a:alphaModFix/>
          </a:blip>
          <a:srcRect b="6214" l="23183" r="0" t="5508"/>
          <a:stretch/>
        </p:blipFill>
        <p:spPr>
          <a:xfrm>
            <a:off x="1240463" y="756100"/>
            <a:ext cx="6663075" cy="3631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5" name="Shape 895"/>
        <p:cNvGrpSpPr/>
        <p:nvPr/>
      </p:nvGrpSpPr>
      <p:grpSpPr>
        <a:xfrm>
          <a:off x="0" y="0"/>
          <a:ext cx="0" cy="0"/>
          <a:chOff x="0" y="0"/>
          <a:chExt cx="0" cy="0"/>
        </a:xfrm>
      </p:grpSpPr>
      <p:sp>
        <p:nvSpPr>
          <p:cNvPr id="896" name="Google Shape;896;p39"/>
          <p:cNvSpPr txBox="1"/>
          <p:nvPr>
            <p:ph type="title"/>
          </p:nvPr>
        </p:nvSpPr>
        <p:spPr>
          <a:xfrm>
            <a:off x="2194675" y="1496050"/>
            <a:ext cx="6555000" cy="46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latin typeface="Raleway"/>
                <a:ea typeface="Raleway"/>
                <a:cs typeface="Raleway"/>
                <a:sym typeface="Raleway"/>
              </a:rPr>
              <a:t>The idea behind notifying roommates to be quiet was positively received</a:t>
            </a:r>
            <a:endParaRPr sz="2400">
              <a:latin typeface="Raleway"/>
              <a:ea typeface="Raleway"/>
              <a:cs typeface="Raleway"/>
              <a:sym typeface="Raleway"/>
            </a:endParaRPr>
          </a:p>
        </p:txBody>
      </p:sp>
      <p:sp>
        <p:nvSpPr>
          <p:cNvPr id="897" name="Google Shape;897;p39"/>
          <p:cNvSpPr txBox="1"/>
          <p:nvPr>
            <p:ph type="title"/>
          </p:nvPr>
        </p:nvSpPr>
        <p:spPr>
          <a:xfrm>
            <a:off x="4572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t>Positive Results</a:t>
            </a:r>
            <a:endParaRPr sz="3000"/>
          </a:p>
        </p:txBody>
      </p:sp>
      <p:sp>
        <p:nvSpPr>
          <p:cNvPr id="898" name="Google Shape;898;p39"/>
          <p:cNvSpPr txBox="1"/>
          <p:nvPr>
            <p:ph type="title"/>
          </p:nvPr>
        </p:nvSpPr>
        <p:spPr>
          <a:xfrm>
            <a:off x="172075" y="2456100"/>
            <a:ext cx="6555000" cy="46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latin typeface="Raleway"/>
                <a:ea typeface="Raleway"/>
                <a:cs typeface="Raleway"/>
                <a:sym typeface="Raleway"/>
              </a:rPr>
              <a:t>All participants succeeded in adding and removing roommates without critical incidents</a:t>
            </a:r>
            <a:endParaRPr sz="2400">
              <a:latin typeface="Raleway"/>
              <a:ea typeface="Raleway"/>
              <a:cs typeface="Raleway"/>
              <a:sym typeface="Raleway"/>
            </a:endParaRPr>
          </a:p>
        </p:txBody>
      </p:sp>
      <p:sp>
        <p:nvSpPr>
          <p:cNvPr id="899" name="Google Shape;899;p39"/>
          <p:cNvSpPr txBox="1"/>
          <p:nvPr>
            <p:ph type="title"/>
          </p:nvPr>
        </p:nvSpPr>
        <p:spPr>
          <a:xfrm>
            <a:off x="2194675" y="3416150"/>
            <a:ext cx="6555000" cy="46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latin typeface="Raleway"/>
                <a:ea typeface="Raleway"/>
                <a:cs typeface="Raleway"/>
                <a:sym typeface="Raleway"/>
              </a:rPr>
              <a:t>All participants succeeded in customizing their sleep profiles without any error</a:t>
            </a:r>
            <a:endParaRPr sz="2400">
              <a:latin typeface="Raleway"/>
              <a:ea typeface="Raleway"/>
              <a:cs typeface="Raleway"/>
              <a:sym typeface="Raleway"/>
            </a:endParaRPr>
          </a:p>
        </p:txBody>
      </p:sp>
      <p:pic>
        <p:nvPicPr>
          <p:cNvPr id="900" name="Google Shape;900;p39"/>
          <p:cNvPicPr preferRelativeResize="0"/>
          <p:nvPr/>
        </p:nvPicPr>
        <p:blipFill>
          <a:blip r:embed="rId3">
            <a:alphaModFix/>
          </a:blip>
          <a:stretch>
            <a:fillRect/>
          </a:stretch>
        </p:blipFill>
        <p:spPr>
          <a:xfrm>
            <a:off x="7476100" y="72225"/>
            <a:ext cx="1216150" cy="1273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40"/>
          <p:cNvSpPr txBox="1"/>
          <p:nvPr>
            <p:ph idx="1" type="body"/>
          </p:nvPr>
        </p:nvSpPr>
        <p:spPr>
          <a:xfrm>
            <a:off x="1039050" y="1028325"/>
            <a:ext cx="4742700" cy="357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The plus sign on the Roomies tab was easy to recognize</a:t>
            </a:r>
            <a:endParaRPr/>
          </a:p>
        </p:txBody>
      </p:sp>
      <p:sp>
        <p:nvSpPr>
          <p:cNvPr id="906" name="Google Shape;906;p4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907" name="Google Shape;907;p40"/>
          <p:cNvPicPr preferRelativeResize="0"/>
          <p:nvPr/>
        </p:nvPicPr>
        <p:blipFill>
          <a:blip r:embed="rId3">
            <a:alphaModFix/>
          </a:blip>
          <a:stretch>
            <a:fillRect/>
          </a:stretch>
        </p:blipFill>
        <p:spPr>
          <a:xfrm>
            <a:off x="6418750" y="710000"/>
            <a:ext cx="1797565" cy="3579900"/>
          </a:xfrm>
          <a:prstGeom prst="rect">
            <a:avLst/>
          </a:prstGeom>
          <a:noFill/>
          <a:ln>
            <a:noFill/>
          </a:ln>
        </p:spPr>
      </p:pic>
      <p:cxnSp>
        <p:nvCxnSpPr>
          <p:cNvPr id="908" name="Google Shape;908;p40"/>
          <p:cNvCxnSpPr/>
          <p:nvPr/>
        </p:nvCxnSpPr>
        <p:spPr>
          <a:xfrm>
            <a:off x="6751725" y="1254000"/>
            <a:ext cx="977700" cy="144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type="title"/>
          </p:nvPr>
        </p:nvSpPr>
        <p:spPr>
          <a:xfrm>
            <a:off x="1751550" y="1625425"/>
            <a:ext cx="5640900" cy="108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Value Proposition</a:t>
            </a:r>
            <a:endParaRPr/>
          </a:p>
        </p:txBody>
      </p:sp>
      <p:sp>
        <p:nvSpPr>
          <p:cNvPr id="183" name="Google Shape;183;p14"/>
          <p:cNvSpPr txBox="1"/>
          <p:nvPr>
            <p:ph idx="1" type="body"/>
          </p:nvPr>
        </p:nvSpPr>
        <p:spPr>
          <a:xfrm>
            <a:off x="1854450" y="2326775"/>
            <a:ext cx="5435100" cy="1191300"/>
          </a:xfrm>
          <a:prstGeom prst="rect">
            <a:avLst/>
          </a:prstGeom>
        </p:spPr>
        <p:txBody>
          <a:bodyPr anchorCtr="0" anchor="t" bIns="0" lIns="0" spcFirstLastPara="1" rIns="0" wrap="square" tIns="0">
            <a:noAutofit/>
          </a:bodyPr>
          <a:lstStyle/>
          <a:p>
            <a:pPr indent="0" lvl="0" marL="0" rtl="0" algn="ctr">
              <a:lnSpc>
                <a:spcPct val="150000"/>
              </a:lnSpc>
              <a:spcBef>
                <a:spcPts val="600"/>
              </a:spcBef>
              <a:spcAft>
                <a:spcPts val="0"/>
              </a:spcAft>
              <a:buNone/>
            </a:pPr>
            <a:r>
              <a:rPr lang="en">
                <a:solidFill>
                  <a:schemeClr val="accent2"/>
                </a:solidFill>
                <a:latin typeface="Raleway"/>
                <a:ea typeface="Raleway"/>
                <a:cs typeface="Raleway"/>
                <a:sym typeface="Raleway"/>
              </a:rPr>
              <a:t>Sleeping Easy, Made Easy.</a:t>
            </a:r>
            <a:endParaRPr>
              <a:solidFill>
                <a:schemeClr val="accent2"/>
              </a:solidFill>
              <a:latin typeface="Raleway"/>
              <a:ea typeface="Raleway"/>
              <a:cs typeface="Raleway"/>
              <a:sym typeface="Raleway"/>
            </a:endParaRPr>
          </a:p>
        </p:txBody>
      </p:sp>
      <p:sp>
        <p:nvSpPr>
          <p:cNvPr id="184" name="Google Shape;184;p1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2" name="Shape 912"/>
        <p:cNvGrpSpPr/>
        <p:nvPr/>
      </p:nvGrpSpPr>
      <p:grpSpPr>
        <a:xfrm>
          <a:off x="0" y="0"/>
          <a:ext cx="0" cy="0"/>
          <a:chOff x="0" y="0"/>
          <a:chExt cx="0" cy="0"/>
        </a:xfrm>
      </p:grpSpPr>
      <p:sp>
        <p:nvSpPr>
          <p:cNvPr id="913" name="Google Shape;913;p41"/>
          <p:cNvSpPr txBox="1"/>
          <p:nvPr>
            <p:ph type="title"/>
          </p:nvPr>
        </p:nvSpPr>
        <p:spPr>
          <a:xfrm>
            <a:off x="4103713" y="1455925"/>
            <a:ext cx="3843300" cy="2444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chemeClr val="dk2"/>
                </a:solidFill>
                <a:latin typeface="Raleway"/>
                <a:ea typeface="Raleway"/>
                <a:cs typeface="Raleway"/>
                <a:sym typeface="Raleway"/>
              </a:rPr>
              <a:t>Two participants </a:t>
            </a:r>
            <a:r>
              <a:rPr b="1" lang="en" sz="2400">
                <a:solidFill>
                  <a:schemeClr val="dk2"/>
                </a:solidFill>
                <a:latin typeface="Raleway"/>
                <a:ea typeface="Raleway"/>
                <a:cs typeface="Raleway"/>
                <a:sym typeface="Raleway"/>
              </a:rPr>
              <a:t>failed to click on the “go to sleep” button</a:t>
            </a:r>
            <a:r>
              <a:rPr lang="en" sz="2400">
                <a:solidFill>
                  <a:schemeClr val="dk2"/>
                </a:solidFill>
                <a:latin typeface="Raleway"/>
                <a:ea typeface="Raleway"/>
                <a:cs typeface="Raleway"/>
                <a:sym typeface="Raleway"/>
              </a:rPr>
              <a:t> to notify roommates on their first try</a:t>
            </a:r>
            <a:endParaRPr sz="2400">
              <a:solidFill>
                <a:srgbClr val="000000"/>
              </a:solidFill>
              <a:latin typeface="Raleway"/>
              <a:ea typeface="Raleway"/>
              <a:cs typeface="Raleway"/>
              <a:sym typeface="Raleway"/>
            </a:endParaRPr>
          </a:p>
        </p:txBody>
      </p:sp>
      <p:sp>
        <p:nvSpPr>
          <p:cNvPr id="914" name="Google Shape;914;p41"/>
          <p:cNvSpPr txBox="1"/>
          <p:nvPr>
            <p:ph type="title"/>
          </p:nvPr>
        </p:nvSpPr>
        <p:spPr>
          <a:xfrm>
            <a:off x="4572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dk1"/>
                </a:solidFill>
              </a:rPr>
              <a:t>Negative Results</a:t>
            </a:r>
            <a:endParaRPr sz="3000">
              <a:solidFill>
                <a:schemeClr val="dk1"/>
              </a:solidFill>
            </a:endParaRPr>
          </a:p>
        </p:txBody>
      </p:sp>
      <p:pic>
        <p:nvPicPr>
          <p:cNvPr id="915" name="Google Shape;915;p41"/>
          <p:cNvPicPr preferRelativeResize="0"/>
          <p:nvPr/>
        </p:nvPicPr>
        <p:blipFill>
          <a:blip r:embed="rId3">
            <a:alphaModFix/>
          </a:blip>
          <a:stretch>
            <a:fillRect/>
          </a:stretch>
        </p:blipFill>
        <p:spPr>
          <a:xfrm flipH="1">
            <a:off x="7346411" y="102538"/>
            <a:ext cx="1475517" cy="1213250"/>
          </a:xfrm>
          <a:prstGeom prst="rect">
            <a:avLst/>
          </a:prstGeom>
          <a:noFill/>
          <a:ln>
            <a:noFill/>
          </a:ln>
        </p:spPr>
      </p:pic>
      <p:pic>
        <p:nvPicPr>
          <p:cNvPr id="916" name="Google Shape;916;p41"/>
          <p:cNvPicPr preferRelativeResize="0"/>
          <p:nvPr/>
        </p:nvPicPr>
        <p:blipFill>
          <a:blip r:embed="rId4">
            <a:alphaModFix/>
          </a:blip>
          <a:stretch>
            <a:fillRect/>
          </a:stretch>
        </p:blipFill>
        <p:spPr>
          <a:xfrm>
            <a:off x="1196988" y="1210513"/>
            <a:ext cx="1771614" cy="3522911"/>
          </a:xfrm>
          <a:prstGeom prst="rect">
            <a:avLst/>
          </a:prstGeom>
          <a:noFill/>
          <a:ln>
            <a:noFill/>
          </a:ln>
        </p:spPr>
      </p:pic>
      <p:cxnSp>
        <p:nvCxnSpPr>
          <p:cNvPr id="917" name="Google Shape;917;p41"/>
          <p:cNvCxnSpPr/>
          <p:nvPr/>
        </p:nvCxnSpPr>
        <p:spPr>
          <a:xfrm>
            <a:off x="864325" y="2465475"/>
            <a:ext cx="800700" cy="3471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1" name="Shape 921"/>
        <p:cNvGrpSpPr/>
        <p:nvPr/>
      </p:nvGrpSpPr>
      <p:grpSpPr>
        <a:xfrm>
          <a:off x="0" y="0"/>
          <a:ext cx="0" cy="0"/>
          <a:chOff x="0" y="0"/>
          <a:chExt cx="0" cy="0"/>
        </a:xfrm>
      </p:grpSpPr>
      <p:sp>
        <p:nvSpPr>
          <p:cNvPr id="922" name="Google Shape;922;p42"/>
          <p:cNvSpPr txBox="1"/>
          <p:nvPr>
            <p:ph type="title"/>
          </p:nvPr>
        </p:nvSpPr>
        <p:spPr>
          <a:xfrm>
            <a:off x="4103713" y="1455925"/>
            <a:ext cx="3843300" cy="2444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chemeClr val="dk2"/>
                </a:solidFill>
                <a:latin typeface="Raleway"/>
                <a:ea typeface="Raleway"/>
                <a:cs typeface="Raleway"/>
                <a:sym typeface="Raleway"/>
              </a:rPr>
              <a:t>All three participants were </a:t>
            </a:r>
            <a:r>
              <a:rPr b="1" lang="en" sz="2400">
                <a:solidFill>
                  <a:schemeClr val="dk2"/>
                </a:solidFill>
                <a:latin typeface="Raleway"/>
                <a:ea typeface="Raleway"/>
                <a:cs typeface="Raleway"/>
                <a:sym typeface="Raleway"/>
              </a:rPr>
              <a:t>confused on how to go back to the home screen</a:t>
            </a:r>
            <a:r>
              <a:rPr lang="en" sz="2400">
                <a:solidFill>
                  <a:schemeClr val="dk2"/>
                </a:solidFill>
                <a:latin typeface="Raleway"/>
                <a:ea typeface="Raleway"/>
                <a:cs typeface="Raleway"/>
                <a:sym typeface="Raleway"/>
              </a:rPr>
              <a:t> from the sleep monitoring screen</a:t>
            </a:r>
            <a:endParaRPr sz="2400">
              <a:solidFill>
                <a:srgbClr val="000000"/>
              </a:solidFill>
              <a:latin typeface="Raleway"/>
              <a:ea typeface="Raleway"/>
              <a:cs typeface="Raleway"/>
              <a:sym typeface="Raleway"/>
            </a:endParaRPr>
          </a:p>
        </p:txBody>
      </p:sp>
      <p:sp>
        <p:nvSpPr>
          <p:cNvPr id="923" name="Google Shape;923;p42"/>
          <p:cNvSpPr txBox="1"/>
          <p:nvPr>
            <p:ph type="title"/>
          </p:nvPr>
        </p:nvSpPr>
        <p:spPr>
          <a:xfrm>
            <a:off x="4572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dk1"/>
                </a:solidFill>
              </a:rPr>
              <a:t>Negative Results</a:t>
            </a:r>
            <a:endParaRPr sz="3000">
              <a:solidFill>
                <a:schemeClr val="dk1"/>
              </a:solidFill>
            </a:endParaRPr>
          </a:p>
        </p:txBody>
      </p:sp>
      <p:pic>
        <p:nvPicPr>
          <p:cNvPr id="924" name="Google Shape;924;p42"/>
          <p:cNvPicPr preferRelativeResize="0"/>
          <p:nvPr/>
        </p:nvPicPr>
        <p:blipFill>
          <a:blip r:embed="rId3">
            <a:alphaModFix/>
          </a:blip>
          <a:stretch>
            <a:fillRect/>
          </a:stretch>
        </p:blipFill>
        <p:spPr>
          <a:xfrm flipH="1">
            <a:off x="7346411" y="102538"/>
            <a:ext cx="1475517" cy="1213250"/>
          </a:xfrm>
          <a:prstGeom prst="rect">
            <a:avLst/>
          </a:prstGeom>
          <a:noFill/>
          <a:ln>
            <a:noFill/>
          </a:ln>
        </p:spPr>
      </p:pic>
      <p:pic>
        <p:nvPicPr>
          <p:cNvPr id="925" name="Google Shape;925;p42"/>
          <p:cNvPicPr preferRelativeResize="0"/>
          <p:nvPr/>
        </p:nvPicPr>
        <p:blipFill>
          <a:blip r:embed="rId4">
            <a:alphaModFix/>
          </a:blip>
          <a:stretch>
            <a:fillRect/>
          </a:stretch>
        </p:blipFill>
        <p:spPr>
          <a:xfrm>
            <a:off x="1196997" y="1210542"/>
            <a:ext cx="1771600" cy="3522857"/>
          </a:xfrm>
          <a:prstGeom prst="rect">
            <a:avLst/>
          </a:prstGeom>
          <a:noFill/>
          <a:ln>
            <a:noFill/>
          </a:ln>
        </p:spPr>
      </p:pic>
      <p:cxnSp>
        <p:nvCxnSpPr>
          <p:cNvPr id="926" name="Google Shape;926;p42"/>
          <p:cNvCxnSpPr/>
          <p:nvPr/>
        </p:nvCxnSpPr>
        <p:spPr>
          <a:xfrm flipH="1" rot="10800000">
            <a:off x="715550" y="4279250"/>
            <a:ext cx="1006200" cy="4179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3"/>
          <p:cNvSpPr txBox="1"/>
          <p:nvPr>
            <p:ph idx="1" type="body"/>
          </p:nvPr>
        </p:nvSpPr>
        <p:spPr>
          <a:xfrm>
            <a:off x="1039050" y="1028325"/>
            <a:ext cx="4742700" cy="3579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A little confusing to me, maybe if it had “click on this tutorial to see how to </a:t>
            </a:r>
            <a:r>
              <a:rPr lang="en"/>
              <a:t>navigate this app”</a:t>
            </a:r>
            <a:endParaRPr/>
          </a:p>
        </p:txBody>
      </p:sp>
      <p:sp>
        <p:nvSpPr>
          <p:cNvPr id="932" name="Google Shape;932;p4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33" name="Google Shape;933;p43"/>
          <p:cNvGrpSpPr/>
          <p:nvPr/>
        </p:nvGrpSpPr>
        <p:grpSpPr>
          <a:xfrm>
            <a:off x="6230973" y="930400"/>
            <a:ext cx="2318495" cy="3612478"/>
            <a:chOff x="6661328" y="2103554"/>
            <a:chExt cx="850574" cy="1325339"/>
          </a:xfrm>
        </p:grpSpPr>
        <p:sp>
          <p:nvSpPr>
            <p:cNvPr id="934" name="Google Shape;934;p43"/>
            <p:cNvSpPr/>
            <p:nvPr/>
          </p:nvSpPr>
          <p:spPr>
            <a:xfrm>
              <a:off x="7216759" y="3070053"/>
              <a:ext cx="247057" cy="142875"/>
            </a:xfrm>
            <a:custGeom>
              <a:rect b="b" l="l" r="r" t="t"/>
              <a:pathLst>
                <a:path extrusionOk="0" h="381000" w="658819">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43"/>
            <p:cNvSpPr/>
            <p:nvPr/>
          </p:nvSpPr>
          <p:spPr>
            <a:xfrm>
              <a:off x="7342016" y="3123138"/>
              <a:ext cx="71660" cy="55453"/>
            </a:xfrm>
            <a:custGeom>
              <a:rect b="b" l="l" r="r" t="t"/>
              <a:pathLst>
                <a:path extrusionOk="0" h="147874" w="191092">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43"/>
            <p:cNvSpPr/>
            <p:nvPr/>
          </p:nvSpPr>
          <p:spPr>
            <a:xfrm>
              <a:off x="7342406" y="3141358"/>
              <a:ext cx="71304" cy="37263"/>
            </a:xfrm>
            <a:custGeom>
              <a:rect b="b" l="l" r="r" t="t"/>
              <a:pathLst>
                <a:path extrusionOk="0" h="99367" w="190145">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43"/>
            <p:cNvSpPr/>
            <p:nvPr/>
          </p:nvSpPr>
          <p:spPr>
            <a:xfrm>
              <a:off x="7268719" y="3095364"/>
              <a:ext cx="71613" cy="53417"/>
            </a:xfrm>
            <a:custGeom>
              <a:rect b="b" l="l" r="r" t="t"/>
              <a:pathLst>
                <a:path extrusionOk="0" h="142446" w="190969">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43"/>
            <p:cNvSpPr/>
            <p:nvPr/>
          </p:nvSpPr>
          <p:spPr>
            <a:xfrm>
              <a:off x="7268869" y="3112444"/>
              <a:ext cx="71304" cy="37267"/>
            </a:xfrm>
            <a:custGeom>
              <a:rect b="b" l="l" r="r" t="t"/>
              <a:pathLst>
                <a:path extrusionOk="0" h="99378" w="190145">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43"/>
            <p:cNvSpPr/>
            <p:nvPr/>
          </p:nvSpPr>
          <p:spPr>
            <a:xfrm>
              <a:off x="7286737" y="2775175"/>
              <a:ext cx="123184" cy="353826"/>
            </a:xfrm>
            <a:custGeom>
              <a:rect b="b" l="l" r="r" t="t"/>
              <a:pathLst>
                <a:path extrusionOk="0" h="943536" w="32849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43"/>
            <p:cNvSpPr/>
            <p:nvPr/>
          </p:nvSpPr>
          <p:spPr>
            <a:xfrm>
              <a:off x="7314533" y="2554952"/>
              <a:ext cx="78868" cy="76871"/>
            </a:xfrm>
            <a:custGeom>
              <a:rect b="b" l="l" r="r" t="t"/>
              <a:pathLst>
                <a:path extrusionOk="0" h="204988" w="210314">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43"/>
            <p:cNvSpPr/>
            <p:nvPr/>
          </p:nvSpPr>
          <p:spPr>
            <a:xfrm>
              <a:off x="7190170" y="2579409"/>
              <a:ext cx="118999" cy="169986"/>
            </a:xfrm>
            <a:custGeom>
              <a:rect b="b" l="l" r="r" t="t"/>
              <a:pathLst>
                <a:path extrusionOk="0" h="453297" w="317332">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43"/>
            <p:cNvSpPr/>
            <p:nvPr/>
          </p:nvSpPr>
          <p:spPr>
            <a:xfrm>
              <a:off x="7180686" y="2720915"/>
              <a:ext cx="56790" cy="37169"/>
            </a:xfrm>
            <a:custGeom>
              <a:rect b="b" l="l" r="r" t="t"/>
              <a:pathLst>
                <a:path extrusionOk="0" h="99116" w="151441">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43"/>
            <p:cNvSpPr/>
            <p:nvPr/>
          </p:nvSpPr>
          <p:spPr>
            <a:xfrm>
              <a:off x="7182331" y="2728860"/>
              <a:ext cx="37082" cy="30910"/>
            </a:xfrm>
            <a:custGeom>
              <a:rect b="b" l="l" r="r" t="t"/>
              <a:pathLst>
                <a:path extrusionOk="0" h="82426" w="98885">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43"/>
            <p:cNvSpPr/>
            <p:nvPr/>
          </p:nvSpPr>
          <p:spPr>
            <a:xfrm>
              <a:off x="7286654" y="2565698"/>
              <a:ext cx="128280" cy="258276"/>
            </a:xfrm>
            <a:custGeom>
              <a:rect b="b" l="l" r="r" t="t"/>
              <a:pathLst>
                <a:path extrusionOk="0" h="688737" w="34208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43"/>
            <p:cNvSpPr/>
            <p:nvPr/>
          </p:nvSpPr>
          <p:spPr>
            <a:xfrm>
              <a:off x="7391109" y="2618517"/>
              <a:ext cx="49710" cy="228160"/>
            </a:xfrm>
            <a:custGeom>
              <a:rect b="b" l="l" r="r" t="t"/>
              <a:pathLst>
                <a:path extrusionOk="0" h="608427" w="132559">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43"/>
            <p:cNvSpPr/>
            <p:nvPr/>
          </p:nvSpPr>
          <p:spPr>
            <a:xfrm>
              <a:off x="7311279" y="2475275"/>
              <a:ext cx="85098" cy="103818"/>
            </a:xfrm>
            <a:custGeom>
              <a:rect b="b" l="l" r="r" t="t"/>
              <a:pathLst>
                <a:path extrusionOk="0" h="276849" w="226927">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43"/>
            <p:cNvSpPr/>
            <p:nvPr/>
          </p:nvSpPr>
          <p:spPr>
            <a:xfrm>
              <a:off x="7314515" y="2466234"/>
              <a:ext cx="89964" cy="88884"/>
            </a:xfrm>
            <a:custGeom>
              <a:rect b="b" l="l" r="r" t="t"/>
              <a:pathLst>
                <a:path extrusionOk="0" h="237025" w="239905">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43"/>
            <p:cNvSpPr/>
            <p:nvPr/>
          </p:nvSpPr>
          <p:spPr>
            <a:xfrm>
              <a:off x="7384763" y="2604603"/>
              <a:ext cx="55737" cy="75876"/>
            </a:xfrm>
            <a:custGeom>
              <a:rect b="b" l="l" r="r" t="t"/>
              <a:pathLst>
                <a:path extrusionOk="0" h="202336" w="148633">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43"/>
            <p:cNvSpPr/>
            <p:nvPr/>
          </p:nvSpPr>
          <p:spPr>
            <a:xfrm>
              <a:off x="7269438" y="2565933"/>
              <a:ext cx="45289" cy="73030"/>
            </a:xfrm>
            <a:custGeom>
              <a:rect b="b" l="l" r="r" t="t"/>
              <a:pathLst>
                <a:path extrusionOk="0" h="194746" w="12077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43"/>
            <p:cNvSpPr/>
            <p:nvPr/>
          </p:nvSpPr>
          <p:spPr>
            <a:xfrm>
              <a:off x="6661328" y="3286571"/>
              <a:ext cx="246169" cy="142323"/>
            </a:xfrm>
            <a:custGeom>
              <a:rect b="b" l="l" r="r" t="t"/>
              <a:pathLst>
                <a:path extrusionOk="0" h="380237" w="657677">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43"/>
            <p:cNvSpPr/>
            <p:nvPr/>
          </p:nvSpPr>
          <p:spPr>
            <a:xfrm>
              <a:off x="6681151" y="2824698"/>
              <a:ext cx="58982" cy="128668"/>
            </a:xfrm>
            <a:custGeom>
              <a:rect b="b" l="l" r="r" t="t"/>
              <a:pathLst>
                <a:path extrusionOk="0" h="343757" w="15758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43"/>
            <p:cNvSpPr/>
            <p:nvPr/>
          </p:nvSpPr>
          <p:spPr>
            <a:xfrm>
              <a:off x="6689412" y="2771791"/>
              <a:ext cx="42428" cy="81725"/>
            </a:xfrm>
            <a:custGeom>
              <a:rect b="b" l="l" r="r" t="t"/>
              <a:pathLst>
                <a:path extrusionOk="0" h="218341" w="113353">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43"/>
            <p:cNvSpPr/>
            <p:nvPr/>
          </p:nvSpPr>
          <p:spPr>
            <a:xfrm>
              <a:off x="6782889" y="3337575"/>
              <a:ext cx="91454" cy="51556"/>
            </a:xfrm>
            <a:custGeom>
              <a:rect b="b" l="l" r="r" t="t"/>
              <a:pathLst>
                <a:path extrusionOk="0" h="137739" w="244333">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43"/>
            <p:cNvSpPr/>
            <p:nvPr/>
          </p:nvSpPr>
          <p:spPr>
            <a:xfrm>
              <a:off x="6784412" y="3346110"/>
              <a:ext cx="89915" cy="43199"/>
            </a:xfrm>
            <a:custGeom>
              <a:rect b="b" l="l" r="r" t="t"/>
              <a:pathLst>
                <a:path extrusionOk="0" h="115414" w="240222">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43"/>
            <p:cNvSpPr/>
            <p:nvPr/>
          </p:nvSpPr>
          <p:spPr>
            <a:xfrm>
              <a:off x="6715968" y="3307485"/>
              <a:ext cx="91493" cy="51556"/>
            </a:xfrm>
            <a:custGeom>
              <a:rect b="b" l="l" r="r" t="t"/>
              <a:pathLst>
                <a:path extrusionOk="0" h="137739" w="244438">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43"/>
            <p:cNvSpPr/>
            <p:nvPr/>
          </p:nvSpPr>
          <p:spPr>
            <a:xfrm>
              <a:off x="6717638" y="3316019"/>
              <a:ext cx="89951" cy="43199"/>
            </a:xfrm>
            <a:custGeom>
              <a:rect b="b" l="l" r="r" t="t"/>
              <a:pathLst>
                <a:path extrusionOk="0" h="115414" w="240317">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43"/>
            <p:cNvSpPr/>
            <p:nvPr/>
          </p:nvSpPr>
          <p:spPr>
            <a:xfrm>
              <a:off x="6715994" y="2973759"/>
              <a:ext cx="133983" cy="378277"/>
            </a:xfrm>
            <a:custGeom>
              <a:rect b="b" l="l" r="r" t="t"/>
              <a:pathLst>
                <a:path extrusionOk="0" h="1010624" w="357956">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43"/>
            <p:cNvSpPr/>
            <p:nvPr/>
          </p:nvSpPr>
          <p:spPr>
            <a:xfrm>
              <a:off x="6733197" y="2663396"/>
              <a:ext cx="97219" cy="155678"/>
            </a:xfrm>
            <a:custGeom>
              <a:rect b="b" l="l" r="r" t="t"/>
              <a:pathLst>
                <a:path extrusionOk="0" h="415919" w="259735">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43"/>
            <p:cNvSpPr/>
            <p:nvPr/>
          </p:nvSpPr>
          <p:spPr>
            <a:xfrm>
              <a:off x="6701449" y="2773633"/>
              <a:ext cx="149347" cy="247668"/>
            </a:xfrm>
            <a:custGeom>
              <a:rect b="b" l="l" r="r" t="t"/>
              <a:pathLst>
                <a:path extrusionOk="0" h="661684" w="399004">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43"/>
            <p:cNvSpPr/>
            <p:nvPr/>
          </p:nvSpPr>
          <p:spPr>
            <a:xfrm>
              <a:off x="6807278" y="2804619"/>
              <a:ext cx="188299" cy="147777"/>
            </a:xfrm>
            <a:custGeom>
              <a:rect b="b" l="l" r="r" t="t"/>
              <a:pathLst>
                <a:path extrusionOk="0" h="394810" w="503069">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43"/>
            <p:cNvSpPr/>
            <p:nvPr/>
          </p:nvSpPr>
          <p:spPr>
            <a:xfrm>
              <a:off x="6800502" y="2801416"/>
              <a:ext cx="57697" cy="84545"/>
            </a:xfrm>
            <a:custGeom>
              <a:rect b="b" l="l" r="r" t="t"/>
              <a:pathLst>
                <a:path extrusionOk="0" h="225876" w="154147">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43"/>
            <p:cNvSpPr/>
            <p:nvPr/>
          </p:nvSpPr>
          <p:spPr>
            <a:xfrm>
              <a:off x="6736209" y="2656556"/>
              <a:ext cx="94148" cy="104017"/>
            </a:xfrm>
            <a:custGeom>
              <a:rect b="b" l="l" r="r" t="t"/>
              <a:pathLst>
                <a:path extrusionOk="0" h="277898" w="251532">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43"/>
            <p:cNvSpPr/>
            <p:nvPr/>
          </p:nvSpPr>
          <p:spPr>
            <a:xfrm>
              <a:off x="6938621" y="2869615"/>
              <a:ext cx="28491" cy="25068"/>
            </a:xfrm>
            <a:custGeom>
              <a:rect b="b" l="l" r="r" t="t"/>
              <a:pathLst>
                <a:path extrusionOk="0" h="66973" w="76119">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4" name="Google Shape;964;p43"/>
            <p:cNvGrpSpPr/>
            <p:nvPr/>
          </p:nvGrpSpPr>
          <p:grpSpPr>
            <a:xfrm>
              <a:off x="6930455" y="2860622"/>
              <a:ext cx="82395" cy="49453"/>
              <a:chOff x="4865564" y="4292025"/>
              <a:chExt cx="220130" cy="132120"/>
            </a:xfrm>
          </p:grpSpPr>
          <p:sp>
            <p:nvSpPr>
              <p:cNvPr id="965" name="Google Shape;965;p43"/>
              <p:cNvSpPr/>
              <p:nvPr/>
            </p:nvSpPr>
            <p:spPr>
              <a:xfrm>
                <a:off x="4866015" y="4297264"/>
                <a:ext cx="219679" cy="126881"/>
              </a:xfrm>
              <a:custGeom>
                <a:rect b="b" l="l" r="r" t="t"/>
                <a:pathLst>
                  <a:path extrusionOk="0" h="126881" w="219679">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43"/>
              <p:cNvSpPr/>
              <p:nvPr/>
            </p:nvSpPr>
            <p:spPr>
              <a:xfrm>
                <a:off x="4865564" y="4379690"/>
                <a:ext cx="6086" cy="5238"/>
              </a:xfrm>
              <a:custGeom>
                <a:rect b="b" l="l" r="r" t="t"/>
                <a:pathLst>
                  <a:path extrusionOk="0" h="5238" w="6086">
                    <a:moveTo>
                      <a:pt x="0" y="5239"/>
                    </a:moveTo>
                    <a:lnTo>
                      <a:pt x="0" y="0"/>
                    </a:lnTo>
                    <a:lnTo>
                      <a:pt x="6086" y="2286"/>
                    </a:lnTo>
                    <a:lnTo>
                      <a:pt x="0" y="5239"/>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43"/>
              <p:cNvSpPr/>
              <p:nvPr/>
            </p:nvSpPr>
            <p:spPr>
              <a:xfrm>
                <a:off x="5080003" y="4331398"/>
                <a:ext cx="4849" cy="4953"/>
              </a:xfrm>
              <a:custGeom>
                <a:rect b="b" l="l" r="r" t="t"/>
                <a:pathLst>
                  <a:path extrusionOk="0" h="4953" w="4849">
                    <a:moveTo>
                      <a:pt x="4850" y="4953"/>
                    </a:moveTo>
                    <a:lnTo>
                      <a:pt x="4850" y="0"/>
                    </a:lnTo>
                    <a:lnTo>
                      <a:pt x="0" y="3048"/>
                    </a:lnTo>
                    <a:lnTo>
                      <a:pt x="4850" y="4953"/>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43"/>
              <p:cNvSpPr/>
              <p:nvPr/>
            </p:nvSpPr>
            <p:spPr>
              <a:xfrm>
                <a:off x="4866015" y="4293038"/>
                <a:ext cx="219203" cy="126874"/>
              </a:xfrm>
              <a:custGeom>
                <a:rect b="b" l="l" r="r" t="t"/>
                <a:pathLst>
                  <a:path extrusionOk="0" h="126874" w="219203">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43"/>
              <p:cNvSpPr/>
              <p:nvPr/>
            </p:nvSpPr>
            <p:spPr>
              <a:xfrm rot="-1790023">
                <a:off x="4877359" y="4403357"/>
                <a:ext cx="1145" cy="2102"/>
              </a:xfrm>
              <a:custGeom>
                <a:rect b="b" l="l" r="r" t="t"/>
                <a:pathLst>
                  <a:path extrusionOk="0" h="2102" w="1145">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43"/>
              <p:cNvSpPr/>
              <p:nvPr/>
            </p:nvSpPr>
            <p:spPr>
              <a:xfrm rot="-1801764">
                <a:off x="4877140" y="4391533"/>
                <a:ext cx="1140" cy="2093"/>
              </a:xfrm>
              <a:custGeom>
                <a:rect b="b" l="l" r="r" t="t"/>
                <a:pathLst>
                  <a:path extrusionOk="0" h="2095" w="1141">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43"/>
              <p:cNvSpPr/>
              <p:nvPr/>
            </p:nvSpPr>
            <p:spPr>
              <a:xfrm rot="-1801764">
                <a:off x="4879874" y="4393221"/>
                <a:ext cx="1140" cy="2093"/>
              </a:xfrm>
              <a:custGeom>
                <a:rect b="b" l="l" r="r" t="t"/>
                <a:pathLst>
                  <a:path extrusionOk="0" h="2095" w="1141">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43"/>
              <p:cNvSpPr/>
              <p:nvPr/>
            </p:nvSpPr>
            <p:spPr>
              <a:xfrm rot="-1801764">
                <a:off x="4882642" y="4394683"/>
                <a:ext cx="1140" cy="2093"/>
              </a:xfrm>
              <a:custGeom>
                <a:rect b="b" l="l" r="r" t="t"/>
                <a:pathLst>
                  <a:path extrusionOk="0" h="2095" w="1141">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43"/>
              <p:cNvSpPr/>
              <p:nvPr/>
            </p:nvSpPr>
            <p:spPr>
              <a:xfrm rot="-1801764">
                <a:off x="4905957" y="4408254"/>
                <a:ext cx="1140" cy="2093"/>
              </a:xfrm>
              <a:custGeom>
                <a:rect b="b" l="l" r="r" t="t"/>
                <a:pathLst>
                  <a:path extrusionOk="0" h="2095" w="1141">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43"/>
              <p:cNvSpPr/>
              <p:nvPr/>
            </p:nvSpPr>
            <p:spPr>
              <a:xfrm rot="-1801764">
                <a:off x="4908679" y="4409799"/>
                <a:ext cx="1140" cy="2093"/>
              </a:xfrm>
              <a:custGeom>
                <a:rect b="b" l="l" r="r" t="t"/>
                <a:pathLst>
                  <a:path extrusionOk="0" h="2095" w="1141">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43"/>
              <p:cNvSpPr/>
              <p:nvPr/>
            </p:nvSpPr>
            <p:spPr>
              <a:xfrm rot="-1801764">
                <a:off x="4911365" y="4411405"/>
                <a:ext cx="1140" cy="2093"/>
              </a:xfrm>
              <a:custGeom>
                <a:rect b="b" l="l" r="r" t="t"/>
                <a:pathLst>
                  <a:path extrusionOk="0" h="2095" w="1141">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43"/>
              <p:cNvSpPr/>
              <p:nvPr/>
            </p:nvSpPr>
            <p:spPr>
              <a:xfrm rot="-1801764">
                <a:off x="4914086" y="4412950"/>
                <a:ext cx="1140" cy="2093"/>
              </a:xfrm>
              <a:custGeom>
                <a:rect b="b" l="l" r="r" t="t"/>
                <a:pathLst>
                  <a:path extrusionOk="0" h="2095" w="1141">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43"/>
              <p:cNvSpPr/>
              <p:nvPr/>
            </p:nvSpPr>
            <p:spPr>
              <a:xfrm>
                <a:off x="4890288" y="4399104"/>
                <a:ext cx="9224" cy="6794"/>
              </a:xfrm>
              <a:custGeom>
                <a:rect b="b" l="l" r="r" t="t"/>
                <a:pathLst>
                  <a:path extrusionOk="0" h="6794" w="9224">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43"/>
              <p:cNvSpPr/>
              <p:nvPr/>
            </p:nvSpPr>
            <p:spPr>
              <a:xfrm>
                <a:off x="5060033" y="4346638"/>
                <a:ext cx="8558" cy="6096"/>
              </a:xfrm>
              <a:custGeom>
                <a:rect b="b" l="l" r="r" t="t"/>
                <a:pathLst>
                  <a:path extrusionOk="0" h="6096" w="8558">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43"/>
              <p:cNvSpPr/>
              <p:nvPr/>
            </p:nvSpPr>
            <p:spPr>
              <a:xfrm>
                <a:off x="5049382" y="4352829"/>
                <a:ext cx="8559" cy="6096"/>
              </a:xfrm>
              <a:custGeom>
                <a:rect b="b" l="l" r="r" t="t"/>
                <a:pathLst>
                  <a:path extrusionOk="0" h="6096" w="8559">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43"/>
              <p:cNvSpPr/>
              <p:nvPr/>
            </p:nvSpPr>
            <p:spPr>
              <a:xfrm>
                <a:off x="4866015" y="4292025"/>
                <a:ext cx="219679" cy="127142"/>
              </a:xfrm>
              <a:custGeom>
                <a:rect b="b" l="l" r="r" t="t"/>
                <a:pathLst>
                  <a:path extrusionOk="0" h="127142" w="219679">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43"/>
              <p:cNvSpPr/>
              <p:nvPr/>
            </p:nvSpPr>
            <p:spPr>
              <a:xfrm>
                <a:off x="4874289" y="4295203"/>
                <a:ext cx="203812" cy="117633"/>
              </a:xfrm>
              <a:custGeom>
                <a:rect b="b" l="l" r="r" t="t"/>
                <a:pathLst>
                  <a:path extrusionOk="0" h="117633" w="203812">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43"/>
              <p:cNvSpPr/>
              <p:nvPr/>
            </p:nvSpPr>
            <p:spPr>
              <a:xfrm>
                <a:off x="4874289" y="4295203"/>
                <a:ext cx="203812" cy="117633"/>
              </a:xfrm>
              <a:custGeom>
                <a:rect b="b" l="l" r="r" t="t"/>
                <a:pathLst>
                  <a:path extrusionOk="0" h="117633" w="203812">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43"/>
              <p:cNvSpPr/>
              <p:nvPr/>
            </p:nvSpPr>
            <p:spPr>
              <a:xfrm>
                <a:off x="5044723" y="4311872"/>
                <a:ext cx="5135" cy="2857"/>
              </a:xfrm>
              <a:custGeom>
                <a:rect b="b" l="l" r="r" t="t"/>
                <a:pathLst>
                  <a:path extrusionOk="0" h="2857" w="5135">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43"/>
              <p:cNvSpPr/>
              <p:nvPr/>
            </p:nvSpPr>
            <p:spPr>
              <a:xfrm>
                <a:off x="5046530" y="4312698"/>
                <a:ext cx="1521" cy="1221"/>
              </a:xfrm>
              <a:custGeom>
                <a:rect b="b" l="l" r="r" t="t"/>
                <a:pathLst>
                  <a:path extrusionOk="0" h="1221" w="1521">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85" name="Google Shape;985;p43"/>
            <p:cNvSpPr/>
            <p:nvPr/>
          </p:nvSpPr>
          <p:spPr>
            <a:xfrm>
              <a:off x="6948039" y="2876090"/>
              <a:ext cx="48317" cy="40269"/>
            </a:xfrm>
            <a:custGeom>
              <a:rect b="b" l="l" r="r" t="t"/>
              <a:pathLst>
                <a:path extrusionOk="0" h="107584" w="129087">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43"/>
            <p:cNvSpPr/>
            <p:nvPr/>
          </p:nvSpPr>
          <p:spPr>
            <a:xfrm>
              <a:off x="6688913" y="2310158"/>
              <a:ext cx="266346" cy="294746"/>
            </a:xfrm>
            <a:custGeom>
              <a:rect b="b" l="l" r="r" t="t"/>
              <a:pathLst>
                <a:path extrusionOk="0" h="787458" w="711585">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43"/>
            <p:cNvSpPr/>
            <p:nvPr/>
          </p:nvSpPr>
          <p:spPr>
            <a:xfrm>
              <a:off x="6681190" y="2324699"/>
              <a:ext cx="248446" cy="281264"/>
            </a:xfrm>
            <a:custGeom>
              <a:rect b="b" l="l" r="r" t="t"/>
              <a:pathLst>
                <a:path extrusionOk="0" h="751441" w="663763">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43"/>
            <p:cNvSpPr/>
            <p:nvPr/>
          </p:nvSpPr>
          <p:spPr>
            <a:xfrm>
              <a:off x="7244522" y="2103554"/>
              <a:ext cx="267380" cy="295937"/>
            </a:xfrm>
            <a:custGeom>
              <a:rect b="b" l="l" r="r" t="t"/>
              <a:pathLst>
                <a:path extrusionOk="0" h="789165" w="713014">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43"/>
            <p:cNvSpPr/>
            <p:nvPr/>
          </p:nvSpPr>
          <p:spPr>
            <a:xfrm>
              <a:off x="7236798" y="2118137"/>
              <a:ext cx="249375" cy="282304"/>
            </a:xfrm>
            <a:custGeom>
              <a:rect b="b" l="l" r="r" t="t"/>
              <a:pathLst>
                <a:path extrusionOk="0" h="752811" w="66500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43"/>
            <p:cNvSpPr/>
            <p:nvPr/>
          </p:nvSpPr>
          <p:spPr>
            <a:xfrm rot="-1798898">
              <a:off x="7282126" y="2196393"/>
              <a:ext cx="24191" cy="41957"/>
            </a:xfrm>
            <a:custGeom>
              <a:rect b="b" l="l" r="r" t="t"/>
              <a:pathLst>
                <a:path extrusionOk="0" h="111823" w="64474">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43"/>
            <p:cNvSpPr/>
            <p:nvPr/>
          </p:nvSpPr>
          <p:spPr>
            <a:xfrm rot="-1778992">
              <a:off x="7345395" y="2232411"/>
              <a:ext cx="24194" cy="41962"/>
            </a:xfrm>
            <a:custGeom>
              <a:rect b="b" l="l" r="r" t="t"/>
              <a:pathLst>
                <a:path extrusionOk="0" h="112208" w="64696">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43"/>
            <p:cNvSpPr/>
            <p:nvPr/>
          </p:nvSpPr>
          <p:spPr>
            <a:xfrm rot="-1798898">
              <a:off x="7404420" y="2267151"/>
              <a:ext cx="24191" cy="41957"/>
            </a:xfrm>
            <a:custGeom>
              <a:rect b="b" l="l" r="r" t="t"/>
              <a:pathLst>
                <a:path extrusionOk="0" h="111823" w="64474">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43"/>
            <p:cNvSpPr/>
            <p:nvPr/>
          </p:nvSpPr>
          <p:spPr>
            <a:xfrm>
              <a:off x="7054307" y="2375460"/>
              <a:ext cx="81342" cy="108498"/>
            </a:xfrm>
            <a:custGeom>
              <a:rect b="b" l="l" r="r" t="t"/>
              <a:pathLst>
                <a:path extrusionOk="0" h="289327" w="216911">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43"/>
            <p:cNvSpPr/>
            <p:nvPr/>
          </p:nvSpPr>
          <p:spPr>
            <a:xfrm rot="-1798898">
              <a:off x="7049958" y="2378905"/>
              <a:ext cx="64153" cy="111361"/>
            </a:xfrm>
            <a:custGeom>
              <a:rect b="b" l="l" r="r" t="t"/>
              <a:pathLst>
                <a:path extrusionOk="0" h="296798" w="17098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43"/>
            <p:cNvSpPr/>
            <p:nvPr/>
          </p:nvSpPr>
          <p:spPr>
            <a:xfrm rot="-1798898">
              <a:off x="7061883" y="2407428"/>
              <a:ext cx="9134" cy="15868"/>
            </a:xfrm>
            <a:custGeom>
              <a:rect b="b" l="l" r="r" t="t"/>
              <a:pathLst>
                <a:path extrusionOk="0" h="42290" w="24344">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43"/>
            <p:cNvSpPr/>
            <p:nvPr/>
          </p:nvSpPr>
          <p:spPr>
            <a:xfrm rot="-1798898">
              <a:off x="7092283" y="2424967"/>
              <a:ext cx="9134" cy="15868"/>
            </a:xfrm>
            <a:custGeom>
              <a:rect b="b" l="l" r="r" t="t"/>
              <a:pathLst>
                <a:path extrusionOk="0" h="42290" w="24344">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43"/>
            <p:cNvSpPr/>
            <p:nvPr/>
          </p:nvSpPr>
          <p:spPr>
            <a:xfrm>
              <a:off x="7066445" y="2439547"/>
              <a:ext cx="31881" cy="22328"/>
            </a:xfrm>
            <a:custGeom>
              <a:rect b="b" l="l" r="r" t="t"/>
              <a:pathLst>
                <a:path extrusionOk="0" h="59542" w="85015">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43"/>
            <p:cNvSpPr/>
            <p:nvPr/>
          </p:nvSpPr>
          <p:spPr>
            <a:xfrm>
              <a:off x="7016984" y="2605070"/>
              <a:ext cx="22181" cy="70080"/>
            </a:xfrm>
            <a:custGeom>
              <a:rect b="b" l="l" r="r" t="t"/>
              <a:pathLst>
                <a:path extrusionOk="0" h="186880" w="59149">
                  <a:moveTo>
                    <a:pt x="0" y="152591"/>
                  </a:moveTo>
                  <a:lnTo>
                    <a:pt x="59149" y="186881"/>
                  </a:lnTo>
                  <a:lnTo>
                    <a:pt x="59149" y="34195"/>
                  </a:lnTo>
                  <a:lnTo>
                    <a:pt x="0" y="0"/>
                  </a:lnTo>
                  <a:lnTo>
                    <a:pt x="0" y="152591"/>
                  </a:lnTo>
                  <a:close/>
                </a:path>
              </a:pathLst>
            </a:custGeom>
            <a:solidFill>
              <a:srgbClr val="1155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43"/>
            <p:cNvSpPr/>
            <p:nvPr/>
          </p:nvSpPr>
          <p:spPr>
            <a:xfrm>
              <a:off x="7016984" y="2594731"/>
              <a:ext cx="41045" cy="23253"/>
            </a:xfrm>
            <a:custGeom>
              <a:rect b="b" l="l" r="r" t="t"/>
              <a:pathLst>
                <a:path extrusionOk="0" h="62007" w="109454">
                  <a:moveTo>
                    <a:pt x="59149" y="62008"/>
                  </a:moveTo>
                  <a:lnTo>
                    <a:pt x="0" y="27718"/>
                  </a:lnTo>
                  <a:lnTo>
                    <a:pt x="47928" y="0"/>
                  </a:lnTo>
                  <a:lnTo>
                    <a:pt x="109455" y="34480"/>
                  </a:lnTo>
                  <a:lnTo>
                    <a:pt x="59149" y="62008"/>
                  </a:lnTo>
                  <a:close/>
                </a:path>
              </a:pathLst>
            </a:custGeom>
            <a:solidFill>
              <a:srgbClr val="3C7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43"/>
            <p:cNvSpPr/>
            <p:nvPr/>
          </p:nvSpPr>
          <p:spPr>
            <a:xfrm>
              <a:off x="7057740" y="2595705"/>
              <a:ext cx="65605" cy="105819"/>
            </a:xfrm>
            <a:custGeom>
              <a:rect b="b" l="l" r="r" t="t"/>
              <a:pathLst>
                <a:path extrusionOk="0" h="282184" w="174947">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43"/>
            <p:cNvSpPr/>
            <p:nvPr/>
          </p:nvSpPr>
          <p:spPr>
            <a:xfrm>
              <a:off x="7095932" y="2684289"/>
              <a:ext cx="13087" cy="23860"/>
            </a:xfrm>
            <a:custGeom>
              <a:rect b="b" l="l" r="r" t="t"/>
              <a:pathLst>
                <a:path extrusionOk="0" h="63627" w="34899">
                  <a:moveTo>
                    <a:pt x="0" y="63627"/>
                  </a:moveTo>
                  <a:lnTo>
                    <a:pt x="34900" y="43148"/>
                  </a:lnTo>
                  <a:lnTo>
                    <a:pt x="3138" y="0"/>
                  </a:lnTo>
                  <a:lnTo>
                    <a:pt x="0" y="63627"/>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43"/>
            <p:cNvSpPr/>
            <p:nvPr/>
          </p:nvSpPr>
          <p:spPr>
            <a:xfrm>
              <a:off x="7045282" y="2602986"/>
              <a:ext cx="65605" cy="105693"/>
            </a:xfrm>
            <a:custGeom>
              <a:rect b="b" l="l" r="r" t="t"/>
              <a:pathLst>
                <a:path extrusionOk="0" h="281849" w="174947">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6" name="Shape 1006"/>
        <p:cNvGrpSpPr/>
        <p:nvPr/>
      </p:nvGrpSpPr>
      <p:grpSpPr>
        <a:xfrm>
          <a:off x="0" y="0"/>
          <a:ext cx="0" cy="0"/>
          <a:chOff x="0" y="0"/>
          <a:chExt cx="0" cy="0"/>
        </a:xfrm>
      </p:grpSpPr>
      <p:sp>
        <p:nvSpPr>
          <p:cNvPr id="1007" name="Google Shape;1007;p44"/>
          <p:cNvSpPr txBox="1"/>
          <p:nvPr>
            <p:ph type="title"/>
          </p:nvPr>
        </p:nvSpPr>
        <p:spPr>
          <a:xfrm>
            <a:off x="4103713" y="1455925"/>
            <a:ext cx="3843300" cy="2444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400">
                <a:solidFill>
                  <a:schemeClr val="dk2"/>
                </a:solidFill>
                <a:latin typeface="Raleway"/>
                <a:ea typeface="Raleway"/>
                <a:cs typeface="Raleway"/>
                <a:sym typeface="Raleway"/>
              </a:rPr>
              <a:t>All three participants </a:t>
            </a:r>
            <a:r>
              <a:rPr b="1" lang="en" sz="2400">
                <a:solidFill>
                  <a:schemeClr val="dk2"/>
                </a:solidFill>
                <a:latin typeface="Raleway"/>
                <a:ea typeface="Raleway"/>
                <a:cs typeface="Raleway"/>
                <a:sym typeface="Raleway"/>
              </a:rPr>
              <a:t>glossed over the “sleep tracking”</a:t>
            </a:r>
            <a:r>
              <a:rPr lang="en" sz="2400">
                <a:solidFill>
                  <a:schemeClr val="dk2"/>
                </a:solidFill>
                <a:latin typeface="Raleway"/>
                <a:ea typeface="Raleway"/>
                <a:cs typeface="Raleway"/>
                <a:sym typeface="Raleway"/>
              </a:rPr>
              <a:t> portion of the app</a:t>
            </a:r>
            <a:endParaRPr sz="2400">
              <a:solidFill>
                <a:srgbClr val="000000"/>
              </a:solidFill>
              <a:latin typeface="Raleway"/>
              <a:ea typeface="Raleway"/>
              <a:cs typeface="Raleway"/>
              <a:sym typeface="Raleway"/>
            </a:endParaRPr>
          </a:p>
        </p:txBody>
      </p:sp>
      <p:sp>
        <p:nvSpPr>
          <p:cNvPr id="1008" name="Google Shape;1008;p44"/>
          <p:cNvSpPr txBox="1"/>
          <p:nvPr>
            <p:ph type="title"/>
          </p:nvPr>
        </p:nvSpPr>
        <p:spPr>
          <a:xfrm>
            <a:off x="4572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dk1"/>
                </a:solidFill>
              </a:rPr>
              <a:t>Negative Results</a:t>
            </a:r>
            <a:endParaRPr sz="3000">
              <a:solidFill>
                <a:schemeClr val="dk1"/>
              </a:solidFill>
            </a:endParaRPr>
          </a:p>
        </p:txBody>
      </p:sp>
      <p:pic>
        <p:nvPicPr>
          <p:cNvPr id="1009" name="Google Shape;1009;p44"/>
          <p:cNvPicPr preferRelativeResize="0"/>
          <p:nvPr/>
        </p:nvPicPr>
        <p:blipFill>
          <a:blip r:embed="rId3">
            <a:alphaModFix/>
          </a:blip>
          <a:stretch>
            <a:fillRect/>
          </a:stretch>
        </p:blipFill>
        <p:spPr>
          <a:xfrm flipH="1">
            <a:off x="7346411" y="102538"/>
            <a:ext cx="1475517" cy="1213250"/>
          </a:xfrm>
          <a:prstGeom prst="rect">
            <a:avLst/>
          </a:prstGeom>
          <a:noFill/>
          <a:ln>
            <a:noFill/>
          </a:ln>
        </p:spPr>
      </p:pic>
      <p:pic>
        <p:nvPicPr>
          <p:cNvPr id="1010" name="Google Shape;1010;p44"/>
          <p:cNvPicPr preferRelativeResize="0"/>
          <p:nvPr/>
        </p:nvPicPr>
        <p:blipFill>
          <a:blip r:embed="rId4">
            <a:alphaModFix/>
          </a:blip>
          <a:stretch>
            <a:fillRect/>
          </a:stretch>
        </p:blipFill>
        <p:spPr>
          <a:xfrm>
            <a:off x="1196988" y="1210513"/>
            <a:ext cx="1771614" cy="3522911"/>
          </a:xfrm>
          <a:prstGeom prst="rect">
            <a:avLst/>
          </a:prstGeom>
          <a:noFill/>
          <a:ln>
            <a:noFill/>
          </a:ln>
        </p:spPr>
      </p:pic>
      <p:pic>
        <p:nvPicPr>
          <p:cNvPr id="1011" name="Google Shape;1011;p44"/>
          <p:cNvPicPr preferRelativeResize="0"/>
          <p:nvPr/>
        </p:nvPicPr>
        <p:blipFill>
          <a:blip r:embed="rId5">
            <a:alphaModFix/>
          </a:blip>
          <a:stretch>
            <a:fillRect/>
          </a:stretch>
        </p:blipFill>
        <p:spPr>
          <a:xfrm>
            <a:off x="1197003" y="1210542"/>
            <a:ext cx="1771600" cy="3522857"/>
          </a:xfrm>
          <a:prstGeom prst="rect">
            <a:avLst/>
          </a:prstGeom>
          <a:noFill/>
          <a:ln>
            <a:noFill/>
          </a:ln>
        </p:spPr>
      </p:pic>
      <p:cxnSp>
        <p:nvCxnSpPr>
          <p:cNvPr id="1012" name="Google Shape;1012;p44"/>
          <p:cNvCxnSpPr/>
          <p:nvPr/>
        </p:nvCxnSpPr>
        <p:spPr>
          <a:xfrm flipH="1" rot="10800000">
            <a:off x="644700" y="3648700"/>
            <a:ext cx="1006200" cy="417900"/>
          </a:xfrm>
          <a:prstGeom prst="straightConnector1">
            <a:avLst/>
          </a:prstGeom>
          <a:noFill/>
          <a:ln cap="flat" cmpd="sng" w="9525">
            <a:solidFill>
              <a:schemeClr val="accent2"/>
            </a:solidFill>
            <a:prstDash val="solid"/>
            <a:round/>
            <a:headEnd len="med" w="med" type="none"/>
            <a:tailEnd len="med" w="med" type="triangle"/>
          </a:ln>
        </p:spPr>
      </p:cxnSp>
      <p:cxnSp>
        <p:nvCxnSpPr>
          <p:cNvPr id="1013" name="Google Shape;1013;p44"/>
          <p:cNvCxnSpPr/>
          <p:nvPr/>
        </p:nvCxnSpPr>
        <p:spPr>
          <a:xfrm flipH="1">
            <a:off x="2636150" y="1305800"/>
            <a:ext cx="1165200" cy="5352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7" name="Shape 1017"/>
        <p:cNvGrpSpPr/>
        <p:nvPr/>
      </p:nvGrpSpPr>
      <p:grpSpPr>
        <a:xfrm>
          <a:off x="0" y="0"/>
          <a:ext cx="0" cy="0"/>
          <a:chOff x="0" y="0"/>
          <a:chExt cx="0" cy="0"/>
        </a:xfrm>
      </p:grpSpPr>
      <p:sp>
        <p:nvSpPr>
          <p:cNvPr id="1018" name="Google Shape;1018;p45"/>
          <p:cNvSpPr txBox="1"/>
          <p:nvPr>
            <p:ph type="title"/>
          </p:nvPr>
        </p:nvSpPr>
        <p:spPr>
          <a:xfrm>
            <a:off x="1751550" y="435575"/>
            <a:ext cx="5640900" cy="108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000">
                <a:solidFill>
                  <a:schemeClr val="dk1"/>
                </a:solidFill>
              </a:rPr>
              <a:t>UI change 1: add back button</a:t>
            </a:r>
            <a:endParaRPr sz="3000">
              <a:solidFill>
                <a:schemeClr val="dk1"/>
              </a:solidFill>
            </a:endParaRPr>
          </a:p>
        </p:txBody>
      </p:sp>
      <p:pic>
        <p:nvPicPr>
          <p:cNvPr id="1019" name="Google Shape;1019;p45"/>
          <p:cNvPicPr preferRelativeResize="0"/>
          <p:nvPr/>
        </p:nvPicPr>
        <p:blipFill>
          <a:blip r:embed="rId3">
            <a:alphaModFix/>
          </a:blip>
          <a:stretch>
            <a:fillRect/>
          </a:stretch>
        </p:blipFill>
        <p:spPr>
          <a:xfrm>
            <a:off x="2407584" y="1195542"/>
            <a:ext cx="1771600" cy="3522857"/>
          </a:xfrm>
          <a:prstGeom prst="rect">
            <a:avLst/>
          </a:prstGeom>
          <a:noFill/>
          <a:ln>
            <a:noFill/>
          </a:ln>
        </p:spPr>
      </p:pic>
      <p:pic>
        <p:nvPicPr>
          <p:cNvPr id="1020" name="Google Shape;1020;p45"/>
          <p:cNvPicPr preferRelativeResize="0"/>
          <p:nvPr/>
        </p:nvPicPr>
        <p:blipFill>
          <a:blip r:embed="rId4">
            <a:alphaModFix/>
          </a:blip>
          <a:stretch>
            <a:fillRect/>
          </a:stretch>
        </p:blipFill>
        <p:spPr>
          <a:xfrm>
            <a:off x="4964813" y="1195525"/>
            <a:ext cx="1771600" cy="3522888"/>
          </a:xfrm>
          <a:prstGeom prst="rect">
            <a:avLst/>
          </a:prstGeom>
          <a:noFill/>
          <a:ln>
            <a:noFill/>
          </a:ln>
        </p:spPr>
      </p:pic>
      <p:sp>
        <p:nvSpPr>
          <p:cNvPr id="1021" name="Google Shape;1021;p45"/>
          <p:cNvSpPr/>
          <p:nvPr/>
        </p:nvSpPr>
        <p:spPr>
          <a:xfrm>
            <a:off x="3733650" y="1565725"/>
            <a:ext cx="262200" cy="255000"/>
          </a:xfrm>
          <a:prstGeom prst="ellipse">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5"/>
          <p:cNvSpPr/>
          <p:nvPr/>
        </p:nvSpPr>
        <p:spPr>
          <a:xfrm>
            <a:off x="6316100" y="1565725"/>
            <a:ext cx="262200" cy="255000"/>
          </a:xfrm>
          <a:prstGeom prst="ellipse">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6" name="Shape 1026"/>
        <p:cNvGrpSpPr/>
        <p:nvPr/>
      </p:nvGrpSpPr>
      <p:grpSpPr>
        <a:xfrm>
          <a:off x="0" y="0"/>
          <a:ext cx="0" cy="0"/>
          <a:chOff x="0" y="0"/>
          <a:chExt cx="0" cy="0"/>
        </a:xfrm>
      </p:grpSpPr>
      <p:sp>
        <p:nvSpPr>
          <p:cNvPr id="1027" name="Google Shape;1027;p46"/>
          <p:cNvSpPr txBox="1"/>
          <p:nvPr>
            <p:ph type="title"/>
          </p:nvPr>
        </p:nvSpPr>
        <p:spPr>
          <a:xfrm>
            <a:off x="1751550" y="435575"/>
            <a:ext cx="5640900" cy="108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000">
                <a:solidFill>
                  <a:schemeClr val="dk1"/>
                </a:solidFill>
              </a:rPr>
              <a:t>UI change 2: make “go to sleep” button clearer</a:t>
            </a:r>
            <a:endParaRPr sz="3000">
              <a:solidFill>
                <a:schemeClr val="dk1"/>
              </a:solidFill>
            </a:endParaRPr>
          </a:p>
        </p:txBody>
      </p:sp>
      <p:pic>
        <p:nvPicPr>
          <p:cNvPr id="1028" name="Google Shape;1028;p46"/>
          <p:cNvPicPr preferRelativeResize="0"/>
          <p:nvPr/>
        </p:nvPicPr>
        <p:blipFill>
          <a:blip r:embed="rId3">
            <a:alphaModFix/>
          </a:blip>
          <a:stretch>
            <a:fillRect/>
          </a:stretch>
        </p:blipFill>
        <p:spPr>
          <a:xfrm>
            <a:off x="2407584" y="1195542"/>
            <a:ext cx="1771600" cy="3522857"/>
          </a:xfrm>
          <a:prstGeom prst="rect">
            <a:avLst/>
          </a:prstGeom>
          <a:noFill/>
          <a:ln>
            <a:noFill/>
          </a:ln>
        </p:spPr>
      </p:pic>
      <p:pic>
        <p:nvPicPr>
          <p:cNvPr id="1029" name="Google Shape;1029;p46"/>
          <p:cNvPicPr preferRelativeResize="0"/>
          <p:nvPr/>
        </p:nvPicPr>
        <p:blipFill>
          <a:blip r:embed="rId4">
            <a:alphaModFix/>
          </a:blip>
          <a:stretch>
            <a:fillRect/>
          </a:stretch>
        </p:blipFill>
        <p:spPr>
          <a:xfrm>
            <a:off x="4964813" y="1195525"/>
            <a:ext cx="1771600" cy="3522888"/>
          </a:xfrm>
          <a:prstGeom prst="rect">
            <a:avLst/>
          </a:prstGeom>
          <a:noFill/>
          <a:ln>
            <a:noFill/>
          </a:ln>
        </p:spPr>
      </p:pic>
      <p:pic>
        <p:nvPicPr>
          <p:cNvPr id="1030" name="Google Shape;1030;p46"/>
          <p:cNvPicPr preferRelativeResize="0"/>
          <p:nvPr/>
        </p:nvPicPr>
        <p:blipFill>
          <a:blip r:embed="rId5">
            <a:alphaModFix/>
          </a:blip>
          <a:stretch>
            <a:fillRect/>
          </a:stretch>
        </p:blipFill>
        <p:spPr>
          <a:xfrm>
            <a:off x="4964809" y="1195542"/>
            <a:ext cx="1771600" cy="3522857"/>
          </a:xfrm>
          <a:prstGeom prst="rect">
            <a:avLst/>
          </a:prstGeom>
          <a:noFill/>
          <a:ln>
            <a:noFill/>
          </a:ln>
        </p:spPr>
      </p:pic>
      <p:pic>
        <p:nvPicPr>
          <p:cNvPr id="1031" name="Google Shape;1031;p46"/>
          <p:cNvPicPr preferRelativeResize="0"/>
          <p:nvPr/>
        </p:nvPicPr>
        <p:blipFill>
          <a:blip r:embed="rId6">
            <a:alphaModFix/>
          </a:blip>
          <a:stretch>
            <a:fillRect/>
          </a:stretch>
        </p:blipFill>
        <p:spPr>
          <a:xfrm>
            <a:off x="2407563" y="1195513"/>
            <a:ext cx="1771614" cy="3522911"/>
          </a:xfrm>
          <a:prstGeom prst="rect">
            <a:avLst/>
          </a:prstGeom>
          <a:noFill/>
          <a:ln>
            <a:noFill/>
          </a:ln>
        </p:spPr>
      </p:pic>
      <p:cxnSp>
        <p:nvCxnSpPr>
          <p:cNvPr id="1032" name="Google Shape;1032;p46"/>
          <p:cNvCxnSpPr/>
          <p:nvPr/>
        </p:nvCxnSpPr>
        <p:spPr>
          <a:xfrm flipH="1" rot="10800000">
            <a:off x="4238509" y="2956970"/>
            <a:ext cx="650100" cy="4500"/>
          </a:xfrm>
          <a:prstGeom prst="straightConnector1">
            <a:avLst/>
          </a:prstGeom>
          <a:noFill/>
          <a:ln cap="flat" cmpd="sng" w="9525">
            <a:solidFill>
              <a:schemeClr val="accent2"/>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6" name="Shape 1036"/>
        <p:cNvGrpSpPr/>
        <p:nvPr/>
      </p:nvGrpSpPr>
      <p:grpSpPr>
        <a:xfrm>
          <a:off x="0" y="0"/>
          <a:ext cx="0" cy="0"/>
          <a:chOff x="0" y="0"/>
          <a:chExt cx="0" cy="0"/>
        </a:xfrm>
      </p:grpSpPr>
      <p:sp>
        <p:nvSpPr>
          <p:cNvPr id="1037" name="Google Shape;1037;p47"/>
          <p:cNvSpPr txBox="1"/>
          <p:nvPr>
            <p:ph type="title"/>
          </p:nvPr>
        </p:nvSpPr>
        <p:spPr>
          <a:xfrm>
            <a:off x="1751550" y="435575"/>
            <a:ext cx="5640900" cy="108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000">
                <a:solidFill>
                  <a:schemeClr val="dk1"/>
                </a:solidFill>
              </a:rPr>
              <a:t>UI change 3: add menu bar to sleep monitoring screen</a:t>
            </a:r>
            <a:endParaRPr sz="3000">
              <a:solidFill>
                <a:schemeClr val="dk1"/>
              </a:solidFill>
            </a:endParaRPr>
          </a:p>
        </p:txBody>
      </p:sp>
      <p:pic>
        <p:nvPicPr>
          <p:cNvPr id="1038" name="Google Shape;1038;p47"/>
          <p:cNvPicPr preferRelativeResize="0"/>
          <p:nvPr/>
        </p:nvPicPr>
        <p:blipFill>
          <a:blip r:embed="rId3">
            <a:alphaModFix/>
          </a:blip>
          <a:stretch>
            <a:fillRect/>
          </a:stretch>
        </p:blipFill>
        <p:spPr>
          <a:xfrm>
            <a:off x="2407584" y="1195542"/>
            <a:ext cx="1771600" cy="3522857"/>
          </a:xfrm>
          <a:prstGeom prst="rect">
            <a:avLst/>
          </a:prstGeom>
          <a:noFill/>
          <a:ln>
            <a:noFill/>
          </a:ln>
        </p:spPr>
      </p:pic>
      <p:pic>
        <p:nvPicPr>
          <p:cNvPr id="1039" name="Google Shape;1039;p47"/>
          <p:cNvPicPr preferRelativeResize="0"/>
          <p:nvPr/>
        </p:nvPicPr>
        <p:blipFill>
          <a:blip r:embed="rId4">
            <a:alphaModFix/>
          </a:blip>
          <a:stretch>
            <a:fillRect/>
          </a:stretch>
        </p:blipFill>
        <p:spPr>
          <a:xfrm>
            <a:off x="2407563" y="1195513"/>
            <a:ext cx="1771614" cy="3522911"/>
          </a:xfrm>
          <a:prstGeom prst="rect">
            <a:avLst/>
          </a:prstGeom>
          <a:noFill/>
          <a:ln>
            <a:noFill/>
          </a:ln>
        </p:spPr>
      </p:pic>
      <p:pic>
        <p:nvPicPr>
          <p:cNvPr id="1040" name="Google Shape;1040;p47"/>
          <p:cNvPicPr preferRelativeResize="0"/>
          <p:nvPr/>
        </p:nvPicPr>
        <p:blipFill>
          <a:blip r:embed="rId3">
            <a:alphaModFix/>
          </a:blip>
          <a:stretch>
            <a:fillRect/>
          </a:stretch>
        </p:blipFill>
        <p:spPr>
          <a:xfrm>
            <a:off x="4964834" y="1195542"/>
            <a:ext cx="1771600" cy="3522857"/>
          </a:xfrm>
          <a:prstGeom prst="rect">
            <a:avLst/>
          </a:prstGeom>
          <a:noFill/>
          <a:ln>
            <a:noFill/>
          </a:ln>
        </p:spPr>
      </p:pic>
      <p:sp>
        <p:nvSpPr>
          <p:cNvPr id="1041" name="Google Shape;1041;p47"/>
          <p:cNvSpPr/>
          <p:nvPr/>
        </p:nvSpPr>
        <p:spPr>
          <a:xfrm>
            <a:off x="3457250" y="4455825"/>
            <a:ext cx="2515200" cy="621600"/>
          </a:xfrm>
          <a:prstGeom prst="curvedUpArrow">
            <a:avLst>
              <a:gd fmla="val 25000" name="adj1"/>
              <a:gd fmla="val 50000" name="adj2"/>
              <a:gd fmla="val 25000" name="adj3"/>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48"/>
          <p:cNvSpPr txBox="1"/>
          <p:nvPr>
            <p:ph type="title"/>
          </p:nvPr>
        </p:nvSpPr>
        <p:spPr>
          <a:xfrm>
            <a:off x="457200" y="6127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Summary</a:t>
            </a:r>
            <a:endParaRPr sz="3600"/>
          </a:p>
        </p:txBody>
      </p:sp>
      <p:sp>
        <p:nvSpPr>
          <p:cNvPr id="1047" name="Google Shape;1047;p4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048" name="Google Shape;1048;p48"/>
          <p:cNvSpPr txBox="1"/>
          <p:nvPr>
            <p:ph idx="1" type="body"/>
          </p:nvPr>
        </p:nvSpPr>
        <p:spPr>
          <a:xfrm>
            <a:off x="1291100" y="2205725"/>
            <a:ext cx="3328200" cy="2679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solidFill>
                  <a:schemeClr val="accent2"/>
                </a:solidFill>
              </a:rPr>
              <a:t>Intuitive task-flows</a:t>
            </a:r>
            <a:endParaRPr>
              <a:solidFill>
                <a:schemeClr val="accent2"/>
              </a:solidFill>
            </a:endParaRPr>
          </a:p>
          <a:p>
            <a:pPr indent="0" lvl="0" marL="0" rtl="0" algn="ctr">
              <a:spcBef>
                <a:spcPts val="600"/>
              </a:spcBef>
              <a:spcAft>
                <a:spcPts val="0"/>
              </a:spcAft>
              <a:buNone/>
            </a:pPr>
            <a:r>
              <a:t/>
            </a:r>
            <a:endParaRPr>
              <a:solidFill>
                <a:schemeClr val="accent2"/>
              </a:solidFill>
            </a:endParaRPr>
          </a:p>
          <a:p>
            <a:pPr indent="0" lvl="0" marL="0" rtl="0" algn="ctr">
              <a:spcBef>
                <a:spcPts val="600"/>
              </a:spcBef>
              <a:spcAft>
                <a:spcPts val="0"/>
              </a:spcAft>
              <a:buNone/>
            </a:pPr>
            <a:r>
              <a:rPr lang="en">
                <a:solidFill>
                  <a:schemeClr val="accent2"/>
                </a:solidFill>
              </a:rPr>
              <a:t>Work on this idea!</a:t>
            </a:r>
            <a:endParaRPr>
              <a:solidFill>
                <a:schemeClr val="accent2"/>
              </a:solidFill>
            </a:endParaRPr>
          </a:p>
          <a:p>
            <a:pPr indent="0" lvl="0" marL="0" rtl="0" algn="ctr">
              <a:spcBef>
                <a:spcPts val="600"/>
              </a:spcBef>
              <a:spcAft>
                <a:spcPts val="0"/>
              </a:spcAft>
              <a:buNone/>
            </a:pPr>
            <a:r>
              <a:t/>
            </a:r>
            <a:endParaRPr>
              <a:solidFill>
                <a:schemeClr val="accent2"/>
              </a:solidFill>
            </a:endParaRPr>
          </a:p>
          <a:p>
            <a:pPr indent="0" lvl="0" marL="0" rtl="0" algn="ctr">
              <a:spcBef>
                <a:spcPts val="600"/>
              </a:spcBef>
              <a:spcAft>
                <a:spcPts val="0"/>
              </a:spcAft>
              <a:buNone/>
            </a:pPr>
            <a:r>
              <a:t/>
            </a:r>
            <a:endParaRPr>
              <a:solidFill>
                <a:schemeClr val="accent2"/>
              </a:solidFill>
            </a:endParaRPr>
          </a:p>
        </p:txBody>
      </p:sp>
      <p:sp>
        <p:nvSpPr>
          <p:cNvPr id="1049" name="Google Shape;1049;p48"/>
          <p:cNvSpPr txBox="1"/>
          <p:nvPr>
            <p:ph idx="2" type="body"/>
          </p:nvPr>
        </p:nvSpPr>
        <p:spPr>
          <a:xfrm>
            <a:off x="5170300" y="2205725"/>
            <a:ext cx="3328200" cy="2679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2000">
                <a:solidFill>
                  <a:schemeClr val="accent2"/>
                </a:solidFill>
              </a:rPr>
              <a:t>Friendlier navigation</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Add attention-grabbing features to core elements</a:t>
            </a:r>
            <a:endParaRPr sz="2000">
              <a:solidFill>
                <a:schemeClr val="accent2"/>
              </a:solidFill>
            </a:endParaRPr>
          </a:p>
          <a:p>
            <a:pPr indent="0" lvl="0" marL="0" rtl="0" algn="ctr">
              <a:spcBef>
                <a:spcPts val="600"/>
              </a:spcBef>
              <a:spcAft>
                <a:spcPts val="0"/>
              </a:spcAft>
              <a:buNone/>
            </a:pPr>
            <a:r>
              <a:t/>
            </a:r>
            <a:endParaRPr sz="2000">
              <a:solidFill>
                <a:schemeClr val="accent2"/>
              </a:solidFill>
            </a:endParaRPr>
          </a:p>
          <a:p>
            <a:pPr indent="0" lvl="0" marL="0" rtl="0" algn="ctr">
              <a:spcBef>
                <a:spcPts val="600"/>
              </a:spcBef>
              <a:spcAft>
                <a:spcPts val="0"/>
              </a:spcAft>
              <a:buNone/>
            </a:pPr>
            <a:r>
              <a:rPr lang="en" sz="2000">
                <a:solidFill>
                  <a:schemeClr val="accent2"/>
                </a:solidFill>
              </a:rPr>
              <a:t>Consider onboarding</a:t>
            </a:r>
            <a:endParaRPr sz="2000">
              <a:solidFill>
                <a:schemeClr val="accent2"/>
              </a:solidFill>
            </a:endParaRPr>
          </a:p>
        </p:txBody>
      </p:sp>
      <p:sp>
        <p:nvSpPr>
          <p:cNvPr id="1050" name="Google Shape;1050;p48"/>
          <p:cNvSpPr txBox="1"/>
          <p:nvPr>
            <p:ph idx="1" type="body"/>
          </p:nvPr>
        </p:nvSpPr>
        <p:spPr>
          <a:xfrm>
            <a:off x="1613900" y="1737125"/>
            <a:ext cx="2682600" cy="4686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2000">
                <a:solidFill>
                  <a:schemeClr val="accent2"/>
                </a:solidFill>
                <a:latin typeface="Barlow"/>
                <a:ea typeface="Barlow"/>
                <a:cs typeface="Barlow"/>
                <a:sym typeface="Barlow"/>
              </a:rPr>
              <a:t>Keep Doing</a:t>
            </a:r>
            <a:endParaRPr b="1" sz="2000">
              <a:solidFill>
                <a:schemeClr val="accent2"/>
              </a:solidFill>
              <a:latin typeface="Barlow"/>
              <a:ea typeface="Barlow"/>
              <a:cs typeface="Barlow"/>
              <a:sym typeface="Barlow"/>
            </a:endParaRPr>
          </a:p>
        </p:txBody>
      </p:sp>
      <p:sp>
        <p:nvSpPr>
          <p:cNvPr id="1051" name="Google Shape;1051;p48"/>
          <p:cNvSpPr txBox="1"/>
          <p:nvPr>
            <p:ph idx="1" type="body"/>
          </p:nvPr>
        </p:nvSpPr>
        <p:spPr>
          <a:xfrm>
            <a:off x="5493100" y="1716263"/>
            <a:ext cx="2682600" cy="4686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sz="2000">
                <a:solidFill>
                  <a:schemeClr val="accent2"/>
                </a:solidFill>
                <a:latin typeface="Barlow"/>
                <a:ea typeface="Barlow"/>
                <a:cs typeface="Barlow"/>
                <a:sym typeface="Barlow"/>
              </a:rPr>
              <a:t>To-Do</a:t>
            </a:r>
            <a:endParaRPr b="1" sz="2000">
              <a:solidFill>
                <a:schemeClr val="accent2"/>
              </a:solidFill>
              <a:latin typeface="Barlow"/>
              <a:ea typeface="Barlow"/>
              <a:cs typeface="Barlow"/>
              <a:sym typeface="Barl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Design ideas</a:t>
            </a:r>
            <a:endParaRPr/>
          </a:p>
        </p:txBody>
      </p:sp>
      <p:grpSp>
        <p:nvGrpSpPr>
          <p:cNvPr id="190" name="Google Shape;190;p15"/>
          <p:cNvGrpSpPr/>
          <p:nvPr/>
        </p:nvGrpSpPr>
        <p:grpSpPr>
          <a:xfrm>
            <a:off x="6417823" y="450741"/>
            <a:ext cx="2208279" cy="2554604"/>
            <a:chOff x="2152750" y="190500"/>
            <a:chExt cx="4293756" cy="4762499"/>
          </a:xfrm>
        </p:grpSpPr>
        <p:sp>
          <p:nvSpPr>
            <p:cNvPr id="191" name="Google Shape;191;p15"/>
            <p:cNvSpPr/>
            <p:nvPr/>
          </p:nvSpPr>
          <p:spPr>
            <a:xfrm>
              <a:off x="2152750" y="2957607"/>
              <a:ext cx="756691" cy="437959"/>
            </a:xfrm>
            <a:custGeom>
              <a:rect b="b" l="l" r="r" t="t"/>
              <a:pathLst>
                <a:path extrusionOk="0" h="437959" w="756691">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5"/>
            <p:cNvSpPr/>
            <p:nvPr/>
          </p:nvSpPr>
          <p:spPr>
            <a:xfrm>
              <a:off x="2318956" y="3109336"/>
              <a:ext cx="225716" cy="175248"/>
            </a:xfrm>
            <a:custGeom>
              <a:rect b="b" l="l" r="r" t="t"/>
              <a:pathLst>
                <a:path extrusionOk="0" h="175248" w="225716">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5"/>
            <p:cNvSpPr/>
            <p:nvPr/>
          </p:nvSpPr>
          <p:spPr>
            <a:xfrm>
              <a:off x="2319304" y="3166967"/>
              <a:ext cx="224715" cy="117585"/>
            </a:xfrm>
            <a:custGeom>
              <a:rect b="b" l="l" r="r" t="t"/>
              <a:pathLst>
                <a:path extrusionOk="0" h="117585" w="224715">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5"/>
            <p:cNvSpPr/>
            <p:nvPr/>
          </p:nvSpPr>
          <p:spPr>
            <a:xfrm>
              <a:off x="2550431" y="3021675"/>
              <a:ext cx="225586" cy="168802"/>
            </a:xfrm>
            <a:custGeom>
              <a:rect b="b" l="l" r="r" t="t"/>
              <a:pathLst>
                <a:path extrusionOk="0" h="168802" w="225586">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5"/>
            <p:cNvSpPr/>
            <p:nvPr/>
          </p:nvSpPr>
          <p:spPr>
            <a:xfrm>
              <a:off x="2551534" y="3076575"/>
              <a:ext cx="224758" cy="117584"/>
            </a:xfrm>
            <a:custGeom>
              <a:rect b="b" l="l" r="r" t="t"/>
              <a:pathLst>
                <a:path extrusionOk="0" h="117584" w="224758">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15"/>
            <p:cNvSpPr/>
            <p:nvPr/>
          </p:nvSpPr>
          <p:spPr>
            <a:xfrm>
              <a:off x="2330724" y="2010537"/>
              <a:ext cx="387976" cy="1115665"/>
            </a:xfrm>
            <a:custGeom>
              <a:rect b="b" l="l" r="r" t="t"/>
              <a:pathLst>
                <a:path extrusionOk="0" h="1115665" w="387976">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5"/>
            <p:cNvSpPr/>
            <p:nvPr/>
          </p:nvSpPr>
          <p:spPr>
            <a:xfrm>
              <a:off x="2382705" y="1314450"/>
              <a:ext cx="248692" cy="242377"/>
            </a:xfrm>
            <a:custGeom>
              <a:rect b="b" l="l" r="r" t="t"/>
              <a:pathLst>
                <a:path extrusionOk="0" h="242377" w="248692">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5"/>
            <p:cNvSpPr/>
            <p:nvPr/>
          </p:nvSpPr>
          <p:spPr>
            <a:xfrm>
              <a:off x="2671394" y="1371981"/>
              <a:ext cx="353519" cy="695039"/>
            </a:xfrm>
            <a:custGeom>
              <a:rect b="b" l="l" r="r" t="t"/>
              <a:pathLst>
                <a:path extrusionOk="0" h="695039" w="353519">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5"/>
            <p:cNvSpPr/>
            <p:nvPr/>
          </p:nvSpPr>
          <p:spPr>
            <a:xfrm>
              <a:off x="2315965" y="1348763"/>
              <a:ext cx="403432" cy="814679"/>
            </a:xfrm>
            <a:custGeom>
              <a:rect b="b" l="l" r="r" t="t"/>
              <a:pathLst>
                <a:path extrusionOk="0" h="814679" w="403432">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5"/>
            <p:cNvSpPr/>
            <p:nvPr/>
          </p:nvSpPr>
          <p:spPr>
            <a:xfrm>
              <a:off x="2373403" y="1062776"/>
              <a:ext cx="268166" cy="327122"/>
            </a:xfrm>
            <a:custGeom>
              <a:rect b="b" l="l" r="r" t="t"/>
              <a:pathLst>
                <a:path extrusionOk="0" h="327122" w="268166">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15"/>
            <p:cNvSpPr/>
            <p:nvPr/>
          </p:nvSpPr>
          <p:spPr>
            <a:xfrm>
              <a:off x="2348404" y="1033740"/>
              <a:ext cx="282986" cy="280709"/>
            </a:xfrm>
            <a:custGeom>
              <a:rect b="b" l="l" r="r" t="t"/>
              <a:pathLst>
                <a:path extrusionOk="0" h="280709" w="282986">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5"/>
            <p:cNvSpPr/>
            <p:nvPr/>
          </p:nvSpPr>
          <p:spPr>
            <a:xfrm>
              <a:off x="2295460" y="1509426"/>
              <a:ext cx="362138" cy="623316"/>
            </a:xfrm>
            <a:custGeom>
              <a:rect b="b" l="l" r="r" t="t"/>
              <a:pathLst>
                <a:path extrusionOk="0" h="623316" w="362138">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5"/>
            <p:cNvSpPr/>
            <p:nvPr/>
          </p:nvSpPr>
          <p:spPr>
            <a:xfrm>
              <a:off x="2681160" y="1699641"/>
              <a:ext cx="419212" cy="565118"/>
            </a:xfrm>
            <a:custGeom>
              <a:rect b="b" l="l" r="r" t="t"/>
              <a:pathLst>
                <a:path extrusionOk="0" h="565118" w="419212">
                  <a:moveTo>
                    <a:pt x="419212" y="0"/>
                  </a:moveTo>
                  <a:lnTo>
                    <a:pt x="287965" y="449771"/>
                  </a:lnTo>
                  <a:lnTo>
                    <a:pt x="0" y="565118"/>
                  </a:lnTo>
                  <a:lnTo>
                    <a:pt x="105017" y="126968"/>
                  </a:lnTo>
                  <a:lnTo>
                    <a:pt x="419212" y="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5"/>
            <p:cNvSpPr/>
            <p:nvPr/>
          </p:nvSpPr>
          <p:spPr>
            <a:xfrm>
              <a:off x="2608827" y="2053875"/>
              <a:ext cx="212446" cy="104783"/>
            </a:xfrm>
            <a:custGeom>
              <a:rect b="b" l="l" r="r" t="t"/>
              <a:pathLst>
                <a:path extrusionOk="0" h="104783" w="212446">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5"/>
            <p:cNvSpPr/>
            <p:nvPr/>
          </p:nvSpPr>
          <p:spPr>
            <a:xfrm>
              <a:off x="2916099" y="1987646"/>
              <a:ext cx="131568" cy="109091"/>
            </a:xfrm>
            <a:custGeom>
              <a:rect b="b" l="l" r="r" t="t"/>
              <a:pathLst>
                <a:path extrusionOk="0" h="109091" w="131568">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5"/>
            <p:cNvSpPr/>
            <p:nvPr/>
          </p:nvSpPr>
          <p:spPr>
            <a:xfrm>
              <a:off x="2631550" y="1349025"/>
              <a:ext cx="130391" cy="190023"/>
            </a:xfrm>
            <a:custGeom>
              <a:rect b="b" l="l" r="r" t="t"/>
              <a:pathLst>
                <a:path extrusionOk="0" h="190023" w="130391">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5"/>
            <p:cNvSpPr/>
            <p:nvPr/>
          </p:nvSpPr>
          <p:spPr>
            <a:xfrm>
              <a:off x="2269458" y="1478036"/>
              <a:ext cx="157611" cy="236452"/>
            </a:xfrm>
            <a:custGeom>
              <a:rect b="b" l="l" r="r" t="t"/>
              <a:pathLst>
                <a:path extrusionOk="0" h="236452" w="157611">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5"/>
            <p:cNvSpPr/>
            <p:nvPr/>
          </p:nvSpPr>
          <p:spPr>
            <a:xfrm>
              <a:off x="3098756" y="3983831"/>
              <a:ext cx="98079" cy="56769"/>
            </a:xfrm>
            <a:custGeom>
              <a:rect b="b" l="l" r="r" t="t"/>
              <a:pathLst>
                <a:path extrusionOk="0" h="56769" w="98079">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5"/>
            <p:cNvSpPr/>
            <p:nvPr/>
          </p:nvSpPr>
          <p:spPr>
            <a:xfrm>
              <a:off x="4017202" y="4508754"/>
              <a:ext cx="98079" cy="56769"/>
            </a:xfrm>
            <a:custGeom>
              <a:rect b="b" l="l" r="r" t="t"/>
              <a:pathLst>
                <a:path extrusionOk="0" h="56769" w="98079">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5"/>
            <p:cNvSpPr/>
            <p:nvPr/>
          </p:nvSpPr>
          <p:spPr>
            <a:xfrm>
              <a:off x="5609182" y="3535680"/>
              <a:ext cx="98079" cy="56769"/>
            </a:xfrm>
            <a:custGeom>
              <a:rect b="b" l="l" r="r" t="t"/>
              <a:pathLst>
                <a:path extrusionOk="0" h="56769" w="98079">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5"/>
            <p:cNvSpPr/>
            <p:nvPr/>
          </p:nvSpPr>
          <p:spPr>
            <a:xfrm>
              <a:off x="3115863" y="3050952"/>
              <a:ext cx="67191" cy="975240"/>
            </a:xfrm>
            <a:custGeom>
              <a:rect b="b" l="l" r="r" t="t"/>
              <a:pathLst>
                <a:path extrusionOk="0" h="975240" w="67191">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5"/>
            <p:cNvSpPr/>
            <p:nvPr/>
          </p:nvSpPr>
          <p:spPr>
            <a:xfrm>
              <a:off x="4036495" y="3422808"/>
              <a:ext cx="59588" cy="1128783"/>
            </a:xfrm>
            <a:custGeom>
              <a:rect b="b" l="l" r="r" t="t"/>
              <a:pathLst>
                <a:path extrusionOk="0" h="1128783" w="59588">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5"/>
            <p:cNvSpPr/>
            <p:nvPr/>
          </p:nvSpPr>
          <p:spPr>
            <a:xfrm>
              <a:off x="5628379" y="2652522"/>
              <a:ext cx="59588" cy="923996"/>
            </a:xfrm>
            <a:custGeom>
              <a:rect b="b" l="l" r="r" t="t"/>
              <a:pathLst>
                <a:path extrusionOk="0" h="923996" w="59588">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5"/>
            <p:cNvSpPr/>
            <p:nvPr/>
          </p:nvSpPr>
          <p:spPr>
            <a:xfrm>
              <a:off x="3056370" y="3054762"/>
              <a:ext cx="1009872" cy="652653"/>
            </a:xfrm>
            <a:custGeom>
              <a:rect b="b" l="l" r="r" t="t"/>
              <a:pathLst>
                <a:path extrusionOk="0" h="652653" w="1009872">
                  <a:moveTo>
                    <a:pt x="1009872" y="652653"/>
                  </a:moveTo>
                  <a:lnTo>
                    <a:pt x="0" y="68294"/>
                  </a:lnTo>
                  <a:lnTo>
                    <a:pt x="0" y="0"/>
                  </a:lnTo>
                  <a:lnTo>
                    <a:pt x="1009872" y="584454"/>
                  </a:lnTo>
                  <a:lnTo>
                    <a:pt x="1009872" y="652653"/>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5"/>
            <p:cNvSpPr/>
            <p:nvPr/>
          </p:nvSpPr>
          <p:spPr>
            <a:xfrm>
              <a:off x="3056084" y="2071592"/>
              <a:ext cx="2712855" cy="1569720"/>
            </a:xfrm>
            <a:custGeom>
              <a:rect b="b" l="l" r="r" t="t"/>
              <a:pathLst>
                <a:path extrusionOk="0" h="1569720" w="2712855">
                  <a:moveTo>
                    <a:pt x="2712856" y="584359"/>
                  </a:moveTo>
                  <a:lnTo>
                    <a:pt x="1009967" y="1569720"/>
                  </a:lnTo>
                  <a:lnTo>
                    <a:pt x="0" y="985361"/>
                  </a:lnTo>
                  <a:lnTo>
                    <a:pt x="1702889" y="0"/>
                  </a:lnTo>
                  <a:lnTo>
                    <a:pt x="2712856" y="58435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5"/>
            <p:cNvSpPr/>
            <p:nvPr/>
          </p:nvSpPr>
          <p:spPr>
            <a:xfrm>
              <a:off x="4066242" y="2653855"/>
              <a:ext cx="1702888" cy="1053560"/>
            </a:xfrm>
            <a:custGeom>
              <a:rect b="b" l="l" r="r" t="t"/>
              <a:pathLst>
                <a:path extrusionOk="0" h="1053560" w="1702888">
                  <a:moveTo>
                    <a:pt x="1702888" y="68199"/>
                  </a:moveTo>
                  <a:lnTo>
                    <a:pt x="0" y="1053560"/>
                  </a:lnTo>
                  <a:lnTo>
                    <a:pt x="0" y="985361"/>
                  </a:lnTo>
                  <a:lnTo>
                    <a:pt x="1702888" y="0"/>
                  </a:lnTo>
                  <a:lnTo>
                    <a:pt x="1702888" y="68199"/>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5"/>
            <p:cNvSpPr/>
            <p:nvPr/>
          </p:nvSpPr>
          <p:spPr>
            <a:xfrm>
              <a:off x="4763535" y="2360390"/>
              <a:ext cx="519572" cy="326898"/>
            </a:xfrm>
            <a:custGeom>
              <a:rect b="b" l="l" r="r" t="t"/>
              <a:pathLst>
                <a:path extrusionOk="0" h="326898" w="519572">
                  <a:moveTo>
                    <a:pt x="519572" y="98965"/>
                  </a:moveTo>
                  <a:lnTo>
                    <a:pt x="248049" y="326898"/>
                  </a:lnTo>
                  <a:lnTo>
                    <a:pt x="0" y="227933"/>
                  </a:lnTo>
                  <a:lnTo>
                    <a:pt x="271523" y="0"/>
                  </a:lnTo>
                  <a:lnTo>
                    <a:pt x="519572" y="98965"/>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5"/>
            <p:cNvSpPr/>
            <p:nvPr/>
          </p:nvSpPr>
          <p:spPr>
            <a:xfrm>
              <a:off x="4668877" y="2346674"/>
              <a:ext cx="551219" cy="318992"/>
            </a:xfrm>
            <a:custGeom>
              <a:rect b="b" l="l" r="r" t="t"/>
              <a:pathLst>
                <a:path extrusionOk="0" h="318992" w="551219">
                  <a:moveTo>
                    <a:pt x="551220" y="123254"/>
                  </a:moveTo>
                  <a:lnTo>
                    <a:pt x="212980" y="318992"/>
                  </a:lnTo>
                  <a:lnTo>
                    <a:pt x="0" y="195739"/>
                  </a:lnTo>
                  <a:lnTo>
                    <a:pt x="338240" y="0"/>
                  </a:lnTo>
                  <a:lnTo>
                    <a:pt x="551220" y="123254"/>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5"/>
            <p:cNvSpPr/>
            <p:nvPr/>
          </p:nvSpPr>
          <p:spPr>
            <a:xfrm>
              <a:off x="4743291" y="2531554"/>
              <a:ext cx="161184" cy="93249"/>
            </a:xfrm>
            <a:custGeom>
              <a:rect b="b" l="l" r="r" t="t"/>
              <a:pathLst>
                <a:path extrusionOk="0" h="93249" w="161184">
                  <a:moveTo>
                    <a:pt x="161184" y="81248"/>
                  </a:moveTo>
                  <a:lnTo>
                    <a:pt x="140466" y="93250"/>
                  </a:lnTo>
                  <a:lnTo>
                    <a:pt x="0" y="12001"/>
                  </a:lnTo>
                  <a:lnTo>
                    <a:pt x="20718" y="0"/>
                  </a:lnTo>
                  <a:lnTo>
                    <a:pt x="161184" y="81248"/>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5"/>
            <p:cNvSpPr/>
            <p:nvPr/>
          </p:nvSpPr>
          <p:spPr>
            <a:xfrm>
              <a:off x="4789955" y="2504598"/>
              <a:ext cx="161089" cy="93249"/>
            </a:xfrm>
            <a:custGeom>
              <a:rect b="b" l="l" r="r" t="t"/>
              <a:pathLst>
                <a:path extrusionOk="0" h="93249" w="161089">
                  <a:moveTo>
                    <a:pt x="161089" y="81248"/>
                  </a:moveTo>
                  <a:lnTo>
                    <a:pt x="140371" y="93250"/>
                  </a:lnTo>
                  <a:lnTo>
                    <a:pt x="0" y="12002"/>
                  </a:lnTo>
                  <a:lnTo>
                    <a:pt x="20718" y="0"/>
                  </a:lnTo>
                  <a:lnTo>
                    <a:pt x="161089" y="81248"/>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5"/>
            <p:cNvSpPr/>
            <p:nvPr/>
          </p:nvSpPr>
          <p:spPr>
            <a:xfrm>
              <a:off x="4834813" y="2478690"/>
              <a:ext cx="161089" cy="93154"/>
            </a:xfrm>
            <a:custGeom>
              <a:rect b="b" l="l" r="r" t="t"/>
              <a:pathLst>
                <a:path extrusionOk="0" h="93154" w="161089">
                  <a:moveTo>
                    <a:pt x="161089" y="81248"/>
                  </a:moveTo>
                  <a:lnTo>
                    <a:pt x="140371" y="93154"/>
                  </a:lnTo>
                  <a:lnTo>
                    <a:pt x="0" y="12002"/>
                  </a:lnTo>
                  <a:lnTo>
                    <a:pt x="20718" y="0"/>
                  </a:lnTo>
                  <a:lnTo>
                    <a:pt x="161089" y="81248"/>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5"/>
            <p:cNvSpPr/>
            <p:nvPr/>
          </p:nvSpPr>
          <p:spPr>
            <a:xfrm>
              <a:off x="4998753" y="2451734"/>
              <a:ext cx="102450" cy="59245"/>
            </a:xfrm>
            <a:custGeom>
              <a:rect b="b" l="l" r="r" t="t"/>
              <a:pathLst>
                <a:path extrusionOk="0" h="59245" w="102450">
                  <a:moveTo>
                    <a:pt x="102451" y="47244"/>
                  </a:moveTo>
                  <a:lnTo>
                    <a:pt x="81733" y="59246"/>
                  </a:lnTo>
                  <a:lnTo>
                    <a:pt x="0" y="12002"/>
                  </a:lnTo>
                  <a:lnTo>
                    <a:pt x="20718" y="0"/>
                  </a:lnTo>
                  <a:lnTo>
                    <a:pt x="102451" y="47244"/>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15"/>
            <p:cNvSpPr/>
            <p:nvPr/>
          </p:nvSpPr>
          <p:spPr>
            <a:xfrm>
              <a:off x="5043611" y="2425731"/>
              <a:ext cx="102450" cy="59245"/>
            </a:xfrm>
            <a:custGeom>
              <a:rect b="b" l="l" r="r" t="t"/>
              <a:pathLst>
                <a:path extrusionOk="0" h="59245" w="102450">
                  <a:moveTo>
                    <a:pt x="102451" y="47339"/>
                  </a:moveTo>
                  <a:lnTo>
                    <a:pt x="81733" y="59246"/>
                  </a:lnTo>
                  <a:lnTo>
                    <a:pt x="0" y="12001"/>
                  </a:lnTo>
                  <a:lnTo>
                    <a:pt x="20718" y="0"/>
                  </a:lnTo>
                  <a:lnTo>
                    <a:pt x="102451" y="473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15"/>
            <p:cNvSpPr/>
            <p:nvPr/>
          </p:nvSpPr>
          <p:spPr>
            <a:xfrm>
              <a:off x="4912649" y="2469832"/>
              <a:ext cx="307447" cy="180974"/>
            </a:xfrm>
            <a:custGeom>
              <a:rect b="b" l="l" r="r" t="t"/>
              <a:pathLst>
                <a:path extrusionOk="0" h="180974" w="307447">
                  <a:moveTo>
                    <a:pt x="7508" y="180975"/>
                  </a:moveTo>
                  <a:cubicBezTo>
                    <a:pt x="13115" y="178594"/>
                    <a:pt x="307448" y="0"/>
                    <a:pt x="307448" y="0"/>
                  </a:cubicBezTo>
                  <a:lnTo>
                    <a:pt x="0" y="178117"/>
                  </a:lnTo>
                  <a:close/>
                </a:path>
              </a:pathLst>
            </a:custGeom>
            <a:solidFill>
              <a:srgbClr val="D6D6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5"/>
            <p:cNvSpPr/>
            <p:nvPr/>
          </p:nvSpPr>
          <p:spPr>
            <a:xfrm>
              <a:off x="4894497" y="2841212"/>
              <a:ext cx="147498" cy="85344"/>
            </a:xfrm>
            <a:custGeom>
              <a:rect b="b" l="l" r="r" t="t"/>
              <a:pathLst>
                <a:path extrusionOk="0" h="85344" w="147498">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5"/>
            <p:cNvSpPr/>
            <p:nvPr/>
          </p:nvSpPr>
          <p:spPr>
            <a:xfrm>
              <a:off x="4901418" y="2763964"/>
              <a:ext cx="147800" cy="156591"/>
            </a:xfrm>
            <a:custGeom>
              <a:rect b="b" l="l" r="r" t="t"/>
              <a:pathLst>
                <a:path extrusionOk="0" h="156591" w="14780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5"/>
            <p:cNvSpPr/>
            <p:nvPr/>
          </p:nvSpPr>
          <p:spPr>
            <a:xfrm>
              <a:off x="4901720" y="2721292"/>
              <a:ext cx="147498" cy="85344"/>
            </a:xfrm>
            <a:custGeom>
              <a:rect b="b" l="l" r="r" t="t"/>
              <a:pathLst>
                <a:path extrusionOk="0" h="85344" w="147498">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15"/>
            <p:cNvSpPr/>
            <p:nvPr/>
          </p:nvSpPr>
          <p:spPr>
            <a:xfrm>
              <a:off x="4913314" y="2732891"/>
              <a:ext cx="124214" cy="61955"/>
            </a:xfrm>
            <a:custGeom>
              <a:rect b="b" l="l" r="r" t="t"/>
              <a:pathLst>
                <a:path extrusionOk="0" h="61955" w="124214">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15"/>
            <p:cNvSpPr/>
            <p:nvPr/>
          </p:nvSpPr>
          <p:spPr>
            <a:xfrm>
              <a:off x="4922818" y="2733153"/>
              <a:ext cx="114710" cy="61622"/>
            </a:xfrm>
            <a:custGeom>
              <a:rect b="b" l="l" r="r" t="t"/>
              <a:pathLst>
                <a:path extrusionOk="0" h="61622" w="11471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5"/>
            <p:cNvSpPr/>
            <p:nvPr/>
          </p:nvSpPr>
          <p:spPr>
            <a:xfrm>
              <a:off x="5015195" y="2807589"/>
              <a:ext cx="42215" cy="98678"/>
            </a:xfrm>
            <a:custGeom>
              <a:rect b="b" l="l" r="r" t="t"/>
              <a:pathLst>
                <a:path extrusionOk="0" h="98678" w="42215">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15"/>
            <p:cNvSpPr/>
            <p:nvPr/>
          </p:nvSpPr>
          <p:spPr>
            <a:xfrm>
              <a:off x="5015195" y="2812256"/>
              <a:ext cx="34783" cy="94465"/>
            </a:xfrm>
            <a:custGeom>
              <a:rect b="b" l="l" r="r" t="t"/>
              <a:pathLst>
                <a:path extrusionOk="0" h="94465" w="34783">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15"/>
            <p:cNvSpPr/>
            <p:nvPr/>
          </p:nvSpPr>
          <p:spPr>
            <a:xfrm>
              <a:off x="3439562" y="2994755"/>
              <a:ext cx="147498" cy="85344"/>
            </a:xfrm>
            <a:custGeom>
              <a:rect b="b" l="l" r="r" t="t"/>
              <a:pathLst>
                <a:path extrusionOk="0" h="85344" w="147498">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5"/>
            <p:cNvSpPr/>
            <p:nvPr/>
          </p:nvSpPr>
          <p:spPr>
            <a:xfrm>
              <a:off x="3446488" y="2917507"/>
              <a:ext cx="147795" cy="156591"/>
            </a:xfrm>
            <a:custGeom>
              <a:rect b="b" l="l" r="r" t="t"/>
              <a:pathLst>
                <a:path extrusionOk="0" h="156591" w="147795">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15"/>
            <p:cNvSpPr/>
            <p:nvPr/>
          </p:nvSpPr>
          <p:spPr>
            <a:xfrm>
              <a:off x="3446785" y="2874835"/>
              <a:ext cx="147498" cy="85344"/>
            </a:xfrm>
            <a:custGeom>
              <a:rect b="b" l="l" r="r" t="t"/>
              <a:pathLst>
                <a:path extrusionOk="0" h="85344" w="147498">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15"/>
            <p:cNvSpPr/>
            <p:nvPr/>
          </p:nvSpPr>
          <p:spPr>
            <a:xfrm>
              <a:off x="3458475" y="2886430"/>
              <a:ext cx="124119" cy="61959"/>
            </a:xfrm>
            <a:custGeom>
              <a:rect b="b" l="l" r="r" t="t"/>
              <a:pathLst>
                <a:path extrusionOk="0" h="61959" w="124119">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5"/>
            <p:cNvSpPr/>
            <p:nvPr/>
          </p:nvSpPr>
          <p:spPr>
            <a:xfrm>
              <a:off x="3467883" y="2886601"/>
              <a:ext cx="114710" cy="61717"/>
            </a:xfrm>
            <a:custGeom>
              <a:rect b="b" l="l" r="r" t="t"/>
              <a:pathLst>
                <a:path extrusionOk="0" h="61717" w="11471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15"/>
            <p:cNvSpPr/>
            <p:nvPr/>
          </p:nvSpPr>
          <p:spPr>
            <a:xfrm>
              <a:off x="3559880" y="2961132"/>
              <a:ext cx="42223" cy="98678"/>
            </a:xfrm>
            <a:custGeom>
              <a:rect b="b" l="l" r="r" t="t"/>
              <a:pathLst>
                <a:path extrusionOk="0" h="98678" w="42223">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15"/>
            <p:cNvSpPr/>
            <p:nvPr/>
          </p:nvSpPr>
          <p:spPr>
            <a:xfrm>
              <a:off x="3560165" y="2965989"/>
              <a:ext cx="34688" cy="94398"/>
            </a:xfrm>
            <a:custGeom>
              <a:rect b="b" l="l" r="r" t="t"/>
              <a:pathLst>
                <a:path extrusionOk="0" h="94398" w="34688">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15"/>
            <p:cNvSpPr/>
            <p:nvPr/>
          </p:nvSpPr>
          <p:spPr>
            <a:xfrm>
              <a:off x="5618400" y="4515040"/>
              <a:ext cx="756691" cy="437959"/>
            </a:xfrm>
            <a:custGeom>
              <a:rect b="b" l="l" r="r" t="t"/>
              <a:pathLst>
                <a:path extrusionOk="0" h="437959" w="756691">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15"/>
            <p:cNvSpPr/>
            <p:nvPr/>
          </p:nvSpPr>
          <p:spPr>
            <a:xfrm>
              <a:off x="6158405" y="3069812"/>
              <a:ext cx="186021" cy="406050"/>
            </a:xfrm>
            <a:custGeom>
              <a:rect b="b" l="l" r="r" t="t"/>
              <a:pathLst>
                <a:path extrusionOk="0" h="406050" w="186021">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15"/>
            <p:cNvSpPr/>
            <p:nvPr/>
          </p:nvSpPr>
          <p:spPr>
            <a:xfrm>
              <a:off x="6184541" y="2902850"/>
              <a:ext cx="133813" cy="257894"/>
            </a:xfrm>
            <a:custGeom>
              <a:rect b="b" l="l" r="r" t="t"/>
              <a:pathLst>
                <a:path extrusionOk="0" h="257894" w="133813">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15"/>
            <p:cNvSpPr/>
            <p:nvPr/>
          </p:nvSpPr>
          <p:spPr>
            <a:xfrm>
              <a:off x="5735029" y="4688404"/>
              <a:ext cx="288490" cy="162715"/>
            </a:xfrm>
            <a:custGeom>
              <a:rect b="b" l="l" r="r" t="t"/>
              <a:pathLst>
                <a:path extrusionOk="0" h="162715" w="28849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15"/>
            <p:cNvSpPr/>
            <p:nvPr/>
          </p:nvSpPr>
          <p:spPr>
            <a:xfrm>
              <a:off x="5735111" y="4715446"/>
              <a:ext cx="283683" cy="135768"/>
            </a:xfrm>
            <a:custGeom>
              <a:rect b="b" l="l" r="r" t="t"/>
              <a:pathLst>
                <a:path extrusionOk="0" h="135768" w="283683">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5"/>
            <p:cNvSpPr/>
            <p:nvPr/>
          </p:nvSpPr>
          <p:spPr>
            <a:xfrm>
              <a:off x="5946488" y="4593442"/>
              <a:ext cx="288134" cy="162731"/>
            </a:xfrm>
            <a:custGeom>
              <a:rect b="b" l="l" r="r" t="t"/>
              <a:pathLst>
                <a:path extrusionOk="0" h="162731" w="288134">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5"/>
            <p:cNvSpPr/>
            <p:nvPr/>
          </p:nvSpPr>
          <p:spPr>
            <a:xfrm>
              <a:off x="5946095" y="4620482"/>
              <a:ext cx="283683" cy="135691"/>
            </a:xfrm>
            <a:custGeom>
              <a:rect b="b" l="l" r="r" t="t"/>
              <a:pathLst>
                <a:path extrusionOk="0" h="135691" w="283683">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5"/>
            <p:cNvSpPr/>
            <p:nvPr/>
          </p:nvSpPr>
          <p:spPr>
            <a:xfrm>
              <a:off x="5812467" y="3540156"/>
              <a:ext cx="422006" cy="1193603"/>
            </a:xfrm>
            <a:custGeom>
              <a:rect b="b" l="l" r="r" t="t"/>
              <a:pathLst>
                <a:path extrusionOk="0" h="1193603" w="422006">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15"/>
            <p:cNvSpPr/>
            <p:nvPr/>
          </p:nvSpPr>
          <p:spPr>
            <a:xfrm>
              <a:off x="5874419" y="2560474"/>
              <a:ext cx="305952" cy="491697"/>
            </a:xfrm>
            <a:custGeom>
              <a:rect b="b" l="l" r="r" t="t"/>
              <a:pathLst>
                <a:path extrusionOk="0" h="491697" w="305952">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15"/>
            <p:cNvSpPr/>
            <p:nvPr/>
          </p:nvSpPr>
          <p:spPr>
            <a:xfrm>
              <a:off x="5809360" y="2908700"/>
              <a:ext cx="471048" cy="781597"/>
            </a:xfrm>
            <a:custGeom>
              <a:rect b="b" l="l" r="r" t="t"/>
              <a:pathLst>
                <a:path extrusionOk="0" h="781597" w="471048">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5"/>
            <p:cNvSpPr/>
            <p:nvPr/>
          </p:nvSpPr>
          <p:spPr>
            <a:xfrm>
              <a:off x="5348856" y="3006224"/>
              <a:ext cx="597933" cy="466333"/>
            </a:xfrm>
            <a:custGeom>
              <a:rect b="b" l="l" r="r" t="t"/>
              <a:pathLst>
                <a:path extrusionOk="0" h="466333" w="597933">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5"/>
            <p:cNvSpPr/>
            <p:nvPr/>
          </p:nvSpPr>
          <p:spPr>
            <a:xfrm>
              <a:off x="5786047" y="2996305"/>
              <a:ext cx="182011" cy="266828"/>
            </a:xfrm>
            <a:custGeom>
              <a:rect b="b" l="l" r="r" t="t"/>
              <a:pathLst>
                <a:path extrusionOk="0" h="266828" w="182011">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5"/>
            <p:cNvSpPr/>
            <p:nvPr/>
          </p:nvSpPr>
          <p:spPr>
            <a:xfrm>
              <a:off x="5873666" y="2538911"/>
              <a:ext cx="296973" cy="328330"/>
            </a:xfrm>
            <a:custGeom>
              <a:rect b="b" l="l" r="r" t="t"/>
              <a:pathLst>
                <a:path extrusionOk="0" h="328330" w="296973">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15"/>
            <p:cNvSpPr/>
            <p:nvPr/>
          </p:nvSpPr>
          <p:spPr>
            <a:xfrm>
              <a:off x="4255557" y="1955958"/>
              <a:ext cx="334153" cy="334898"/>
            </a:xfrm>
            <a:custGeom>
              <a:rect b="b" l="l" r="r" t="t"/>
              <a:pathLst>
                <a:path extrusionOk="0" h="334898" w="334153">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5"/>
            <p:cNvSpPr/>
            <p:nvPr/>
          </p:nvSpPr>
          <p:spPr>
            <a:xfrm>
              <a:off x="4197204" y="1948719"/>
              <a:ext cx="450859" cy="225075"/>
            </a:xfrm>
            <a:custGeom>
              <a:rect b="b" l="l" r="r" t="t"/>
              <a:pathLst>
                <a:path extrusionOk="0" h="225075" w="450859">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5"/>
            <p:cNvSpPr/>
            <p:nvPr/>
          </p:nvSpPr>
          <p:spPr>
            <a:xfrm>
              <a:off x="4129822" y="1856041"/>
              <a:ext cx="585718" cy="291750"/>
            </a:xfrm>
            <a:custGeom>
              <a:rect b="b" l="l" r="r" t="t"/>
              <a:pathLst>
                <a:path extrusionOk="0" h="291750" w="585718">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5"/>
            <p:cNvSpPr/>
            <p:nvPr/>
          </p:nvSpPr>
          <p:spPr>
            <a:xfrm>
              <a:off x="4129822" y="1818703"/>
              <a:ext cx="585718" cy="291750"/>
            </a:xfrm>
            <a:custGeom>
              <a:rect b="b" l="l" r="r" t="t"/>
              <a:pathLst>
                <a:path extrusionOk="0" h="291750" w="585718">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5"/>
            <p:cNvSpPr/>
            <p:nvPr/>
          </p:nvSpPr>
          <p:spPr>
            <a:xfrm>
              <a:off x="4066052" y="1720024"/>
              <a:ext cx="713163" cy="355663"/>
            </a:xfrm>
            <a:custGeom>
              <a:rect b="b" l="l" r="r" t="t"/>
              <a:pathLst>
                <a:path extrusionOk="0" h="355663" w="713163">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15"/>
            <p:cNvSpPr/>
            <p:nvPr/>
          </p:nvSpPr>
          <p:spPr>
            <a:xfrm>
              <a:off x="4066052" y="1674590"/>
              <a:ext cx="713163" cy="355568"/>
            </a:xfrm>
            <a:custGeom>
              <a:rect b="b" l="l" r="r" t="t"/>
              <a:pathLst>
                <a:path extrusionOk="0" h="355568" w="713163">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5"/>
            <p:cNvSpPr/>
            <p:nvPr/>
          </p:nvSpPr>
          <p:spPr>
            <a:xfrm>
              <a:off x="4013211" y="1574958"/>
              <a:ext cx="818751" cy="408241"/>
            </a:xfrm>
            <a:custGeom>
              <a:rect b="b" l="l" r="r" t="t"/>
              <a:pathLst>
                <a:path extrusionOk="0" h="408241" w="818751">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5"/>
            <p:cNvSpPr/>
            <p:nvPr/>
          </p:nvSpPr>
          <p:spPr>
            <a:xfrm>
              <a:off x="4013211" y="1522666"/>
              <a:ext cx="818751" cy="408336"/>
            </a:xfrm>
            <a:custGeom>
              <a:rect b="b" l="l" r="r" t="t"/>
              <a:pathLst>
                <a:path extrusionOk="0" h="408336" w="818751">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5"/>
            <p:cNvSpPr/>
            <p:nvPr/>
          </p:nvSpPr>
          <p:spPr>
            <a:xfrm>
              <a:off x="3962270" y="1359312"/>
              <a:ext cx="920726" cy="532828"/>
            </a:xfrm>
            <a:custGeom>
              <a:rect b="b" l="l" r="r" t="t"/>
              <a:pathLst>
                <a:path extrusionOk="0" h="532828" w="920726">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15"/>
            <p:cNvSpPr/>
            <p:nvPr/>
          </p:nvSpPr>
          <p:spPr>
            <a:xfrm>
              <a:off x="4264396" y="969264"/>
              <a:ext cx="40771" cy="635222"/>
            </a:xfrm>
            <a:custGeom>
              <a:rect b="b" l="l" r="r" t="t"/>
              <a:pathLst>
                <a:path extrusionOk="0" h="635222" w="40771">
                  <a:moveTo>
                    <a:pt x="0" y="0"/>
                  </a:moveTo>
                  <a:lnTo>
                    <a:pt x="40771" y="0"/>
                  </a:lnTo>
                  <a:lnTo>
                    <a:pt x="40771" y="635222"/>
                  </a:lnTo>
                  <a:lnTo>
                    <a:pt x="0" y="635222"/>
                  </a:lnTo>
                  <a:close/>
                </a:path>
              </a:pathLst>
            </a:custGeom>
            <a:solidFill>
              <a:srgbClr val="D8AA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5"/>
            <p:cNvSpPr/>
            <p:nvPr/>
          </p:nvSpPr>
          <p:spPr>
            <a:xfrm>
              <a:off x="4543522" y="969264"/>
              <a:ext cx="40771" cy="635222"/>
            </a:xfrm>
            <a:custGeom>
              <a:rect b="b" l="l" r="r" t="t"/>
              <a:pathLst>
                <a:path extrusionOk="0" h="635222" w="40771">
                  <a:moveTo>
                    <a:pt x="0" y="0"/>
                  </a:moveTo>
                  <a:lnTo>
                    <a:pt x="40771" y="0"/>
                  </a:lnTo>
                  <a:lnTo>
                    <a:pt x="40771" y="635222"/>
                  </a:lnTo>
                  <a:lnTo>
                    <a:pt x="0" y="635222"/>
                  </a:lnTo>
                  <a:close/>
                </a:path>
              </a:pathLst>
            </a:custGeom>
            <a:solidFill>
              <a:srgbClr val="D8AA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5"/>
            <p:cNvSpPr/>
            <p:nvPr/>
          </p:nvSpPr>
          <p:spPr>
            <a:xfrm>
              <a:off x="4264396" y="901827"/>
              <a:ext cx="319897" cy="108775"/>
            </a:xfrm>
            <a:custGeom>
              <a:rect b="b" l="l" r="r" t="t"/>
              <a:pathLst>
                <a:path extrusionOk="0" h="108775" w="319897">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5"/>
            <p:cNvSpPr/>
            <p:nvPr/>
          </p:nvSpPr>
          <p:spPr>
            <a:xfrm>
              <a:off x="3749667" y="190500"/>
              <a:ext cx="1343462" cy="1451800"/>
            </a:xfrm>
            <a:custGeom>
              <a:rect b="b" l="l" r="r" t="t"/>
              <a:pathLst>
                <a:path extrusionOk="0" h="1451800" w="1343462">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5" name="Google Shape;265;p15"/>
            <p:cNvGrpSpPr/>
            <p:nvPr/>
          </p:nvGrpSpPr>
          <p:grpSpPr>
            <a:xfrm>
              <a:off x="3923682" y="3244965"/>
              <a:ext cx="195764" cy="131404"/>
              <a:chOff x="5733332" y="4102215"/>
              <a:chExt cx="195764" cy="131404"/>
            </a:xfrm>
          </p:grpSpPr>
          <p:sp>
            <p:nvSpPr>
              <p:cNvPr id="266" name="Google Shape;266;p15"/>
              <p:cNvSpPr/>
              <p:nvPr/>
            </p:nvSpPr>
            <p:spPr>
              <a:xfrm>
                <a:off x="5734887" y="4131087"/>
                <a:ext cx="177232" cy="100744"/>
              </a:xfrm>
              <a:custGeom>
                <a:rect b="b" l="l" r="r" t="t"/>
                <a:pathLst>
                  <a:path extrusionOk="0" h="100744" w="177232">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5"/>
              <p:cNvSpPr/>
              <p:nvPr/>
            </p:nvSpPr>
            <p:spPr>
              <a:xfrm>
                <a:off x="5750846" y="4118425"/>
                <a:ext cx="155883" cy="109857"/>
              </a:xfrm>
              <a:custGeom>
                <a:rect b="b" l="l" r="r" t="t"/>
                <a:pathLst>
                  <a:path extrusionOk="0" h="109857" w="155883">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5"/>
              <p:cNvSpPr/>
              <p:nvPr/>
            </p:nvSpPr>
            <p:spPr>
              <a:xfrm>
                <a:off x="5733332" y="4130673"/>
                <a:ext cx="192169" cy="73375"/>
              </a:xfrm>
              <a:custGeom>
                <a:rect b="b" l="l" r="r" t="t"/>
                <a:pathLst>
                  <a:path extrusionOk="0" h="73375" w="192169">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5"/>
              <p:cNvSpPr/>
              <p:nvPr/>
            </p:nvSpPr>
            <p:spPr>
              <a:xfrm>
                <a:off x="5757380" y="4106036"/>
                <a:ext cx="156130" cy="127583"/>
              </a:xfrm>
              <a:custGeom>
                <a:rect b="b" l="l" r="r" t="t"/>
                <a:pathLst>
                  <a:path extrusionOk="0" h="127583" w="15613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15"/>
              <p:cNvSpPr/>
              <p:nvPr/>
            </p:nvSpPr>
            <p:spPr>
              <a:xfrm>
                <a:off x="5834686" y="4162247"/>
                <a:ext cx="73778" cy="62054"/>
              </a:xfrm>
              <a:custGeom>
                <a:rect b="b" l="l" r="r" t="t"/>
                <a:pathLst>
                  <a:path extrusionOk="0" h="62054" w="73778">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15"/>
              <p:cNvSpPr/>
              <p:nvPr/>
            </p:nvSpPr>
            <p:spPr>
              <a:xfrm>
                <a:off x="5745586" y="4102215"/>
                <a:ext cx="183510" cy="128783"/>
              </a:xfrm>
              <a:custGeom>
                <a:rect b="b" l="l" r="r" t="t"/>
                <a:pathLst>
                  <a:path extrusionOk="0" h="128783" w="18351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5"/>
              <p:cNvSpPr/>
              <p:nvPr/>
            </p:nvSpPr>
            <p:spPr>
              <a:xfrm>
                <a:off x="5752081" y="4128325"/>
                <a:ext cx="64221" cy="49275"/>
              </a:xfrm>
              <a:custGeom>
                <a:rect b="b" l="l" r="r" t="t"/>
                <a:pathLst>
                  <a:path extrusionOk="0" h="49275" w="64221">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5"/>
              <p:cNvSpPr/>
              <p:nvPr/>
            </p:nvSpPr>
            <p:spPr>
              <a:xfrm>
                <a:off x="5833480" y="4174426"/>
                <a:ext cx="68642" cy="51616"/>
              </a:xfrm>
              <a:custGeom>
                <a:rect b="b" l="l" r="r" t="t"/>
                <a:pathLst>
                  <a:path extrusionOk="0" h="51616" w="68642">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5"/>
              <p:cNvSpPr/>
              <p:nvPr/>
            </p:nvSpPr>
            <p:spPr>
              <a:xfrm>
                <a:off x="5752373" y="4115091"/>
                <a:ext cx="68187" cy="61619"/>
              </a:xfrm>
              <a:custGeom>
                <a:rect b="b" l="l" r="r" t="t"/>
                <a:pathLst>
                  <a:path extrusionOk="0" h="61619" w="68187">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5" name="Google Shape;275;p15"/>
            <p:cNvGrpSpPr/>
            <p:nvPr/>
          </p:nvGrpSpPr>
          <p:grpSpPr>
            <a:xfrm flipH="1">
              <a:off x="3829267" y="2465054"/>
              <a:ext cx="683694" cy="518573"/>
              <a:chOff x="6621095" y="1452181"/>
              <a:chExt cx="330894" cy="250785"/>
            </a:xfrm>
          </p:grpSpPr>
          <p:sp>
            <p:nvSpPr>
              <p:cNvPr id="276" name="Google Shape;276;p15"/>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5"/>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5"/>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5"/>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5"/>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1" name="Google Shape;281;p15"/>
            <p:cNvSpPr/>
            <p:nvPr/>
          </p:nvSpPr>
          <p:spPr>
            <a:xfrm rot="-1803147">
              <a:off x="6082659" y="320502"/>
              <a:ext cx="40427" cy="70097"/>
            </a:xfrm>
            <a:custGeom>
              <a:rect b="b" l="l" r="r" t="t"/>
              <a:pathLst>
                <a:path extrusionOk="0" h="86677" w="49989">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15"/>
            <p:cNvSpPr/>
            <p:nvPr/>
          </p:nvSpPr>
          <p:spPr>
            <a:xfrm>
              <a:off x="5777153" y="2115925"/>
              <a:ext cx="669353" cy="387341"/>
            </a:xfrm>
            <a:custGeom>
              <a:rect b="b" l="l" r="r" t="t"/>
              <a:pathLst>
                <a:path extrusionOk="0" h="479679" w="82892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5"/>
            <p:cNvSpPr/>
            <p:nvPr/>
          </p:nvSpPr>
          <p:spPr>
            <a:xfrm>
              <a:off x="5964040" y="276791"/>
              <a:ext cx="375852" cy="551229"/>
            </a:xfrm>
            <a:custGeom>
              <a:rect b="b" l="l" r="r" t="t"/>
              <a:pathLst>
                <a:path extrusionOk="0" h="682637" w="465451">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15"/>
            <p:cNvSpPr/>
            <p:nvPr/>
          </p:nvSpPr>
          <p:spPr>
            <a:xfrm>
              <a:off x="5952425" y="673402"/>
              <a:ext cx="70057" cy="407712"/>
            </a:xfrm>
            <a:custGeom>
              <a:rect b="b" l="l" r="r" t="t"/>
              <a:pathLst>
                <a:path extrusionOk="0" h="504907" w="86758">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5"/>
            <p:cNvSpPr/>
            <p:nvPr/>
          </p:nvSpPr>
          <p:spPr>
            <a:xfrm>
              <a:off x="5992903" y="271657"/>
              <a:ext cx="179035" cy="222681"/>
            </a:xfrm>
            <a:custGeom>
              <a:rect b="b" l="l" r="r" t="t"/>
              <a:pathLst>
                <a:path extrusionOk="0" h="275766" w="221715">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5"/>
            <p:cNvSpPr/>
            <p:nvPr/>
          </p:nvSpPr>
          <p:spPr>
            <a:xfrm>
              <a:off x="6027515" y="513497"/>
              <a:ext cx="222025" cy="248990"/>
            </a:xfrm>
            <a:custGeom>
              <a:rect b="b" l="l" r="r" t="t"/>
              <a:pathLst>
                <a:path extrusionOk="0" h="308347" w="274953">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5"/>
            <p:cNvSpPr/>
            <p:nvPr/>
          </p:nvSpPr>
          <p:spPr>
            <a:xfrm>
              <a:off x="5963282" y="594790"/>
              <a:ext cx="323371" cy="372912"/>
            </a:xfrm>
            <a:custGeom>
              <a:rect b="b" l="l" r="r" t="t"/>
              <a:pathLst>
                <a:path extrusionOk="0" h="461811" w="400459">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5"/>
            <p:cNvSpPr/>
            <p:nvPr/>
          </p:nvSpPr>
          <p:spPr>
            <a:xfrm>
              <a:off x="6020709" y="289521"/>
              <a:ext cx="238064" cy="294179"/>
            </a:xfrm>
            <a:custGeom>
              <a:rect b="b" l="l" r="r" t="t"/>
              <a:pathLst>
                <a:path extrusionOk="0" h="364308" w="294816">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5"/>
            <p:cNvSpPr/>
            <p:nvPr/>
          </p:nvSpPr>
          <p:spPr>
            <a:xfrm>
              <a:off x="6029967" y="288305"/>
              <a:ext cx="239492" cy="225171"/>
            </a:xfrm>
            <a:custGeom>
              <a:rect b="b" l="l" r="r" t="t"/>
              <a:pathLst>
                <a:path extrusionOk="0" h="278850" w="296585">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5"/>
            <p:cNvSpPr/>
            <p:nvPr/>
          </p:nvSpPr>
          <p:spPr>
            <a:xfrm>
              <a:off x="6069645" y="2237688"/>
              <a:ext cx="188076" cy="143860"/>
            </a:xfrm>
            <a:custGeom>
              <a:rect b="b" l="l" r="r" t="t"/>
              <a:pathLst>
                <a:path extrusionOk="0" h="178155" w="232912">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5"/>
            <p:cNvSpPr/>
            <p:nvPr/>
          </p:nvSpPr>
          <p:spPr>
            <a:xfrm>
              <a:off x="6070415" y="2283614"/>
              <a:ext cx="187263" cy="97891"/>
            </a:xfrm>
            <a:custGeom>
              <a:rect b="b" l="l" r="r" t="t"/>
              <a:pathLst>
                <a:path extrusionOk="0" h="121227" w="231905">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15"/>
            <p:cNvSpPr/>
            <p:nvPr/>
          </p:nvSpPr>
          <p:spPr>
            <a:xfrm>
              <a:off x="5927157" y="2205996"/>
              <a:ext cx="172547" cy="133696"/>
            </a:xfrm>
            <a:custGeom>
              <a:rect b="b" l="l" r="r" t="t"/>
              <a:pathLst>
                <a:path extrusionOk="0" h="165568" w="21368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5"/>
            <p:cNvSpPr/>
            <p:nvPr/>
          </p:nvSpPr>
          <p:spPr>
            <a:xfrm>
              <a:off x="5927737" y="2249998"/>
              <a:ext cx="171800" cy="89748"/>
            </a:xfrm>
            <a:custGeom>
              <a:rect b="b" l="l" r="r" t="t"/>
              <a:pathLst>
                <a:path extrusionOk="0" h="111143" w="212755">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15"/>
            <p:cNvSpPr/>
            <p:nvPr/>
          </p:nvSpPr>
          <p:spPr>
            <a:xfrm>
              <a:off x="5955035" y="963103"/>
              <a:ext cx="368082" cy="1288142"/>
            </a:xfrm>
            <a:custGeom>
              <a:rect b="b" l="l" r="r" t="t"/>
              <a:pathLst>
                <a:path extrusionOk="0" h="1595222" w="455829">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15"/>
            <p:cNvSpPr/>
            <p:nvPr/>
          </p:nvSpPr>
          <p:spPr>
            <a:xfrm>
              <a:off x="5939457" y="937334"/>
              <a:ext cx="391797" cy="856741"/>
            </a:xfrm>
            <a:custGeom>
              <a:rect b="b" l="l" r="r" t="t"/>
              <a:pathLst>
                <a:path extrusionOk="0" h="1060979" w="485198">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rgbClr val="00B5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5"/>
            <p:cNvSpPr/>
            <p:nvPr/>
          </p:nvSpPr>
          <p:spPr>
            <a:xfrm>
              <a:off x="5733626" y="681017"/>
              <a:ext cx="564393" cy="492344"/>
            </a:xfrm>
            <a:custGeom>
              <a:rect b="b" l="l" r="r" t="t"/>
              <a:pathLst>
                <a:path extrusionOk="0" h="609714" w="698939">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5"/>
            <p:cNvSpPr/>
            <p:nvPr/>
          </p:nvSpPr>
          <p:spPr>
            <a:xfrm>
              <a:off x="6171801" y="649512"/>
              <a:ext cx="135912" cy="159574"/>
            </a:xfrm>
            <a:custGeom>
              <a:rect b="b" l="l" r="r" t="t"/>
              <a:pathLst>
                <a:path extrusionOk="0" h="197615" w="168312">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5"/>
            <p:cNvSpPr/>
            <p:nvPr/>
          </p:nvSpPr>
          <p:spPr>
            <a:xfrm>
              <a:off x="5953447" y="594810"/>
              <a:ext cx="109819" cy="115441"/>
            </a:xfrm>
            <a:custGeom>
              <a:rect b="b" l="l" r="r" t="t"/>
              <a:pathLst>
                <a:path extrusionOk="0" h="142961" w="135999">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04" name="Google Shape;304;p16"/>
          <p:cNvPicPr preferRelativeResize="0"/>
          <p:nvPr/>
        </p:nvPicPr>
        <p:blipFill rotWithShape="1">
          <a:blip r:embed="rId3">
            <a:alphaModFix/>
          </a:blip>
          <a:srcRect b="15137" l="0" r="0" t="12050"/>
          <a:stretch/>
        </p:blipFill>
        <p:spPr>
          <a:xfrm>
            <a:off x="751625" y="1259775"/>
            <a:ext cx="7697450" cy="3171075"/>
          </a:xfrm>
          <a:prstGeom prst="rect">
            <a:avLst/>
          </a:prstGeom>
          <a:noFill/>
          <a:ln>
            <a:noFill/>
          </a:ln>
        </p:spPr>
      </p:pic>
      <p:sp>
        <p:nvSpPr>
          <p:cNvPr id="305" name="Google Shape;305;p16"/>
          <p:cNvSpPr txBox="1"/>
          <p:nvPr>
            <p:ph type="title"/>
          </p:nvPr>
        </p:nvSpPr>
        <p:spPr>
          <a:xfrm>
            <a:off x="4501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Wearable</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7"/>
          <p:cNvSpPr txBox="1"/>
          <p:nvPr>
            <p:ph type="title"/>
          </p:nvPr>
        </p:nvSpPr>
        <p:spPr>
          <a:xfrm>
            <a:off x="4501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Smart-home Device</a:t>
            </a:r>
            <a:endParaRPr sz="3600"/>
          </a:p>
        </p:txBody>
      </p:sp>
      <p:sp>
        <p:nvSpPr>
          <p:cNvPr id="311" name="Google Shape;311;p1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12" name="Google Shape;312;p17"/>
          <p:cNvPicPr preferRelativeResize="0"/>
          <p:nvPr/>
        </p:nvPicPr>
        <p:blipFill>
          <a:blip r:embed="rId3">
            <a:alphaModFix/>
          </a:blip>
          <a:stretch>
            <a:fillRect/>
          </a:stretch>
        </p:blipFill>
        <p:spPr>
          <a:xfrm>
            <a:off x="1471575" y="1246925"/>
            <a:ext cx="6200850" cy="3782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8"/>
          <p:cNvSpPr txBox="1"/>
          <p:nvPr>
            <p:ph type="title"/>
          </p:nvPr>
        </p:nvSpPr>
        <p:spPr>
          <a:xfrm>
            <a:off x="4501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Tablet</a:t>
            </a:r>
            <a:endParaRPr sz="3600"/>
          </a:p>
        </p:txBody>
      </p:sp>
      <p:sp>
        <p:nvSpPr>
          <p:cNvPr id="318" name="Google Shape;318;p1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19" name="Google Shape;319;p18"/>
          <p:cNvPicPr preferRelativeResize="0"/>
          <p:nvPr/>
        </p:nvPicPr>
        <p:blipFill>
          <a:blip r:embed="rId3">
            <a:alphaModFix/>
          </a:blip>
          <a:stretch>
            <a:fillRect/>
          </a:stretch>
        </p:blipFill>
        <p:spPr>
          <a:xfrm>
            <a:off x="1127100" y="1256250"/>
            <a:ext cx="6889800" cy="343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450100" y="641025"/>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Text-based Mobile App</a:t>
            </a:r>
            <a:endParaRPr sz="3600"/>
          </a:p>
        </p:txBody>
      </p:sp>
      <p:sp>
        <p:nvSpPr>
          <p:cNvPr id="325" name="Google Shape;325;p1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26" name="Google Shape;326;p19"/>
          <p:cNvPicPr preferRelativeResize="0"/>
          <p:nvPr/>
        </p:nvPicPr>
        <p:blipFill>
          <a:blip r:embed="rId3">
            <a:alphaModFix/>
          </a:blip>
          <a:stretch>
            <a:fillRect/>
          </a:stretch>
        </p:blipFill>
        <p:spPr>
          <a:xfrm>
            <a:off x="883000" y="1265800"/>
            <a:ext cx="7378000" cy="355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0"/>
          <p:cNvSpPr txBox="1"/>
          <p:nvPr>
            <p:ph type="title"/>
          </p:nvPr>
        </p:nvSpPr>
        <p:spPr>
          <a:xfrm>
            <a:off x="450100" y="641025"/>
            <a:ext cx="77256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600"/>
              <a:t>Sleep-tracking Mobile App</a:t>
            </a:r>
            <a:endParaRPr sz="3600"/>
          </a:p>
        </p:txBody>
      </p:sp>
      <p:sp>
        <p:nvSpPr>
          <p:cNvPr id="332" name="Google Shape;332;p2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33" name="Google Shape;333;p20"/>
          <p:cNvPicPr preferRelativeResize="0"/>
          <p:nvPr/>
        </p:nvPicPr>
        <p:blipFill rotWithShape="1">
          <a:blip r:embed="rId3">
            <a:alphaModFix/>
          </a:blip>
          <a:srcRect b="66226" l="0" r="53364" t="0"/>
          <a:stretch/>
        </p:blipFill>
        <p:spPr>
          <a:xfrm>
            <a:off x="1678900" y="1247725"/>
            <a:ext cx="5786200" cy="3818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