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20116800" cx="25603200"/>
  <p:notesSz cx="6858000" cy="9144000"/>
  <p:embeddedFontLst>
    <p:embeddedFont>
      <p:font typeface="Lato"/>
      <p:regular r:id="rId7"/>
      <p:bold r:id="rId8"/>
      <p:italic r:id="rId9"/>
      <p:boldItalic r:id="rId10"/>
    </p:embeddedFont>
    <p:embeddedFont>
      <p:font typeface="Rubik"/>
      <p:regular r:id="rId11"/>
      <p:bold r:id="rId12"/>
      <p:italic r:id="rId13"/>
      <p:boldItalic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6336">
          <p15:clr>
            <a:srgbClr val="A4A3A4"/>
          </p15:clr>
        </p15:guide>
        <p15:guide id="2" pos="80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6336" orient="horz"/>
        <p:guide pos="806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Rubik-regular.fntdata"/><Relationship Id="rId10" Type="http://schemas.openxmlformats.org/officeDocument/2006/relationships/font" Target="fonts/Lato-boldItalic.fntdata"/><Relationship Id="rId13" Type="http://schemas.openxmlformats.org/officeDocument/2006/relationships/font" Target="fonts/Rubik-italic.fntdata"/><Relationship Id="rId12" Type="http://schemas.openxmlformats.org/officeDocument/2006/relationships/font" Target="fonts/Rubik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Lato-italic.fntdata"/><Relationship Id="rId14" Type="http://schemas.openxmlformats.org/officeDocument/2006/relationships/font" Target="fonts/Rubik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Lato-regular.fntdata"/><Relationship Id="rId8" Type="http://schemas.openxmlformats.org/officeDocument/2006/relationships/font" Target="fonts/La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47220" y="685800"/>
            <a:ext cx="4364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95c9dcab1_0_0:notes"/>
          <p:cNvSpPr/>
          <p:nvPr>
            <p:ph idx="2" type="sldImg"/>
          </p:nvPr>
        </p:nvSpPr>
        <p:spPr>
          <a:xfrm>
            <a:off x="1247220" y="685800"/>
            <a:ext cx="4364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95c9dca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872783" y="2912116"/>
            <a:ext cx="23857800" cy="8028000"/>
          </a:xfrm>
          <a:prstGeom prst="rect">
            <a:avLst/>
          </a:prstGeom>
        </p:spPr>
        <p:txBody>
          <a:bodyPr anchorCtr="0" anchor="b" bIns="289850" lIns="289850" spcFirstLastPara="1" rIns="289850" wrap="square" tIns="289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500"/>
              <a:buNone/>
              <a:defRPr sz="1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500"/>
              <a:buNone/>
              <a:defRPr sz="165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500"/>
              <a:buNone/>
              <a:defRPr sz="165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500"/>
              <a:buNone/>
              <a:defRPr sz="165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500"/>
              <a:buNone/>
              <a:defRPr sz="165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500"/>
              <a:buNone/>
              <a:defRPr sz="165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500"/>
              <a:buNone/>
              <a:defRPr sz="165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500"/>
              <a:buNone/>
              <a:defRPr sz="165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500"/>
              <a:buNone/>
              <a:defRPr sz="165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872760" y="11084578"/>
            <a:ext cx="23857800" cy="3099900"/>
          </a:xfrm>
          <a:prstGeom prst="rect">
            <a:avLst/>
          </a:prstGeom>
        </p:spPr>
        <p:txBody>
          <a:bodyPr anchorCtr="0" anchor="t" bIns="289850" lIns="289850" spcFirstLastPara="1" rIns="289850" wrap="square" tIns="289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23722882" y="18238359"/>
            <a:ext cx="1536300" cy="1539300"/>
          </a:xfrm>
          <a:prstGeom prst="rect">
            <a:avLst/>
          </a:prstGeom>
        </p:spPr>
        <p:txBody>
          <a:bodyPr anchorCtr="0" anchor="ctr" bIns="289850" lIns="289850" spcFirstLastPara="1" rIns="289850" wrap="square" tIns="289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872760" y="4326178"/>
            <a:ext cx="23857800" cy="7679400"/>
          </a:xfrm>
          <a:prstGeom prst="rect">
            <a:avLst/>
          </a:prstGeom>
        </p:spPr>
        <p:txBody>
          <a:bodyPr anchorCtr="0" anchor="b" bIns="289850" lIns="289850" spcFirstLastPara="1" rIns="289850" wrap="square" tIns="289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0"/>
              <a:buNone/>
              <a:defRPr sz="3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0"/>
              <a:buNone/>
              <a:defRPr sz="3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0"/>
              <a:buNone/>
              <a:defRPr sz="3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0"/>
              <a:buNone/>
              <a:defRPr sz="3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0"/>
              <a:buNone/>
              <a:defRPr sz="3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0"/>
              <a:buNone/>
              <a:defRPr sz="3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0"/>
              <a:buNone/>
              <a:defRPr sz="3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0"/>
              <a:buNone/>
              <a:defRPr sz="3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0"/>
              <a:buNone/>
              <a:defRPr sz="38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872760" y="12328702"/>
            <a:ext cx="23857800" cy="5087700"/>
          </a:xfrm>
          <a:prstGeom prst="rect">
            <a:avLst/>
          </a:prstGeom>
        </p:spPr>
        <p:txBody>
          <a:bodyPr anchorCtr="0" anchor="t" bIns="289850" lIns="289850" spcFirstLastPara="1" rIns="289850" wrap="square" tIns="289850">
            <a:normAutofit/>
          </a:bodyPr>
          <a:lstStyle>
            <a:lvl1pPr indent="-590550" lvl="0" marL="457200" algn="ctr">
              <a:spcBef>
                <a:spcPts val="0"/>
              </a:spcBef>
              <a:spcAft>
                <a:spcPts val="0"/>
              </a:spcAft>
              <a:buSzPts val="5700"/>
              <a:buChar char="●"/>
              <a:defRPr/>
            </a:lvl1pPr>
            <a:lvl2pPr indent="-508000" lvl="1" marL="914400" algn="ctr">
              <a:spcBef>
                <a:spcPts val="0"/>
              </a:spcBef>
              <a:spcAft>
                <a:spcPts val="0"/>
              </a:spcAft>
              <a:buSzPts val="4400"/>
              <a:buChar char="○"/>
              <a:defRPr/>
            </a:lvl2pPr>
            <a:lvl3pPr indent="-508000" lvl="2" marL="1371600" algn="ctr">
              <a:spcBef>
                <a:spcPts val="0"/>
              </a:spcBef>
              <a:spcAft>
                <a:spcPts val="0"/>
              </a:spcAft>
              <a:buSzPts val="4400"/>
              <a:buChar char="■"/>
              <a:defRPr/>
            </a:lvl3pPr>
            <a:lvl4pPr indent="-508000" lvl="3" marL="1828800" algn="ctr">
              <a:spcBef>
                <a:spcPts val="0"/>
              </a:spcBef>
              <a:spcAft>
                <a:spcPts val="0"/>
              </a:spcAft>
              <a:buSzPts val="4400"/>
              <a:buChar char="●"/>
              <a:defRPr/>
            </a:lvl4pPr>
            <a:lvl5pPr indent="-508000" lvl="4" marL="2286000" algn="ctr">
              <a:spcBef>
                <a:spcPts val="0"/>
              </a:spcBef>
              <a:spcAft>
                <a:spcPts val="0"/>
              </a:spcAft>
              <a:buSzPts val="4400"/>
              <a:buChar char="○"/>
              <a:defRPr/>
            </a:lvl5pPr>
            <a:lvl6pPr indent="-508000" lvl="5" marL="2743200" algn="ctr">
              <a:spcBef>
                <a:spcPts val="0"/>
              </a:spcBef>
              <a:spcAft>
                <a:spcPts val="0"/>
              </a:spcAft>
              <a:buSzPts val="4400"/>
              <a:buChar char="■"/>
              <a:defRPr/>
            </a:lvl6pPr>
            <a:lvl7pPr indent="-508000" lvl="6" marL="3200400" algn="ctr">
              <a:spcBef>
                <a:spcPts val="0"/>
              </a:spcBef>
              <a:spcAft>
                <a:spcPts val="0"/>
              </a:spcAft>
              <a:buSzPts val="4400"/>
              <a:buChar char="●"/>
              <a:defRPr/>
            </a:lvl7pPr>
            <a:lvl8pPr indent="-508000" lvl="7" marL="3657600" algn="ctr">
              <a:spcBef>
                <a:spcPts val="0"/>
              </a:spcBef>
              <a:spcAft>
                <a:spcPts val="0"/>
              </a:spcAft>
              <a:buSzPts val="4400"/>
              <a:buChar char="○"/>
              <a:defRPr/>
            </a:lvl8pPr>
            <a:lvl9pPr indent="-508000" lvl="8" marL="4114800" algn="ctr">
              <a:spcBef>
                <a:spcPts val="0"/>
              </a:spcBef>
              <a:spcAft>
                <a:spcPts val="0"/>
              </a:spcAft>
              <a:buSzPts val="4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23722882" y="18238359"/>
            <a:ext cx="1536300" cy="1539300"/>
          </a:xfrm>
          <a:prstGeom prst="rect">
            <a:avLst/>
          </a:prstGeom>
        </p:spPr>
        <p:txBody>
          <a:bodyPr anchorCtr="0" anchor="ctr" bIns="289850" lIns="289850" spcFirstLastPara="1" rIns="289850" wrap="square" tIns="289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23722882" y="18238359"/>
            <a:ext cx="1536300" cy="1539300"/>
          </a:xfrm>
          <a:prstGeom prst="rect">
            <a:avLst/>
          </a:prstGeom>
        </p:spPr>
        <p:txBody>
          <a:bodyPr anchorCtr="0" anchor="ctr" bIns="289850" lIns="289850" spcFirstLastPara="1" rIns="289850" wrap="square" tIns="289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872760" y="8412213"/>
            <a:ext cx="23857800" cy="3292500"/>
          </a:xfrm>
          <a:prstGeom prst="rect">
            <a:avLst/>
          </a:prstGeom>
        </p:spPr>
        <p:txBody>
          <a:bodyPr anchorCtr="0" anchor="ctr" bIns="289850" lIns="289850" spcFirstLastPara="1" rIns="289850" wrap="square" tIns="289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400"/>
              <a:buNone/>
              <a:defRPr sz="114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23722882" y="18238359"/>
            <a:ext cx="1536300" cy="1539300"/>
          </a:xfrm>
          <a:prstGeom prst="rect">
            <a:avLst/>
          </a:prstGeom>
        </p:spPr>
        <p:txBody>
          <a:bodyPr anchorCtr="0" anchor="ctr" bIns="289850" lIns="289850" spcFirstLastPara="1" rIns="289850" wrap="square" tIns="289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872760" y="1740542"/>
            <a:ext cx="23857800" cy="2239800"/>
          </a:xfrm>
          <a:prstGeom prst="rect">
            <a:avLst/>
          </a:prstGeom>
        </p:spPr>
        <p:txBody>
          <a:bodyPr anchorCtr="0" anchor="t" bIns="289850" lIns="289850" spcFirstLastPara="1" rIns="289850" wrap="square" tIns="289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872760" y="4507458"/>
            <a:ext cx="23857800" cy="13362000"/>
          </a:xfrm>
          <a:prstGeom prst="rect">
            <a:avLst/>
          </a:prstGeom>
        </p:spPr>
        <p:txBody>
          <a:bodyPr anchorCtr="0" anchor="t" bIns="289850" lIns="289850" spcFirstLastPara="1" rIns="289850" wrap="square" tIns="289850">
            <a:normAutofit/>
          </a:bodyPr>
          <a:lstStyle>
            <a:lvl1pPr indent="-590550" lvl="0" marL="457200">
              <a:spcBef>
                <a:spcPts val="0"/>
              </a:spcBef>
              <a:spcAft>
                <a:spcPts val="0"/>
              </a:spcAft>
              <a:buSzPts val="5700"/>
              <a:buChar char="●"/>
              <a:defRPr/>
            </a:lvl1pPr>
            <a:lvl2pPr indent="-508000" lvl="1" marL="914400">
              <a:spcBef>
                <a:spcPts val="0"/>
              </a:spcBef>
              <a:spcAft>
                <a:spcPts val="0"/>
              </a:spcAft>
              <a:buSzPts val="4400"/>
              <a:buChar char="○"/>
              <a:defRPr/>
            </a:lvl2pPr>
            <a:lvl3pPr indent="-508000" lvl="2" marL="1371600">
              <a:spcBef>
                <a:spcPts val="0"/>
              </a:spcBef>
              <a:spcAft>
                <a:spcPts val="0"/>
              </a:spcAft>
              <a:buSzPts val="4400"/>
              <a:buChar char="■"/>
              <a:defRPr/>
            </a:lvl3pPr>
            <a:lvl4pPr indent="-508000" lvl="3" marL="1828800">
              <a:spcBef>
                <a:spcPts val="0"/>
              </a:spcBef>
              <a:spcAft>
                <a:spcPts val="0"/>
              </a:spcAft>
              <a:buSzPts val="4400"/>
              <a:buChar char="●"/>
              <a:defRPr/>
            </a:lvl4pPr>
            <a:lvl5pPr indent="-508000" lvl="4" marL="2286000">
              <a:spcBef>
                <a:spcPts val="0"/>
              </a:spcBef>
              <a:spcAft>
                <a:spcPts val="0"/>
              </a:spcAft>
              <a:buSzPts val="4400"/>
              <a:buChar char="○"/>
              <a:defRPr/>
            </a:lvl5pPr>
            <a:lvl6pPr indent="-508000" lvl="5" marL="2743200">
              <a:spcBef>
                <a:spcPts val="0"/>
              </a:spcBef>
              <a:spcAft>
                <a:spcPts val="0"/>
              </a:spcAft>
              <a:buSzPts val="4400"/>
              <a:buChar char="■"/>
              <a:defRPr/>
            </a:lvl6pPr>
            <a:lvl7pPr indent="-508000" lvl="6" marL="3200400">
              <a:spcBef>
                <a:spcPts val="0"/>
              </a:spcBef>
              <a:spcAft>
                <a:spcPts val="0"/>
              </a:spcAft>
              <a:buSzPts val="4400"/>
              <a:buChar char="●"/>
              <a:defRPr/>
            </a:lvl7pPr>
            <a:lvl8pPr indent="-508000" lvl="7" marL="3657600">
              <a:spcBef>
                <a:spcPts val="0"/>
              </a:spcBef>
              <a:spcAft>
                <a:spcPts val="0"/>
              </a:spcAft>
              <a:buSzPts val="4400"/>
              <a:buChar char="○"/>
              <a:defRPr/>
            </a:lvl8pPr>
            <a:lvl9pPr indent="-508000" lvl="8" marL="4114800">
              <a:spcBef>
                <a:spcPts val="0"/>
              </a:spcBef>
              <a:spcAft>
                <a:spcPts val="0"/>
              </a:spcAft>
              <a:buSzPts val="4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23722882" y="18238359"/>
            <a:ext cx="1536300" cy="1539300"/>
          </a:xfrm>
          <a:prstGeom prst="rect">
            <a:avLst/>
          </a:prstGeom>
        </p:spPr>
        <p:txBody>
          <a:bodyPr anchorCtr="0" anchor="ctr" bIns="289850" lIns="289850" spcFirstLastPara="1" rIns="289850" wrap="square" tIns="289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872760" y="1740542"/>
            <a:ext cx="23857800" cy="2239800"/>
          </a:xfrm>
          <a:prstGeom prst="rect">
            <a:avLst/>
          </a:prstGeom>
        </p:spPr>
        <p:txBody>
          <a:bodyPr anchorCtr="0" anchor="t" bIns="289850" lIns="289850" spcFirstLastPara="1" rIns="289850" wrap="square" tIns="289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872760" y="4507458"/>
            <a:ext cx="11199600" cy="13362000"/>
          </a:xfrm>
          <a:prstGeom prst="rect">
            <a:avLst/>
          </a:prstGeom>
        </p:spPr>
        <p:txBody>
          <a:bodyPr anchorCtr="0" anchor="t" bIns="289850" lIns="289850" spcFirstLastPara="1" rIns="289850" wrap="square" tIns="289850">
            <a:normAutofit/>
          </a:bodyPr>
          <a:lstStyle>
            <a:lvl1pPr indent="-508000" lvl="0" marL="457200">
              <a:spcBef>
                <a:spcPts val="0"/>
              </a:spcBef>
              <a:spcAft>
                <a:spcPts val="0"/>
              </a:spcAft>
              <a:buSzPts val="4400"/>
              <a:buChar char="●"/>
              <a:defRPr sz="4400"/>
            </a:lvl1pPr>
            <a:lvl2pPr indent="-469900" lvl="1" marL="91440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2pPr>
            <a:lvl3pPr indent="-469900" lvl="2" marL="137160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3pPr>
            <a:lvl4pPr indent="-469900" lvl="3" marL="182880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4pPr>
            <a:lvl5pPr indent="-469900" lvl="4" marL="228600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5pPr>
            <a:lvl6pPr indent="-469900" lvl="5" marL="274320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6pPr>
            <a:lvl7pPr indent="-469900" lvl="6" marL="320040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7pPr>
            <a:lvl8pPr indent="-469900" lvl="7" marL="365760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8pPr>
            <a:lvl9pPr indent="-469900" lvl="8" marL="411480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13530720" y="4507458"/>
            <a:ext cx="11199600" cy="13362000"/>
          </a:xfrm>
          <a:prstGeom prst="rect">
            <a:avLst/>
          </a:prstGeom>
        </p:spPr>
        <p:txBody>
          <a:bodyPr anchorCtr="0" anchor="t" bIns="289850" lIns="289850" spcFirstLastPara="1" rIns="289850" wrap="square" tIns="289850">
            <a:normAutofit/>
          </a:bodyPr>
          <a:lstStyle>
            <a:lvl1pPr indent="-508000" lvl="0" marL="457200">
              <a:spcBef>
                <a:spcPts val="0"/>
              </a:spcBef>
              <a:spcAft>
                <a:spcPts val="0"/>
              </a:spcAft>
              <a:buSzPts val="4400"/>
              <a:buChar char="●"/>
              <a:defRPr sz="4400"/>
            </a:lvl1pPr>
            <a:lvl2pPr indent="-469900" lvl="1" marL="91440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2pPr>
            <a:lvl3pPr indent="-469900" lvl="2" marL="137160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3pPr>
            <a:lvl4pPr indent="-469900" lvl="3" marL="182880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4pPr>
            <a:lvl5pPr indent="-469900" lvl="4" marL="228600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5pPr>
            <a:lvl6pPr indent="-469900" lvl="5" marL="274320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6pPr>
            <a:lvl7pPr indent="-469900" lvl="6" marL="320040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7pPr>
            <a:lvl8pPr indent="-469900" lvl="7" marL="365760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8pPr>
            <a:lvl9pPr indent="-469900" lvl="8" marL="411480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23722882" y="18238359"/>
            <a:ext cx="1536300" cy="1539300"/>
          </a:xfrm>
          <a:prstGeom prst="rect">
            <a:avLst/>
          </a:prstGeom>
        </p:spPr>
        <p:txBody>
          <a:bodyPr anchorCtr="0" anchor="ctr" bIns="289850" lIns="289850" spcFirstLastPara="1" rIns="289850" wrap="square" tIns="289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872760" y="1740542"/>
            <a:ext cx="23857800" cy="2239800"/>
          </a:xfrm>
          <a:prstGeom prst="rect">
            <a:avLst/>
          </a:prstGeom>
        </p:spPr>
        <p:txBody>
          <a:bodyPr anchorCtr="0" anchor="t" bIns="289850" lIns="289850" spcFirstLastPara="1" rIns="289850" wrap="square" tIns="289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9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23722882" y="18238359"/>
            <a:ext cx="1536300" cy="1539300"/>
          </a:xfrm>
          <a:prstGeom prst="rect">
            <a:avLst/>
          </a:prstGeom>
        </p:spPr>
        <p:txBody>
          <a:bodyPr anchorCtr="0" anchor="ctr" bIns="289850" lIns="289850" spcFirstLastPara="1" rIns="289850" wrap="square" tIns="289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872760" y="2173013"/>
            <a:ext cx="7862400" cy="2955600"/>
          </a:xfrm>
          <a:prstGeom prst="rect">
            <a:avLst/>
          </a:prstGeom>
        </p:spPr>
        <p:txBody>
          <a:bodyPr anchorCtr="0" anchor="b" bIns="289850" lIns="289850" spcFirstLastPara="1" rIns="289850" wrap="square" tIns="289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1pPr>
            <a:lvl2pPr lvl="1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2pPr>
            <a:lvl3pPr lvl="2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3pPr>
            <a:lvl4pPr lvl="3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4pPr>
            <a:lvl5pPr lvl="4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5pPr>
            <a:lvl6pPr lvl="5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6pPr>
            <a:lvl7pPr lvl="6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7pPr>
            <a:lvl8pPr lvl="7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8pPr>
            <a:lvl9pPr lvl="8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872760" y="5434880"/>
            <a:ext cx="7862400" cy="12435000"/>
          </a:xfrm>
          <a:prstGeom prst="rect">
            <a:avLst/>
          </a:prstGeom>
        </p:spPr>
        <p:txBody>
          <a:bodyPr anchorCtr="0" anchor="t" bIns="289850" lIns="289850" spcFirstLastPara="1" rIns="289850" wrap="square" tIns="289850">
            <a:normAutofit/>
          </a:bodyPr>
          <a:lstStyle>
            <a:lvl1pPr indent="-469900" lvl="0" marL="45720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1pPr>
            <a:lvl2pPr indent="-469900" lvl="1" marL="91440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2pPr>
            <a:lvl3pPr indent="-469900" lvl="2" marL="137160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3pPr>
            <a:lvl4pPr indent="-469900" lvl="3" marL="182880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4pPr>
            <a:lvl5pPr indent="-469900" lvl="4" marL="228600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5pPr>
            <a:lvl6pPr indent="-469900" lvl="5" marL="274320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6pPr>
            <a:lvl7pPr indent="-469900" lvl="6" marL="320040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7pPr>
            <a:lvl8pPr indent="-469900" lvl="7" marL="365760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8pPr>
            <a:lvl9pPr indent="-469900" lvl="8" marL="411480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23722882" y="18238359"/>
            <a:ext cx="1536300" cy="1539300"/>
          </a:xfrm>
          <a:prstGeom prst="rect">
            <a:avLst/>
          </a:prstGeom>
        </p:spPr>
        <p:txBody>
          <a:bodyPr anchorCtr="0" anchor="ctr" bIns="289850" lIns="289850" spcFirstLastPara="1" rIns="289850" wrap="square" tIns="289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1372700" y="1760587"/>
            <a:ext cx="17829900" cy="15999600"/>
          </a:xfrm>
          <a:prstGeom prst="rect">
            <a:avLst/>
          </a:prstGeom>
        </p:spPr>
        <p:txBody>
          <a:bodyPr anchorCtr="0" anchor="ctr" bIns="289850" lIns="289850" spcFirstLastPara="1" rIns="289850" wrap="square" tIns="289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1pPr>
            <a:lvl2pPr lvl="1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2pPr>
            <a:lvl3pPr lvl="2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3pPr>
            <a:lvl4pPr lvl="3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4pPr>
            <a:lvl5pPr lvl="4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5pPr>
            <a:lvl6pPr lvl="5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6pPr>
            <a:lvl7pPr lvl="6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7pPr>
            <a:lvl8pPr lvl="7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8pPr>
            <a:lvl9pPr lvl="8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23722882" y="18238359"/>
            <a:ext cx="1536300" cy="1539300"/>
          </a:xfrm>
          <a:prstGeom prst="rect">
            <a:avLst/>
          </a:prstGeom>
        </p:spPr>
        <p:txBody>
          <a:bodyPr anchorCtr="0" anchor="ctr" bIns="289850" lIns="289850" spcFirstLastPara="1" rIns="289850" wrap="square" tIns="289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2801600" y="-489"/>
            <a:ext cx="12801600" cy="201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89850" lIns="289850" spcFirstLastPara="1" rIns="289850" wrap="square" tIns="289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743400" y="4823084"/>
            <a:ext cx="11326500" cy="5797500"/>
          </a:xfrm>
          <a:prstGeom prst="rect">
            <a:avLst/>
          </a:prstGeom>
        </p:spPr>
        <p:txBody>
          <a:bodyPr anchorCtr="0" anchor="b" bIns="289850" lIns="289850" spcFirstLastPara="1" rIns="289850" wrap="square" tIns="289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1pPr>
            <a:lvl2pPr lvl="1" algn="ctr"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2pPr>
            <a:lvl3pPr lvl="2" algn="ctr"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3pPr>
            <a:lvl4pPr lvl="3" algn="ctr"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4pPr>
            <a:lvl5pPr lvl="4" algn="ctr"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5pPr>
            <a:lvl6pPr lvl="5" algn="ctr"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6pPr>
            <a:lvl7pPr lvl="6" algn="ctr"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7pPr>
            <a:lvl8pPr lvl="7" algn="ctr"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8pPr>
            <a:lvl9pPr lvl="8" algn="ctr"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743400" y="10963138"/>
            <a:ext cx="11326500" cy="4830600"/>
          </a:xfrm>
          <a:prstGeom prst="rect">
            <a:avLst/>
          </a:prstGeom>
        </p:spPr>
        <p:txBody>
          <a:bodyPr anchorCtr="0" anchor="t" bIns="289850" lIns="289850" spcFirstLastPara="1" rIns="289850" wrap="square" tIns="289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  <a:defRPr sz="67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13830600" y="2831938"/>
            <a:ext cx="10743600" cy="14451900"/>
          </a:xfrm>
          <a:prstGeom prst="rect">
            <a:avLst/>
          </a:prstGeom>
        </p:spPr>
        <p:txBody>
          <a:bodyPr anchorCtr="0" anchor="ctr" bIns="289850" lIns="289850" spcFirstLastPara="1" rIns="289850" wrap="square" tIns="289850">
            <a:normAutofit/>
          </a:bodyPr>
          <a:lstStyle>
            <a:lvl1pPr indent="-590550" lvl="0" marL="457200">
              <a:spcBef>
                <a:spcPts val="0"/>
              </a:spcBef>
              <a:spcAft>
                <a:spcPts val="0"/>
              </a:spcAft>
              <a:buSzPts val="5700"/>
              <a:buChar char="●"/>
              <a:defRPr/>
            </a:lvl1pPr>
            <a:lvl2pPr indent="-508000" lvl="1" marL="914400">
              <a:spcBef>
                <a:spcPts val="0"/>
              </a:spcBef>
              <a:spcAft>
                <a:spcPts val="0"/>
              </a:spcAft>
              <a:buSzPts val="4400"/>
              <a:buChar char="○"/>
              <a:defRPr/>
            </a:lvl2pPr>
            <a:lvl3pPr indent="-508000" lvl="2" marL="1371600">
              <a:spcBef>
                <a:spcPts val="0"/>
              </a:spcBef>
              <a:spcAft>
                <a:spcPts val="0"/>
              </a:spcAft>
              <a:buSzPts val="4400"/>
              <a:buChar char="■"/>
              <a:defRPr/>
            </a:lvl3pPr>
            <a:lvl4pPr indent="-508000" lvl="3" marL="1828800">
              <a:spcBef>
                <a:spcPts val="0"/>
              </a:spcBef>
              <a:spcAft>
                <a:spcPts val="0"/>
              </a:spcAft>
              <a:buSzPts val="4400"/>
              <a:buChar char="●"/>
              <a:defRPr/>
            </a:lvl4pPr>
            <a:lvl5pPr indent="-508000" lvl="4" marL="2286000">
              <a:spcBef>
                <a:spcPts val="0"/>
              </a:spcBef>
              <a:spcAft>
                <a:spcPts val="0"/>
              </a:spcAft>
              <a:buSzPts val="4400"/>
              <a:buChar char="○"/>
              <a:defRPr/>
            </a:lvl5pPr>
            <a:lvl6pPr indent="-508000" lvl="5" marL="2743200">
              <a:spcBef>
                <a:spcPts val="0"/>
              </a:spcBef>
              <a:spcAft>
                <a:spcPts val="0"/>
              </a:spcAft>
              <a:buSzPts val="4400"/>
              <a:buChar char="■"/>
              <a:defRPr/>
            </a:lvl6pPr>
            <a:lvl7pPr indent="-508000" lvl="6" marL="3200400">
              <a:spcBef>
                <a:spcPts val="0"/>
              </a:spcBef>
              <a:spcAft>
                <a:spcPts val="0"/>
              </a:spcAft>
              <a:buSzPts val="4400"/>
              <a:buChar char="●"/>
              <a:defRPr/>
            </a:lvl7pPr>
            <a:lvl8pPr indent="-508000" lvl="7" marL="3657600">
              <a:spcBef>
                <a:spcPts val="0"/>
              </a:spcBef>
              <a:spcAft>
                <a:spcPts val="0"/>
              </a:spcAft>
              <a:buSzPts val="4400"/>
              <a:buChar char="○"/>
              <a:defRPr/>
            </a:lvl8pPr>
            <a:lvl9pPr indent="-508000" lvl="8" marL="4114800">
              <a:spcBef>
                <a:spcPts val="0"/>
              </a:spcBef>
              <a:spcAft>
                <a:spcPts val="0"/>
              </a:spcAft>
              <a:buSzPts val="4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23722882" y="18238359"/>
            <a:ext cx="1536300" cy="1539300"/>
          </a:xfrm>
          <a:prstGeom prst="rect">
            <a:avLst/>
          </a:prstGeom>
        </p:spPr>
        <p:txBody>
          <a:bodyPr anchorCtr="0" anchor="ctr" bIns="289850" lIns="289850" spcFirstLastPara="1" rIns="289850" wrap="square" tIns="289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872760" y="16546249"/>
            <a:ext cx="16796700" cy="2366700"/>
          </a:xfrm>
          <a:prstGeom prst="rect">
            <a:avLst/>
          </a:prstGeom>
        </p:spPr>
        <p:txBody>
          <a:bodyPr anchorCtr="0" anchor="ctr" bIns="289850" lIns="289850" spcFirstLastPara="1" rIns="289850" wrap="square" tIns="28985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7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23722882" y="18238359"/>
            <a:ext cx="1536300" cy="1539300"/>
          </a:xfrm>
          <a:prstGeom prst="rect">
            <a:avLst/>
          </a:prstGeom>
        </p:spPr>
        <p:txBody>
          <a:bodyPr anchorCtr="0" anchor="ctr" bIns="289850" lIns="289850" spcFirstLastPara="1" rIns="289850" wrap="square" tIns="289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72760" y="1740542"/>
            <a:ext cx="23857800" cy="22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9850" lIns="289850" spcFirstLastPara="1" rIns="289850" wrap="square" tIns="289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00"/>
              <a:buNone/>
              <a:defRPr sz="8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00"/>
              <a:buNone/>
              <a:defRPr sz="8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00"/>
              <a:buNone/>
              <a:defRPr sz="8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00"/>
              <a:buNone/>
              <a:defRPr sz="8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00"/>
              <a:buNone/>
              <a:defRPr sz="8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00"/>
              <a:buNone/>
              <a:defRPr sz="8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00"/>
              <a:buNone/>
              <a:defRPr sz="8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00"/>
              <a:buNone/>
              <a:defRPr sz="8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00"/>
              <a:buNone/>
              <a:defRPr sz="8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72760" y="4507458"/>
            <a:ext cx="23857800" cy="13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89850" lIns="289850" spcFirstLastPara="1" rIns="289850" wrap="square" tIns="289850">
            <a:normAutofit/>
          </a:bodyPr>
          <a:lstStyle>
            <a:lvl1pPr indent="-5905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700"/>
              <a:buChar char="●"/>
              <a:defRPr sz="5700">
                <a:solidFill>
                  <a:schemeClr val="dk2"/>
                </a:solidFill>
              </a:defRPr>
            </a:lvl1pPr>
            <a:lvl2pPr indent="-5080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Char char="○"/>
              <a:defRPr sz="4400">
                <a:solidFill>
                  <a:schemeClr val="dk2"/>
                </a:solidFill>
              </a:defRPr>
            </a:lvl2pPr>
            <a:lvl3pPr indent="-5080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Char char="■"/>
              <a:defRPr sz="4400">
                <a:solidFill>
                  <a:schemeClr val="dk2"/>
                </a:solidFill>
              </a:defRPr>
            </a:lvl3pPr>
            <a:lvl4pPr indent="-5080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Char char="●"/>
              <a:defRPr sz="4400">
                <a:solidFill>
                  <a:schemeClr val="dk2"/>
                </a:solidFill>
              </a:defRPr>
            </a:lvl4pPr>
            <a:lvl5pPr indent="-5080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Char char="○"/>
              <a:defRPr sz="4400">
                <a:solidFill>
                  <a:schemeClr val="dk2"/>
                </a:solidFill>
              </a:defRPr>
            </a:lvl5pPr>
            <a:lvl6pPr indent="-5080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Char char="■"/>
              <a:defRPr sz="4400">
                <a:solidFill>
                  <a:schemeClr val="dk2"/>
                </a:solidFill>
              </a:defRPr>
            </a:lvl6pPr>
            <a:lvl7pPr indent="-5080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Char char="●"/>
              <a:defRPr sz="4400">
                <a:solidFill>
                  <a:schemeClr val="dk2"/>
                </a:solidFill>
              </a:defRPr>
            </a:lvl7pPr>
            <a:lvl8pPr indent="-5080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Char char="○"/>
              <a:defRPr sz="4400">
                <a:solidFill>
                  <a:schemeClr val="dk2"/>
                </a:solidFill>
              </a:defRPr>
            </a:lvl8pPr>
            <a:lvl9pPr indent="-5080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Char char="■"/>
              <a:defRPr sz="4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3722882" y="18238359"/>
            <a:ext cx="15363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9850" lIns="289850" spcFirstLastPara="1" rIns="289850" wrap="square" tIns="289850">
            <a:normAutofit/>
          </a:bodyPr>
          <a:lstStyle>
            <a:lvl1pPr lvl="0" algn="r">
              <a:buNone/>
              <a:defRPr sz="3200">
                <a:solidFill>
                  <a:schemeClr val="dk2"/>
                </a:solidFill>
              </a:defRPr>
            </a:lvl1pPr>
            <a:lvl2pPr lvl="1" algn="r">
              <a:buNone/>
              <a:defRPr sz="3200">
                <a:solidFill>
                  <a:schemeClr val="dk2"/>
                </a:solidFill>
              </a:defRPr>
            </a:lvl2pPr>
            <a:lvl3pPr lvl="2" algn="r">
              <a:buNone/>
              <a:defRPr sz="3200">
                <a:solidFill>
                  <a:schemeClr val="dk2"/>
                </a:solidFill>
              </a:defRPr>
            </a:lvl3pPr>
            <a:lvl4pPr lvl="3" algn="r">
              <a:buNone/>
              <a:defRPr sz="3200">
                <a:solidFill>
                  <a:schemeClr val="dk2"/>
                </a:solidFill>
              </a:defRPr>
            </a:lvl4pPr>
            <a:lvl5pPr lvl="4" algn="r">
              <a:buNone/>
              <a:defRPr sz="3200">
                <a:solidFill>
                  <a:schemeClr val="dk2"/>
                </a:solidFill>
              </a:defRPr>
            </a:lvl5pPr>
            <a:lvl6pPr lvl="5" algn="r">
              <a:buNone/>
              <a:defRPr sz="3200">
                <a:solidFill>
                  <a:schemeClr val="dk2"/>
                </a:solidFill>
              </a:defRPr>
            </a:lvl6pPr>
            <a:lvl7pPr lvl="6" algn="r">
              <a:buNone/>
              <a:defRPr sz="3200">
                <a:solidFill>
                  <a:schemeClr val="dk2"/>
                </a:solidFill>
              </a:defRPr>
            </a:lvl7pPr>
            <a:lvl8pPr lvl="7" algn="r">
              <a:buNone/>
              <a:defRPr sz="3200">
                <a:solidFill>
                  <a:schemeClr val="dk2"/>
                </a:solidFill>
              </a:defRPr>
            </a:lvl8pPr>
            <a:lvl9pPr lvl="8" algn="r">
              <a:buNone/>
              <a:defRPr sz="3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10.png"/><Relationship Id="rId13" Type="http://schemas.openxmlformats.org/officeDocument/2006/relationships/image" Target="../media/image8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1.jpg"/><Relationship Id="rId15" Type="http://schemas.openxmlformats.org/officeDocument/2006/relationships/image" Target="../media/image13.png"/><Relationship Id="rId1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7" Type="http://schemas.openxmlformats.org/officeDocument/2006/relationships/image" Target="../media/image1.png"/><Relationship Id="rId8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4925" y="499025"/>
            <a:ext cx="12738276" cy="205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7570" y="4385550"/>
            <a:ext cx="4468045" cy="8988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6388" y="5087801"/>
            <a:ext cx="3769896" cy="758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186916" y="5087801"/>
            <a:ext cx="3769896" cy="758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1125" y="372500"/>
            <a:ext cx="11867377" cy="259019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15152875" y="1190450"/>
            <a:ext cx="9242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003366"/>
                </a:solidFill>
                <a:highlight>
                  <a:srgbClr val="F7F7F7"/>
                </a:highlight>
                <a:latin typeface="Lato"/>
                <a:ea typeface="Lato"/>
                <a:cs typeface="Lato"/>
                <a:sym typeface="Lato"/>
              </a:rPr>
              <a:t>Sleeping easy, made easy.</a:t>
            </a:r>
            <a:endParaRPr b="1" sz="5000">
              <a:solidFill>
                <a:srgbClr val="003366"/>
              </a:solidFill>
              <a:highlight>
                <a:srgbClr val="F7F7F7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751125" y="3659000"/>
            <a:ext cx="4716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003366"/>
                </a:solidFill>
                <a:latin typeface="Rubik"/>
                <a:ea typeface="Rubik"/>
                <a:cs typeface="Rubik"/>
                <a:sym typeface="Rubik"/>
              </a:rPr>
              <a:t>Problem</a:t>
            </a:r>
            <a:endParaRPr b="1" sz="5000">
              <a:solidFill>
                <a:srgbClr val="00336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3970575" y="2420750"/>
            <a:ext cx="149925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Derek C, Aaron H, Tristan W, Michelle X | CS 147 Winter 2022</a:t>
            </a:r>
            <a:endParaRPr sz="3000">
              <a:solidFill>
                <a:srgbClr val="0033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https://hci.stanford.edu/courses/cs147/2022/wi/projects/CaringFromWithin/SleepMate</a:t>
            </a:r>
            <a:endParaRPr sz="3000" u="sng">
              <a:solidFill>
                <a:srgbClr val="0033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751125" y="8707650"/>
            <a:ext cx="4716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003366"/>
                </a:solidFill>
                <a:latin typeface="Rubik"/>
                <a:ea typeface="Rubik"/>
                <a:cs typeface="Rubik"/>
                <a:sym typeface="Rubik"/>
              </a:rPr>
              <a:t>Solution</a:t>
            </a:r>
            <a:endParaRPr b="1" sz="5000">
              <a:solidFill>
                <a:srgbClr val="00336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18962999" y="3659000"/>
            <a:ext cx="6399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003366"/>
                </a:solidFill>
                <a:latin typeface="Rubik"/>
                <a:ea typeface="Rubik"/>
                <a:cs typeface="Rubik"/>
                <a:sym typeface="Rubik"/>
              </a:rPr>
              <a:t>Design Iterations </a:t>
            </a:r>
            <a:endParaRPr b="1" sz="5000">
              <a:solidFill>
                <a:srgbClr val="00336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751000" y="4613300"/>
            <a:ext cx="5744100" cy="3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Difficulty falling asleep</a:t>
            </a:r>
            <a:r>
              <a:rPr lang="en" sz="34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 due to roommates’ noise levels can be </a:t>
            </a:r>
            <a:r>
              <a:rPr b="1" lang="en" sz="34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anxiety-inducing</a:t>
            </a:r>
            <a:r>
              <a:rPr lang="en" sz="34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, and it can be tiring to remind them </a:t>
            </a:r>
            <a:r>
              <a:rPr b="1" lang="en" sz="34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over and over again</a:t>
            </a:r>
            <a:r>
              <a:rPr lang="en" sz="34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 to be quiet. </a:t>
            </a:r>
            <a:endParaRPr sz="3400">
              <a:solidFill>
                <a:srgbClr val="0033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751000" y="9684175"/>
            <a:ext cx="5744100" cy="3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SleepMate helps you </a:t>
            </a:r>
            <a:r>
              <a:rPr b="1" lang="en" sz="35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rest at ease</a:t>
            </a:r>
            <a:r>
              <a:rPr lang="en" sz="35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 by </a:t>
            </a:r>
            <a:r>
              <a:rPr b="1" lang="en" sz="35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monitoring</a:t>
            </a:r>
            <a:r>
              <a:rPr lang="en" sz="35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 your roommates’ noise levels and </a:t>
            </a:r>
            <a:r>
              <a:rPr b="1" lang="en" sz="35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alerting</a:t>
            </a:r>
            <a:r>
              <a:rPr lang="en" sz="35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 them when they’re being too loud so you don’t have to!</a:t>
            </a:r>
            <a:endParaRPr sz="3500">
              <a:solidFill>
                <a:srgbClr val="0033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 rotWithShape="1">
          <a:blip r:embed="rId8">
            <a:alphaModFix/>
          </a:blip>
          <a:srcRect b="66226" l="0" r="53364" t="0"/>
          <a:stretch/>
        </p:blipFill>
        <p:spPr>
          <a:xfrm>
            <a:off x="19349875" y="5277252"/>
            <a:ext cx="4467225" cy="43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297563" y="10713215"/>
            <a:ext cx="50292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4175" y="14997750"/>
            <a:ext cx="1769623" cy="383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881900" y="14997750"/>
            <a:ext cx="1769623" cy="383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839625" y="14997750"/>
            <a:ext cx="1769623" cy="383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0797350" y="14997750"/>
            <a:ext cx="1769623" cy="383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755075" y="14997750"/>
            <a:ext cx="1769623" cy="38310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 txBox="1"/>
          <p:nvPr/>
        </p:nvSpPr>
        <p:spPr>
          <a:xfrm>
            <a:off x="20341800" y="4979975"/>
            <a:ext cx="4259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Idea Concept Sketches</a:t>
            </a:r>
            <a:endParaRPr sz="3000">
              <a:solidFill>
                <a:srgbClr val="0033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" name="Google Shape;74;p13"/>
          <p:cNvSpPr txBox="1"/>
          <p:nvPr/>
        </p:nvSpPr>
        <p:spPr>
          <a:xfrm>
            <a:off x="18794775" y="9829388"/>
            <a:ext cx="5882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Balsamiq Low-Fidelity Prototype</a:t>
            </a:r>
            <a:endParaRPr sz="3000">
              <a:solidFill>
                <a:srgbClr val="0033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18628800" y="14333700"/>
            <a:ext cx="6200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Figma Medium-Fidelity Prototype</a:t>
            </a:r>
            <a:endParaRPr sz="3000">
              <a:solidFill>
                <a:srgbClr val="00336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6" name="Google Shape;76;p13"/>
          <p:cNvCxnSpPr>
            <a:stCxn id="77" idx="0"/>
            <a:endCxn id="78" idx="2"/>
          </p:cNvCxnSpPr>
          <p:nvPr/>
        </p:nvCxnSpPr>
        <p:spPr>
          <a:xfrm rot="10800000">
            <a:off x="25076400" y="5511450"/>
            <a:ext cx="0" cy="4338600"/>
          </a:xfrm>
          <a:prstGeom prst="straightConnector1">
            <a:avLst/>
          </a:prstGeom>
          <a:noFill/>
          <a:ln cap="flat" cmpd="sng" w="38100">
            <a:solidFill>
              <a:srgbClr val="0033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9" name="Google Shape;79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165000" y="13907876"/>
            <a:ext cx="1283257" cy="128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95100" y="13907876"/>
            <a:ext cx="1283257" cy="128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825188" y="13907876"/>
            <a:ext cx="1283257" cy="128516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 txBox="1"/>
          <p:nvPr/>
        </p:nvSpPr>
        <p:spPr>
          <a:xfrm>
            <a:off x="572517" y="15531150"/>
            <a:ext cx="4468200" cy="25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Notify</a:t>
            </a:r>
            <a:r>
              <a:rPr lang="en" sz="35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 your roommates that you’re going to bed through the app</a:t>
            </a:r>
            <a:endParaRPr sz="3500">
              <a:solidFill>
                <a:srgbClr val="0033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" name="Google Shape;83;p13"/>
          <p:cNvSpPr txBox="1"/>
          <p:nvPr/>
        </p:nvSpPr>
        <p:spPr>
          <a:xfrm>
            <a:off x="4902625" y="15527325"/>
            <a:ext cx="4468200" cy="25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Modify</a:t>
            </a:r>
            <a:r>
              <a:rPr lang="en" sz="35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 your household by adding or removing roommates</a:t>
            </a:r>
            <a:endParaRPr sz="3500">
              <a:solidFill>
                <a:srgbClr val="0033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" name="Google Shape;84;p13"/>
          <p:cNvSpPr txBox="1"/>
          <p:nvPr/>
        </p:nvSpPr>
        <p:spPr>
          <a:xfrm>
            <a:off x="9622425" y="15513600"/>
            <a:ext cx="3688800" cy="44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Update</a:t>
            </a:r>
            <a:r>
              <a:rPr lang="en" sz="35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 your sleeping preferences and </a:t>
            </a:r>
            <a:r>
              <a:rPr b="1" lang="en" sz="35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notify</a:t>
            </a:r>
            <a:r>
              <a:rPr lang="en" sz="3500">
                <a:solidFill>
                  <a:srgbClr val="003366"/>
                </a:solidFill>
                <a:latin typeface="Lato"/>
                <a:ea typeface="Lato"/>
                <a:cs typeface="Lato"/>
                <a:sym typeface="Lato"/>
              </a:rPr>
              <a:t> your roommates you’re still awake after X minutes</a:t>
            </a:r>
            <a:endParaRPr sz="3500">
              <a:solidFill>
                <a:srgbClr val="0033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 b="11129" l="23145" r="-28066" t="-11130"/>
          <a:stretch/>
        </p:blipFill>
        <p:spPr>
          <a:xfrm>
            <a:off x="40550" y="17900525"/>
            <a:ext cx="12737799" cy="2053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/>
          <p:nvPr/>
        </p:nvSpPr>
        <p:spPr>
          <a:xfrm>
            <a:off x="24848250" y="5094875"/>
            <a:ext cx="456300" cy="416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33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3"/>
          <p:cNvSpPr/>
          <p:nvPr/>
        </p:nvSpPr>
        <p:spPr>
          <a:xfrm>
            <a:off x="24848250" y="9850050"/>
            <a:ext cx="456300" cy="416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33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3"/>
          <p:cNvSpPr/>
          <p:nvPr/>
        </p:nvSpPr>
        <p:spPr>
          <a:xfrm>
            <a:off x="24848250" y="14448600"/>
            <a:ext cx="456300" cy="4167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33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7" name="Google Shape;87;p13"/>
          <p:cNvCxnSpPr>
            <a:stCxn id="86" idx="0"/>
            <a:endCxn id="77" idx="2"/>
          </p:cNvCxnSpPr>
          <p:nvPr/>
        </p:nvCxnSpPr>
        <p:spPr>
          <a:xfrm rot="10800000">
            <a:off x="25076400" y="10266900"/>
            <a:ext cx="0" cy="4181700"/>
          </a:xfrm>
          <a:prstGeom prst="straightConnector1">
            <a:avLst/>
          </a:prstGeom>
          <a:noFill/>
          <a:ln cap="flat" cmpd="sng" w="38100">
            <a:solidFill>
              <a:srgbClr val="0033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" name="Google Shape;88;p13"/>
          <p:cNvCxnSpPr/>
          <p:nvPr/>
        </p:nvCxnSpPr>
        <p:spPr>
          <a:xfrm rot="10800000">
            <a:off x="25076400" y="14865450"/>
            <a:ext cx="0" cy="4181700"/>
          </a:xfrm>
          <a:prstGeom prst="straightConnector1">
            <a:avLst/>
          </a:prstGeom>
          <a:noFill/>
          <a:ln cap="flat" cmpd="sng" w="38100">
            <a:solidFill>
              <a:srgbClr val="0033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