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La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ato-boldItalic.fntdata"/><Relationship Id="rId9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ato-regular.fntdata"/><Relationship Id="rId8" Type="http://schemas.openxmlformats.org/officeDocument/2006/relationships/font" Target="fonts/La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2.png"/><Relationship Id="rId7" Type="http://schemas.openxmlformats.org/officeDocument/2006/relationships/image" Target="../media/image6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7F7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13342" l="45943" r="0" t="3992"/>
          <a:stretch/>
        </p:blipFill>
        <p:spPr>
          <a:xfrm>
            <a:off x="0" y="195725"/>
            <a:ext cx="4804163" cy="4900177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 rot="5400000">
            <a:off x="3675692" y="-362173"/>
            <a:ext cx="5145660" cy="5867856"/>
          </a:xfrm>
          <a:prstGeom prst="flowChartDocument">
            <a:avLst/>
          </a:prstGeom>
          <a:solidFill>
            <a:srgbClr val="003366"/>
          </a:solidFill>
          <a:ln cap="flat" cmpd="sng" w="9525">
            <a:solidFill>
              <a:srgbClr val="0033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47825" y="1652075"/>
            <a:ext cx="5160325" cy="111875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5206450" y="2617025"/>
            <a:ext cx="3453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7F7F7"/>
                </a:solidFill>
                <a:latin typeface="Lato"/>
                <a:ea typeface="Lato"/>
                <a:cs typeface="Lato"/>
                <a:sym typeface="Lato"/>
              </a:rPr>
              <a:t>Sleeping easy, made easy.</a:t>
            </a:r>
            <a:endParaRPr sz="1600">
              <a:solidFill>
                <a:srgbClr val="F7F7F7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36150" y="146125"/>
            <a:ext cx="5646301" cy="135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574900" y="4350700"/>
            <a:ext cx="380175" cy="38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889025" y="4730875"/>
            <a:ext cx="236975" cy="23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949375" y="4691200"/>
            <a:ext cx="183150" cy="18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222500" y="4350700"/>
            <a:ext cx="183150" cy="18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892250" y="4967850"/>
            <a:ext cx="183150" cy="18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48150" y="195725"/>
            <a:ext cx="1028700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816688" y="146113"/>
            <a:ext cx="461010" cy="4610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42824" y="511424"/>
            <a:ext cx="236975" cy="23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913824" y="4493899"/>
            <a:ext cx="236975" cy="23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176849" y="4600712"/>
            <a:ext cx="236975" cy="23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486038" y="3828713"/>
            <a:ext cx="461010" cy="4610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176849" y="281499"/>
            <a:ext cx="236975" cy="23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18724" y="4773937"/>
            <a:ext cx="236975" cy="23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414424" y="4773924"/>
            <a:ext cx="236975" cy="23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