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18831627de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118831627d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5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DF1FF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 amt="17000"/>
          </a:blip>
          <a:srcRect b="0" l="27583" r="0" t="0"/>
          <a:stretch/>
        </p:blipFill>
        <p:spPr>
          <a:xfrm>
            <a:off x="0" y="-33800"/>
            <a:ext cx="7547327" cy="521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 rotWithShape="1">
          <a:blip r:embed="rId4">
            <a:alphaModFix/>
          </a:blip>
          <a:srcRect b="0" l="36423" r="0" t="0"/>
          <a:stretch/>
        </p:blipFill>
        <p:spPr>
          <a:xfrm>
            <a:off x="3330475" y="0"/>
            <a:ext cx="5813525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-664650" y="1422950"/>
            <a:ext cx="7043876" cy="40619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