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80cc596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d80cc596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d80cc596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d80cc596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d80cc5964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d80cc5964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e3770f875_3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e3770f875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e3770f875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e3770f875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1ae84dfcb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1ae84dfcb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people currently deal with these struggles? how are these needs currently being addressed?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1ae84dfc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1ae84dfc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you say who your participants were, why chosen, how they were recruited/compensated, and where they were interviewed (include images)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d80cc5964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d80cc5964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e3770f875_3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e3770f875_3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e3770f875_3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e3770f875_3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1ae84dfc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1ae84dfc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d80cc5964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d80cc596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d80cc596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d80cc596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1ae84dfc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1ae84dfc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Dynamic between parents and child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d80cc59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d80cc59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1ae84dfc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1ae84dfc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Races: Asian/White</a:t>
            </a:r>
            <a:endParaRPr sz="1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Backgrounds: Non-immigrant/first generation immigrant </a:t>
            </a:r>
            <a:endParaRPr sz="1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Financial status (?)</a:t>
            </a:r>
            <a:endParaRPr sz="1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Roles: Father/mother</a:t>
            </a:r>
            <a:endParaRPr sz="1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How they are recruited/compensated </a:t>
            </a:r>
            <a:endParaRPr sz="1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Over zoom</a:t>
            </a:r>
            <a:endParaRPr sz="1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d80cc596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d80cc596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d80cc596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d80cc596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d80cc5964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d80cc596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d80cc59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d80cc59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16.jpg"/><Relationship Id="rId6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14481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Parenting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Caring From Within</a:t>
            </a:r>
            <a:endParaRPr b="0" sz="18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288" y="335648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2</a:t>
            </a:r>
            <a:endParaRPr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2723" r="2713" t="0"/>
          <a:stretch/>
        </p:blipFill>
        <p:spPr>
          <a:xfrm>
            <a:off x="1013325" y="764950"/>
            <a:ext cx="2439300" cy="2579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sp>
        <p:nvSpPr>
          <p:cNvPr id="163" name="Google Shape;163;p22"/>
          <p:cNvSpPr txBox="1"/>
          <p:nvPr>
            <p:ph idx="1" type="subTitle"/>
          </p:nvPr>
        </p:nvSpPr>
        <p:spPr>
          <a:xfrm>
            <a:off x="265500" y="3522275"/>
            <a:ext cx="40452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00">
                <a:solidFill>
                  <a:srgbClr val="000000"/>
                </a:solidFill>
              </a:rPr>
              <a:t>Kimsa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School Nurse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Married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15 month old girl, 3.5 yr old girl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97"/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“As a first time parent you want to do what's best, but who knows what is best? There’s so many opinions and hot topics.”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2723" r="2713" t="0"/>
          <a:stretch/>
        </p:blipFill>
        <p:spPr>
          <a:xfrm>
            <a:off x="1013325" y="764950"/>
            <a:ext cx="2439299" cy="2579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265500" y="3522275"/>
            <a:ext cx="40452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00">
                <a:solidFill>
                  <a:srgbClr val="000000"/>
                </a:solidFill>
              </a:rPr>
              <a:t>Monica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Tech Recruiter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Single Mom / 1st-gen Immigrant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9 month old girl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97"/>
          </a:p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“I have to manage my time very efficiently. I have to do all the things. All by myself.”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/>
              <a:t>“I feel relieved when knowing that I’m not alone with a baby crying at 4 am. Other moms are also struggling with it.”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idx="1" type="subTitle"/>
          </p:nvPr>
        </p:nvSpPr>
        <p:spPr>
          <a:xfrm>
            <a:off x="132725" y="2694725"/>
            <a:ext cx="22818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00">
                <a:solidFill>
                  <a:srgbClr val="000000"/>
                </a:solidFill>
              </a:rPr>
              <a:t>Jiayue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00">
                <a:solidFill>
                  <a:srgbClr val="000000"/>
                </a:solidFill>
              </a:rPr>
              <a:t>Data Analyst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97"/>
          </a:p>
        </p:txBody>
      </p:sp>
      <p:sp>
        <p:nvSpPr>
          <p:cNvPr id="177" name="Google Shape;177;p24"/>
          <p:cNvSpPr txBox="1"/>
          <p:nvPr>
            <p:ph idx="2" type="body"/>
          </p:nvPr>
        </p:nvSpPr>
        <p:spPr>
          <a:xfrm>
            <a:off x="4947700" y="6338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“It is more challenging after the baby is born. Giving birth is the easiest part.” </a:t>
            </a:r>
            <a:endParaRPr sz="3600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86"/>
              <a:t>- Jiayue (Mother)</a:t>
            </a:r>
            <a:endParaRPr sz="2086"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380" y="1010768"/>
            <a:ext cx="1526407" cy="15264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63" y="1010769"/>
            <a:ext cx="1526407" cy="15264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</p:pic>
      <p:sp>
        <p:nvSpPr>
          <p:cNvPr id="180" name="Google Shape;180;p24"/>
          <p:cNvSpPr txBox="1"/>
          <p:nvPr>
            <p:ph idx="1" type="subTitle"/>
          </p:nvPr>
        </p:nvSpPr>
        <p:spPr>
          <a:xfrm>
            <a:off x="2112675" y="2694725"/>
            <a:ext cx="22818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00">
                <a:solidFill>
                  <a:srgbClr val="000000"/>
                </a:solidFill>
              </a:rPr>
              <a:t>Bonan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00">
                <a:solidFill>
                  <a:srgbClr val="000000"/>
                </a:solidFill>
              </a:rPr>
              <a:t>Software Engineer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97"/>
          </a:p>
        </p:txBody>
      </p:sp>
      <p:sp>
        <p:nvSpPr>
          <p:cNvPr id="181" name="Google Shape;181;p24"/>
          <p:cNvSpPr txBox="1"/>
          <p:nvPr/>
        </p:nvSpPr>
        <p:spPr>
          <a:xfrm>
            <a:off x="1060575" y="3664150"/>
            <a:ext cx="23889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1st-gen I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mmigrants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12 day old newborn boy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23" y="0"/>
            <a:ext cx="846095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0" l="2723" r="2713" t="0"/>
          <a:stretch/>
        </p:blipFill>
        <p:spPr>
          <a:xfrm>
            <a:off x="3994100" y="2500225"/>
            <a:ext cx="963200" cy="1018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4818575" y="1041625"/>
            <a:ext cx="3846300" cy="1046700"/>
          </a:xfrm>
          <a:prstGeom prst="roundRect">
            <a:avLst>
              <a:gd fmla="val 10448" name="adj"/>
            </a:avLst>
          </a:prstGeom>
          <a:solidFill>
            <a:srgbClr val="21BDB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364725" y="1041625"/>
            <a:ext cx="3846300" cy="1046700"/>
          </a:xfrm>
          <a:prstGeom prst="roundRect">
            <a:avLst>
              <a:gd fmla="val 10448" name="adj"/>
            </a:avLst>
          </a:prstGeom>
          <a:solidFill>
            <a:srgbClr val="21BDB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88575"/>
            <a:ext cx="6599400" cy="6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2"/>
              <a:t>Tensions, Contradictions, Surprises</a:t>
            </a:r>
            <a:endParaRPr sz="2622"/>
          </a:p>
        </p:txBody>
      </p:sp>
      <p:sp>
        <p:nvSpPr>
          <p:cNvPr id="195" name="Google Shape;195;p26"/>
          <p:cNvSpPr txBox="1"/>
          <p:nvPr/>
        </p:nvSpPr>
        <p:spPr>
          <a:xfrm>
            <a:off x="444222" y="1161135"/>
            <a:ext cx="36786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“I always want to make the best decisions for my children, but it's not always clear.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I'm always second guessing myself.”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625" y="1460000"/>
            <a:ext cx="378350" cy="3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4898072" y="1148753"/>
            <a:ext cx="36786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While they want the best for their children, they become stressed by the conflicting advice from other parents, baby gurus, social media, books, etc. 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4818575" y="2330775"/>
            <a:ext cx="3846300" cy="1046700"/>
          </a:xfrm>
          <a:prstGeom prst="roundRect">
            <a:avLst>
              <a:gd fmla="val 10448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364725" y="2330775"/>
            <a:ext cx="3846300" cy="1046700"/>
          </a:xfrm>
          <a:prstGeom prst="roundRect">
            <a:avLst>
              <a:gd fmla="val 10448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444222" y="2450285"/>
            <a:ext cx="36786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“Getting help from my mom and senior family members was hard because of cultural differences. The things they did when I was a baby are outdated now.”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625" y="2749150"/>
            <a:ext cx="378350" cy="3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4898075" y="2450275"/>
            <a:ext cx="36786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Generational differences in parenting.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Current parents do not want to take their own parents’ advice.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4818575" y="3619925"/>
            <a:ext cx="3846300" cy="1046700"/>
          </a:xfrm>
          <a:prstGeom prst="roundRect">
            <a:avLst>
              <a:gd fmla="val 10448" name="adj"/>
            </a:avLst>
          </a:prstGeom>
          <a:solidFill>
            <a:srgbClr val="DFA41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364725" y="3619925"/>
            <a:ext cx="3846300" cy="1046700"/>
          </a:xfrm>
          <a:prstGeom prst="roundRect">
            <a:avLst>
              <a:gd fmla="val 10448" name="adj"/>
            </a:avLst>
          </a:prstGeom>
          <a:solidFill>
            <a:srgbClr val="DFA41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444225" y="3722075"/>
            <a:ext cx="36786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“I operated off so few hours of sleep 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didn't know was possible.”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“I had no scheduled leisure time.”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800" y="4038300"/>
            <a:ext cx="378350" cy="3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4898075" y="3803250"/>
            <a:ext cx="3678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Lack of sleep and time makes it difficult to balance work, personal life, and childcare. 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311700" y="1152475"/>
            <a:ext cx="5219100" cy="3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Relationship </a:t>
            </a:r>
            <a:r>
              <a:rPr lang="en" sz="1400"/>
              <a:t>👨‍👩‍👧‍👦</a:t>
            </a:r>
            <a:r>
              <a:rPr lang="en" sz="1400"/>
              <a:t>: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Maintaining the interpersonal relationship between parental figures 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Parenting advice </a:t>
            </a:r>
            <a:r>
              <a:rPr lang="en" sz="1400"/>
              <a:t>👩‍⚕️</a:t>
            </a:r>
            <a:r>
              <a:rPr lang="en" sz="1400"/>
              <a:t>: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Finding a </a:t>
            </a:r>
            <a:r>
              <a:rPr lang="en" sz="1400"/>
              <a:t>“source of truth” for parenting best practices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Time management ⏰: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Tracking baby’s schedule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Allotting time for personal enjoyment as a parent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Social </a:t>
            </a:r>
            <a:r>
              <a:rPr lang="en" sz="1400"/>
              <a:t>🗣</a:t>
            </a:r>
            <a:r>
              <a:rPr lang="en" sz="1400"/>
              <a:t>: 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Sharing your struggle (knowing that you are not alone with your parenting challenges)</a:t>
            </a:r>
            <a:endParaRPr sz="1400"/>
          </a:p>
        </p:txBody>
      </p:sp>
      <p:sp>
        <p:nvSpPr>
          <p:cNvPr id="213" name="Google Shape;213;p27"/>
          <p:cNvSpPr txBox="1"/>
          <p:nvPr/>
        </p:nvSpPr>
        <p:spPr>
          <a:xfrm>
            <a:off x="6079625" y="226754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picture?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311700" y="391350"/>
            <a:ext cx="50058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Insights / Potential Needs</a:t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6079641" y="932275"/>
            <a:ext cx="2785772" cy="16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6079626" y="2571750"/>
            <a:ext cx="2785797" cy="16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725" y="1372848"/>
            <a:ext cx="1311250" cy="13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311700" y="2888450"/>
            <a:ext cx="2379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 talked to parents of young children with different backgrounds.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450" y="1372837"/>
            <a:ext cx="1311250" cy="131127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2864725" y="2888450"/>
            <a:ext cx="32307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Parents often s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truggle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with making the “right” parental decisions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managing relationships,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managing their time, seeking social support. </a:t>
            </a:r>
            <a:endParaRPr sz="1600"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175" y="1331325"/>
            <a:ext cx="1380648" cy="13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6303850" y="2873800"/>
            <a:ext cx="237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6303850" y="2812250"/>
            <a:ext cx="2379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 the next steps, we will narrow down the domain focus and prioritize needs. 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 also aim to diversify our interviewees.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34" name="Google Shape;234;p29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63" y="0"/>
            <a:ext cx="849506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 b="0" l="13861" r="59543" t="0"/>
          <a:stretch/>
        </p:blipFill>
        <p:spPr>
          <a:xfrm>
            <a:off x="4074876" y="2216100"/>
            <a:ext cx="994248" cy="1051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00" y="0"/>
            <a:ext cx="84882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828" y="2518762"/>
            <a:ext cx="550172" cy="550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</p:pic>
      <p:pic>
        <p:nvPicPr>
          <p:cNvPr id="247" name="Google Shape;24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8050" y="2044612"/>
            <a:ext cx="550172" cy="550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25452" l="0" r="0" t="4060"/>
          <a:stretch/>
        </p:blipFill>
        <p:spPr>
          <a:xfrm>
            <a:off x="545675" y="1468075"/>
            <a:ext cx="1548575" cy="16376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0" l="11046" r="14215" t="9616"/>
          <a:stretch/>
        </p:blipFill>
        <p:spPr>
          <a:xfrm>
            <a:off x="2713700" y="1468075"/>
            <a:ext cx="1548576" cy="163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0" l="2723" r="2713" t="0"/>
          <a:stretch/>
        </p:blipFill>
        <p:spPr>
          <a:xfrm>
            <a:off x="4881725" y="1468075"/>
            <a:ext cx="1548576" cy="163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b="0" l="10405" r="10405" t="0"/>
          <a:stretch/>
        </p:blipFill>
        <p:spPr>
          <a:xfrm>
            <a:off x="7049750" y="1468075"/>
            <a:ext cx="1548575" cy="163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sp>
        <p:nvSpPr>
          <p:cNvPr id="70" name="Google Shape;70;p14"/>
          <p:cNvSpPr txBox="1"/>
          <p:nvPr/>
        </p:nvSpPr>
        <p:spPr>
          <a:xfrm>
            <a:off x="545663" y="3326575"/>
            <a:ext cx="1548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Meng G.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M.S. Symbolic Systems,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C/O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 ‘23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569988" y="3326575"/>
            <a:ext cx="1836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Catherine H.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B.S. Computer Science (HCI),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C/O ‘23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881663" y="3326575"/>
            <a:ext cx="1548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Dyllen 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B.S. Human-Centered Design and Engineering,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C/O ‘24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905951" y="3326575"/>
            <a:ext cx="1879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Rui Y.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M.S. Computer Science (HCI), C/ O ‘23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2"/>
          <p:cNvPicPr preferRelativeResize="0"/>
          <p:nvPr/>
        </p:nvPicPr>
        <p:blipFill rotWithShape="1">
          <a:blip r:embed="rId3">
            <a:alphaModFix/>
          </a:blip>
          <a:srcRect b="1858" l="1064" r="1279" t="1867"/>
          <a:stretch/>
        </p:blipFill>
        <p:spPr>
          <a:xfrm>
            <a:off x="192900" y="0"/>
            <a:ext cx="86920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4">
            <a:alphaModFix/>
          </a:blip>
          <a:srcRect b="0" l="2723" r="2713" t="0"/>
          <a:stretch/>
        </p:blipFill>
        <p:spPr>
          <a:xfrm>
            <a:off x="3891100" y="2245475"/>
            <a:ext cx="1039325" cy="1099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311700" y="88575"/>
            <a:ext cx="3154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2"/>
              <a:t>Point of View (POV)</a:t>
            </a:r>
            <a:endParaRPr sz="2622"/>
          </a:p>
        </p:txBody>
      </p:sp>
      <p:sp>
        <p:nvSpPr>
          <p:cNvPr id="259" name="Google Shape;259;p33"/>
          <p:cNvSpPr txBox="1"/>
          <p:nvPr>
            <p:ph idx="1" type="body"/>
          </p:nvPr>
        </p:nvSpPr>
        <p:spPr>
          <a:xfrm>
            <a:off x="454825" y="1114676"/>
            <a:ext cx="17247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We met…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2733275" y="1130877"/>
            <a:ext cx="28080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were amazed to find…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6021275" y="1130877"/>
            <a:ext cx="28080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It would be game-changing to…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62" name="Google Shape;262;p33"/>
          <p:cNvSpPr/>
          <p:nvPr/>
        </p:nvSpPr>
        <p:spPr>
          <a:xfrm>
            <a:off x="491700" y="1687800"/>
            <a:ext cx="1772100" cy="2842500"/>
          </a:xfrm>
          <a:prstGeom prst="foldedCorner">
            <a:avLst>
              <a:gd fmla="val 16667" name="adj"/>
            </a:avLst>
          </a:prstGeom>
          <a:solidFill>
            <a:srgbClr val="E6D7FF"/>
          </a:solidFill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Monica, a single mom working as a tech recruiter, with her baby born during COVID-19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2825675" y="1687800"/>
            <a:ext cx="2707500" cy="1398600"/>
          </a:xfrm>
          <a:prstGeom prst="foldedCorner">
            <a:avLst>
              <a:gd fmla="val 16667" name="adj"/>
            </a:avLst>
          </a:prstGeom>
          <a:solidFill>
            <a:srgbClr val="E6D7FF"/>
          </a:solidFill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she felt relieved and grateful for her baby after she found out that all moms are struggling on BBS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6127825" y="1687800"/>
            <a:ext cx="2344200" cy="1243200"/>
          </a:xfrm>
          <a:prstGeom prst="foldedCorner">
            <a:avLst>
              <a:gd fmla="val 16667" name="adj"/>
            </a:avLst>
          </a:prstGeom>
          <a:solidFill>
            <a:srgbClr val="E6D7FF"/>
          </a:solidFill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Encourage moms to share their negative emotions without concern with fellow moms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2825675" y="3217625"/>
            <a:ext cx="2707500" cy="1059300"/>
          </a:xfrm>
          <a:prstGeom prst="foldedCorner">
            <a:avLst>
              <a:gd fmla="val 16667" name="adj"/>
            </a:avLst>
          </a:prstGeom>
          <a:solidFill>
            <a:srgbClr val="E6D7FF"/>
          </a:solidFill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much schedule changes she made to adapt to her baby’s schedule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6127825" y="3118283"/>
            <a:ext cx="2344200" cy="853200"/>
          </a:xfrm>
          <a:prstGeom prst="foldedCorner">
            <a:avLst>
              <a:gd fmla="val 16667" name="adj"/>
            </a:avLst>
          </a:prstGeom>
          <a:solidFill>
            <a:srgbClr val="E6D7FF"/>
          </a:solidFill>
          <a:ln>
            <a:noFill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Help moms/parents plan their time efficiently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65500" y="1030375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Parenting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743100" y="2713975"/>
            <a:ext cx="30900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Studio</a:t>
            </a:r>
            <a:r>
              <a:rPr lang="en"/>
              <a:t>:</a:t>
            </a:r>
            <a:r>
              <a:rPr lang="en"/>
              <a:t> Caring From Within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100" y="459000"/>
            <a:ext cx="4045199" cy="4045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466200" y="1629675"/>
            <a:ext cx="3643800" cy="1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Problem Domain: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/>
              <a:t>Needfinding </a:t>
            </a:r>
            <a:endParaRPr b="1" sz="6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/>
              <a:t>Methodology</a:t>
            </a:r>
            <a:endParaRPr b="1"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Interviewees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13861" r="59543" t="0"/>
          <a:stretch/>
        </p:blipFill>
        <p:spPr>
          <a:xfrm>
            <a:off x="455550" y="1468075"/>
            <a:ext cx="1548575" cy="163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2723" r="2713" t="0"/>
          <a:stretch/>
        </p:blipFill>
        <p:spPr>
          <a:xfrm>
            <a:off x="2623575" y="1468075"/>
            <a:ext cx="1548576" cy="163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0" l="2723" r="2713" t="0"/>
          <a:stretch/>
        </p:blipFill>
        <p:spPr>
          <a:xfrm>
            <a:off x="4791600" y="1468075"/>
            <a:ext cx="1548577" cy="163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sp>
        <p:nvSpPr>
          <p:cNvPr id="95" name="Google Shape;95;p17"/>
          <p:cNvSpPr txBox="1"/>
          <p:nvPr/>
        </p:nvSpPr>
        <p:spPr>
          <a:xfrm>
            <a:off x="455551" y="3326575"/>
            <a:ext cx="1638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Allison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High School Math Teacher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Married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3 yr old girl, 5.5 yr old boy, 7.5 yr old girl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623563" y="3326575"/>
            <a:ext cx="1548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Kimsa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School Nurse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Married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15 month old girl,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3.5 yr old girl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791588" y="3326575"/>
            <a:ext cx="1548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Monica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Tech Recruiter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Single Mom / 1st-gen Immigrant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9 month old girl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687546" y="3326575"/>
            <a:ext cx="103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Jiayue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Data Analyst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0850" y="2215713"/>
            <a:ext cx="1030500" cy="103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3950" y="1327613"/>
            <a:ext cx="1030500" cy="103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</p:pic>
      <p:sp>
        <p:nvSpPr>
          <p:cNvPr id="101" name="Google Shape;101;p17"/>
          <p:cNvSpPr txBox="1"/>
          <p:nvPr/>
        </p:nvSpPr>
        <p:spPr>
          <a:xfrm>
            <a:off x="7609675" y="3326575"/>
            <a:ext cx="1281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Bonan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Software Engineer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846350" y="3751125"/>
            <a:ext cx="196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1st-gen Immigrants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12 day old newborn boy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Extreme User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2723" r="2713" t="0"/>
          <a:stretch/>
        </p:blipFill>
        <p:spPr>
          <a:xfrm>
            <a:off x="725875" y="1636375"/>
            <a:ext cx="1768950" cy="1870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  <p:sp>
        <p:nvSpPr>
          <p:cNvPr id="109" name="Google Shape;109;p18"/>
          <p:cNvSpPr txBox="1"/>
          <p:nvPr/>
        </p:nvSpPr>
        <p:spPr>
          <a:xfrm>
            <a:off x="836050" y="3719200"/>
            <a:ext cx="154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Monica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545450" y="1920450"/>
            <a:ext cx="238700" cy="320600"/>
          </a:xfrm>
          <a:prstGeom prst="flowChartMerg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3261925" y="2069750"/>
            <a:ext cx="11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Less Burden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6913575" y="2069750"/>
            <a:ext cx="13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More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Burden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087750" y="1450350"/>
            <a:ext cx="11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Single Mom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209725" y="3440200"/>
            <a:ext cx="120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Easy Acclimation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913575" y="3440200"/>
            <a:ext cx="120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Difficult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Acclimation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5802475" y="2950050"/>
            <a:ext cx="18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First-gen Immigrant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475750" y="2241050"/>
            <a:ext cx="2378100" cy="57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545450" y="3417875"/>
            <a:ext cx="238700" cy="320600"/>
          </a:xfrm>
          <a:prstGeom prst="flowChartMerg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4475750" y="3719200"/>
            <a:ext cx="2378100" cy="57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6050925" y="2128750"/>
            <a:ext cx="1767600" cy="1235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 flipH="1">
            <a:off x="6937850" y="762625"/>
            <a:ext cx="1810800" cy="116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4874575" y="391353"/>
            <a:ext cx="1810800" cy="1440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>
            <a:off x="6456925" y="3551175"/>
            <a:ext cx="1810800" cy="116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136100" y="3627263"/>
            <a:ext cx="1810800" cy="116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3828000" y="2273950"/>
            <a:ext cx="1810800" cy="116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 flipH="1">
            <a:off x="2597288" y="742200"/>
            <a:ext cx="1946700" cy="1293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391350"/>
            <a:ext cx="24414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Questions</a:t>
            </a:r>
            <a:endParaRPr sz="2880"/>
          </a:p>
        </p:txBody>
      </p:sp>
      <p:sp>
        <p:nvSpPr>
          <p:cNvPr id="132" name="Google Shape;132;p19"/>
          <p:cNvSpPr/>
          <p:nvPr/>
        </p:nvSpPr>
        <p:spPr>
          <a:xfrm>
            <a:off x="293700" y="1037250"/>
            <a:ext cx="1974900" cy="1293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375025" y="1334400"/>
            <a:ext cx="181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Walk me through your day yesterday in detail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735088" y="944925"/>
            <a:ext cx="181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did you feel in the different phases of parenthood?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870250" y="2455325"/>
            <a:ext cx="181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Which phase of your child’s age was most challenging to deal with, and why?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008725" y="925000"/>
            <a:ext cx="170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do you think the way you were raised as a child has influenced you as a parent?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195076" y="2329863"/>
            <a:ext cx="1471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 you think there are differences in raising children of different genders?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936625" y="3815025"/>
            <a:ext cx="1620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do you think you would have done differently?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552175" y="3753400"/>
            <a:ext cx="16203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What’s the most terrifying thing about being a parent?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639825" y="2187850"/>
            <a:ext cx="1810800" cy="1108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689575" y="2398575"/>
            <a:ext cx="181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Tell me about a time you had a conflict with your child/children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204175" y="3824900"/>
            <a:ext cx="1746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What’s the most rewarding thing about being a parent? 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507875" y="3426750"/>
            <a:ext cx="1897800" cy="1293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4911988" y="725500"/>
            <a:ext cx="170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do you think are the most challenging aspects of bringing up a child?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40575" y="3559350"/>
            <a:ext cx="162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If you could improve one part about your relationship with your child what would it be?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/>
              <a:t>Interview</a:t>
            </a:r>
            <a:endParaRPr b="1" sz="6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/>
              <a:t>Results</a:t>
            </a:r>
            <a:endParaRPr b="1"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265500" y="3522275"/>
            <a:ext cx="40452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600">
                <a:solidFill>
                  <a:srgbClr val="000000"/>
                </a:solidFill>
              </a:rPr>
              <a:t>Allison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84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00">
                <a:solidFill>
                  <a:srgbClr val="000000"/>
                </a:solidFill>
              </a:rPr>
              <a:t>High School Math Teacher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00">
                <a:solidFill>
                  <a:srgbClr val="000000"/>
                </a:solidFill>
              </a:rPr>
              <a:t>Married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00">
                <a:solidFill>
                  <a:srgbClr val="000000"/>
                </a:solidFill>
              </a:rPr>
              <a:t>3 yr old girl, 5.5 yr old boy, 7.5 yr old girl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97"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“Tough love was big in my family, like our feelings weren't valid.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/>
              <a:t>I always remembered my mom as strict, mean, stressed, tired.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/>
              <a:t>I intentionally try not to be that.”</a:t>
            </a:r>
            <a:endParaRPr sz="3600"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13861" r="59543" t="0"/>
          <a:stretch/>
        </p:blipFill>
        <p:spPr>
          <a:xfrm>
            <a:off x="1013325" y="764950"/>
            <a:ext cx="2439301" cy="25796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11430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