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 id="2147483688" r:id="rId5"/>
    <p:sldMasterId id="214748368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5143500" cx="9144000"/>
  <p:notesSz cx="6858000" cy="9144000"/>
  <p:embeddedFontLst>
    <p:embeddedFont>
      <p:font typeface="Economica"/>
      <p:regular r:id="rId34"/>
      <p:bold r:id="rId35"/>
      <p:italic r:id="rId36"/>
      <p:boldItalic r:id="rId37"/>
    </p:embeddedFont>
    <p:embeddedFont>
      <p:font typeface="Pacifico"/>
      <p:regular r:id="rId38"/>
    </p:embeddedFont>
    <p:embeddedFont>
      <p:font typeface="Comfortaa"/>
      <p:regular r:id="rId39"/>
      <p:bold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mfortaa-bold.fntdata"/><Relationship Id="rId20" Type="http://schemas.openxmlformats.org/officeDocument/2006/relationships/slide" Target="slides/slide13.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5.xml"/><Relationship Id="rId44" Type="http://schemas.openxmlformats.org/officeDocument/2006/relationships/font" Target="fonts/OpenSans-boldItalic.fntdata"/><Relationship Id="rId21" Type="http://schemas.openxmlformats.org/officeDocument/2006/relationships/slide" Target="slides/slide14.xml"/><Relationship Id="rId43" Type="http://schemas.openxmlformats.org/officeDocument/2006/relationships/font" Target="fonts/OpenSans-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Economica-bold.fntdata"/><Relationship Id="rId12" Type="http://schemas.openxmlformats.org/officeDocument/2006/relationships/slide" Target="slides/slide5.xml"/><Relationship Id="rId34" Type="http://schemas.openxmlformats.org/officeDocument/2006/relationships/font" Target="fonts/Economica-regular.fntdata"/><Relationship Id="rId15" Type="http://schemas.openxmlformats.org/officeDocument/2006/relationships/slide" Target="slides/slide8.xml"/><Relationship Id="rId37" Type="http://schemas.openxmlformats.org/officeDocument/2006/relationships/font" Target="fonts/Economica-boldItalic.fntdata"/><Relationship Id="rId14" Type="http://schemas.openxmlformats.org/officeDocument/2006/relationships/slide" Target="slides/slide7.xml"/><Relationship Id="rId36" Type="http://schemas.openxmlformats.org/officeDocument/2006/relationships/font" Target="fonts/Economica-italic.fntdata"/><Relationship Id="rId17" Type="http://schemas.openxmlformats.org/officeDocument/2006/relationships/slide" Target="slides/slide10.xml"/><Relationship Id="rId39" Type="http://schemas.openxmlformats.org/officeDocument/2006/relationships/font" Target="fonts/Comfortaa-regular.fntdata"/><Relationship Id="rId16" Type="http://schemas.openxmlformats.org/officeDocument/2006/relationships/slide" Target="slides/slide9.xml"/><Relationship Id="rId38" Type="http://schemas.openxmlformats.org/officeDocument/2006/relationships/font" Target="fonts/Pacifico-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0f5a74b6ed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0f5a74b6ed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0e00e380f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0e00e380f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12a16f72e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12a16f72e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0e026c57d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0e026c57d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0e026c57d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0e026c57d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0e026c57d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10e026c57d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0e026c57d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0e026c57d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0e026c57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0e026c57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0e026c57d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0e026c57d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Alahji</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0e026c57d2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0e026c57d2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Alahji</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0e026c57d2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10e026c57d2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0fccb53ac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0fccb53ac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0e026c57d2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10e026c57d2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0e026c57d2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0e026c57d2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12a16f72e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112a16f72e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12a16f72e6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112a16f72e6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10e026c57d2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10e026c57d2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12a16f72e6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12a16f72e6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10f5a74b6ed_0_7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10f5a74b6ed_0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0e00e380f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0e00e380f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0e00e380f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0e00e380f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0e00e380f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0e00e380f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0e00e380f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0e00e380f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0e00e380f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0e00e380f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0e00e380fc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0e00e380f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0e00e380fc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0e00e380f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95" name="Shape 95"/>
        <p:cNvGrpSpPr/>
        <p:nvPr/>
      </p:nvGrpSpPr>
      <p:grpSpPr>
        <a:xfrm>
          <a:off x="0" y="0"/>
          <a:ext cx="0" cy="0"/>
          <a:chOff x="0" y="0"/>
          <a:chExt cx="0" cy="0"/>
        </a:xfrm>
      </p:grpSpPr>
      <p:pic>
        <p:nvPicPr>
          <p:cNvPr id="96" name="Google Shape;96;p25"/>
          <p:cNvPicPr preferRelativeResize="0"/>
          <p:nvPr/>
        </p:nvPicPr>
        <p:blipFill rotWithShape="1">
          <a:blip r:embed="rId2">
            <a:alphaModFix/>
          </a:blip>
          <a:srcRect b="0" l="0" r="0" t="0"/>
          <a:stretch/>
        </p:blipFill>
        <p:spPr>
          <a:xfrm>
            <a:off x="0" y="0"/>
            <a:ext cx="4186236" cy="5143500"/>
          </a:xfrm>
          <a:prstGeom prst="rect">
            <a:avLst/>
          </a:prstGeom>
          <a:noFill/>
          <a:ln>
            <a:noFill/>
          </a:ln>
        </p:spPr>
      </p:pic>
      <p:sp>
        <p:nvSpPr>
          <p:cNvPr id="97" name="Google Shape;97;p25"/>
          <p:cNvSpPr txBox="1"/>
          <p:nvPr>
            <p:ph type="title"/>
          </p:nvPr>
        </p:nvSpPr>
        <p:spPr>
          <a:xfrm>
            <a:off x="4440127" y="864578"/>
            <a:ext cx="4074000" cy="6348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1"/>
              </a:buClr>
              <a:buSzPts val="2100"/>
              <a:buFont typeface="Arial"/>
              <a:buNone/>
              <a:defRPr sz="2100" cap="none">
                <a:solidFill>
                  <a:schemeClr val="dk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98" name="Google Shape;98;p25"/>
          <p:cNvCxnSpPr/>
          <p:nvPr/>
        </p:nvCxnSpPr>
        <p:spPr>
          <a:xfrm flipH="1" rot="10800000">
            <a:off x="1657350" y="0"/>
            <a:ext cx="1828800" cy="5143500"/>
          </a:xfrm>
          <a:prstGeom prst="straightConnector1">
            <a:avLst/>
          </a:prstGeom>
          <a:noFill/>
          <a:ln cap="flat" cmpd="sng" w="9525">
            <a:solidFill>
              <a:schemeClr val="dk1"/>
            </a:solidFill>
            <a:prstDash val="solid"/>
            <a:miter lim="800000"/>
            <a:headEnd len="sm" w="sm" type="none"/>
            <a:tailEnd len="sm" w="sm" type="none"/>
          </a:ln>
        </p:spPr>
      </p:cxnSp>
      <p:sp>
        <p:nvSpPr>
          <p:cNvPr id="99" name="Google Shape;99;p25"/>
          <p:cNvSpPr txBox="1"/>
          <p:nvPr>
            <p:ph idx="1" type="body"/>
          </p:nvPr>
        </p:nvSpPr>
        <p:spPr>
          <a:xfrm>
            <a:off x="4441690" y="1852136"/>
            <a:ext cx="4074900" cy="2739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500"/>
              <a:buNone/>
              <a:defRPr sz="1500" cap="none">
                <a:solidFill>
                  <a:schemeClr val="dk1"/>
                </a:solidFill>
                <a:latin typeface="Arial"/>
                <a:ea typeface="Arial"/>
                <a:cs typeface="Arial"/>
                <a:sym typeface="Arial"/>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00" name="Google Shape;100;p25"/>
          <p:cNvSpPr txBox="1"/>
          <p:nvPr>
            <p:ph idx="2" type="body"/>
          </p:nvPr>
        </p:nvSpPr>
        <p:spPr>
          <a:xfrm>
            <a:off x="4441371" y="2099205"/>
            <a:ext cx="4074000" cy="418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Clr>
                <a:schemeClr val="dk1"/>
              </a:buClr>
              <a:buSzPts val="1100"/>
              <a:buFont typeface="Arial"/>
              <a:buNone/>
              <a:defRPr sz="1100">
                <a:solidFill>
                  <a:schemeClr val="dk1"/>
                </a:solidFill>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01" name="Google Shape;101;p25"/>
          <p:cNvSpPr txBox="1"/>
          <p:nvPr>
            <p:ph idx="3" type="body"/>
          </p:nvPr>
        </p:nvSpPr>
        <p:spPr>
          <a:xfrm>
            <a:off x="4441690" y="2676983"/>
            <a:ext cx="4074900" cy="2739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500"/>
              <a:buNone/>
              <a:defRPr sz="1500" cap="none">
                <a:solidFill>
                  <a:schemeClr val="dk1"/>
                </a:solidFill>
                <a:latin typeface="Arial"/>
                <a:ea typeface="Arial"/>
                <a:cs typeface="Arial"/>
                <a:sym typeface="Arial"/>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02" name="Google Shape;102;p25"/>
          <p:cNvSpPr txBox="1"/>
          <p:nvPr>
            <p:ph idx="4" type="body"/>
          </p:nvPr>
        </p:nvSpPr>
        <p:spPr>
          <a:xfrm>
            <a:off x="4441371" y="2924052"/>
            <a:ext cx="4074000" cy="418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Clr>
                <a:schemeClr val="dk1"/>
              </a:buClr>
              <a:buSzPts val="1100"/>
              <a:buFont typeface="Arial"/>
              <a:buNone/>
              <a:defRPr sz="1100">
                <a:solidFill>
                  <a:schemeClr val="dk1"/>
                </a:solidFill>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03" name="Google Shape;103;p25"/>
          <p:cNvSpPr txBox="1"/>
          <p:nvPr>
            <p:ph idx="5" type="body"/>
          </p:nvPr>
        </p:nvSpPr>
        <p:spPr>
          <a:xfrm>
            <a:off x="4441690" y="3501830"/>
            <a:ext cx="4074900" cy="2739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500"/>
              <a:buNone/>
              <a:defRPr sz="1500" cap="none">
                <a:solidFill>
                  <a:schemeClr val="dk1"/>
                </a:solidFill>
                <a:latin typeface="Arial"/>
                <a:ea typeface="Arial"/>
                <a:cs typeface="Arial"/>
                <a:sym typeface="Arial"/>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04" name="Google Shape;104;p25"/>
          <p:cNvSpPr txBox="1"/>
          <p:nvPr>
            <p:ph idx="6" type="body"/>
          </p:nvPr>
        </p:nvSpPr>
        <p:spPr>
          <a:xfrm>
            <a:off x="4441371" y="3748899"/>
            <a:ext cx="4074000" cy="418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Clr>
                <a:schemeClr val="dk1"/>
              </a:buClr>
              <a:buSzPts val="1100"/>
              <a:buFont typeface="Arial"/>
              <a:buNone/>
              <a:defRPr sz="1100">
                <a:solidFill>
                  <a:schemeClr val="dk1"/>
                </a:solidFill>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05" name="Google Shape;105;p25"/>
          <p:cNvSpPr txBox="1"/>
          <p:nvPr>
            <p:ph idx="10" type="dt"/>
          </p:nvPr>
        </p:nvSpPr>
        <p:spPr>
          <a:xfrm>
            <a:off x="4439760" y="4767263"/>
            <a:ext cx="710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p25"/>
          <p:cNvSpPr txBox="1"/>
          <p:nvPr>
            <p:ph idx="11" type="ftr"/>
          </p:nvPr>
        </p:nvSpPr>
        <p:spPr>
          <a:xfrm>
            <a:off x="5371466" y="4767263"/>
            <a:ext cx="24330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p25"/>
          <p:cNvSpPr txBox="1"/>
          <p:nvPr>
            <p:ph idx="12" type="sldNum"/>
          </p:nvPr>
        </p:nvSpPr>
        <p:spPr>
          <a:xfrm>
            <a:off x="8025492" y="4767263"/>
            <a:ext cx="4899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700">
                <a:solidFill>
                  <a:srgbClr val="888888"/>
                </a:solidFill>
                <a:latin typeface="Arial"/>
                <a:ea typeface="Arial"/>
                <a:cs typeface="Arial"/>
                <a:sym typeface="Arial"/>
              </a:defRPr>
            </a:lvl1pPr>
            <a:lvl2pPr indent="0" lvl="1" marL="0" rtl="0" algn="r">
              <a:spcBef>
                <a:spcPts val="0"/>
              </a:spcBef>
              <a:buNone/>
              <a:defRPr sz="700">
                <a:solidFill>
                  <a:srgbClr val="888888"/>
                </a:solidFill>
                <a:latin typeface="Arial"/>
                <a:ea typeface="Arial"/>
                <a:cs typeface="Arial"/>
                <a:sym typeface="Arial"/>
              </a:defRPr>
            </a:lvl2pPr>
            <a:lvl3pPr indent="0" lvl="2" marL="0" rtl="0" algn="r">
              <a:spcBef>
                <a:spcPts val="0"/>
              </a:spcBef>
              <a:buNone/>
              <a:defRPr sz="700">
                <a:solidFill>
                  <a:srgbClr val="888888"/>
                </a:solidFill>
                <a:latin typeface="Arial"/>
                <a:ea typeface="Arial"/>
                <a:cs typeface="Arial"/>
                <a:sym typeface="Arial"/>
              </a:defRPr>
            </a:lvl3pPr>
            <a:lvl4pPr indent="0" lvl="3" marL="0" rtl="0" algn="r">
              <a:spcBef>
                <a:spcPts val="0"/>
              </a:spcBef>
              <a:buNone/>
              <a:defRPr sz="700">
                <a:solidFill>
                  <a:srgbClr val="888888"/>
                </a:solidFill>
                <a:latin typeface="Arial"/>
                <a:ea typeface="Arial"/>
                <a:cs typeface="Arial"/>
                <a:sym typeface="Arial"/>
              </a:defRPr>
            </a:lvl4pPr>
            <a:lvl5pPr indent="0" lvl="4" marL="0" rtl="0" algn="r">
              <a:spcBef>
                <a:spcPts val="0"/>
              </a:spcBef>
              <a:buNone/>
              <a:defRPr sz="700">
                <a:solidFill>
                  <a:srgbClr val="888888"/>
                </a:solidFill>
                <a:latin typeface="Arial"/>
                <a:ea typeface="Arial"/>
                <a:cs typeface="Arial"/>
                <a:sym typeface="Arial"/>
              </a:defRPr>
            </a:lvl5pPr>
            <a:lvl6pPr indent="0" lvl="5" marL="0" rtl="0" algn="r">
              <a:spcBef>
                <a:spcPts val="0"/>
              </a:spcBef>
              <a:buNone/>
              <a:defRPr sz="700">
                <a:solidFill>
                  <a:srgbClr val="888888"/>
                </a:solidFill>
                <a:latin typeface="Arial"/>
                <a:ea typeface="Arial"/>
                <a:cs typeface="Arial"/>
                <a:sym typeface="Arial"/>
              </a:defRPr>
            </a:lvl6pPr>
            <a:lvl7pPr indent="0" lvl="6" marL="0" rtl="0" algn="r">
              <a:spcBef>
                <a:spcPts val="0"/>
              </a:spcBef>
              <a:buNone/>
              <a:defRPr sz="700">
                <a:solidFill>
                  <a:srgbClr val="888888"/>
                </a:solidFill>
                <a:latin typeface="Arial"/>
                <a:ea typeface="Arial"/>
                <a:cs typeface="Arial"/>
                <a:sym typeface="Arial"/>
              </a:defRPr>
            </a:lvl7pPr>
            <a:lvl8pPr indent="0" lvl="7" marL="0" rtl="0" algn="r">
              <a:spcBef>
                <a:spcPts val="0"/>
              </a:spcBef>
              <a:buNone/>
              <a:defRPr sz="700">
                <a:solidFill>
                  <a:srgbClr val="888888"/>
                </a:solidFill>
                <a:latin typeface="Arial"/>
                <a:ea typeface="Arial"/>
                <a:cs typeface="Arial"/>
                <a:sym typeface="Arial"/>
              </a:defRPr>
            </a:lvl8pPr>
            <a:lvl9pPr indent="0" lvl="8" marL="0" rtl="0" algn="r">
              <a:spcBef>
                <a:spcPts val="0"/>
              </a:spcBef>
              <a:buNone/>
              <a:defRPr sz="7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bg>
      <p:bgPr>
        <a:solidFill>
          <a:schemeClr val="lt1"/>
        </a:solidFill>
      </p:bgPr>
    </p:bg>
    <p:spTree>
      <p:nvGrpSpPr>
        <p:cNvPr id="108" name="Shape 108"/>
        <p:cNvGrpSpPr/>
        <p:nvPr/>
      </p:nvGrpSpPr>
      <p:grpSpPr>
        <a:xfrm>
          <a:off x="0" y="0"/>
          <a:ext cx="0" cy="0"/>
          <a:chOff x="0" y="0"/>
          <a:chExt cx="0" cy="0"/>
        </a:xfrm>
      </p:grpSpPr>
      <p:sp>
        <p:nvSpPr>
          <p:cNvPr id="109" name="Google Shape;109;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ctr">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26"/>
          <p:cNvSpPr/>
          <p:nvPr>
            <p:ph idx="2" type="dgm"/>
          </p:nvPr>
        </p:nvSpPr>
        <p:spPr>
          <a:xfrm>
            <a:off x="628650" y="1604313"/>
            <a:ext cx="7886700" cy="2771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11" name="Google Shape;111;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cxnSp>
        <p:nvCxnSpPr>
          <p:cNvPr id="113" name="Google Shape;113;p26"/>
          <p:cNvCxnSpPr/>
          <p:nvPr/>
        </p:nvCxnSpPr>
        <p:spPr>
          <a:xfrm flipH="1" rot="10800000">
            <a:off x="0" y="0"/>
            <a:ext cx="1943100" cy="571500"/>
          </a:xfrm>
          <a:prstGeom prst="straightConnector1">
            <a:avLst/>
          </a:prstGeom>
          <a:noFill/>
          <a:ln cap="flat" cmpd="sng" w="9525">
            <a:solidFill>
              <a:schemeClr val="dk1"/>
            </a:solidFill>
            <a:prstDash val="solid"/>
            <a:miter lim="800000"/>
            <a:headEnd len="sm" w="sm" type="none"/>
            <a:tailEnd len="sm" w="sm" type="none"/>
          </a:ln>
        </p:spPr>
      </p:cxnSp>
      <p:cxnSp>
        <p:nvCxnSpPr>
          <p:cNvPr id="114" name="Google Shape;114;p26"/>
          <p:cNvCxnSpPr/>
          <p:nvPr/>
        </p:nvCxnSpPr>
        <p:spPr>
          <a:xfrm flipH="1">
            <a:off x="38" y="0"/>
            <a:ext cx="528600" cy="771000"/>
          </a:xfrm>
          <a:prstGeom prst="straightConnector1">
            <a:avLst/>
          </a:prstGeom>
          <a:noFill/>
          <a:ln cap="flat" cmpd="sng" w="9525">
            <a:solidFill>
              <a:schemeClr val="dk1"/>
            </a:solidFill>
            <a:prstDash val="solid"/>
            <a:miter lim="800000"/>
            <a:headEnd len="sm" w="sm" type="none"/>
            <a:tailEnd len="sm" w="sm" type="none"/>
          </a:ln>
        </p:spPr>
      </p:cxnSp>
      <p:sp>
        <p:nvSpPr>
          <p:cNvPr id="115" name="Google Shape;115;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700">
                <a:solidFill>
                  <a:srgbClr val="888888"/>
                </a:solidFill>
                <a:latin typeface="Arial"/>
                <a:ea typeface="Arial"/>
                <a:cs typeface="Arial"/>
                <a:sym typeface="Arial"/>
              </a:defRPr>
            </a:lvl1pPr>
            <a:lvl2pPr indent="0" lvl="1" marL="0" rtl="0" algn="r">
              <a:spcBef>
                <a:spcPts val="0"/>
              </a:spcBef>
              <a:buNone/>
              <a:defRPr sz="700">
                <a:solidFill>
                  <a:srgbClr val="888888"/>
                </a:solidFill>
                <a:latin typeface="Arial"/>
                <a:ea typeface="Arial"/>
                <a:cs typeface="Arial"/>
                <a:sym typeface="Arial"/>
              </a:defRPr>
            </a:lvl2pPr>
            <a:lvl3pPr indent="0" lvl="2" marL="0" rtl="0" algn="r">
              <a:spcBef>
                <a:spcPts val="0"/>
              </a:spcBef>
              <a:buNone/>
              <a:defRPr sz="700">
                <a:solidFill>
                  <a:srgbClr val="888888"/>
                </a:solidFill>
                <a:latin typeface="Arial"/>
                <a:ea typeface="Arial"/>
                <a:cs typeface="Arial"/>
                <a:sym typeface="Arial"/>
              </a:defRPr>
            </a:lvl3pPr>
            <a:lvl4pPr indent="0" lvl="3" marL="0" rtl="0" algn="r">
              <a:spcBef>
                <a:spcPts val="0"/>
              </a:spcBef>
              <a:buNone/>
              <a:defRPr sz="700">
                <a:solidFill>
                  <a:srgbClr val="888888"/>
                </a:solidFill>
                <a:latin typeface="Arial"/>
                <a:ea typeface="Arial"/>
                <a:cs typeface="Arial"/>
                <a:sym typeface="Arial"/>
              </a:defRPr>
            </a:lvl4pPr>
            <a:lvl5pPr indent="0" lvl="4" marL="0" rtl="0" algn="r">
              <a:spcBef>
                <a:spcPts val="0"/>
              </a:spcBef>
              <a:buNone/>
              <a:defRPr sz="700">
                <a:solidFill>
                  <a:srgbClr val="888888"/>
                </a:solidFill>
                <a:latin typeface="Arial"/>
                <a:ea typeface="Arial"/>
                <a:cs typeface="Arial"/>
                <a:sym typeface="Arial"/>
              </a:defRPr>
            </a:lvl5pPr>
            <a:lvl6pPr indent="0" lvl="5" marL="0" rtl="0" algn="r">
              <a:spcBef>
                <a:spcPts val="0"/>
              </a:spcBef>
              <a:buNone/>
              <a:defRPr sz="700">
                <a:solidFill>
                  <a:srgbClr val="888888"/>
                </a:solidFill>
                <a:latin typeface="Arial"/>
                <a:ea typeface="Arial"/>
                <a:cs typeface="Arial"/>
                <a:sym typeface="Arial"/>
              </a:defRPr>
            </a:lvl6pPr>
            <a:lvl7pPr indent="0" lvl="6" marL="0" rtl="0" algn="r">
              <a:spcBef>
                <a:spcPts val="0"/>
              </a:spcBef>
              <a:buNone/>
              <a:defRPr sz="700">
                <a:solidFill>
                  <a:srgbClr val="888888"/>
                </a:solidFill>
                <a:latin typeface="Arial"/>
                <a:ea typeface="Arial"/>
                <a:cs typeface="Arial"/>
                <a:sym typeface="Arial"/>
              </a:defRPr>
            </a:lvl7pPr>
            <a:lvl8pPr indent="0" lvl="7" marL="0" rtl="0" algn="r">
              <a:spcBef>
                <a:spcPts val="0"/>
              </a:spcBef>
              <a:buNone/>
              <a:defRPr sz="700">
                <a:solidFill>
                  <a:srgbClr val="888888"/>
                </a:solidFill>
                <a:latin typeface="Arial"/>
                <a:ea typeface="Arial"/>
                <a:cs typeface="Arial"/>
                <a:sym typeface="Arial"/>
              </a:defRPr>
            </a:lvl8pPr>
            <a:lvl9pPr indent="0" lvl="8" marL="0" rtl="0" algn="r">
              <a:spcBef>
                <a:spcPts val="0"/>
              </a:spcBef>
              <a:buNone/>
              <a:defRPr sz="7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bg>
      <p:bgPr>
        <a:solidFill>
          <a:schemeClr val="lt1"/>
        </a:solidFill>
      </p:bgPr>
    </p:bg>
    <p:spTree>
      <p:nvGrpSpPr>
        <p:cNvPr id="116" name="Shape 116"/>
        <p:cNvGrpSpPr/>
        <p:nvPr/>
      </p:nvGrpSpPr>
      <p:grpSpPr>
        <a:xfrm>
          <a:off x="0" y="0"/>
          <a:ext cx="0" cy="0"/>
          <a:chOff x="0" y="0"/>
          <a:chExt cx="0" cy="0"/>
        </a:xfrm>
      </p:grpSpPr>
      <p:sp>
        <p:nvSpPr>
          <p:cNvPr id="117" name="Google Shape;117;p27"/>
          <p:cNvSpPr txBox="1"/>
          <p:nvPr>
            <p:ph type="title"/>
          </p:nvPr>
        </p:nvSpPr>
        <p:spPr>
          <a:xfrm>
            <a:off x="1413867" y="669133"/>
            <a:ext cx="6316200" cy="994200"/>
          </a:xfrm>
          <a:prstGeom prst="rect">
            <a:avLst/>
          </a:prstGeom>
          <a:noFill/>
          <a:ln>
            <a:noFill/>
          </a:ln>
        </p:spPr>
        <p:txBody>
          <a:bodyPr anchorCtr="0" anchor="ctr" bIns="34275" lIns="68575" spcFirstLastPara="1" rIns="68575" wrap="square" tIns="34275">
            <a:normAutofit/>
          </a:bodyPr>
          <a:lstStyle>
            <a:lvl1pPr lvl="0" rtl="0" algn="ctr">
              <a:lnSpc>
                <a:spcPct val="90000"/>
              </a:lnSpc>
              <a:spcBef>
                <a:spcPts val="0"/>
              </a:spcBef>
              <a:spcAft>
                <a:spcPts val="0"/>
              </a:spcAft>
              <a:buClr>
                <a:schemeClr val="dk1"/>
              </a:buClr>
              <a:buSzPts val="2100"/>
              <a:buFont typeface="Arial"/>
              <a:buNone/>
              <a:defRPr sz="2100" cap="none">
                <a:solidFill>
                  <a:schemeClr val="dk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8" name="Google Shape;118;p27"/>
          <p:cNvSpPr txBox="1"/>
          <p:nvPr>
            <p:ph idx="1" type="body"/>
          </p:nvPr>
        </p:nvSpPr>
        <p:spPr>
          <a:xfrm>
            <a:off x="932328" y="2082702"/>
            <a:ext cx="21618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500"/>
              <a:buNone/>
              <a:defRPr sz="1500" cap="none">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19" name="Google Shape;119;p27"/>
          <p:cNvSpPr txBox="1"/>
          <p:nvPr>
            <p:ph idx="2" type="body"/>
          </p:nvPr>
        </p:nvSpPr>
        <p:spPr>
          <a:xfrm>
            <a:off x="932328" y="2875954"/>
            <a:ext cx="2161800" cy="1498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20" name="Google Shape;120;p27"/>
          <p:cNvSpPr txBox="1"/>
          <p:nvPr>
            <p:ph idx="3" type="body"/>
          </p:nvPr>
        </p:nvSpPr>
        <p:spPr>
          <a:xfrm>
            <a:off x="3485749" y="2082702"/>
            <a:ext cx="21726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500"/>
              <a:buNone/>
              <a:defRPr sz="1500" cap="none">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21" name="Google Shape;121;p27"/>
          <p:cNvSpPr txBox="1"/>
          <p:nvPr>
            <p:ph idx="4" type="body"/>
          </p:nvPr>
        </p:nvSpPr>
        <p:spPr>
          <a:xfrm>
            <a:off x="3485749" y="2875954"/>
            <a:ext cx="2172600" cy="1498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cxnSp>
        <p:nvCxnSpPr>
          <p:cNvPr id="122" name="Google Shape;122;p27"/>
          <p:cNvCxnSpPr/>
          <p:nvPr/>
        </p:nvCxnSpPr>
        <p:spPr>
          <a:xfrm flipH="1">
            <a:off x="-112" y="0"/>
            <a:ext cx="928800" cy="2328900"/>
          </a:xfrm>
          <a:prstGeom prst="straightConnector1">
            <a:avLst/>
          </a:prstGeom>
          <a:noFill/>
          <a:ln cap="flat" cmpd="sng" w="9525">
            <a:solidFill>
              <a:schemeClr val="dk1"/>
            </a:solidFill>
            <a:prstDash val="solid"/>
            <a:miter lim="800000"/>
            <a:headEnd len="sm" w="sm" type="none"/>
            <a:tailEnd len="sm" w="sm" type="none"/>
          </a:ln>
        </p:spPr>
      </p:cxnSp>
      <p:cxnSp>
        <p:nvCxnSpPr>
          <p:cNvPr id="123" name="Google Shape;123;p27"/>
          <p:cNvCxnSpPr/>
          <p:nvPr/>
        </p:nvCxnSpPr>
        <p:spPr>
          <a:xfrm flipH="1">
            <a:off x="-18" y="0"/>
            <a:ext cx="1678800" cy="1857300"/>
          </a:xfrm>
          <a:prstGeom prst="straightConnector1">
            <a:avLst/>
          </a:prstGeom>
          <a:noFill/>
          <a:ln cap="flat" cmpd="sng" w="9525">
            <a:solidFill>
              <a:schemeClr val="dk1"/>
            </a:solidFill>
            <a:prstDash val="solid"/>
            <a:miter lim="800000"/>
            <a:headEnd len="sm" w="sm" type="none"/>
            <a:tailEnd len="sm" w="sm" type="none"/>
          </a:ln>
        </p:spPr>
      </p:cxnSp>
      <p:sp>
        <p:nvSpPr>
          <p:cNvPr id="124" name="Google Shape;124;p27"/>
          <p:cNvSpPr txBox="1"/>
          <p:nvPr>
            <p:ph idx="5" type="body"/>
          </p:nvPr>
        </p:nvSpPr>
        <p:spPr>
          <a:xfrm>
            <a:off x="6049816" y="2082702"/>
            <a:ext cx="21618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500"/>
              <a:buNone/>
              <a:defRPr sz="1500" cap="none">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25" name="Google Shape;125;p27"/>
          <p:cNvSpPr txBox="1"/>
          <p:nvPr>
            <p:ph idx="6" type="body"/>
          </p:nvPr>
        </p:nvSpPr>
        <p:spPr>
          <a:xfrm>
            <a:off x="6049816" y="2875954"/>
            <a:ext cx="2161800" cy="1498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26" name="Google Shape;126;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700">
                <a:solidFill>
                  <a:srgbClr val="888888"/>
                </a:solidFill>
                <a:latin typeface="Arial"/>
                <a:ea typeface="Arial"/>
                <a:cs typeface="Arial"/>
                <a:sym typeface="Arial"/>
              </a:defRPr>
            </a:lvl1pPr>
            <a:lvl2pPr indent="0" lvl="1" marL="0" rtl="0" algn="r">
              <a:spcBef>
                <a:spcPts val="0"/>
              </a:spcBef>
              <a:buNone/>
              <a:defRPr sz="700">
                <a:solidFill>
                  <a:srgbClr val="888888"/>
                </a:solidFill>
                <a:latin typeface="Arial"/>
                <a:ea typeface="Arial"/>
                <a:cs typeface="Arial"/>
                <a:sym typeface="Arial"/>
              </a:defRPr>
            </a:lvl2pPr>
            <a:lvl3pPr indent="0" lvl="2" marL="0" rtl="0" algn="r">
              <a:spcBef>
                <a:spcPts val="0"/>
              </a:spcBef>
              <a:buNone/>
              <a:defRPr sz="700">
                <a:solidFill>
                  <a:srgbClr val="888888"/>
                </a:solidFill>
                <a:latin typeface="Arial"/>
                <a:ea typeface="Arial"/>
                <a:cs typeface="Arial"/>
                <a:sym typeface="Arial"/>
              </a:defRPr>
            </a:lvl3pPr>
            <a:lvl4pPr indent="0" lvl="3" marL="0" rtl="0" algn="r">
              <a:spcBef>
                <a:spcPts val="0"/>
              </a:spcBef>
              <a:buNone/>
              <a:defRPr sz="700">
                <a:solidFill>
                  <a:srgbClr val="888888"/>
                </a:solidFill>
                <a:latin typeface="Arial"/>
                <a:ea typeface="Arial"/>
                <a:cs typeface="Arial"/>
                <a:sym typeface="Arial"/>
              </a:defRPr>
            </a:lvl4pPr>
            <a:lvl5pPr indent="0" lvl="4" marL="0" rtl="0" algn="r">
              <a:spcBef>
                <a:spcPts val="0"/>
              </a:spcBef>
              <a:buNone/>
              <a:defRPr sz="700">
                <a:solidFill>
                  <a:srgbClr val="888888"/>
                </a:solidFill>
                <a:latin typeface="Arial"/>
                <a:ea typeface="Arial"/>
                <a:cs typeface="Arial"/>
                <a:sym typeface="Arial"/>
              </a:defRPr>
            </a:lvl5pPr>
            <a:lvl6pPr indent="0" lvl="5" marL="0" rtl="0" algn="r">
              <a:spcBef>
                <a:spcPts val="0"/>
              </a:spcBef>
              <a:buNone/>
              <a:defRPr sz="700">
                <a:solidFill>
                  <a:srgbClr val="888888"/>
                </a:solidFill>
                <a:latin typeface="Arial"/>
                <a:ea typeface="Arial"/>
                <a:cs typeface="Arial"/>
                <a:sym typeface="Arial"/>
              </a:defRPr>
            </a:lvl6pPr>
            <a:lvl7pPr indent="0" lvl="6" marL="0" rtl="0" algn="r">
              <a:spcBef>
                <a:spcPts val="0"/>
              </a:spcBef>
              <a:buNone/>
              <a:defRPr sz="700">
                <a:solidFill>
                  <a:srgbClr val="888888"/>
                </a:solidFill>
                <a:latin typeface="Arial"/>
                <a:ea typeface="Arial"/>
                <a:cs typeface="Arial"/>
                <a:sym typeface="Arial"/>
              </a:defRPr>
            </a:lvl7pPr>
            <a:lvl8pPr indent="0" lvl="7" marL="0" rtl="0" algn="r">
              <a:spcBef>
                <a:spcPts val="0"/>
              </a:spcBef>
              <a:buNone/>
              <a:defRPr sz="700">
                <a:solidFill>
                  <a:srgbClr val="888888"/>
                </a:solidFill>
                <a:latin typeface="Arial"/>
                <a:ea typeface="Arial"/>
                <a:cs typeface="Arial"/>
                <a:sym typeface="Arial"/>
              </a:defRPr>
            </a:lvl8pPr>
            <a:lvl9pPr indent="0" lvl="8" marL="0" rtl="0" algn="r">
              <a:spcBef>
                <a:spcPts val="0"/>
              </a:spcBef>
              <a:buNone/>
              <a:defRPr sz="7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nding">
  <p:cSld name="Funding">
    <p:bg>
      <p:bgPr>
        <a:solidFill>
          <a:schemeClr val="lt1"/>
        </a:solidFill>
      </p:bgPr>
    </p:bg>
    <p:spTree>
      <p:nvGrpSpPr>
        <p:cNvPr id="129" name="Shape 129"/>
        <p:cNvGrpSpPr/>
        <p:nvPr/>
      </p:nvGrpSpPr>
      <p:grpSpPr>
        <a:xfrm>
          <a:off x="0" y="0"/>
          <a:ext cx="0" cy="0"/>
          <a:chOff x="0" y="0"/>
          <a:chExt cx="0" cy="0"/>
        </a:xfrm>
      </p:grpSpPr>
      <p:cxnSp>
        <p:nvCxnSpPr>
          <p:cNvPr id="130" name="Google Shape;130;p28"/>
          <p:cNvCxnSpPr/>
          <p:nvPr/>
        </p:nvCxnSpPr>
        <p:spPr>
          <a:xfrm flipH="1">
            <a:off x="-112" y="0"/>
            <a:ext cx="928800" cy="996000"/>
          </a:xfrm>
          <a:prstGeom prst="straightConnector1">
            <a:avLst/>
          </a:prstGeom>
          <a:noFill/>
          <a:ln cap="flat" cmpd="sng" w="9525">
            <a:solidFill>
              <a:schemeClr val="dk1"/>
            </a:solidFill>
            <a:prstDash val="solid"/>
            <a:miter lim="800000"/>
            <a:headEnd len="sm" w="sm" type="none"/>
            <a:tailEnd len="sm" w="sm" type="none"/>
          </a:ln>
        </p:spPr>
      </p:cxnSp>
      <p:cxnSp>
        <p:nvCxnSpPr>
          <p:cNvPr id="131" name="Google Shape;131;p28"/>
          <p:cNvCxnSpPr/>
          <p:nvPr/>
        </p:nvCxnSpPr>
        <p:spPr>
          <a:xfrm flipH="1">
            <a:off x="113" y="0"/>
            <a:ext cx="2843100" cy="669000"/>
          </a:xfrm>
          <a:prstGeom prst="straightConnector1">
            <a:avLst/>
          </a:prstGeom>
          <a:noFill/>
          <a:ln cap="flat" cmpd="sng" w="9525">
            <a:solidFill>
              <a:schemeClr val="dk1"/>
            </a:solidFill>
            <a:prstDash val="solid"/>
            <a:miter lim="800000"/>
            <a:headEnd len="sm" w="sm" type="none"/>
            <a:tailEnd len="sm" w="sm" type="none"/>
          </a:ln>
        </p:spPr>
      </p:cxnSp>
      <p:sp>
        <p:nvSpPr>
          <p:cNvPr id="132" name="Google Shape;132;p28"/>
          <p:cNvSpPr txBox="1"/>
          <p:nvPr>
            <p:ph type="title"/>
          </p:nvPr>
        </p:nvSpPr>
        <p:spPr>
          <a:xfrm>
            <a:off x="1413867" y="669133"/>
            <a:ext cx="6316200" cy="994200"/>
          </a:xfrm>
          <a:prstGeom prst="rect">
            <a:avLst/>
          </a:prstGeom>
          <a:noFill/>
          <a:ln>
            <a:noFill/>
          </a:ln>
        </p:spPr>
        <p:txBody>
          <a:bodyPr anchorCtr="0" anchor="ctr" bIns="34275" lIns="68575" spcFirstLastPara="1" rIns="68575" wrap="square" tIns="34275">
            <a:normAutofit/>
          </a:bodyPr>
          <a:lstStyle>
            <a:lvl1pPr lvl="0" rtl="0" algn="ctr">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3" name="Google Shape;133;p28"/>
          <p:cNvSpPr txBox="1"/>
          <p:nvPr>
            <p:ph idx="1" type="body"/>
          </p:nvPr>
        </p:nvSpPr>
        <p:spPr>
          <a:xfrm>
            <a:off x="806585" y="1588981"/>
            <a:ext cx="1392300" cy="12483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200"/>
              <a:buNone/>
              <a:defRPr sz="1200"/>
            </a:lvl1pPr>
            <a:lvl2pPr indent="-228600" lvl="1" marL="914400" rtl="0" algn="l">
              <a:lnSpc>
                <a:spcPct val="90000"/>
              </a:lnSpc>
              <a:spcBef>
                <a:spcPts val="1200"/>
              </a:spcBef>
              <a:spcAft>
                <a:spcPts val="0"/>
              </a:spcAft>
              <a:buClr>
                <a:schemeClr val="dk1"/>
              </a:buClr>
              <a:buSzPts val="1200"/>
              <a:buNone/>
              <a:defRPr sz="1200"/>
            </a:lvl2pPr>
            <a:lvl3pPr indent="-228600" lvl="2" marL="1371600" rtl="0" algn="l">
              <a:lnSpc>
                <a:spcPct val="90000"/>
              </a:lnSpc>
              <a:spcBef>
                <a:spcPts val="1200"/>
              </a:spcBef>
              <a:spcAft>
                <a:spcPts val="0"/>
              </a:spcAft>
              <a:buClr>
                <a:schemeClr val="dk1"/>
              </a:buClr>
              <a:buSzPts val="1200"/>
              <a:buNone/>
              <a:defRPr sz="1200"/>
            </a:lvl3pPr>
            <a:lvl4pPr indent="-228600" lvl="3" marL="1828800" rtl="0" algn="l">
              <a:lnSpc>
                <a:spcPct val="90000"/>
              </a:lnSpc>
              <a:spcBef>
                <a:spcPts val="1200"/>
              </a:spcBef>
              <a:spcAft>
                <a:spcPts val="0"/>
              </a:spcAft>
              <a:buClr>
                <a:schemeClr val="dk1"/>
              </a:buClr>
              <a:buSzPts val="1200"/>
              <a:buNone/>
              <a:defRPr sz="1200"/>
            </a:lvl4pPr>
            <a:lvl5pPr indent="-228600" lvl="4" marL="2286000" rtl="0" algn="l">
              <a:lnSpc>
                <a:spcPct val="90000"/>
              </a:lnSpc>
              <a:spcBef>
                <a:spcPts val="1200"/>
              </a:spcBef>
              <a:spcAft>
                <a:spcPts val="0"/>
              </a:spcAft>
              <a:buClr>
                <a:schemeClr val="dk1"/>
              </a:buClr>
              <a:buSzPts val="1200"/>
              <a:buNone/>
              <a:defRPr sz="12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34" name="Google Shape;134;p28"/>
          <p:cNvSpPr txBox="1"/>
          <p:nvPr>
            <p:ph idx="2" type="body"/>
          </p:nvPr>
        </p:nvSpPr>
        <p:spPr>
          <a:xfrm>
            <a:off x="628650" y="2841610"/>
            <a:ext cx="1748100" cy="603600"/>
          </a:xfrm>
          <a:prstGeom prst="rect">
            <a:avLst/>
          </a:prstGeom>
          <a:noFill/>
          <a:ln>
            <a:noFill/>
          </a:ln>
        </p:spPr>
        <p:txBody>
          <a:bodyPr anchorCtr="0" anchor="b" bIns="34275" lIns="0" spcFirstLastPara="1" rIns="0" wrap="square" tIns="34275">
            <a:noAutofit/>
          </a:bodyPr>
          <a:lstStyle>
            <a:lvl1pPr indent="-228600" lvl="0" marL="457200" rtl="0" algn="ctr">
              <a:lnSpc>
                <a:spcPct val="90000"/>
              </a:lnSpc>
              <a:spcBef>
                <a:spcPts val="800"/>
              </a:spcBef>
              <a:spcAft>
                <a:spcPts val="0"/>
              </a:spcAft>
              <a:buClr>
                <a:schemeClr val="dk1"/>
              </a:buClr>
              <a:buSzPts val="2400"/>
              <a:buNone/>
              <a:defRPr sz="24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35" name="Google Shape;135;p28"/>
          <p:cNvSpPr txBox="1"/>
          <p:nvPr>
            <p:ph idx="3" type="body"/>
          </p:nvPr>
        </p:nvSpPr>
        <p:spPr>
          <a:xfrm>
            <a:off x="628650" y="3348608"/>
            <a:ext cx="1748100" cy="328800"/>
          </a:xfrm>
          <a:prstGeom prst="rect">
            <a:avLst/>
          </a:prstGeom>
          <a:noFill/>
          <a:ln>
            <a:noFill/>
          </a:ln>
        </p:spPr>
        <p:txBody>
          <a:bodyPr anchorCtr="0" anchor="b" bIns="34275" lIns="0" spcFirstLastPara="1" rIns="0" wrap="square" tIns="34275">
            <a:noAutofit/>
          </a:bodyPr>
          <a:lstStyle>
            <a:lvl1pPr indent="-228600" lvl="0" marL="457200" rtl="0" algn="ctr">
              <a:lnSpc>
                <a:spcPct val="90000"/>
              </a:lnSpc>
              <a:spcBef>
                <a:spcPts val="800"/>
              </a:spcBef>
              <a:spcAft>
                <a:spcPts val="0"/>
              </a:spcAft>
              <a:buClr>
                <a:schemeClr val="dk1"/>
              </a:buClr>
              <a:buSzPts val="1100"/>
              <a:buNone/>
              <a:defRPr sz="11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36" name="Google Shape;136;p28"/>
          <p:cNvSpPr txBox="1"/>
          <p:nvPr>
            <p:ph idx="4" type="body"/>
          </p:nvPr>
        </p:nvSpPr>
        <p:spPr>
          <a:xfrm>
            <a:off x="628650" y="3840541"/>
            <a:ext cx="1748100" cy="639900"/>
          </a:xfrm>
          <a:prstGeom prst="rect">
            <a:avLst/>
          </a:prstGeom>
          <a:noFill/>
          <a:ln>
            <a:noFill/>
          </a:ln>
        </p:spPr>
        <p:txBody>
          <a:bodyPr anchorCtr="0" anchor="t" bIns="34275" lIns="0" spcFirstLastPara="1" rIns="0" wrap="square" tIns="34275">
            <a:normAutofit/>
          </a:bodyPr>
          <a:lstStyle>
            <a:lvl1pPr indent="-228600" lvl="0" marL="457200" rtl="0" algn="ctr">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37" name="Google Shape;137;p28"/>
          <p:cNvSpPr txBox="1"/>
          <p:nvPr>
            <p:ph idx="5" type="body"/>
          </p:nvPr>
        </p:nvSpPr>
        <p:spPr>
          <a:xfrm>
            <a:off x="2858543" y="1588981"/>
            <a:ext cx="1392300" cy="12483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200"/>
              <a:buNone/>
              <a:defRPr sz="1200"/>
            </a:lvl1pPr>
            <a:lvl2pPr indent="-228600" lvl="1" marL="914400" rtl="0" algn="l">
              <a:lnSpc>
                <a:spcPct val="90000"/>
              </a:lnSpc>
              <a:spcBef>
                <a:spcPts val="1200"/>
              </a:spcBef>
              <a:spcAft>
                <a:spcPts val="0"/>
              </a:spcAft>
              <a:buClr>
                <a:schemeClr val="dk1"/>
              </a:buClr>
              <a:buSzPts val="1200"/>
              <a:buNone/>
              <a:defRPr sz="1200"/>
            </a:lvl2pPr>
            <a:lvl3pPr indent="-228600" lvl="2" marL="1371600" rtl="0" algn="l">
              <a:lnSpc>
                <a:spcPct val="90000"/>
              </a:lnSpc>
              <a:spcBef>
                <a:spcPts val="1200"/>
              </a:spcBef>
              <a:spcAft>
                <a:spcPts val="0"/>
              </a:spcAft>
              <a:buClr>
                <a:schemeClr val="dk1"/>
              </a:buClr>
              <a:buSzPts val="1200"/>
              <a:buNone/>
              <a:defRPr sz="1200"/>
            </a:lvl3pPr>
            <a:lvl4pPr indent="-228600" lvl="3" marL="1828800" rtl="0" algn="l">
              <a:lnSpc>
                <a:spcPct val="90000"/>
              </a:lnSpc>
              <a:spcBef>
                <a:spcPts val="1200"/>
              </a:spcBef>
              <a:spcAft>
                <a:spcPts val="0"/>
              </a:spcAft>
              <a:buClr>
                <a:schemeClr val="dk1"/>
              </a:buClr>
              <a:buSzPts val="1200"/>
              <a:buNone/>
              <a:defRPr sz="1200"/>
            </a:lvl4pPr>
            <a:lvl5pPr indent="-228600" lvl="4" marL="2286000" rtl="0" algn="l">
              <a:lnSpc>
                <a:spcPct val="90000"/>
              </a:lnSpc>
              <a:spcBef>
                <a:spcPts val="1200"/>
              </a:spcBef>
              <a:spcAft>
                <a:spcPts val="0"/>
              </a:spcAft>
              <a:buClr>
                <a:schemeClr val="dk1"/>
              </a:buClr>
              <a:buSzPts val="1200"/>
              <a:buNone/>
              <a:defRPr sz="12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38" name="Google Shape;138;p28"/>
          <p:cNvSpPr txBox="1"/>
          <p:nvPr>
            <p:ph idx="6" type="body"/>
          </p:nvPr>
        </p:nvSpPr>
        <p:spPr>
          <a:xfrm>
            <a:off x="2671999" y="2841610"/>
            <a:ext cx="1756800" cy="603600"/>
          </a:xfrm>
          <a:prstGeom prst="rect">
            <a:avLst/>
          </a:prstGeom>
          <a:noFill/>
          <a:ln>
            <a:noFill/>
          </a:ln>
        </p:spPr>
        <p:txBody>
          <a:bodyPr anchorCtr="0" anchor="b" bIns="34275" lIns="0" spcFirstLastPara="1" rIns="0" wrap="square" tIns="34275">
            <a:noAutofit/>
          </a:bodyPr>
          <a:lstStyle>
            <a:lvl1pPr indent="-228600" lvl="0" marL="457200" rtl="0" algn="ctr">
              <a:lnSpc>
                <a:spcPct val="90000"/>
              </a:lnSpc>
              <a:spcBef>
                <a:spcPts val="800"/>
              </a:spcBef>
              <a:spcAft>
                <a:spcPts val="0"/>
              </a:spcAft>
              <a:buClr>
                <a:schemeClr val="dk1"/>
              </a:buClr>
              <a:buSzPts val="2400"/>
              <a:buNone/>
              <a:defRPr sz="24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39" name="Google Shape;139;p28"/>
          <p:cNvSpPr txBox="1"/>
          <p:nvPr>
            <p:ph idx="7" type="body"/>
          </p:nvPr>
        </p:nvSpPr>
        <p:spPr>
          <a:xfrm>
            <a:off x="2671999" y="3348608"/>
            <a:ext cx="1756800" cy="328800"/>
          </a:xfrm>
          <a:prstGeom prst="rect">
            <a:avLst/>
          </a:prstGeom>
          <a:noFill/>
          <a:ln>
            <a:noFill/>
          </a:ln>
        </p:spPr>
        <p:txBody>
          <a:bodyPr anchorCtr="0" anchor="b" bIns="34275" lIns="0" spcFirstLastPara="1" rIns="0" wrap="square" tIns="34275">
            <a:noAutofit/>
          </a:bodyPr>
          <a:lstStyle>
            <a:lvl1pPr indent="-228600" lvl="0" marL="457200" rtl="0" algn="ctr">
              <a:lnSpc>
                <a:spcPct val="90000"/>
              </a:lnSpc>
              <a:spcBef>
                <a:spcPts val="800"/>
              </a:spcBef>
              <a:spcAft>
                <a:spcPts val="0"/>
              </a:spcAft>
              <a:buClr>
                <a:schemeClr val="dk1"/>
              </a:buClr>
              <a:buSzPts val="1100"/>
              <a:buNone/>
              <a:defRPr sz="11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40" name="Google Shape;140;p28"/>
          <p:cNvSpPr txBox="1"/>
          <p:nvPr>
            <p:ph idx="8" type="body"/>
          </p:nvPr>
        </p:nvSpPr>
        <p:spPr>
          <a:xfrm>
            <a:off x="2671999" y="3840541"/>
            <a:ext cx="1756800" cy="639900"/>
          </a:xfrm>
          <a:prstGeom prst="rect">
            <a:avLst/>
          </a:prstGeom>
          <a:noFill/>
          <a:ln>
            <a:noFill/>
          </a:ln>
        </p:spPr>
        <p:txBody>
          <a:bodyPr anchorCtr="0" anchor="t" bIns="34275" lIns="0" spcFirstLastPara="1" rIns="0" wrap="square" tIns="34275">
            <a:normAutofit/>
          </a:bodyPr>
          <a:lstStyle>
            <a:lvl1pPr indent="-228600" lvl="0" marL="457200" rtl="0" algn="ctr">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41" name="Google Shape;141;p28"/>
          <p:cNvSpPr txBox="1"/>
          <p:nvPr>
            <p:ph idx="9" type="body"/>
          </p:nvPr>
        </p:nvSpPr>
        <p:spPr>
          <a:xfrm>
            <a:off x="4893283" y="1588981"/>
            <a:ext cx="1392300" cy="12483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200"/>
              <a:buNone/>
              <a:defRPr sz="1200"/>
            </a:lvl1pPr>
            <a:lvl2pPr indent="-228600" lvl="1" marL="914400" rtl="0" algn="l">
              <a:lnSpc>
                <a:spcPct val="90000"/>
              </a:lnSpc>
              <a:spcBef>
                <a:spcPts val="1200"/>
              </a:spcBef>
              <a:spcAft>
                <a:spcPts val="0"/>
              </a:spcAft>
              <a:buClr>
                <a:schemeClr val="dk1"/>
              </a:buClr>
              <a:buSzPts val="1200"/>
              <a:buNone/>
              <a:defRPr sz="1200"/>
            </a:lvl2pPr>
            <a:lvl3pPr indent="-228600" lvl="2" marL="1371600" rtl="0" algn="l">
              <a:lnSpc>
                <a:spcPct val="90000"/>
              </a:lnSpc>
              <a:spcBef>
                <a:spcPts val="1200"/>
              </a:spcBef>
              <a:spcAft>
                <a:spcPts val="0"/>
              </a:spcAft>
              <a:buClr>
                <a:schemeClr val="dk1"/>
              </a:buClr>
              <a:buSzPts val="1200"/>
              <a:buNone/>
              <a:defRPr sz="1200"/>
            </a:lvl3pPr>
            <a:lvl4pPr indent="-228600" lvl="3" marL="1828800" rtl="0" algn="l">
              <a:lnSpc>
                <a:spcPct val="90000"/>
              </a:lnSpc>
              <a:spcBef>
                <a:spcPts val="1200"/>
              </a:spcBef>
              <a:spcAft>
                <a:spcPts val="0"/>
              </a:spcAft>
              <a:buClr>
                <a:schemeClr val="dk1"/>
              </a:buClr>
              <a:buSzPts val="1200"/>
              <a:buNone/>
              <a:defRPr sz="1200"/>
            </a:lvl4pPr>
            <a:lvl5pPr indent="-228600" lvl="4" marL="2286000" rtl="0" algn="l">
              <a:lnSpc>
                <a:spcPct val="90000"/>
              </a:lnSpc>
              <a:spcBef>
                <a:spcPts val="1200"/>
              </a:spcBef>
              <a:spcAft>
                <a:spcPts val="0"/>
              </a:spcAft>
              <a:buClr>
                <a:schemeClr val="dk1"/>
              </a:buClr>
              <a:buSzPts val="1200"/>
              <a:buNone/>
              <a:defRPr sz="12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42" name="Google Shape;142;p28"/>
          <p:cNvSpPr txBox="1"/>
          <p:nvPr>
            <p:ph idx="13" type="body"/>
          </p:nvPr>
        </p:nvSpPr>
        <p:spPr>
          <a:xfrm>
            <a:off x="4723957" y="2841610"/>
            <a:ext cx="1748100" cy="603600"/>
          </a:xfrm>
          <a:prstGeom prst="rect">
            <a:avLst/>
          </a:prstGeom>
          <a:noFill/>
          <a:ln>
            <a:noFill/>
          </a:ln>
        </p:spPr>
        <p:txBody>
          <a:bodyPr anchorCtr="0" anchor="b" bIns="34275" lIns="0" spcFirstLastPara="1" rIns="0" wrap="square" tIns="34275">
            <a:noAutofit/>
          </a:bodyPr>
          <a:lstStyle>
            <a:lvl1pPr indent="-228600" lvl="0" marL="457200" rtl="0" algn="ctr">
              <a:lnSpc>
                <a:spcPct val="90000"/>
              </a:lnSpc>
              <a:spcBef>
                <a:spcPts val="800"/>
              </a:spcBef>
              <a:spcAft>
                <a:spcPts val="0"/>
              </a:spcAft>
              <a:buClr>
                <a:schemeClr val="dk1"/>
              </a:buClr>
              <a:buSzPts val="2400"/>
              <a:buNone/>
              <a:defRPr sz="24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43" name="Google Shape;143;p28"/>
          <p:cNvSpPr txBox="1"/>
          <p:nvPr>
            <p:ph idx="14" type="body"/>
          </p:nvPr>
        </p:nvSpPr>
        <p:spPr>
          <a:xfrm>
            <a:off x="4723957" y="3348608"/>
            <a:ext cx="1748100" cy="328800"/>
          </a:xfrm>
          <a:prstGeom prst="rect">
            <a:avLst/>
          </a:prstGeom>
          <a:noFill/>
          <a:ln>
            <a:noFill/>
          </a:ln>
        </p:spPr>
        <p:txBody>
          <a:bodyPr anchorCtr="0" anchor="b" bIns="34275" lIns="0" spcFirstLastPara="1" rIns="0" wrap="square" tIns="34275">
            <a:noAutofit/>
          </a:bodyPr>
          <a:lstStyle>
            <a:lvl1pPr indent="-228600" lvl="0" marL="457200" rtl="0" algn="ctr">
              <a:lnSpc>
                <a:spcPct val="90000"/>
              </a:lnSpc>
              <a:spcBef>
                <a:spcPts val="800"/>
              </a:spcBef>
              <a:spcAft>
                <a:spcPts val="0"/>
              </a:spcAft>
              <a:buClr>
                <a:schemeClr val="dk1"/>
              </a:buClr>
              <a:buSzPts val="1100"/>
              <a:buNone/>
              <a:defRPr sz="11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44" name="Google Shape;144;p28"/>
          <p:cNvSpPr txBox="1"/>
          <p:nvPr>
            <p:ph idx="15" type="body"/>
          </p:nvPr>
        </p:nvSpPr>
        <p:spPr>
          <a:xfrm>
            <a:off x="4723957" y="3840541"/>
            <a:ext cx="1748100" cy="639900"/>
          </a:xfrm>
          <a:prstGeom prst="rect">
            <a:avLst/>
          </a:prstGeom>
          <a:noFill/>
          <a:ln>
            <a:noFill/>
          </a:ln>
        </p:spPr>
        <p:txBody>
          <a:bodyPr anchorCtr="0" anchor="t" bIns="34275" lIns="0" spcFirstLastPara="1" rIns="0" wrap="square" tIns="34275">
            <a:normAutofit/>
          </a:bodyPr>
          <a:lstStyle>
            <a:lvl1pPr indent="-228600" lvl="0" marL="457200" rtl="0" algn="ctr">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45" name="Google Shape;145;p28"/>
          <p:cNvSpPr txBox="1"/>
          <p:nvPr>
            <p:ph idx="16" type="body"/>
          </p:nvPr>
        </p:nvSpPr>
        <p:spPr>
          <a:xfrm>
            <a:off x="6945241" y="1588981"/>
            <a:ext cx="1392300" cy="12483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200"/>
              <a:buNone/>
              <a:defRPr sz="1200"/>
            </a:lvl1pPr>
            <a:lvl2pPr indent="-228600" lvl="1" marL="914400" rtl="0" algn="l">
              <a:lnSpc>
                <a:spcPct val="90000"/>
              </a:lnSpc>
              <a:spcBef>
                <a:spcPts val="1200"/>
              </a:spcBef>
              <a:spcAft>
                <a:spcPts val="0"/>
              </a:spcAft>
              <a:buClr>
                <a:schemeClr val="dk1"/>
              </a:buClr>
              <a:buSzPts val="1200"/>
              <a:buNone/>
              <a:defRPr sz="1200"/>
            </a:lvl2pPr>
            <a:lvl3pPr indent="-228600" lvl="2" marL="1371600" rtl="0" algn="l">
              <a:lnSpc>
                <a:spcPct val="90000"/>
              </a:lnSpc>
              <a:spcBef>
                <a:spcPts val="1200"/>
              </a:spcBef>
              <a:spcAft>
                <a:spcPts val="0"/>
              </a:spcAft>
              <a:buClr>
                <a:schemeClr val="dk1"/>
              </a:buClr>
              <a:buSzPts val="1200"/>
              <a:buNone/>
              <a:defRPr sz="1200"/>
            </a:lvl3pPr>
            <a:lvl4pPr indent="-228600" lvl="3" marL="1828800" rtl="0" algn="l">
              <a:lnSpc>
                <a:spcPct val="90000"/>
              </a:lnSpc>
              <a:spcBef>
                <a:spcPts val="1200"/>
              </a:spcBef>
              <a:spcAft>
                <a:spcPts val="0"/>
              </a:spcAft>
              <a:buClr>
                <a:schemeClr val="dk1"/>
              </a:buClr>
              <a:buSzPts val="1200"/>
              <a:buNone/>
              <a:defRPr sz="1200"/>
            </a:lvl4pPr>
            <a:lvl5pPr indent="-228600" lvl="4" marL="2286000" rtl="0" algn="l">
              <a:lnSpc>
                <a:spcPct val="90000"/>
              </a:lnSpc>
              <a:spcBef>
                <a:spcPts val="1200"/>
              </a:spcBef>
              <a:spcAft>
                <a:spcPts val="0"/>
              </a:spcAft>
              <a:buClr>
                <a:schemeClr val="dk1"/>
              </a:buClr>
              <a:buSzPts val="1200"/>
              <a:buNone/>
              <a:defRPr sz="12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46" name="Google Shape;146;p28"/>
          <p:cNvSpPr txBox="1"/>
          <p:nvPr>
            <p:ph idx="17" type="body"/>
          </p:nvPr>
        </p:nvSpPr>
        <p:spPr>
          <a:xfrm>
            <a:off x="6767306" y="2841343"/>
            <a:ext cx="1748100" cy="603600"/>
          </a:xfrm>
          <a:prstGeom prst="rect">
            <a:avLst/>
          </a:prstGeom>
          <a:noFill/>
          <a:ln>
            <a:noFill/>
          </a:ln>
        </p:spPr>
        <p:txBody>
          <a:bodyPr anchorCtr="0" anchor="b" bIns="34275" lIns="0" spcFirstLastPara="1" rIns="0" wrap="square" tIns="34275">
            <a:noAutofit/>
          </a:bodyPr>
          <a:lstStyle>
            <a:lvl1pPr indent="-228600" lvl="0" marL="457200" rtl="0" algn="ctr">
              <a:lnSpc>
                <a:spcPct val="90000"/>
              </a:lnSpc>
              <a:spcBef>
                <a:spcPts val="800"/>
              </a:spcBef>
              <a:spcAft>
                <a:spcPts val="0"/>
              </a:spcAft>
              <a:buClr>
                <a:schemeClr val="dk1"/>
              </a:buClr>
              <a:buSzPts val="2400"/>
              <a:buNone/>
              <a:defRPr sz="24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47" name="Google Shape;147;p28"/>
          <p:cNvSpPr txBox="1"/>
          <p:nvPr>
            <p:ph idx="18" type="body"/>
          </p:nvPr>
        </p:nvSpPr>
        <p:spPr>
          <a:xfrm>
            <a:off x="6767306" y="3348340"/>
            <a:ext cx="1748100" cy="328800"/>
          </a:xfrm>
          <a:prstGeom prst="rect">
            <a:avLst/>
          </a:prstGeom>
          <a:noFill/>
          <a:ln>
            <a:noFill/>
          </a:ln>
        </p:spPr>
        <p:txBody>
          <a:bodyPr anchorCtr="0" anchor="b" bIns="34275" lIns="0" spcFirstLastPara="1" rIns="0" wrap="square" tIns="34275">
            <a:noAutofit/>
          </a:bodyPr>
          <a:lstStyle>
            <a:lvl1pPr indent="-228600" lvl="0" marL="457200" rtl="0" algn="ctr">
              <a:lnSpc>
                <a:spcPct val="90000"/>
              </a:lnSpc>
              <a:spcBef>
                <a:spcPts val="800"/>
              </a:spcBef>
              <a:spcAft>
                <a:spcPts val="0"/>
              </a:spcAft>
              <a:buClr>
                <a:schemeClr val="dk1"/>
              </a:buClr>
              <a:buSzPts val="1100"/>
              <a:buNone/>
              <a:defRPr sz="11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48" name="Google Shape;148;p28"/>
          <p:cNvSpPr txBox="1"/>
          <p:nvPr>
            <p:ph idx="19" type="body"/>
          </p:nvPr>
        </p:nvSpPr>
        <p:spPr>
          <a:xfrm>
            <a:off x="6767306" y="3840275"/>
            <a:ext cx="1748100" cy="639900"/>
          </a:xfrm>
          <a:prstGeom prst="rect">
            <a:avLst/>
          </a:prstGeom>
          <a:noFill/>
          <a:ln>
            <a:noFill/>
          </a:ln>
        </p:spPr>
        <p:txBody>
          <a:bodyPr anchorCtr="0" anchor="t" bIns="34275" lIns="0" spcFirstLastPara="1" rIns="0" wrap="square" tIns="34275">
            <a:normAutofit/>
          </a:bodyPr>
          <a:lstStyle>
            <a:lvl1pPr indent="-228600" lvl="0" marL="457200" rtl="0" algn="ctr">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49" name="Google Shape;149;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0" name="Google Shape;150;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1" name="Google Shape;151;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700">
                <a:solidFill>
                  <a:srgbClr val="888888"/>
                </a:solidFill>
                <a:latin typeface="Arial"/>
                <a:ea typeface="Arial"/>
                <a:cs typeface="Arial"/>
                <a:sym typeface="Arial"/>
              </a:defRPr>
            </a:lvl1pPr>
            <a:lvl2pPr indent="0" lvl="1" marL="0" rtl="0" algn="r">
              <a:spcBef>
                <a:spcPts val="0"/>
              </a:spcBef>
              <a:buNone/>
              <a:defRPr sz="700">
                <a:solidFill>
                  <a:srgbClr val="888888"/>
                </a:solidFill>
                <a:latin typeface="Arial"/>
                <a:ea typeface="Arial"/>
                <a:cs typeface="Arial"/>
                <a:sym typeface="Arial"/>
              </a:defRPr>
            </a:lvl2pPr>
            <a:lvl3pPr indent="0" lvl="2" marL="0" rtl="0" algn="r">
              <a:spcBef>
                <a:spcPts val="0"/>
              </a:spcBef>
              <a:buNone/>
              <a:defRPr sz="700">
                <a:solidFill>
                  <a:srgbClr val="888888"/>
                </a:solidFill>
                <a:latin typeface="Arial"/>
                <a:ea typeface="Arial"/>
                <a:cs typeface="Arial"/>
                <a:sym typeface="Arial"/>
              </a:defRPr>
            </a:lvl3pPr>
            <a:lvl4pPr indent="0" lvl="3" marL="0" rtl="0" algn="r">
              <a:spcBef>
                <a:spcPts val="0"/>
              </a:spcBef>
              <a:buNone/>
              <a:defRPr sz="700">
                <a:solidFill>
                  <a:srgbClr val="888888"/>
                </a:solidFill>
                <a:latin typeface="Arial"/>
                <a:ea typeface="Arial"/>
                <a:cs typeface="Arial"/>
                <a:sym typeface="Arial"/>
              </a:defRPr>
            </a:lvl4pPr>
            <a:lvl5pPr indent="0" lvl="4" marL="0" rtl="0" algn="r">
              <a:spcBef>
                <a:spcPts val="0"/>
              </a:spcBef>
              <a:buNone/>
              <a:defRPr sz="700">
                <a:solidFill>
                  <a:srgbClr val="888888"/>
                </a:solidFill>
                <a:latin typeface="Arial"/>
                <a:ea typeface="Arial"/>
                <a:cs typeface="Arial"/>
                <a:sym typeface="Arial"/>
              </a:defRPr>
            </a:lvl5pPr>
            <a:lvl6pPr indent="0" lvl="5" marL="0" rtl="0" algn="r">
              <a:spcBef>
                <a:spcPts val="0"/>
              </a:spcBef>
              <a:buNone/>
              <a:defRPr sz="700">
                <a:solidFill>
                  <a:srgbClr val="888888"/>
                </a:solidFill>
                <a:latin typeface="Arial"/>
                <a:ea typeface="Arial"/>
                <a:cs typeface="Arial"/>
                <a:sym typeface="Arial"/>
              </a:defRPr>
            </a:lvl6pPr>
            <a:lvl7pPr indent="0" lvl="6" marL="0" rtl="0" algn="r">
              <a:spcBef>
                <a:spcPts val="0"/>
              </a:spcBef>
              <a:buNone/>
              <a:defRPr sz="700">
                <a:solidFill>
                  <a:srgbClr val="888888"/>
                </a:solidFill>
                <a:latin typeface="Arial"/>
                <a:ea typeface="Arial"/>
                <a:cs typeface="Arial"/>
                <a:sym typeface="Arial"/>
              </a:defRPr>
            </a:lvl7pPr>
            <a:lvl8pPr indent="0" lvl="7" marL="0" rtl="0" algn="r">
              <a:spcBef>
                <a:spcPts val="0"/>
              </a:spcBef>
              <a:buNone/>
              <a:defRPr sz="700">
                <a:solidFill>
                  <a:srgbClr val="888888"/>
                </a:solidFill>
                <a:latin typeface="Arial"/>
                <a:ea typeface="Arial"/>
                <a:cs typeface="Arial"/>
                <a:sym typeface="Arial"/>
              </a:defRPr>
            </a:lvl8pPr>
            <a:lvl9pPr indent="0" lvl="8" marL="0" rtl="0" algn="r">
              <a:spcBef>
                <a:spcPts val="0"/>
              </a:spcBef>
              <a:buNone/>
              <a:defRPr sz="7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TxTwoObj">
  <p:cSld name="TWO_OBJECTS_WITH_TEXT">
    <p:bg>
      <p:bgPr>
        <a:solidFill>
          <a:schemeClr val="accent1"/>
        </a:solidFill>
      </p:bgPr>
    </p:bg>
    <p:spTree>
      <p:nvGrpSpPr>
        <p:cNvPr id="152" name="Shape 152"/>
        <p:cNvGrpSpPr/>
        <p:nvPr/>
      </p:nvGrpSpPr>
      <p:grpSpPr>
        <a:xfrm>
          <a:off x="0" y="0"/>
          <a:ext cx="0" cy="0"/>
          <a:chOff x="0" y="0"/>
          <a:chExt cx="0" cy="0"/>
        </a:xfrm>
      </p:grpSpPr>
      <p:sp>
        <p:nvSpPr>
          <p:cNvPr id="153" name="Google Shape;153;p29"/>
          <p:cNvSpPr txBox="1"/>
          <p:nvPr>
            <p:ph type="title"/>
          </p:nvPr>
        </p:nvSpPr>
        <p:spPr>
          <a:xfrm>
            <a:off x="2200275" y="669133"/>
            <a:ext cx="63162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4" name="Google Shape;154;p29"/>
          <p:cNvSpPr txBox="1"/>
          <p:nvPr>
            <p:ph idx="1" type="body"/>
          </p:nvPr>
        </p:nvSpPr>
        <p:spPr>
          <a:xfrm>
            <a:off x="2200275" y="2082702"/>
            <a:ext cx="29433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500"/>
              <a:buNone/>
              <a:defRPr sz="15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55" name="Google Shape;155;p29"/>
          <p:cNvSpPr txBox="1"/>
          <p:nvPr>
            <p:ph idx="2" type="body"/>
          </p:nvPr>
        </p:nvSpPr>
        <p:spPr>
          <a:xfrm>
            <a:off x="2200275" y="2875954"/>
            <a:ext cx="2943300" cy="1498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56" name="Google Shape;156;p29"/>
          <p:cNvSpPr txBox="1"/>
          <p:nvPr>
            <p:ph idx="3" type="body"/>
          </p:nvPr>
        </p:nvSpPr>
        <p:spPr>
          <a:xfrm>
            <a:off x="5557629" y="2082702"/>
            <a:ext cx="29577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500"/>
              <a:buNone/>
              <a:defRPr sz="15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57" name="Google Shape;157;p29"/>
          <p:cNvSpPr txBox="1"/>
          <p:nvPr>
            <p:ph idx="4" type="body"/>
          </p:nvPr>
        </p:nvSpPr>
        <p:spPr>
          <a:xfrm>
            <a:off x="5557629" y="2875954"/>
            <a:ext cx="2957700" cy="1498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58" name="Google Shape;158;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9" name="Google Shape;159;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0" name="Google Shape;160;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700">
                <a:solidFill>
                  <a:srgbClr val="888888"/>
                </a:solidFill>
                <a:latin typeface="Arial"/>
                <a:ea typeface="Arial"/>
                <a:cs typeface="Arial"/>
                <a:sym typeface="Arial"/>
              </a:defRPr>
            </a:lvl1pPr>
            <a:lvl2pPr indent="0" lvl="1" marL="0" rtl="0" algn="r">
              <a:spcBef>
                <a:spcPts val="0"/>
              </a:spcBef>
              <a:buNone/>
              <a:defRPr sz="700">
                <a:solidFill>
                  <a:srgbClr val="888888"/>
                </a:solidFill>
                <a:latin typeface="Arial"/>
                <a:ea typeface="Arial"/>
                <a:cs typeface="Arial"/>
                <a:sym typeface="Arial"/>
              </a:defRPr>
            </a:lvl2pPr>
            <a:lvl3pPr indent="0" lvl="2" marL="0" rtl="0" algn="r">
              <a:spcBef>
                <a:spcPts val="0"/>
              </a:spcBef>
              <a:buNone/>
              <a:defRPr sz="700">
                <a:solidFill>
                  <a:srgbClr val="888888"/>
                </a:solidFill>
                <a:latin typeface="Arial"/>
                <a:ea typeface="Arial"/>
                <a:cs typeface="Arial"/>
                <a:sym typeface="Arial"/>
              </a:defRPr>
            </a:lvl3pPr>
            <a:lvl4pPr indent="0" lvl="3" marL="0" rtl="0" algn="r">
              <a:spcBef>
                <a:spcPts val="0"/>
              </a:spcBef>
              <a:buNone/>
              <a:defRPr sz="700">
                <a:solidFill>
                  <a:srgbClr val="888888"/>
                </a:solidFill>
                <a:latin typeface="Arial"/>
                <a:ea typeface="Arial"/>
                <a:cs typeface="Arial"/>
                <a:sym typeface="Arial"/>
              </a:defRPr>
            </a:lvl4pPr>
            <a:lvl5pPr indent="0" lvl="4" marL="0" rtl="0" algn="r">
              <a:spcBef>
                <a:spcPts val="0"/>
              </a:spcBef>
              <a:buNone/>
              <a:defRPr sz="700">
                <a:solidFill>
                  <a:srgbClr val="888888"/>
                </a:solidFill>
                <a:latin typeface="Arial"/>
                <a:ea typeface="Arial"/>
                <a:cs typeface="Arial"/>
                <a:sym typeface="Arial"/>
              </a:defRPr>
            </a:lvl5pPr>
            <a:lvl6pPr indent="0" lvl="5" marL="0" rtl="0" algn="r">
              <a:spcBef>
                <a:spcPts val="0"/>
              </a:spcBef>
              <a:buNone/>
              <a:defRPr sz="700">
                <a:solidFill>
                  <a:srgbClr val="888888"/>
                </a:solidFill>
                <a:latin typeface="Arial"/>
                <a:ea typeface="Arial"/>
                <a:cs typeface="Arial"/>
                <a:sym typeface="Arial"/>
              </a:defRPr>
            </a:lvl6pPr>
            <a:lvl7pPr indent="0" lvl="6" marL="0" rtl="0" algn="r">
              <a:spcBef>
                <a:spcPts val="0"/>
              </a:spcBef>
              <a:buNone/>
              <a:defRPr sz="700">
                <a:solidFill>
                  <a:srgbClr val="888888"/>
                </a:solidFill>
                <a:latin typeface="Arial"/>
                <a:ea typeface="Arial"/>
                <a:cs typeface="Arial"/>
                <a:sym typeface="Arial"/>
              </a:defRPr>
            </a:lvl7pPr>
            <a:lvl8pPr indent="0" lvl="7" marL="0" rtl="0" algn="r">
              <a:spcBef>
                <a:spcPts val="0"/>
              </a:spcBef>
              <a:buNone/>
              <a:defRPr sz="700">
                <a:solidFill>
                  <a:srgbClr val="888888"/>
                </a:solidFill>
                <a:latin typeface="Arial"/>
                <a:ea typeface="Arial"/>
                <a:cs typeface="Arial"/>
                <a:sym typeface="Arial"/>
              </a:defRPr>
            </a:lvl8pPr>
            <a:lvl9pPr indent="0" lvl="8" marL="0" rtl="0" algn="r">
              <a:spcBef>
                <a:spcPts val="0"/>
              </a:spcBef>
              <a:buNone/>
              <a:defRPr sz="7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61" name="Google Shape;161;p29"/>
          <p:cNvPicPr preferRelativeResize="0"/>
          <p:nvPr/>
        </p:nvPicPr>
        <p:blipFill rotWithShape="1">
          <a:blip r:embed="rId2">
            <a:alphaModFix/>
          </a:blip>
          <a:srcRect b="22676" l="39434" r="0" t="20274"/>
          <a:stretch/>
        </p:blipFill>
        <p:spPr>
          <a:xfrm>
            <a:off x="19339" y="0"/>
            <a:ext cx="3276025" cy="293429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bg>
      <p:bgPr>
        <a:solidFill>
          <a:schemeClr val="accent1"/>
        </a:solidFill>
      </p:bgPr>
    </p:bg>
    <p:spTree>
      <p:nvGrpSpPr>
        <p:cNvPr id="162" name="Shape 162"/>
        <p:cNvGrpSpPr/>
        <p:nvPr/>
      </p:nvGrpSpPr>
      <p:grpSpPr>
        <a:xfrm>
          <a:off x="0" y="0"/>
          <a:ext cx="0" cy="0"/>
          <a:chOff x="0" y="0"/>
          <a:chExt cx="0" cy="0"/>
        </a:xfrm>
      </p:grpSpPr>
      <p:sp>
        <p:nvSpPr>
          <p:cNvPr id="163" name="Google Shape;163;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4" name="Google Shape;164;p30"/>
          <p:cNvSpPr txBox="1"/>
          <p:nvPr>
            <p:ph idx="1" type="body"/>
          </p:nvPr>
        </p:nvSpPr>
        <p:spPr>
          <a:xfrm>
            <a:off x="561562" y="1021453"/>
            <a:ext cx="5074500" cy="3726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400"/>
              <a:buNone/>
              <a:defRPr sz="1400"/>
            </a:lvl1pPr>
            <a:lvl2pPr indent="-228600" lvl="1" marL="914400" rtl="0" algn="l">
              <a:lnSpc>
                <a:spcPct val="90000"/>
              </a:lnSpc>
              <a:spcBef>
                <a:spcPts val="1200"/>
              </a:spcBef>
              <a:spcAft>
                <a:spcPts val="0"/>
              </a:spcAft>
              <a:buClr>
                <a:schemeClr val="dk1"/>
              </a:buClr>
              <a:buSzPts val="1400"/>
              <a:buNone/>
              <a:defRPr sz="1400"/>
            </a:lvl2pPr>
            <a:lvl3pPr indent="-228600" lvl="2" marL="1371600" rtl="0" algn="l">
              <a:lnSpc>
                <a:spcPct val="90000"/>
              </a:lnSpc>
              <a:spcBef>
                <a:spcPts val="1200"/>
              </a:spcBef>
              <a:spcAft>
                <a:spcPts val="0"/>
              </a:spcAft>
              <a:buClr>
                <a:schemeClr val="dk1"/>
              </a:buClr>
              <a:buSzPts val="1200"/>
              <a:buNone/>
              <a:defRPr sz="1200"/>
            </a:lvl3pPr>
            <a:lvl4pPr indent="-228600" lvl="3" marL="1828800" rtl="0" algn="l">
              <a:lnSpc>
                <a:spcPct val="90000"/>
              </a:lnSpc>
              <a:spcBef>
                <a:spcPts val="1200"/>
              </a:spcBef>
              <a:spcAft>
                <a:spcPts val="0"/>
              </a:spcAft>
              <a:buClr>
                <a:schemeClr val="dk1"/>
              </a:buClr>
              <a:buSzPts val="1100"/>
              <a:buNone/>
              <a:defRPr sz="1100"/>
            </a:lvl4pPr>
            <a:lvl5pPr indent="-228600" lvl="4" marL="2286000" rtl="0" algn="l">
              <a:lnSpc>
                <a:spcPct val="9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65" name="Google Shape;165;p30"/>
          <p:cNvSpPr/>
          <p:nvPr>
            <p:ph idx="2" type="chart"/>
          </p:nvPr>
        </p:nvSpPr>
        <p:spPr>
          <a:xfrm>
            <a:off x="628650" y="1714501"/>
            <a:ext cx="4570800" cy="26565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66" name="Google Shape;166;p30"/>
          <p:cNvSpPr txBox="1"/>
          <p:nvPr>
            <p:ph idx="3" type="body"/>
          </p:nvPr>
        </p:nvSpPr>
        <p:spPr>
          <a:xfrm>
            <a:off x="5893594" y="1713468"/>
            <a:ext cx="2360400" cy="2298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100"/>
              <a:buNone/>
              <a:defRPr sz="1100" cap="none">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100"/>
              <a:buNone/>
              <a:defRPr sz="1100"/>
            </a:lvl2pPr>
            <a:lvl3pPr indent="-228600" lvl="2" marL="1371600" rtl="0" algn="l">
              <a:lnSpc>
                <a:spcPct val="90000"/>
              </a:lnSpc>
              <a:spcBef>
                <a:spcPts val="1200"/>
              </a:spcBef>
              <a:spcAft>
                <a:spcPts val="0"/>
              </a:spcAft>
              <a:buClr>
                <a:schemeClr val="dk1"/>
              </a:buClr>
              <a:buSzPts val="900"/>
              <a:buNone/>
              <a:defRPr sz="900"/>
            </a:lvl3pPr>
            <a:lvl4pPr indent="-228600" lvl="3" marL="1828800" rtl="0" algn="l">
              <a:lnSpc>
                <a:spcPct val="90000"/>
              </a:lnSpc>
              <a:spcBef>
                <a:spcPts val="1200"/>
              </a:spcBef>
              <a:spcAft>
                <a:spcPts val="0"/>
              </a:spcAft>
              <a:buClr>
                <a:schemeClr val="dk1"/>
              </a:buClr>
              <a:buSzPts val="800"/>
              <a:buNone/>
              <a:defRPr sz="800"/>
            </a:lvl4pPr>
            <a:lvl5pPr indent="-228600" lvl="4" marL="2286000" rtl="0" algn="l">
              <a:lnSpc>
                <a:spcPct val="90000"/>
              </a:lnSpc>
              <a:spcBef>
                <a:spcPts val="1200"/>
              </a:spcBef>
              <a:spcAft>
                <a:spcPts val="0"/>
              </a:spcAft>
              <a:buClr>
                <a:schemeClr val="dk1"/>
              </a:buClr>
              <a:buSzPts val="800"/>
              <a:buNone/>
              <a:defRPr sz="8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67" name="Google Shape;167;p30"/>
          <p:cNvSpPr txBox="1"/>
          <p:nvPr>
            <p:ph idx="4" type="body"/>
          </p:nvPr>
        </p:nvSpPr>
        <p:spPr>
          <a:xfrm>
            <a:off x="5893594" y="2084785"/>
            <a:ext cx="2361000" cy="2321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595959"/>
              </a:buClr>
              <a:buSzPts val="900"/>
              <a:buNone/>
              <a:defRPr sz="900">
                <a:solidFill>
                  <a:srgbClr val="595959"/>
                </a:solidFill>
              </a:defRPr>
            </a:lvl1pPr>
            <a:lvl2pPr indent="-228600" lvl="1" marL="914400" rtl="0" algn="l">
              <a:lnSpc>
                <a:spcPct val="90000"/>
              </a:lnSpc>
              <a:spcBef>
                <a:spcPts val="1200"/>
              </a:spcBef>
              <a:spcAft>
                <a:spcPts val="0"/>
              </a:spcAft>
              <a:buClr>
                <a:srgbClr val="595959"/>
              </a:buClr>
              <a:buSzPts val="800"/>
              <a:buNone/>
              <a:defRPr sz="800">
                <a:solidFill>
                  <a:srgbClr val="595959"/>
                </a:solidFill>
              </a:defRPr>
            </a:lvl2pPr>
            <a:lvl3pPr indent="-228600" lvl="2" marL="1371600" rtl="0" algn="l">
              <a:lnSpc>
                <a:spcPct val="90000"/>
              </a:lnSpc>
              <a:spcBef>
                <a:spcPts val="1200"/>
              </a:spcBef>
              <a:spcAft>
                <a:spcPts val="0"/>
              </a:spcAft>
              <a:buClr>
                <a:srgbClr val="595959"/>
              </a:buClr>
              <a:buSzPts val="800"/>
              <a:buNone/>
              <a:defRPr sz="800">
                <a:solidFill>
                  <a:srgbClr val="595959"/>
                </a:solidFill>
              </a:defRPr>
            </a:lvl3pPr>
            <a:lvl4pPr indent="-228600" lvl="3" marL="1828800" rtl="0" algn="l">
              <a:lnSpc>
                <a:spcPct val="90000"/>
              </a:lnSpc>
              <a:spcBef>
                <a:spcPts val="1200"/>
              </a:spcBef>
              <a:spcAft>
                <a:spcPts val="0"/>
              </a:spcAft>
              <a:buClr>
                <a:srgbClr val="595959"/>
              </a:buClr>
              <a:buSzPts val="800"/>
              <a:buNone/>
              <a:defRPr sz="800">
                <a:solidFill>
                  <a:srgbClr val="595959"/>
                </a:solidFill>
              </a:defRPr>
            </a:lvl4pPr>
            <a:lvl5pPr indent="-228600" lvl="4" marL="2286000" rtl="0" algn="l">
              <a:lnSpc>
                <a:spcPct val="90000"/>
              </a:lnSpc>
              <a:spcBef>
                <a:spcPts val="1200"/>
              </a:spcBef>
              <a:spcAft>
                <a:spcPts val="0"/>
              </a:spcAft>
              <a:buClr>
                <a:srgbClr val="595959"/>
              </a:buClr>
              <a:buSzPts val="800"/>
              <a:buNone/>
              <a:defRPr sz="800">
                <a:solidFill>
                  <a:srgbClr val="595959"/>
                </a:solidFill>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68" name="Google Shape;168;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9" name="Google Shape;169;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0" name="Google Shape;170;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700">
                <a:solidFill>
                  <a:srgbClr val="888888"/>
                </a:solidFill>
                <a:latin typeface="Arial"/>
                <a:ea typeface="Arial"/>
                <a:cs typeface="Arial"/>
                <a:sym typeface="Arial"/>
              </a:defRPr>
            </a:lvl1pPr>
            <a:lvl2pPr indent="0" lvl="1" marL="0" rtl="0" algn="r">
              <a:spcBef>
                <a:spcPts val="0"/>
              </a:spcBef>
              <a:buNone/>
              <a:defRPr sz="700">
                <a:solidFill>
                  <a:srgbClr val="888888"/>
                </a:solidFill>
                <a:latin typeface="Arial"/>
                <a:ea typeface="Arial"/>
                <a:cs typeface="Arial"/>
                <a:sym typeface="Arial"/>
              </a:defRPr>
            </a:lvl2pPr>
            <a:lvl3pPr indent="0" lvl="2" marL="0" rtl="0" algn="r">
              <a:spcBef>
                <a:spcPts val="0"/>
              </a:spcBef>
              <a:buNone/>
              <a:defRPr sz="700">
                <a:solidFill>
                  <a:srgbClr val="888888"/>
                </a:solidFill>
                <a:latin typeface="Arial"/>
                <a:ea typeface="Arial"/>
                <a:cs typeface="Arial"/>
                <a:sym typeface="Arial"/>
              </a:defRPr>
            </a:lvl3pPr>
            <a:lvl4pPr indent="0" lvl="3" marL="0" rtl="0" algn="r">
              <a:spcBef>
                <a:spcPts val="0"/>
              </a:spcBef>
              <a:buNone/>
              <a:defRPr sz="700">
                <a:solidFill>
                  <a:srgbClr val="888888"/>
                </a:solidFill>
                <a:latin typeface="Arial"/>
                <a:ea typeface="Arial"/>
                <a:cs typeface="Arial"/>
                <a:sym typeface="Arial"/>
              </a:defRPr>
            </a:lvl4pPr>
            <a:lvl5pPr indent="0" lvl="4" marL="0" rtl="0" algn="r">
              <a:spcBef>
                <a:spcPts val="0"/>
              </a:spcBef>
              <a:buNone/>
              <a:defRPr sz="700">
                <a:solidFill>
                  <a:srgbClr val="888888"/>
                </a:solidFill>
                <a:latin typeface="Arial"/>
                <a:ea typeface="Arial"/>
                <a:cs typeface="Arial"/>
                <a:sym typeface="Arial"/>
              </a:defRPr>
            </a:lvl5pPr>
            <a:lvl6pPr indent="0" lvl="5" marL="0" rtl="0" algn="r">
              <a:spcBef>
                <a:spcPts val="0"/>
              </a:spcBef>
              <a:buNone/>
              <a:defRPr sz="700">
                <a:solidFill>
                  <a:srgbClr val="888888"/>
                </a:solidFill>
                <a:latin typeface="Arial"/>
                <a:ea typeface="Arial"/>
                <a:cs typeface="Arial"/>
                <a:sym typeface="Arial"/>
              </a:defRPr>
            </a:lvl6pPr>
            <a:lvl7pPr indent="0" lvl="6" marL="0" rtl="0" algn="r">
              <a:spcBef>
                <a:spcPts val="0"/>
              </a:spcBef>
              <a:buNone/>
              <a:defRPr sz="700">
                <a:solidFill>
                  <a:srgbClr val="888888"/>
                </a:solidFill>
                <a:latin typeface="Arial"/>
                <a:ea typeface="Arial"/>
                <a:cs typeface="Arial"/>
                <a:sym typeface="Arial"/>
              </a:defRPr>
            </a:lvl7pPr>
            <a:lvl8pPr indent="0" lvl="7" marL="0" rtl="0" algn="r">
              <a:spcBef>
                <a:spcPts val="0"/>
              </a:spcBef>
              <a:buNone/>
              <a:defRPr sz="700">
                <a:solidFill>
                  <a:srgbClr val="888888"/>
                </a:solidFill>
                <a:latin typeface="Arial"/>
                <a:ea typeface="Arial"/>
                <a:cs typeface="Arial"/>
                <a:sym typeface="Arial"/>
              </a:defRPr>
            </a:lvl8pPr>
            <a:lvl9pPr indent="0" lvl="8" marL="0" rtl="0" algn="r">
              <a:spcBef>
                <a:spcPts val="0"/>
              </a:spcBef>
              <a:buNone/>
              <a:defRPr sz="7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5" name="Shape 175"/>
        <p:cNvGrpSpPr/>
        <p:nvPr/>
      </p:nvGrpSpPr>
      <p:grpSpPr>
        <a:xfrm>
          <a:off x="0" y="0"/>
          <a:ext cx="0" cy="0"/>
          <a:chOff x="0" y="0"/>
          <a:chExt cx="0" cy="0"/>
        </a:xfrm>
      </p:grpSpPr>
      <p:sp>
        <p:nvSpPr>
          <p:cNvPr id="176" name="Google Shape;176;p3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accent3"/>
            </a:solidFill>
            <a:prstDash val="solid"/>
            <a:miter lim="8000"/>
            <a:headEnd len="sm" w="sm" type="none"/>
            <a:tailEnd len="sm" w="sm" type="none"/>
          </a:ln>
        </p:spPr>
      </p:sp>
      <p:sp>
        <p:nvSpPr>
          <p:cNvPr id="177" name="Google Shape;177;p3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accent3"/>
            </a:solidFill>
            <a:prstDash val="solid"/>
            <a:miter lim="8000"/>
            <a:headEnd len="sm" w="sm" type="none"/>
            <a:tailEnd len="sm" w="sm" type="none"/>
          </a:ln>
        </p:spPr>
      </p:sp>
      <p:sp>
        <p:nvSpPr>
          <p:cNvPr id="178" name="Google Shape;178;p3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79" name="Google Shape;179;p3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80" name="Google Shape;180;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1" name="Shape 181"/>
        <p:cNvGrpSpPr/>
        <p:nvPr/>
      </p:nvGrpSpPr>
      <p:grpSpPr>
        <a:xfrm>
          <a:off x="0" y="0"/>
          <a:ext cx="0" cy="0"/>
          <a:chOff x="0" y="0"/>
          <a:chExt cx="0" cy="0"/>
        </a:xfrm>
      </p:grpSpPr>
      <p:sp>
        <p:nvSpPr>
          <p:cNvPr id="182" name="Google Shape;182;p3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accent3"/>
            </a:solidFill>
            <a:prstDash val="solid"/>
            <a:miter lim="8000"/>
            <a:headEnd len="sm" w="sm" type="none"/>
            <a:tailEnd len="sm" w="sm" type="none"/>
          </a:ln>
        </p:spPr>
      </p:sp>
      <p:sp>
        <p:nvSpPr>
          <p:cNvPr id="183" name="Google Shape;183;p3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accent3"/>
            </a:solidFill>
            <a:prstDash val="solid"/>
            <a:miter lim="8000"/>
            <a:headEnd len="sm" w="sm" type="none"/>
            <a:tailEnd len="sm" w="sm" type="none"/>
          </a:ln>
        </p:spPr>
      </p:sp>
      <p:sp>
        <p:nvSpPr>
          <p:cNvPr id="184" name="Google Shape;184;p3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85" name="Google Shape;185;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6" name="Shape 186"/>
        <p:cNvGrpSpPr/>
        <p:nvPr/>
      </p:nvGrpSpPr>
      <p:grpSpPr>
        <a:xfrm>
          <a:off x="0" y="0"/>
          <a:ext cx="0" cy="0"/>
          <a:chOff x="0" y="0"/>
          <a:chExt cx="0" cy="0"/>
        </a:xfrm>
      </p:grpSpPr>
      <p:sp>
        <p:nvSpPr>
          <p:cNvPr id="187" name="Google Shape;187;p34"/>
          <p:cNvSpPr/>
          <p:nvPr/>
        </p:nvSpPr>
        <p:spPr>
          <a:xfrm>
            <a:off x="0"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89" name="Google Shape;189;p3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0" name="Google Shape;190;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1" name="Shape 191"/>
        <p:cNvGrpSpPr/>
        <p:nvPr/>
      </p:nvGrpSpPr>
      <p:grpSpPr>
        <a:xfrm>
          <a:off x="0" y="0"/>
          <a:ext cx="0" cy="0"/>
          <a:chOff x="0" y="0"/>
          <a:chExt cx="0" cy="0"/>
        </a:xfrm>
      </p:grpSpPr>
      <p:sp>
        <p:nvSpPr>
          <p:cNvPr id="192" name="Google Shape;192;p3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93" name="Google Shape;193;p3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94" name="Google Shape;194;p3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95" name="Google Shape;19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6" name="Shape 196"/>
        <p:cNvGrpSpPr/>
        <p:nvPr/>
      </p:nvGrpSpPr>
      <p:grpSpPr>
        <a:xfrm>
          <a:off x="0" y="0"/>
          <a:ext cx="0" cy="0"/>
          <a:chOff x="0" y="0"/>
          <a:chExt cx="0" cy="0"/>
        </a:xfrm>
      </p:grpSpPr>
      <p:sp>
        <p:nvSpPr>
          <p:cNvPr id="197" name="Google Shape;197;p3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98" name="Google Shape;198;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9" name="Shape 199"/>
        <p:cNvGrpSpPr/>
        <p:nvPr/>
      </p:nvGrpSpPr>
      <p:grpSpPr>
        <a:xfrm>
          <a:off x="0" y="0"/>
          <a:ext cx="0" cy="0"/>
          <a:chOff x="0" y="0"/>
          <a:chExt cx="0" cy="0"/>
        </a:xfrm>
      </p:grpSpPr>
      <p:sp>
        <p:nvSpPr>
          <p:cNvPr id="200" name="Google Shape;200;p3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01" name="Google Shape;201;p3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02" name="Google Shape;202;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3" name="Shape 203"/>
        <p:cNvGrpSpPr/>
        <p:nvPr/>
      </p:nvGrpSpPr>
      <p:grpSpPr>
        <a:xfrm>
          <a:off x="0" y="0"/>
          <a:ext cx="0" cy="0"/>
          <a:chOff x="0" y="0"/>
          <a:chExt cx="0" cy="0"/>
        </a:xfrm>
      </p:grpSpPr>
      <p:sp>
        <p:nvSpPr>
          <p:cNvPr id="204" name="Google Shape;204;p3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06" name="Google Shape;206;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7" name="Shape 207"/>
        <p:cNvGrpSpPr/>
        <p:nvPr/>
      </p:nvGrpSpPr>
      <p:grpSpPr>
        <a:xfrm>
          <a:off x="0" y="0"/>
          <a:ext cx="0" cy="0"/>
          <a:chOff x="0" y="0"/>
          <a:chExt cx="0" cy="0"/>
        </a:xfrm>
      </p:grpSpPr>
      <p:sp>
        <p:nvSpPr>
          <p:cNvPr id="208" name="Google Shape;208;p39"/>
          <p:cNvSpPr/>
          <p:nvPr/>
        </p:nvSpPr>
        <p:spPr>
          <a:xfrm>
            <a:off x="4572000" y="-25"/>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9" name="Google Shape;209;p3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210" name="Google Shape;210;p3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3"/>
              </a:buClr>
              <a:buSzPts val="4200"/>
              <a:buNone/>
              <a:defRPr>
                <a:solidFill>
                  <a:schemeClr val="accent3"/>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211" name="Google Shape;211;p3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212" name="Google Shape;212;p3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213" name="Google Shape;213;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4" name="Shape 214"/>
        <p:cNvGrpSpPr/>
        <p:nvPr/>
      </p:nvGrpSpPr>
      <p:grpSpPr>
        <a:xfrm>
          <a:off x="0" y="0"/>
          <a:ext cx="0" cy="0"/>
          <a:chOff x="0" y="0"/>
          <a:chExt cx="0" cy="0"/>
        </a:xfrm>
      </p:grpSpPr>
      <p:sp>
        <p:nvSpPr>
          <p:cNvPr id="215" name="Google Shape;215;p4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216" name="Google Shape;216;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17" name="Shape 217"/>
        <p:cNvGrpSpPr/>
        <p:nvPr/>
      </p:nvGrpSpPr>
      <p:grpSpPr>
        <a:xfrm>
          <a:off x="0" y="0"/>
          <a:ext cx="0" cy="0"/>
          <a:chOff x="0" y="0"/>
          <a:chExt cx="0" cy="0"/>
        </a:xfrm>
      </p:grpSpPr>
      <p:sp>
        <p:nvSpPr>
          <p:cNvPr id="218" name="Google Shape;218;p41"/>
          <p:cNvSpPr/>
          <p:nvPr/>
        </p:nvSpPr>
        <p:spPr>
          <a:xfrm>
            <a:off x="0"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3"/>
              </a:buClr>
              <a:buSzPts val="16000"/>
              <a:buNone/>
              <a:defRPr sz="16000">
                <a:solidFill>
                  <a:schemeClr val="accent3"/>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220" name="Google Shape;220;p4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21" name="Google Shape;221;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2" name="Shape 222"/>
        <p:cNvGrpSpPr/>
        <p:nvPr/>
      </p:nvGrpSpPr>
      <p:grpSpPr>
        <a:xfrm>
          <a:off x="0" y="0"/>
          <a:ext cx="0" cy="0"/>
          <a:chOff x="0" y="0"/>
          <a:chExt cx="0" cy="0"/>
        </a:xfrm>
      </p:grpSpPr>
      <p:sp>
        <p:nvSpPr>
          <p:cNvPr id="223" name="Google Shape;223;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18" Type="http://schemas.openxmlformats.org/officeDocument/2006/relationships/theme" Target="../theme/theme4.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2" Type="http://schemas.openxmlformats.org/officeDocument/2006/relationships/theme" Target="../theme/theme2.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73" name="Google Shape;173;p3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174" name="Google Shape;174;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28.png"/><Relationship Id="rId5" Type="http://schemas.openxmlformats.org/officeDocument/2006/relationships/image" Target="../media/image20.png"/><Relationship Id="rId6"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22.png"/><Relationship Id="rId6" Type="http://schemas.openxmlformats.org/officeDocument/2006/relationships/image" Target="../media/image34.png"/><Relationship Id="rId7"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32.png"/><Relationship Id="rId5"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9.xml"/><Relationship Id="rId3" Type="http://schemas.openxmlformats.org/officeDocument/2006/relationships/hyperlink" Target="https://upload.wikimedia.org/wikipedia/commons/thumb/7/70/Search_icon.svg/768px-Search_icon.svg.png" TargetMode="External"/><Relationship Id="rId4" Type="http://schemas.openxmlformats.org/officeDocument/2006/relationships/image" Target="../media/image35.png"/><Relationship Id="rId5" Type="http://schemas.openxmlformats.org/officeDocument/2006/relationships/hyperlink" Target="https://cdn.pixabay.com/photo/2018/10/11/00/03/like-3738701_960_720.png" TargetMode="External"/><Relationship Id="rId6" Type="http://schemas.openxmlformats.org/officeDocument/2006/relationships/image" Target="../media/image23.png"/><Relationship Id="rId7" Type="http://schemas.openxmlformats.org/officeDocument/2006/relationships/hyperlink" Target="https://upload.wikimedia.org/wikipedia/commons/thumb/f/f5/Noun_Project_process_icon_2519390.svg/240px-Noun_Project_process_icon_2519390.svg.png" TargetMode="External"/><Relationship Id="rId8"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hyperlink" Target="https://www.maxpixel.net/static/photo/1x/Speech-Balloon-Speaking-Talking-Speech-Bubble-156056.png" TargetMode="External"/><Relationship Id="rId5"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hyperlink" Target="https://www.maxpixel.net/static/photo/1x/Speech-Balloon-Speaking-Talking-Speech-Bubble-156056.png" TargetMode="External"/><Relationship Id="rId5"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 Id="rId3" Type="http://schemas.openxmlformats.org/officeDocument/2006/relationships/hyperlink" Target="https://get.pxhere.com/photo/silhouette-brain-logic-mental-health-know-communication-confusion-creativity-depressed-education-face-feelings-head-ideas-inspiration-intelligence-knowledge-memory-mind-missing-problem-puzzle-science-search-solve-thinking-thoughts-black-and-white-font-symbol-logo-brand-1444651.jpg" TargetMode="External"/><Relationship Id="rId4" Type="http://schemas.openxmlformats.org/officeDocument/2006/relationships/image" Target="../media/image36.jpg"/><Relationship Id="rId5" Type="http://schemas.openxmlformats.org/officeDocument/2006/relationships/hyperlink" Target="https://freesvg.org/img/mono-state-data.png" TargetMode="External"/><Relationship Id="rId6"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hyperlink" Target="https://www.maxpixel.net/static/photo/1x/Speech-Balloon-Speaking-Talking-Speech-Bubble-156056.png" TargetMode="External"/><Relationship Id="rId5"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hyperlink" Target="https://www.maxpixel.net/static/photo/1x/Speech-Balloon-Speaking-Talking-Speech-Bubble-156056.png" TargetMode="External"/><Relationship Id="rId5"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5.xml"/><Relationship Id="rId3" Type="http://schemas.openxmlformats.org/officeDocument/2006/relationships/image" Target="../media/image34.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hyperlink" Target="https://commons.wikimedia.org/wiki/File:VEG_Music_Icon.jpg" TargetMode="External"/><Relationship Id="rId10" Type="http://schemas.openxmlformats.org/officeDocument/2006/relationships/image" Target="../media/image2.png"/><Relationship Id="rId12" Type="http://schemas.openxmlformats.org/officeDocument/2006/relationships/image" Target="../media/image10.jpg"/><Relationship Id="rId1" Type="http://schemas.openxmlformats.org/officeDocument/2006/relationships/slideLayout" Target="../slideLayouts/slideLayout31.xml"/><Relationship Id="rId2" Type="http://schemas.openxmlformats.org/officeDocument/2006/relationships/notesSlide" Target="../notesSlides/notesSlide5.xml"/><Relationship Id="rId3" Type="http://schemas.openxmlformats.org/officeDocument/2006/relationships/hyperlink" Target="https://commons.wikimedia.org/wiki/File:Smartphone_icon_-_Noun_Project_283536.svg" TargetMode="External"/><Relationship Id="rId4" Type="http://schemas.openxmlformats.org/officeDocument/2006/relationships/image" Target="../media/image7.png"/><Relationship Id="rId9" Type="http://schemas.openxmlformats.org/officeDocument/2006/relationships/hyperlink" Target="https://commons.wikimedia.org/wiki/File:Interactive_Map_icon.svg" TargetMode="External"/><Relationship Id="rId5" Type="http://schemas.openxmlformats.org/officeDocument/2006/relationships/hyperlink" Target="https://pixabay.com/illustrations/watch-time-icon-timepiece-6116840/" TargetMode="External"/><Relationship Id="rId6" Type="http://schemas.openxmlformats.org/officeDocument/2006/relationships/image" Target="../media/image3.png"/><Relationship Id="rId7" Type="http://schemas.openxmlformats.org/officeDocument/2006/relationships/hyperlink" Target="https://commons.wikimedia.org/wiki/File:Desktop_font_awesome.svg" TargetMode="External"/><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1" Type="http://schemas.openxmlformats.org/officeDocument/2006/relationships/hyperlink" Target="https://commons.wikimedia.org/wiki/File:VEG_Music_Icon.jpg" TargetMode="External"/><Relationship Id="rId10" Type="http://schemas.openxmlformats.org/officeDocument/2006/relationships/image" Target="../media/image2.png"/><Relationship Id="rId12" Type="http://schemas.openxmlformats.org/officeDocument/2006/relationships/image" Target="../media/image10.jpg"/><Relationship Id="rId1" Type="http://schemas.openxmlformats.org/officeDocument/2006/relationships/slideLayout" Target="../slideLayouts/slideLayout31.xml"/><Relationship Id="rId2" Type="http://schemas.openxmlformats.org/officeDocument/2006/relationships/notesSlide" Target="../notesSlides/notesSlide6.xml"/><Relationship Id="rId3" Type="http://schemas.openxmlformats.org/officeDocument/2006/relationships/hyperlink" Target="https://commons.wikimedia.org/wiki/File:Smartphone_icon_-_Noun_Project_283536.svg" TargetMode="External"/><Relationship Id="rId4" Type="http://schemas.openxmlformats.org/officeDocument/2006/relationships/image" Target="../media/image7.png"/><Relationship Id="rId9" Type="http://schemas.openxmlformats.org/officeDocument/2006/relationships/hyperlink" Target="https://commons.wikimedia.org/wiki/File:Interactive_Map_icon.svg" TargetMode="External"/><Relationship Id="rId5" Type="http://schemas.openxmlformats.org/officeDocument/2006/relationships/hyperlink" Target="https://pixabay.com/illustrations/watch-time-icon-timepiece-6116840/" TargetMode="External"/><Relationship Id="rId6" Type="http://schemas.openxmlformats.org/officeDocument/2006/relationships/image" Target="../media/image3.png"/><Relationship Id="rId7" Type="http://schemas.openxmlformats.org/officeDocument/2006/relationships/hyperlink" Target="https://commons.wikimedia.org/wiki/File:Desktop_font_awesome.svg" TargetMode="External"/><Relationship Id="rId8"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 Id="rId3" Type="http://schemas.openxmlformats.org/officeDocument/2006/relationships/hyperlink" Target="https://commons.wikimedia.org/wiki/File:Smartphone_icon_-_Noun_Project_283536.svg" TargetMode="External"/><Relationship Id="rId4" Type="http://schemas.openxmlformats.org/officeDocument/2006/relationships/image" Target="../media/image7.png"/><Relationship Id="rId5"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hyperlink" Target="https://pixabay.com/illustrations/watch-time-icon-timepiece-6116840/" TargetMode="External"/><Relationship Id="rId4" Type="http://schemas.openxmlformats.org/officeDocument/2006/relationships/image" Target="../media/image3.png"/><Relationship Id="rId5"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hyperlink" Target="https://commons.wikimedia.org/wiki/File:Smartphone_icon_-_Noun_Project_283536.svg"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43"/>
          <p:cNvPicPr preferRelativeResize="0"/>
          <p:nvPr/>
        </p:nvPicPr>
        <p:blipFill>
          <a:blip r:embed="rId3">
            <a:alphaModFix amt="67000"/>
          </a:blip>
          <a:stretch>
            <a:fillRect/>
          </a:stretch>
        </p:blipFill>
        <p:spPr>
          <a:xfrm>
            <a:off x="516837" y="411950"/>
            <a:ext cx="8110326" cy="4235225"/>
          </a:xfrm>
          <a:prstGeom prst="rect">
            <a:avLst/>
          </a:prstGeom>
          <a:noFill/>
          <a:ln>
            <a:noFill/>
          </a:ln>
        </p:spPr>
      </p:pic>
      <p:sp>
        <p:nvSpPr>
          <p:cNvPr id="229" name="Google Shape;229;p43"/>
          <p:cNvSpPr/>
          <p:nvPr/>
        </p:nvSpPr>
        <p:spPr>
          <a:xfrm>
            <a:off x="419725" y="1730350"/>
            <a:ext cx="8327100" cy="1164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3"/>
          <p:cNvSpPr txBox="1"/>
          <p:nvPr/>
        </p:nvSpPr>
        <p:spPr>
          <a:xfrm>
            <a:off x="2189850" y="1622075"/>
            <a:ext cx="4764300" cy="1558500"/>
          </a:xfrm>
          <a:prstGeom prst="rect">
            <a:avLst/>
          </a:prstGeom>
          <a:noFill/>
          <a:ln>
            <a:noFill/>
          </a:ln>
        </p:spPr>
        <p:txBody>
          <a:bodyPr anchorCtr="0" anchor="t" bIns="91425" lIns="91425" spcFirstLastPara="1" rIns="91425" wrap="square" tIns="91425">
            <a:normAutofit fontScale="47500" lnSpcReduction="10000"/>
          </a:bodyPr>
          <a:lstStyle/>
          <a:p>
            <a:pPr indent="0" lvl="0" marL="0" rtl="0" algn="ctr">
              <a:spcBef>
                <a:spcPts val="0"/>
              </a:spcBef>
              <a:spcAft>
                <a:spcPts val="0"/>
              </a:spcAft>
              <a:buClr>
                <a:schemeClr val="dk1"/>
              </a:buClr>
              <a:buSzPts val="523"/>
              <a:buFont typeface="Arial"/>
              <a:buNone/>
            </a:pPr>
            <a:r>
              <a:rPr lang="en" sz="16045">
                <a:solidFill>
                  <a:schemeClr val="dk1"/>
                </a:solidFill>
                <a:latin typeface="Pacifico"/>
                <a:ea typeface="Pacifico"/>
                <a:cs typeface="Pacifico"/>
                <a:sym typeface="Pacifico"/>
              </a:rPr>
              <a:t>Entourage</a:t>
            </a:r>
            <a:endParaRPr sz="16045">
              <a:solidFill>
                <a:schemeClr val="dk1"/>
              </a:solidFill>
              <a:latin typeface="Pacifico"/>
              <a:ea typeface="Pacifico"/>
              <a:cs typeface="Pacifico"/>
              <a:sym typeface="Pacifico"/>
            </a:endParaRPr>
          </a:p>
          <a:p>
            <a:pPr indent="0" lvl="0" marL="0" rtl="0" algn="ctr">
              <a:spcBef>
                <a:spcPts val="0"/>
              </a:spcBef>
              <a:spcAft>
                <a:spcPts val="0"/>
              </a:spcAft>
              <a:buClr>
                <a:schemeClr val="dk1"/>
              </a:buClr>
              <a:buSzPts val="523"/>
              <a:buFont typeface="Arial"/>
              <a:buNone/>
            </a:pPr>
            <a:r>
              <a:t/>
            </a:r>
            <a:endParaRPr sz="5000">
              <a:solidFill>
                <a:schemeClr val="dk1"/>
              </a:solidFill>
              <a:latin typeface="Pacifico"/>
              <a:ea typeface="Pacifico"/>
              <a:cs typeface="Pacifico"/>
              <a:sym typeface="Pacifico"/>
            </a:endParaRPr>
          </a:p>
        </p:txBody>
      </p:sp>
      <p:sp>
        <p:nvSpPr>
          <p:cNvPr id="231" name="Google Shape;231;p43"/>
          <p:cNvSpPr txBox="1"/>
          <p:nvPr/>
        </p:nvSpPr>
        <p:spPr>
          <a:xfrm>
            <a:off x="2021925" y="2571738"/>
            <a:ext cx="39786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100">
                <a:solidFill>
                  <a:schemeClr val="dk1"/>
                </a:solidFill>
                <a:latin typeface="Comfortaa"/>
                <a:ea typeface="Comfortaa"/>
                <a:cs typeface="Comfortaa"/>
                <a:sym typeface="Comfortaa"/>
              </a:rPr>
              <a:t>Connecting artists and fans through music NFTs </a:t>
            </a:r>
            <a:endParaRPr b="1" sz="1100">
              <a:solidFill>
                <a:schemeClr val="dk1"/>
              </a:solidFill>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2"/>
          <p:cNvSpPr/>
          <p:nvPr/>
        </p:nvSpPr>
        <p:spPr>
          <a:xfrm>
            <a:off x="4121738" y="197356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2</a:t>
            </a:r>
            <a:endParaRPr sz="4200">
              <a:solidFill>
                <a:schemeClr val="lt1"/>
              </a:solidFill>
              <a:latin typeface="Impact"/>
              <a:ea typeface="Impact"/>
              <a:cs typeface="Impact"/>
              <a:sym typeface="Impact"/>
            </a:endParaRPr>
          </a:p>
        </p:txBody>
      </p:sp>
      <p:sp>
        <p:nvSpPr>
          <p:cNvPr id="321" name="Google Shape;321;p52"/>
          <p:cNvSpPr txBox="1"/>
          <p:nvPr/>
        </p:nvSpPr>
        <p:spPr>
          <a:xfrm>
            <a:off x="3067600" y="2655800"/>
            <a:ext cx="3381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Economica"/>
                <a:ea typeface="Economica"/>
                <a:cs typeface="Economica"/>
                <a:sym typeface="Economica"/>
              </a:rPr>
              <a:t>Low-Fi Prototype</a:t>
            </a:r>
            <a:endParaRPr b="1" sz="3800">
              <a:solidFill>
                <a:schemeClr val="accent3"/>
              </a:solidFill>
              <a:latin typeface="Economica"/>
              <a:ea typeface="Economica"/>
              <a:cs typeface="Economica"/>
              <a:sym typeface="Economica"/>
            </a:endParaRPr>
          </a:p>
        </p:txBody>
      </p:sp>
      <p:sp>
        <p:nvSpPr>
          <p:cNvPr id="322" name="Google Shape;322;p52"/>
          <p:cNvSpPr/>
          <p:nvPr/>
        </p:nvSpPr>
        <p:spPr>
          <a:xfrm>
            <a:off x="2061125" y="700975"/>
            <a:ext cx="8449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Prototype Structure</a:t>
            </a:r>
            <a:endParaRPr/>
          </a:p>
        </p:txBody>
      </p:sp>
      <p:sp>
        <p:nvSpPr>
          <p:cNvPr id="328" name="Google Shape;328;p53"/>
          <p:cNvSpPr/>
          <p:nvPr/>
        </p:nvSpPr>
        <p:spPr>
          <a:xfrm>
            <a:off x="3771425" y="757175"/>
            <a:ext cx="6739200" cy="579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9" name="Google Shape;329;p53"/>
          <p:cNvPicPr preferRelativeResize="0"/>
          <p:nvPr/>
        </p:nvPicPr>
        <p:blipFill>
          <a:blip r:embed="rId3">
            <a:alphaModFix/>
          </a:blip>
          <a:stretch>
            <a:fillRect/>
          </a:stretch>
        </p:blipFill>
        <p:spPr>
          <a:xfrm>
            <a:off x="5179900" y="2104750"/>
            <a:ext cx="3051401" cy="1544225"/>
          </a:xfrm>
          <a:prstGeom prst="rect">
            <a:avLst/>
          </a:prstGeom>
          <a:noFill/>
          <a:ln>
            <a:noFill/>
          </a:ln>
        </p:spPr>
      </p:pic>
      <p:pic>
        <p:nvPicPr>
          <p:cNvPr id="330" name="Google Shape;330;p53"/>
          <p:cNvPicPr preferRelativeResize="0"/>
          <p:nvPr/>
        </p:nvPicPr>
        <p:blipFill>
          <a:blip r:embed="rId4">
            <a:alphaModFix/>
          </a:blip>
          <a:stretch>
            <a:fillRect/>
          </a:stretch>
        </p:blipFill>
        <p:spPr>
          <a:xfrm flipH="1">
            <a:off x="8231300" y="2121287"/>
            <a:ext cx="737165" cy="1511150"/>
          </a:xfrm>
          <a:prstGeom prst="rect">
            <a:avLst/>
          </a:prstGeom>
          <a:noFill/>
          <a:ln>
            <a:noFill/>
          </a:ln>
        </p:spPr>
      </p:pic>
      <p:pic>
        <p:nvPicPr>
          <p:cNvPr id="331" name="Google Shape;331;p53"/>
          <p:cNvPicPr preferRelativeResize="0"/>
          <p:nvPr/>
        </p:nvPicPr>
        <p:blipFill>
          <a:blip r:embed="rId5">
            <a:alphaModFix/>
          </a:blip>
          <a:stretch>
            <a:fillRect/>
          </a:stretch>
        </p:blipFill>
        <p:spPr>
          <a:xfrm>
            <a:off x="2302850" y="3590975"/>
            <a:ext cx="2630901" cy="1331550"/>
          </a:xfrm>
          <a:prstGeom prst="rect">
            <a:avLst/>
          </a:prstGeom>
          <a:noFill/>
          <a:ln>
            <a:noFill/>
          </a:ln>
        </p:spPr>
      </p:pic>
      <p:pic>
        <p:nvPicPr>
          <p:cNvPr id="332" name="Google Shape;332;p53"/>
          <p:cNvPicPr preferRelativeResize="0"/>
          <p:nvPr/>
        </p:nvPicPr>
        <p:blipFill>
          <a:blip r:embed="rId6">
            <a:alphaModFix/>
          </a:blip>
          <a:stretch>
            <a:fillRect/>
          </a:stretch>
        </p:blipFill>
        <p:spPr>
          <a:xfrm>
            <a:off x="2197200" y="1340125"/>
            <a:ext cx="2842199" cy="1415375"/>
          </a:xfrm>
          <a:prstGeom prst="rect">
            <a:avLst/>
          </a:prstGeom>
          <a:noFill/>
          <a:ln>
            <a:noFill/>
          </a:ln>
        </p:spPr>
      </p:pic>
      <p:sp>
        <p:nvSpPr>
          <p:cNvPr id="333" name="Google Shape;333;p53"/>
          <p:cNvSpPr/>
          <p:nvPr/>
        </p:nvSpPr>
        <p:spPr>
          <a:xfrm>
            <a:off x="730996" y="2589246"/>
            <a:ext cx="490500" cy="5097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Impact"/>
              <a:ea typeface="Impact"/>
              <a:cs typeface="Impact"/>
              <a:sym typeface="Impact"/>
            </a:endParaRPr>
          </a:p>
        </p:txBody>
      </p:sp>
      <p:sp>
        <p:nvSpPr>
          <p:cNvPr id="334" name="Google Shape;334;p53"/>
          <p:cNvSpPr/>
          <p:nvPr/>
        </p:nvSpPr>
        <p:spPr>
          <a:xfrm>
            <a:off x="1317371" y="2946546"/>
            <a:ext cx="490500" cy="5097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chemeClr val="lt1"/>
              </a:solidFill>
              <a:latin typeface="Impact"/>
              <a:ea typeface="Impact"/>
              <a:cs typeface="Impact"/>
              <a:sym typeface="Impact"/>
            </a:endParaRPr>
          </a:p>
        </p:txBody>
      </p:sp>
      <p:sp>
        <p:nvSpPr>
          <p:cNvPr id="335" name="Google Shape;335;p53"/>
          <p:cNvSpPr/>
          <p:nvPr/>
        </p:nvSpPr>
        <p:spPr>
          <a:xfrm>
            <a:off x="730996" y="3308871"/>
            <a:ext cx="490500" cy="5097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chemeClr val="lt1"/>
              </a:solidFill>
              <a:latin typeface="Impact"/>
              <a:ea typeface="Impact"/>
              <a:cs typeface="Impact"/>
              <a:sym typeface="Impact"/>
            </a:endParaRPr>
          </a:p>
        </p:txBody>
      </p:sp>
      <p:cxnSp>
        <p:nvCxnSpPr>
          <p:cNvPr id="336" name="Google Shape;336;p53"/>
          <p:cNvCxnSpPr>
            <a:stCxn id="333" idx="0"/>
            <a:endCxn id="332" idx="1"/>
          </p:cNvCxnSpPr>
          <p:nvPr/>
        </p:nvCxnSpPr>
        <p:spPr>
          <a:xfrm rot="-5400000">
            <a:off x="1315996" y="1707996"/>
            <a:ext cx="541500" cy="1221000"/>
          </a:xfrm>
          <a:prstGeom prst="curvedConnector2">
            <a:avLst/>
          </a:prstGeom>
          <a:noFill/>
          <a:ln cap="flat" cmpd="sng" w="9525">
            <a:solidFill>
              <a:schemeClr val="dk2"/>
            </a:solidFill>
            <a:prstDash val="solid"/>
            <a:round/>
            <a:headEnd len="med" w="med" type="none"/>
            <a:tailEnd len="med" w="med" type="none"/>
          </a:ln>
        </p:spPr>
      </p:cxnSp>
      <p:cxnSp>
        <p:nvCxnSpPr>
          <p:cNvPr id="337" name="Google Shape;337;p53"/>
          <p:cNvCxnSpPr>
            <a:stCxn id="334" idx="6"/>
            <a:endCxn id="329" idx="1"/>
          </p:cNvCxnSpPr>
          <p:nvPr/>
        </p:nvCxnSpPr>
        <p:spPr>
          <a:xfrm flipH="1" rot="10800000">
            <a:off x="1807871" y="2876796"/>
            <a:ext cx="3372000" cy="3246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338" name="Google Shape;338;p53"/>
          <p:cNvCxnSpPr>
            <a:stCxn id="335" idx="6"/>
            <a:endCxn id="331" idx="1"/>
          </p:cNvCxnSpPr>
          <p:nvPr/>
        </p:nvCxnSpPr>
        <p:spPr>
          <a:xfrm>
            <a:off x="1221496" y="3563721"/>
            <a:ext cx="1081500" cy="693000"/>
          </a:xfrm>
          <a:prstGeom prst="curvedConnector3">
            <a:avLst>
              <a:gd fmla="val 49993" name="adj1"/>
            </a:avLst>
          </a:prstGeom>
          <a:noFill/>
          <a:ln cap="flat" cmpd="sng" w="9525">
            <a:solidFill>
              <a:schemeClr val="dk2"/>
            </a:solidFill>
            <a:prstDash val="solid"/>
            <a:round/>
            <a:headEnd len="med" w="med" type="none"/>
            <a:tailEnd len="med" w="med" type="none"/>
          </a:ln>
        </p:spPr>
      </p:cxnSp>
      <p:sp>
        <p:nvSpPr>
          <p:cNvPr id="339" name="Google Shape;339;p53"/>
          <p:cNvSpPr txBox="1"/>
          <p:nvPr/>
        </p:nvSpPr>
        <p:spPr>
          <a:xfrm>
            <a:off x="711650" y="2643988"/>
            <a:ext cx="52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BUY</a:t>
            </a:r>
            <a:endParaRPr>
              <a:solidFill>
                <a:schemeClr val="lt1"/>
              </a:solidFill>
              <a:latin typeface="Open Sans"/>
              <a:ea typeface="Open Sans"/>
              <a:cs typeface="Open Sans"/>
              <a:sym typeface="Open Sans"/>
            </a:endParaRPr>
          </a:p>
        </p:txBody>
      </p:sp>
      <p:sp>
        <p:nvSpPr>
          <p:cNvPr id="340" name="Google Shape;340;p53"/>
          <p:cNvSpPr txBox="1"/>
          <p:nvPr/>
        </p:nvSpPr>
        <p:spPr>
          <a:xfrm>
            <a:off x="1259779" y="3051050"/>
            <a:ext cx="707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Open Sans"/>
                <a:ea typeface="Open Sans"/>
                <a:cs typeface="Open Sans"/>
                <a:sym typeface="Open Sans"/>
              </a:rPr>
              <a:t>FOLLOW</a:t>
            </a:r>
            <a:endParaRPr sz="800">
              <a:solidFill>
                <a:schemeClr val="lt1"/>
              </a:solidFill>
              <a:latin typeface="Open Sans"/>
              <a:ea typeface="Open Sans"/>
              <a:cs typeface="Open Sans"/>
              <a:sym typeface="Open Sans"/>
            </a:endParaRPr>
          </a:p>
        </p:txBody>
      </p:sp>
      <p:sp>
        <p:nvSpPr>
          <p:cNvPr id="341" name="Google Shape;341;p53"/>
          <p:cNvSpPr txBox="1"/>
          <p:nvPr/>
        </p:nvSpPr>
        <p:spPr>
          <a:xfrm>
            <a:off x="673554" y="3417475"/>
            <a:ext cx="7074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lt1"/>
                </a:solidFill>
                <a:latin typeface="Open Sans"/>
                <a:ea typeface="Open Sans"/>
                <a:cs typeface="Open Sans"/>
                <a:sym typeface="Open Sans"/>
              </a:rPr>
              <a:t>CONNECT</a:t>
            </a:r>
            <a:endParaRPr sz="700">
              <a:solidFill>
                <a:schemeClr val="lt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4"/>
          <p:cNvSpPr/>
          <p:nvPr/>
        </p:nvSpPr>
        <p:spPr>
          <a:xfrm>
            <a:off x="1007963" y="37681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1</a:t>
            </a:r>
            <a:endParaRPr sz="4200">
              <a:solidFill>
                <a:schemeClr val="lt1"/>
              </a:solidFill>
              <a:latin typeface="Impact"/>
              <a:ea typeface="Impact"/>
              <a:cs typeface="Impact"/>
              <a:sym typeface="Impact"/>
            </a:endParaRPr>
          </a:p>
        </p:txBody>
      </p:sp>
      <p:sp>
        <p:nvSpPr>
          <p:cNvPr id="347" name="Google Shape;347;p54"/>
          <p:cNvSpPr txBox="1"/>
          <p:nvPr/>
        </p:nvSpPr>
        <p:spPr>
          <a:xfrm>
            <a:off x="58175" y="373225"/>
            <a:ext cx="949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Economica"/>
                <a:ea typeface="Economica"/>
                <a:cs typeface="Economica"/>
                <a:sym typeface="Economica"/>
              </a:rPr>
              <a:t>Task</a:t>
            </a:r>
            <a:endParaRPr b="1" sz="3800">
              <a:solidFill>
                <a:schemeClr val="accent3"/>
              </a:solidFill>
              <a:latin typeface="Economica"/>
              <a:ea typeface="Economica"/>
              <a:cs typeface="Economica"/>
              <a:sym typeface="Economica"/>
            </a:endParaRPr>
          </a:p>
        </p:txBody>
      </p:sp>
      <p:sp>
        <p:nvSpPr>
          <p:cNvPr id="348" name="Google Shape;348;p54"/>
          <p:cNvSpPr/>
          <p:nvPr/>
        </p:nvSpPr>
        <p:spPr>
          <a:xfrm>
            <a:off x="2061125" y="700975"/>
            <a:ext cx="8449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4"/>
          <p:cNvSpPr txBox="1"/>
          <p:nvPr/>
        </p:nvSpPr>
        <p:spPr>
          <a:xfrm>
            <a:off x="58175" y="1200600"/>
            <a:ext cx="5522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Simple Task</a:t>
            </a:r>
            <a:r>
              <a:rPr b="1" lang="en" sz="2500">
                <a:solidFill>
                  <a:schemeClr val="dk1"/>
                </a:solidFill>
                <a:latin typeface="Economica"/>
                <a:ea typeface="Economica"/>
                <a:cs typeface="Economica"/>
                <a:sym typeface="Economica"/>
              </a:rPr>
              <a:t>: Purchase a music NFT</a:t>
            </a:r>
            <a:endParaRPr b="1" sz="2500">
              <a:solidFill>
                <a:schemeClr val="dk1"/>
              </a:solidFill>
              <a:latin typeface="Economica"/>
              <a:ea typeface="Economica"/>
              <a:cs typeface="Economica"/>
              <a:sym typeface="Economica"/>
            </a:endParaRPr>
          </a:p>
        </p:txBody>
      </p:sp>
      <p:pic>
        <p:nvPicPr>
          <p:cNvPr id="350" name="Google Shape;350;p54"/>
          <p:cNvPicPr preferRelativeResize="0"/>
          <p:nvPr/>
        </p:nvPicPr>
        <p:blipFill>
          <a:blip r:embed="rId3">
            <a:alphaModFix/>
          </a:blip>
          <a:stretch>
            <a:fillRect/>
          </a:stretch>
        </p:blipFill>
        <p:spPr>
          <a:xfrm>
            <a:off x="560625" y="1769999"/>
            <a:ext cx="1659701" cy="3089650"/>
          </a:xfrm>
          <a:prstGeom prst="rect">
            <a:avLst/>
          </a:prstGeom>
          <a:noFill/>
          <a:ln>
            <a:noFill/>
          </a:ln>
        </p:spPr>
      </p:pic>
      <p:pic>
        <p:nvPicPr>
          <p:cNvPr id="351" name="Google Shape;351;p54"/>
          <p:cNvPicPr preferRelativeResize="0"/>
          <p:nvPr/>
        </p:nvPicPr>
        <p:blipFill>
          <a:blip r:embed="rId4">
            <a:alphaModFix/>
          </a:blip>
          <a:stretch>
            <a:fillRect/>
          </a:stretch>
        </p:blipFill>
        <p:spPr>
          <a:xfrm>
            <a:off x="2705525" y="1742875"/>
            <a:ext cx="1564527" cy="3089650"/>
          </a:xfrm>
          <a:prstGeom prst="rect">
            <a:avLst/>
          </a:prstGeom>
          <a:noFill/>
          <a:ln>
            <a:noFill/>
          </a:ln>
        </p:spPr>
      </p:pic>
      <p:pic>
        <p:nvPicPr>
          <p:cNvPr id="352" name="Google Shape;352;p54"/>
          <p:cNvPicPr preferRelativeResize="0"/>
          <p:nvPr/>
        </p:nvPicPr>
        <p:blipFill>
          <a:blip r:embed="rId5">
            <a:alphaModFix/>
          </a:blip>
          <a:stretch>
            <a:fillRect/>
          </a:stretch>
        </p:blipFill>
        <p:spPr>
          <a:xfrm>
            <a:off x="4943350" y="1742874"/>
            <a:ext cx="1623828" cy="3089651"/>
          </a:xfrm>
          <a:prstGeom prst="rect">
            <a:avLst/>
          </a:prstGeom>
          <a:noFill/>
          <a:ln>
            <a:noFill/>
          </a:ln>
        </p:spPr>
      </p:pic>
      <p:pic>
        <p:nvPicPr>
          <p:cNvPr id="353" name="Google Shape;353;p54"/>
          <p:cNvPicPr preferRelativeResize="0"/>
          <p:nvPr/>
        </p:nvPicPr>
        <p:blipFill>
          <a:blip r:embed="rId6">
            <a:alphaModFix/>
          </a:blip>
          <a:stretch>
            <a:fillRect/>
          </a:stretch>
        </p:blipFill>
        <p:spPr>
          <a:xfrm>
            <a:off x="7056325" y="1737038"/>
            <a:ext cx="1564526" cy="3101326"/>
          </a:xfrm>
          <a:prstGeom prst="rect">
            <a:avLst/>
          </a:prstGeom>
          <a:noFill/>
          <a:ln>
            <a:noFill/>
          </a:ln>
        </p:spPr>
      </p:pic>
      <p:sp>
        <p:nvSpPr>
          <p:cNvPr id="354" name="Google Shape;354;p54"/>
          <p:cNvSpPr/>
          <p:nvPr/>
        </p:nvSpPr>
        <p:spPr>
          <a:xfrm>
            <a:off x="826450" y="2863875"/>
            <a:ext cx="1160100" cy="280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4"/>
          <p:cNvSpPr/>
          <p:nvPr/>
        </p:nvSpPr>
        <p:spPr>
          <a:xfrm>
            <a:off x="5179625" y="3322775"/>
            <a:ext cx="1191300" cy="3444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4"/>
          <p:cNvSpPr/>
          <p:nvPr/>
        </p:nvSpPr>
        <p:spPr>
          <a:xfrm>
            <a:off x="3546850" y="3284525"/>
            <a:ext cx="549300" cy="5289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7" name="Google Shape;357;p54"/>
          <p:cNvCxnSpPr>
            <a:stCxn id="354" idx="3"/>
          </p:cNvCxnSpPr>
          <p:nvPr/>
        </p:nvCxnSpPr>
        <p:spPr>
          <a:xfrm flipH="1" rot="10800000">
            <a:off x="1986550" y="2997825"/>
            <a:ext cx="745500" cy="6300"/>
          </a:xfrm>
          <a:prstGeom prst="straightConnector1">
            <a:avLst/>
          </a:prstGeom>
          <a:noFill/>
          <a:ln cap="flat" cmpd="sng" w="9525">
            <a:solidFill>
              <a:srgbClr val="FF0000"/>
            </a:solidFill>
            <a:prstDash val="solid"/>
            <a:round/>
            <a:headEnd len="med" w="med" type="none"/>
            <a:tailEnd len="med" w="med" type="triangle"/>
          </a:ln>
        </p:spPr>
      </p:cxnSp>
      <p:cxnSp>
        <p:nvCxnSpPr>
          <p:cNvPr id="358" name="Google Shape;358;p54"/>
          <p:cNvCxnSpPr/>
          <p:nvPr/>
        </p:nvCxnSpPr>
        <p:spPr>
          <a:xfrm flipH="1" rot="10800000">
            <a:off x="4096150" y="3494825"/>
            <a:ext cx="885900" cy="3300"/>
          </a:xfrm>
          <a:prstGeom prst="straightConnector1">
            <a:avLst/>
          </a:prstGeom>
          <a:noFill/>
          <a:ln cap="flat" cmpd="sng" w="9525">
            <a:solidFill>
              <a:srgbClr val="FF0000"/>
            </a:solidFill>
            <a:prstDash val="solid"/>
            <a:round/>
            <a:headEnd len="med" w="med" type="none"/>
            <a:tailEnd len="med" w="med" type="triangle"/>
          </a:ln>
        </p:spPr>
      </p:cxnSp>
      <p:cxnSp>
        <p:nvCxnSpPr>
          <p:cNvPr id="359" name="Google Shape;359;p54"/>
          <p:cNvCxnSpPr/>
          <p:nvPr/>
        </p:nvCxnSpPr>
        <p:spPr>
          <a:xfrm>
            <a:off x="6370925" y="3499625"/>
            <a:ext cx="688800" cy="15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5"/>
          <p:cNvSpPr/>
          <p:nvPr/>
        </p:nvSpPr>
        <p:spPr>
          <a:xfrm>
            <a:off x="1007963" y="37681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2</a:t>
            </a:r>
            <a:endParaRPr sz="4200">
              <a:solidFill>
                <a:schemeClr val="lt1"/>
              </a:solidFill>
              <a:latin typeface="Impact"/>
              <a:ea typeface="Impact"/>
              <a:cs typeface="Impact"/>
              <a:sym typeface="Impact"/>
            </a:endParaRPr>
          </a:p>
        </p:txBody>
      </p:sp>
      <p:sp>
        <p:nvSpPr>
          <p:cNvPr id="365" name="Google Shape;365;p55"/>
          <p:cNvSpPr txBox="1"/>
          <p:nvPr/>
        </p:nvSpPr>
        <p:spPr>
          <a:xfrm>
            <a:off x="58175" y="373225"/>
            <a:ext cx="949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Economica"/>
                <a:ea typeface="Economica"/>
                <a:cs typeface="Economica"/>
                <a:sym typeface="Economica"/>
              </a:rPr>
              <a:t>Task</a:t>
            </a:r>
            <a:endParaRPr b="1" sz="3800">
              <a:solidFill>
                <a:schemeClr val="accent3"/>
              </a:solidFill>
              <a:latin typeface="Economica"/>
              <a:ea typeface="Economica"/>
              <a:cs typeface="Economica"/>
              <a:sym typeface="Economica"/>
            </a:endParaRPr>
          </a:p>
        </p:txBody>
      </p:sp>
      <p:sp>
        <p:nvSpPr>
          <p:cNvPr id="366" name="Google Shape;366;p55"/>
          <p:cNvSpPr/>
          <p:nvPr/>
        </p:nvSpPr>
        <p:spPr>
          <a:xfrm>
            <a:off x="2061125" y="700975"/>
            <a:ext cx="8449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5"/>
          <p:cNvSpPr txBox="1"/>
          <p:nvPr/>
        </p:nvSpPr>
        <p:spPr>
          <a:xfrm>
            <a:off x="58175" y="1200600"/>
            <a:ext cx="8965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Moderate</a:t>
            </a:r>
            <a:r>
              <a:rPr b="1" lang="en" sz="2500">
                <a:solidFill>
                  <a:schemeClr val="dk1"/>
                </a:solidFill>
                <a:latin typeface="Economica"/>
                <a:ea typeface="Economica"/>
                <a:cs typeface="Economica"/>
                <a:sym typeface="Economica"/>
              </a:rPr>
              <a:t> Task:  Search &amp; follow friends to view their music NFT portfolio</a:t>
            </a:r>
            <a:endParaRPr b="1" sz="2500">
              <a:solidFill>
                <a:schemeClr val="dk1"/>
              </a:solidFill>
              <a:latin typeface="Economica"/>
              <a:ea typeface="Economica"/>
              <a:cs typeface="Economica"/>
              <a:sym typeface="Economica"/>
            </a:endParaRPr>
          </a:p>
        </p:txBody>
      </p:sp>
      <p:pic>
        <p:nvPicPr>
          <p:cNvPr id="368" name="Google Shape;368;p55"/>
          <p:cNvPicPr preferRelativeResize="0"/>
          <p:nvPr/>
        </p:nvPicPr>
        <p:blipFill>
          <a:blip r:embed="rId3">
            <a:alphaModFix/>
          </a:blip>
          <a:stretch>
            <a:fillRect/>
          </a:stretch>
        </p:blipFill>
        <p:spPr>
          <a:xfrm>
            <a:off x="370550" y="1919351"/>
            <a:ext cx="1501266" cy="2907586"/>
          </a:xfrm>
          <a:prstGeom prst="rect">
            <a:avLst/>
          </a:prstGeom>
          <a:noFill/>
          <a:ln>
            <a:noFill/>
          </a:ln>
        </p:spPr>
      </p:pic>
      <p:pic>
        <p:nvPicPr>
          <p:cNvPr id="369" name="Google Shape;369;p55"/>
          <p:cNvPicPr preferRelativeResize="0"/>
          <p:nvPr/>
        </p:nvPicPr>
        <p:blipFill>
          <a:blip r:embed="rId4">
            <a:alphaModFix/>
          </a:blip>
          <a:stretch>
            <a:fillRect/>
          </a:stretch>
        </p:blipFill>
        <p:spPr>
          <a:xfrm>
            <a:off x="2007863" y="1919353"/>
            <a:ext cx="1579451" cy="2907597"/>
          </a:xfrm>
          <a:prstGeom prst="rect">
            <a:avLst/>
          </a:prstGeom>
          <a:noFill/>
          <a:ln>
            <a:noFill/>
          </a:ln>
        </p:spPr>
      </p:pic>
      <p:pic>
        <p:nvPicPr>
          <p:cNvPr id="370" name="Google Shape;370;p55"/>
          <p:cNvPicPr preferRelativeResize="0"/>
          <p:nvPr/>
        </p:nvPicPr>
        <p:blipFill>
          <a:blip r:embed="rId5">
            <a:alphaModFix/>
          </a:blip>
          <a:stretch>
            <a:fillRect/>
          </a:stretch>
        </p:blipFill>
        <p:spPr>
          <a:xfrm>
            <a:off x="3723351" y="1919353"/>
            <a:ext cx="1560571" cy="2907593"/>
          </a:xfrm>
          <a:prstGeom prst="rect">
            <a:avLst/>
          </a:prstGeom>
          <a:noFill/>
          <a:ln>
            <a:noFill/>
          </a:ln>
        </p:spPr>
      </p:pic>
      <p:pic>
        <p:nvPicPr>
          <p:cNvPr id="371" name="Google Shape;371;p55"/>
          <p:cNvPicPr preferRelativeResize="0"/>
          <p:nvPr/>
        </p:nvPicPr>
        <p:blipFill>
          <a:blip r:embed="rId6">
            <a:alphaModFix/>
          </a:blip>
          <a:stretch>
            <a:fillRect/>
          </a:stretch>
        </p:blipFill>
        <p:spPr>
          <a:xfrm>
            <a:off x="5419965" y="1933132"/>
            <a:ext cx="1454046" cy="2880040"/>
          </a:xfrm>
          <a:prstGeom prst="rect">
            <a:avLst/>
          </a:prstGeom>
          <a:noFill/>
          <a:ln>
            <a:noFill/>
          </a:ln>
        </p:spPr>
      </p:pic>
      <p:pic>
        <p:nvPicPr>
          <p:cNvPr id="372" name="Google Shape;372;p55"/>
          <p:cNvPicPr preferRelativeResize="0"/>
          <p:nvPr/>
        </p:nvPicPr>
        <p:blipFill>
          <a:blip r:embed="rId7">
            <a:alphaModFix/>
          </a:blip>
          <a:stretch>
            <a:fillRect/>
          </a:stretch>
        </p:blipFill>
        <p:spPr>
          <a:xfrm>
            <a:off x="7135450" y="1919350"/>
            <a:ext cx="1501274" cy="2903869"/>
          </a:xfrm>
          <a:prstGeom prst="rect">
            <a:avLst/>
          </a:prstGeom>
          <a:noFill/>
          <a:ln>
            <a:noFill/>
          </a:ln>
        </p:spPr>
      </p:pic>
      <p:sp>
        <p:nvSpPr>
          <p:cNvPr id="373" name="Google Shape;373;p55"/>
          <p:cNvSpPr/>
          <p:nvPr/>
        </p:nvSpPr>
        <p:spPr>
          <a:xfrm>
            <a:off x="1119650" y="2048075"/>
            <a:ext cx="184800" cy="2295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4" name="Google Shape;374;p55"/>
          <p:cNvCxnSpPr/>
          <p:nvPr/>
        </p:nvCxnSpPr>
        <p:spPr>
          <a:xfrm flipH="1" rot="10800000">
            <a:off x="1304450" y="2155625"/>
            <a:ext cx="777600" cy="6300"/>
          </a:xfrm>
          <a:prstGeom prst="straightConnector1">
            <a:avLst/>
          </a:prstGeom>
          <a:noFill/>
          <a:ln cap="flat" cmpd="sng" w="9525">
            <a:solidFill>
              <a:srgbClr val="FF0000"/>
            </a:solidFill>
            <a:prstDash val="solid"/>
            <a:round/>
            <a:headEnd len="med" w="med" type="none"/>
            <a:tailEnd len="med" w="med" type="triangle"/>
          </a:ln>
        </p:spPr>
      </p:cxnSp>
      <p:sp>
        <p:nvSpPr>
          <p:cNvPr id="375" name="Google Shape;375;p55"/>
          <p:cNvSpPr/>
          <p:nvPr/>
        </p:nvSpPr>
        <p:spPr>
          <a:xfrm>
            <a:off x="2254125" y="2051275"/>
            <a:ext cx="1160100" cy="280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6" name="Google Shape;376;p55"/>
          <p:cNvCxnSpPr/>
          <p:nvPr/>
        </p:nvCxnSpPr>
        <p:spPr>
          <a:xfrm flipH="1" rot="10800000">
            <a:off x="3414225" y="2156525"/>
            <a:ext cx="305700" cy="5400"/>
          </a:xfrm>
          <a:prstGeom prst="straightConnector1">
            <a:avLst/>
          </a:prstGeom>
          <a:noFill/>
          <a:ln cap="flat" cmpd="sng" w="9525">
            <a:solidFill>
              <a:srgbClr val="FF0000"/>
            </a:solidFill>
            <a:prstDash val="solid"/>
            <a:round/>
            <a:headEnd len="med" w="med" type="none"/>
            <a:tailEnd len="med" w="med" type="triangle"/>
          </a:ln>
        </p:spPr>
      </p:cxnSp>
      <p:sp>
        <p:nvSpPr>
          <p:cNvPr id="377" name="Google Shape;377;p55"/>
          <p:cNvSpPr/>
          <p:nvPr/>
        </p:nvSpPr>
        <p:spPr>
          <a:xfrm>
            <a:off x="3923600" y="2688075"/>
            <a:ext cx="1160100" cy="280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8" name="Google Shape;378;p55"/>
          <p:cNvCxnSpPr/>
          <p:nvPr/>
        </p:nvCxnSpPr>
        <p:spPr>
          <a:xfrm flipH="1" rot="10800000">
            <a:off x="5083700" y="2825625"/>
            <a:ext cx="305700" cy="5400"/>
          </a:xfrm>
          <a:prstGeom prst="straightConnector1">
            <a:avLst/>
          </a:prstGeom>
          <a:noFill/>
          <a:ln cap="flat" cmpd="sng" w="9525">
            <a:solidFill>
              <a:srgbClr val="FF0000"/>
            </a:solidFill>
            <a:prstDash val="solid"/>
            <a:round/>
            <a:headEnd len="med" w="med" type="none"/>
            <a:tailEnd len="med" w="med" type="triangle"/>
          </a:ln>
        </p:spPr>
      </p:cxnSp>
      <p:sp>
        <p:nvSpPr>
          <p:cNvPr id="379" name="Google Shape;379;p55"/>
          <p:cNvSpPr/>
          <p:nvPr/>
        </p:nvSpPr>
        <p:spPr>
          <a:xfrm rot="-2553890">
            <a:off x="5869682" y="2502899"/>
            <a:ext cx="349485" cy="235669"/>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0" name="Google Shape;380;p55"/>
          <p:cNvCxnSpPr/>
          <p:nvPr/>
        </p:nvCxnSpPr>
        <p:spPr>
          <a:xfrm>
            <a:off x="6204875" y="2524525"/>
            <a:ext cx="893100" cy="14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6"/>
          <p:cNvSpPr/>
          <p:nvPr/>
        </p:nvSpPr>
        <p:spPr>
          <a:xfrm>
            <a:off x="1007963" y="37681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3</a:t>
            </a:r>
            <a:endParaRPr sz="4200">
              <a:solidFill>
                <a:schemeClr val="lt1"/>
              </a:solidFill>
              <a:latin typeface="Impact"/>
              <a:ea typeface="Impact"/>
              <a:cs typeface="Impact"/>
              <a:sym typeface="Impact"/>
            </a:endParaRPr>
          </a:p>
        </p:txBody>
      </p:sp>
      <p:sp>
        <p:nvSpPr>
          <p:cNvPr id="386" name="Google Shape;386;p56"/>
          <p:cNvSpPr txBox="1"/>
          <p:nvPr/>
        </p:nvSpPr>
        <p:spPr>
          <a:xfrm>
            <a:off x="58175" y="373225"/>
            <a:ext cx="949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Economica"/>
                <a:ea typeface="Economica"/>
                <a:cs typeface="Economica"/>
                <a:sym typeface="Economica"/>
              </a:rPr>
              <a:t>Task</a:t>
            </a:r>
            <a:endParaRPr b="1" sz="3800">
              <a:solidFill>
                <a:schemeClr val="accent3"/>
              </a:solidFill>
              <a:latin typeface="Economica"/>
              <a:ea typeface="Economica"/>
              <a:cs typeface="Economica"/>
              <a:sym typeface="Economica"/>
            </a:endParaRPr>
          </a:p>
        </p:txBody>
      </p:sp>
      <p:sp>
        <p:nvSpPr>
          <p:cNvPr id="387" name="Google Shape;387;p56"/>
          <p:cNvSpPr/>
          <p:nvPr/>
        </p:nvSpPr>
        <p:spPr>
          <a:xfrm>
            <a:off x="2061125" y="700975"/>
            <a:ext cx="8449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6"/>
          <p:cNvSpPr txBox="1"/>
          <p:nvPr/>
        </p:nvSpPr>
        <p:spPr>
          <a:xfrm>
            <a:off x="58175" y="1200600"/>
            <a:ext cx="5522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Complex</a:t>
            </a:r>
            <a:r>
              <a:rPr b="1" lang="en" sz="2500">
                <a:solidFill>
                  <a:schemeClr val="dk1"/>
                </a:solidFill>
                <a:latin typeface="Economica"/>
                <a:ea typeface="Economica"/>
                <a:cs typeface="Economica"/>
                <a:sym typeface="Economica"/>
              </a:rPr>
              <a:t> Task:  Join a campaign/event</a:t>
            </a:r>
            <a:endParaRPr b="1" sz="2500">
              <a:solidFill>
                <a:schemeClr val="dk1"/>
              </a:solidFill>
              <a:latin typeface="Economica"/>
              <a:ea typeface="Economica"/>
              <a:cs typeface="Economica"/>
              <a:sym typeface="Economica"/>
            </a:endParaRPr>
          </a:p>
        </p:txBody>
      </p:sp>
      <p:pic>
        <p:nvPicPr>
          <p:cNvPr id="389" name="Google Shape;389;p56"/>
          <p:cNvPicPr preferRelativeResize="0"/>
          <p:nvPr/>
        </p:nvPicPr>
        <p:blipFill>
          <a:blip r:embed="rId3">
            <a:alphaModFix/>
          </a:blip>
          <a:stretch>
            <a:fillRect/>
          </a:stretch>
        </p:blipFill>
        <p:spPr>
          <a:xfrm>
            <a:off x="1271475" y="1895075"/>
            <a:ext cx="1532701" cy="2933901"/>
          </a:xfrm>
          <a:prstGeom prst="rect">
            <a:avLst/>
          </a:prstGeom>
          <a:noFill/>
          <a:ln>
            <a:noFill/>
          </a:ln>
        </p:spPr>
      </p:pic>
      <p:pic>
        <p:nvPicPr>
          <p:cNvPr id="390" name="Google Shape;390;p56"/>
          <p:cNvPicPr preferRelativeResize="0"/>
          <p:nvPr/>
        </p:nvPicPr>
        <p:blipFill>
          <a:blip r:embed="rId4">
            <a:alphaModFix/>
          </a:blip>
          <a:stretch>
            <a:fillRect/>
          </a:stretch>
        </p:blipFill>
        <p:spPr>
          <a:xfrm>
            <a:off x="3746125" y="1863400"/>
            <a:ext cx="1572269" cy="2933900"/>
          </a:xfrm>
          <a:prstGeom prst="rect">
            <a:avLst/>
          </a:prstGeom>
          <a:noFill/>
          <a:ln>
            <a:noFill/>
          </a:ln>
        </p:spPr>
      </p:pic>
      <p:pic>
        <p:nvPicPr>
          <p:cNvPr id="391" name="Google Shape;391;p56"/>
          <p:cNvPicPr preferRelativeResize="0"/>
          <p:nvPr/>
        </p:nvPicPr>
        <p:blipFill>
          <a:blip r:embed="rId5">
            <a:alphaModFix/>
          </a:blip>
          <a:stretch>
            <a:fillRect/>
          </a:stretch>
        </p:blipFill>
        <p:spPr>
          <a:xfrm>
            <a:off x="6260350" y="1895074"/>
            <a:ext cx="1487612" cy="2933901"/>
          </a:xfrm>
          <a:prstGeom prst="rect">
            <a:avLst/>
          </a:prstGeom>
          <a:noFill/>
          <a:ln>
            <a:noFill/>
          </a:ln>
        </p:spPr>
      </p:pic>
      <p:sp>
        <p:nvSpPr>
          <p:cNvPr id="392" name="Google Shape;392;p56"/>
          <p:cNvSpPr/>
          <p:nvPr/>
        </p:nvSpPr>
        <p:spPr>
          <a:xfrm>
            <a:off x="1457775" y="4043000"/>
            <a:ext cx="949800" cy="223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3" name="Google Shape;393;p56"/>
          <p:cNvCxnSpPr/>
          <p:nvPr/>
        </p:nvCxnSpPr>
        <p:spPr>
          <a:xfrm>
            <a:off x="5112325" y="3571450"/>
            <a:ext cx="1048800" cy="18900"/>
          </a:xfrm>
          <a:prstGeom prst="straightConnector1">
            <a:avLst/>
          </a:prstGeom>
          <a:noFill/>
          <a:ln cap="flat" cmpd="sng" w="9525">
            <a:solidFill>
              <a:srgbClr val="FF0000"/>
            </a:solidFill>
            <a:prstDash val="solid"/>
            <a:round/>
            <a:headEnd len="med" w="med" type="none"/>
            <a:tailEnd len="med" w="med" type="triangle"/>
          </a:ln>
        </p:spPr>
      </p:cxnSp>
      <p:sp>
        <p:nvSpPr>
          <p:cNvPr id="394" name="Google Shape;394;p56"/>
          <p:cNvSpPr/>
          <p:nvPr/>
        </p:nvSpPr>
        <p:spPr>
          <a:xfrm>
            <a:off x="3952225" y="3190100"/>
            <a:ext cx="1160100" cy="8529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5" name="Google Shape;395;p56"/>
          <p:cNvCxnSpPr/>
          <p:nvPr/>
        </p:nvCxnSpPr>
        <p:spPr>
          <a:xfrm>
            <a:off x="2559975" y="4303850"/>
            <a:ext cx="1225800" cy="6300"/>
          </a:xfrm>
          <a:prstGeom prst="straightConnector1">
            <a:avLst/>
          </a:prstGeom>
          <a:noFill/>
          <a:ln cap="flat" cmpd="sng" w="9525">
            <a:solidFill>
              <a:srgbClr val="FF0000"/>
            </a:solidFill>
            <a:prstDash val="solid"/>
            <a:round/>
            <a:headEnd len="med" w="med" type="none"/>
            <a:tailEnd len="med" w="med" type="triangle"/>
          </a:ln>
        </p:spPr>
      </p:cxnSp>
      <p:sp>
        <p:nvSpPr>
          <p:cNvPr id="396" name="Google Shape;396;p56"/>
          <p:cNvSpPr/>
          <p:nvPr/>
        </p:nvSpPr>
        <p:spPr>
          <a:xfrm>
            <a:off x="6467075" y="3131575"/>
            <a:ext cx="1160100" cy="16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7"/>
          <p:cNvSpPr/>
          <p:nvPr/>
        </p:nvSpPr>
        <p:spPr>
          <a:xfrm>
            <a:off x="4121738" y="151636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3</a:t>
            </a:r>
            <a:endParaRPr sz="4200">
              <a:solidFill>
                <a:schemeClr val="lt1"/>
              </a:solidFill>
              <a:latin typeface="Impact"/>
              <a:ea typeface="Impact"/>
              <a:cs typeface="Impact"/>
              <a:sym typeface="Impact"/>
            </a:endParaRPr>
          </a:p>
        </p:txBody>
      </p:sp>
      <p:sp>
        <p:nvSpPr>
          <p:cNvPr id="402" name="Google Shape;402;p57"/>
          <p:cNvSpPr txBox="1"/>
          <p:nvPr/>
        </p:nvSpPr>
        <p:spPr>
          <a:xfrm>
            <a:off x="2881350" y="2198600"/>
            <a:ext cx="3381300" cy="193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chemeClr val="accent3"/>
                </a:solidFill>
                <a:latin typeface="Economica"/>
                <a:ea typeface="Economica"/>
                <a:cs typeface="Economica"/>
                <a:sym typeface="Economica"/>
              </a:rPr>
              <a:t>Usability Testing</a:t>
            </a:r>
            <a:endParaRPr b="1" sz="3800">
              <a:solidFill>
                <a:schemeClr val="accent3"/>
              </a:solidFill>
              <a:latin typeface="Economica"/>
              <a:ea typeface="Economica"/>
              <a:cs typeface="Economica"/>
              <a:sym typeface="Economica"/>
            </a:endParaRPr>
          </a:p>
          <a:p>
            <a:pPr indent="0" lvl="0" marL="0" rtl="0" algn="ctr">
              <a:spcBef>
                <a:spcPts val="0"/>
              </a:spcBef>
              <a:spcAft>
                <a:spcPts val="0"/>
              </a:spcAft>
              <a:buNone/>
            </a:pPr>
            <a:r>
              <a:rPr b="1" lang="en" sz="3800">
                <a:solidFill>
                  <a:schemeClr val="accent3"/>
                </a:solidFill>
                <a:latin typeface="Economica"/>
                <a:ea typeface="Economica"/>
                <a:cs typeface="Economica"/>
                <a:sym typeface="Economica"/>
              </a:rPr>
              <a:t>&amp;</a:t>
            </a:r>
            <a:endParaRPr b="1" sz="3800">
              <a:solidFill>
                <a:schemeClr val="accent3"/>
              </a:solidFill>
              <a:latin typeface="Economica"/>
              <a:ea typeface="Economica"/>
              <a:cs typeface="Economica"/>
              <a:sym typeface="Economica"/>
            </a:endParaRPr>
          </a:p>
          <a:p>
            <a:pPr indent="0" lvl="0" marL="0" rtl="0" algn="ctr">
              <a:spcBef>
                <a:spcPts val="0"/>
              </a:spcBef>
              <a:spcAft>
                <a:spcPts val="0"/>
              </a:spcAft>
              <a:buNone/>
            </a:pPr>
            <a:r>
              <a:rPr b="1" lang="en" sz="3800">
                <a:solidFill>
                  <a:schemeClr val="accent3"/>
                </a:solidFill>
                <a:latin typeface="Economica"/>
                <a:ea typeface="Economica"/>
                <a:cs typeface="Economica"/>
                <a:sym typeface="Economica"/>
              </a:rPr>
              <a:t>Analysis</a:t>
            </a:r>
            <a:endParaRPr b="1" sz="3800">
              <a:solidFill>
                <a:schemeClr val="accent3"/>
              </a:solidFill>
              <a:latin typeface="Economica"/>
              <a:ea typeface="Economica"/>
              <a:cs typeface="Economica"/>
              <a:sym typeface="Economica"/>
            </a:endParaRPr>
          </a:p>
        </p:txBody>
      </p:sp>
      <p:sp>
        <p:nvSpPr>
          <p:cNvPr id="403" name="Google Shape;403;p57"/>
          <p:cNvSpPr/>
          <p:nvPr/>
        </p:nvSpPr>
        <p:spPr>
          <a:xfrm>
            <a:off x="2061125" y="700975"/>
            <a:ext cx="8449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Experimental Method</a:t>
            </a:r>
            <a:endParaRPr/>
          </a:p>
        </p:txBody>
      </p:sp>
      <p:sp>
        <p:nvSpPr>
          <p:cNvPr id="409" name="Google Shape;409;p58"/>
          <p:cNvSpPr txBox="1"/>
          <p:nvPr/>
        </p:nvSpPr>
        <p:spPr>
          <a:xfrm>
            <a:off x="484500" y="1560075"/>
            <a:ext cx="7179000" cy="330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900">
                <a:solidFill>
                  <a:schemeClr val="accent3"/>
                </a:solidFill>
                <a:latin typeface="Economica"/>
                <a:ea typeface="Economica"/>
                <a:cs typeface="Economica"/>
                <a:sym typeface="Economica"/>
              </a:rPr>
              <a:t>Zoom Call (Participants Shared Screen) </a:t>
            </a:r>
            <a:endParaRPr b="1" sz="2900">
              <a:solidFill>
                <a:schemeClr val="accent3"/>
              </a:solidFill>
              <a:latin typeface="Economica"/>
              <a:ea typeface="Economica"/>
              <a:cs typeface="Economica"/>
              <a:sym typeface="Economica"/>
            </a:endParaRPr>
          </a:p>
          <a:p>
            <a:pPr indent="0" lvl="0" marL="0" rtl="0" algn="l">
              <a:spcBef>
                <a:spcPts val="0"/>
              </a:spcBef>
              <a:spcAft>
                <a:spcPts val="0"/>
              </a:spcAft>
              <a:buNone/>
            </a:pPr>
            <a:r>
              <a:t/>
            </a:r>
            <a:endParaRPr b="1" sz="2900">
              <a:solidFill>
                <a:schemeClr val="accent3"/>
              </a:solidFill>
              <a:latin typeface="Economica"/>
              <a:ea typeface="Economica"/>
              <a:cs typeface="Economica"/>
              <a:sym typeface="Economica"/>
            </a:endParaRPr>
          </a:p>
          <a:p>
            <a:pPr indent="0" lvl="0" marL="0" rtl="0" algn="l">
              <a:spcBef>
                <a:spcPts val="0"/>
              </a:spcBef>
              <a:spcAft>
                <a:spcPts val="0"/>
              </a:spcAft>
              <a:buNone/>
            </a:pPr>
            <a:r>
              <a:rPr b="1" lang="en" sz="2900">
                <a:solidFill>
                  <a:schemeClr val="accent3"/>
                </a:solidFill>
                <a:latin typeface="Economica"/>
                <a:ea typeface="Economica"/>
                <a:cs typeface="Economica"/>
                <a:sym typeface="Economica"/>
              </a:rPr>
              <a:t>Leveraged Sketches &amp; Marvel POP</a:t>
            </a:r>
            <a:endParaRPr b="1" sz="2900">
              <a:solidFill>
                <a:schemeClr val="accent3"/>
              </a:solidFill>
              <a:latin typeface="Economica"/>
              <a:ea typeface="Economica"/>
              <a:cs typeface="Economica"/>
              <a:sym typeface="Economica"/>
            </a:endParaRPr>
          </a:p>
          <a:p>
            <a:pPr indent="0" lvl="0" marL="0" rtl="0" algn="l">
              <a:spcBef>
                <a:spcPts val="0"/>
              </a:spcBef>
              <a:spcAft>
                <a:spcPts val="0"/>
              </a:spcAft>
              <a:buNone/>
            </a:pPr>
            <a:r>
              <a:t/>
            </a:r>
            <a:endParaRPr b="1" sz="2900">
              <a:solidFill>
                <a:schemeClr val="accent3"/>
              </a:solidFill>
              <a:latin typeface="Economica"/>
              <a:ea typeface="Economica"/>
              <a:cs typeface="Economica"/>
              <a:sym typeface="Economica"/>
            </a:endParaRPr>
          </a:p>
          <a:p>
            <a:pPr indent="0" lvl="0" marL="0" rtl="0" algn="l">
              <a:spcBef>
                <a:spcPts val="0"/>
              </a:spcBef>
              <a:spcAft>
                <a:spcPts val="0"/>
              </a:spcAft>
              <a:buNone/>
            </a:pPr>
            <a:r>
              <a:rPr b="1" lang="en" sz="2900">
                <a:solidFill>
                  <a:schemeClr val="accent3"/>
                </a:solidFill>
                <a:latin typeface="Economica"/>
                <a:ea typeface="Economica"/>
                <a:cs typeface="Economica"/>
                <a:sym typeface="Economica"/>
              </a:rPr>
              <a:t>Completed 3 Tasks</a:t>
            </a:r>
            <a:endParaRPr b="1" sz="2900">
              <a:solidFill>
                <a:schemeClr val="accent3"/>
              </a:solidFill>
              <a:latin typeface="Economica"/>
              <a:ea typeface="Economica"/>
              <a:cs typeface="Economica"/>
              <a:sym typeface="Economica"/>
            </a:endParaRPr>
          </a:p>
          <a:p>
            <a:pPr indent="0" lvl="0" marL="0" rtl="0" algn="l">
              <a:spcBef>
                <a:spcPts val="0"/>
              </a:spcBef>
              <a:spcAft>
                <a:spcPts val="0"/>
              </a:spcAft>
              <a:buNone/>
            </a:pPr>
            <a:r>
              <a:t/>
            </a:r>
            <a:endParaRPr b="1" sz="2900">
              <a:solidFill>
                <a:schemeClr val="accent3"/>
              </a:solidFill>
              <a:latin typeface="Economica"/>
              <a:ea typeface="Economica"/>
              <a:cs typeface="Economica"/>
              <a:sym typeface="Economica"/>
            </a:endParaRPr>
          </a:p>
          <a:p>
            <a:pPr indent="0" lvl="0" marL="0" rtl="0" algn="l">
              <a:spcBef>
                <a:spcPts val="0"/>
              </a:spcBef>
              <a:spcAft>
                <a:spcPts val="0"/>
              </a:spcAft>
              <a:buClr>
                <a:schemeClr val="dk1"/>
              </a:buClr>
              <a:buSzPts val="1100"/>
              <a:buFont typeface="Arial"/>
              <a:buNone/>
            </a:pPr>
            <a:r>
              <a:rPr b="1" lang="en" sz="2900">
                <a:solidFill>
                  <a:schemeClr val="accent3"/>
                </a:solidFill>
                <a:latin typeface="Economica"/>
                <a:ea typeface="Economica"/>
                <a:cs typeface="Economica"/>
                <a:sym typeface="Economica"/>
              </a:rPr>
              <a:t>No Compensation</a:t>
            </a:r>
            <a:endParaRPr b="1" sz="2900">
              <a:solidFill>
                <a:schemeClr val="accent3"/>
              </a:solidFill>
              <a:latin typeface="Economica"/>
              <a:ea typeface="Economica"/>
              <a:cs typeface="Economica"/>
              <a:sym typeface="Economica"/>
            </a:endParaRPr>
          </a:p>
        </p:txBody>
      </p:sp>
      <p:cxnSp>
        <p:nvCxnSpPr>
          <p:cNvPr id="410" name="Google Shape;410;p58"/>
          <p:cNvCxnSpPr/>
          <p:nvPr/>
        </p:nvCxnSpPr>
        <p:spPr>
          <a:xfrm>
            <a:off x="414750" y="1635900"/>
            <a:ext cx="900" cy="448500"/>
          </a:xfrm>
          <a:prstGeom prst="straightConnector1">
            <a:avLst/>
          </a:prstGeom>
          <a:noFill/>
          <a:ln cap="flat" cmpd="sng" w="9525">
            <a:solidFill>
              <a:schemeClr val="accent5"/>
            </a:solidFill>
            <a:prstDash val="solid"/>
            <a:round/>
            <a:headEnd len="med" w="med" type="none"/>
            <a:tailEnd len="med" w="med" type="none"/>
          </a:ln>
        </p:spPr>
      </p:cxnSp>
      <p:sp>
        <p:nvSpPr>
          <p:cNvPr id="411" name="Google Shape;411;p58"/>
          <p:cNvSpPr/>
          <p:nvPr/>
        </p:nvSpPr>
        <p:spPr>
          <a:xfrm>
            <a:off x="3924025" y="757175"/>
            <a:ext cx="6586500" cy="579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2" name="Google Shape;412;p58"/>
          <p:cNvCxnSpPr/>
          <p:nvPr/>
        </p:nvCxnSpPr>
        <p:spPr>
          <a:xfrm>
            <a:off x="414750" y="2550300"/>
            <a:ext cx="900" cy="448500"/>
          </a:xfrm>
          <a:prstGeom prst="straightConnector1">
            <a:avLst/>
          </a:prstGeom>
          <a:noFill/>
          <a:ln cap="flat" cmpd="sng" w="9525">
            <a:solidFill>
              <a:schemeClr val="accent5"/>
            </a:solidFill>
            <a:prstDash val="solid"/>
            <a:round/>
            <a:headEnd len="med" w="med" type="none"/>
            <a:tailEnd len="med" w="med" type="none"/>
          </a:ln>
        </p:spPr>
      </p:cxnSp>
      <p:cxnSp>
        <p:nvCxnSpPr>
          <p:cNvPr id="413" name="Google Shape;413;p58"/>
          <p:cNvCxnSpPr/>
          <p:nvPr/>
        </p:nvCxnSpPr>
        <p:spPr>
          <a:xfrm>
            <a:off x="414750" y="3388500"/>
            <a:ext cx="900" cy="448500"/>
          </a:xfrm>
          <a:prstGeom prst="straightConnector1">
            <a:avLst/>
          </a:prstGeom>
          <a:noFill/>
          <a:ln cap="flat" cmpd="sng" w="9525">
            <a:solidFill>
              <a:schemeClr val="accent5"/>
            </a:solidFill>
            <a:prstDash val="solid"/>
            <a:round/>
            <a:headEnd len="med" w="med" type="none"/>
            <a:tailEnd len="med" w="med" type="none"/>
          </a:ln>
        </p:spPr>
      </p:cxnSp>
      <p:cxnSp>
        <p:nvCxnSpPr>
          <p:cNvPr id="414" name="Google Shape;414;p58"/>
          <p:cNvCxnSpPr/>
          <p:nvPr/>
        </p:nvCxnSpPr>
        <p:spPr>
          <a:xfrm>
            <a:off x="414750" y="4302900"/>
            <a:ext cx="900" cy="448500"/>
          </a:xfrm>
          <a:prstGeom prst="straightConnector1">
            <a:avLst/>
          </a:prstGeom>
          <a:noFill/>
          <a:ln cap="flat" cmpd="sng" w="9525">
            <a:solidFill>
              <a:schemeClr val="accent5"/>
            </a:solidFill>
            <a:prstDash val="solid"/>
            <a:round/>
            <a:headEnd len="med" w="med" type="none"/>
            <a:tailEnd len="med" w="med" type="none"/>
          </a:ln>
        </p:spPr>
      </p:cxnSp>
      <p:pic>
        <p:nvPicPr>
          <p:cNvPr id="415" name="Google Shape;415;p58"/>
          <p:cNvPicPr preferRelativeResize="0"/>
          <p:nvPr/>
        </p:nvPicPr>
        <p:blipFill>
          <a:blip r:embed="rId3">
            <a:alphaModFix/>
          </a:blip>
          <a:stretch>
            <a:fillRect/>
          </a:stretch>
        </p:blipFill>
        <p:spPr>
          <a:xfrm>
            <a:off x="6426650" y="1363075"/>
            <a:ext cx="1916774" cy="33883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9"/>
          <p:cNvSpPr txBox="1"/>
          <p:nvPr>
            <p:ph type="title"/>
          </p:nvPr>
        </p:nvSpPr>
        <p:spPr>
          <a:xfrm>
            <a:off x="235500" y="2397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Participants</a:t>
            </a:r>
            <a:endParaRPr/>
          </a:p>
        </p:txBody>
      </p:sp>
      <p:sp>
        <p:nvSpPr>
          <p:cNvPr id="421" name="Google Shape;421;p59"/>
          <p:cNvSpPr txBox="1"/>
          <p:nvPr/>
        </p:nvSpPr>
        <p:spPr>
          <a:xfrm>
            <a:off x="3328988" y="3290425"/>
            <a:ext cx="1610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Participant #2</a:t>
            </a:r>
            <a:endParaRPr>
              <a:latin typeface="Open Sans"/>
              <a:ea typeface="Open Sans"/>
              <a:cs typeface="Open Sans"/>
              <a:sym typeface="Open Sans"/>
            </a:endParaRPr>
          </a:p>
        </p:txBody>
      </p:sp>
      <p:sp>
        <p:nvSpPr>
          <p:cNvPr id="422" name="Google Shape;422;p59"/>
          <p:cNvSpPr txBox="1"/>
          <p:nvPr/>
        </p:nvSpPr>
        <p:spPr>
          <a:xfrm>
            <a:off x="3064975" y="3766775"/>
            <a:ext cx="2274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accent4"/>
                </a:solidFill>
                <a:latin typeface="Open Sans"/>
                <a:ea typeface="Open Sans"/>
                <a:cs typeface="Open Sans"/>
                <a:sym typeface="Open Sans"/>
              </a:rPr>
              <a:t>Business student</a:t>
            </a:r>
            <a:endParaRPr sz="1300">
              <a:solidFill>
                <a:schemeClr val="accent4"/>
              </a:solidFill>
              <a:latin typeface="Open Sans"/>
              <a:ea typeface="Open Sans"/>
              <a:cs typeface="Open Sans"/>
              <a:sym typeface="Open Sans"/>
            </a:endParaRPr>
          </a:p>
          <a:p>
            <a:pPr indent="0" lvl="0" marL="0" rtl="0" algn="ctr">
              <a:spcBef>
                <a:spcPts val="0"/>
              </a:spcBef>
              <a:spcAft>
                <a:spcPts val="0"/>
              </a:spcAft>
              <a:buNone/>
            </a:pPr>
            <a:r>
              <a:rPr lang="en" sz="1300">
                <a:solidFill>
                  <a:schemeClr val="accent4"/>
                </a:solidFill>
                <a:latin typeface="Open Sans"/>
                <a:ea typeface="Open Sans"/>
                <a:cs typeface="Open Sans"/>
                <a:sym typeface="Open Sans"/>
              </a:rPr>
              <a:t>21 y/o</a:t>
            </a:r>
            <a:endParaRPr sz="1300">
              <a:solidFill>
                <a:schemeClr val="accent4"/>
              </a:solidFill>
              <a:latin typeface="Open Sans"/>
              <a:ea typeface="Open Sans"/>
              <a:cs typeface="Open Sans"/>
              <a:sym typeface="Open Sans"/>
            </a:endParaRPr>
          </a:p>
        </p:txBody>
      </p:sp>
      <p:sp>
        <p:nvSpPr>
          <p:cNvPr id="423" name="Google Shape;423;p59"/>
          <p:cNvSpPr txBox="1"/>
          <p:nvPr/>
        </p:nvSpPr>
        <p:spPr>
          <a:xfrm>
            <a:off x="1334925" y="3290425"/>
            <a:ext cx="1610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Participant #1</a:t>
            </a:r>
            <a:endParaRPr>
              <a:latin typeface="Open Sans"/>
              <a:ea typeface="Open Sans"/>
              <a:cs typeface="Open Sans"/>
              <a:sym typeface="Open Sans"/>
            </a:endParaRPr>
          </a:p>
        </p:txBody>
      </p:sp>
      <p:sp>
        <p:nvSpPr>
          <p:cNvPr id="424" name="Google Shape;424;p59"/>
          <p:cNvSpPr txBox="1"/>
          <p:nvPr/>
        </p:nvSpPr>
        <p:spPr>
          <a:xfrm>
            <a:off x="1002800" y="3738625"/>
            <a:ext cx="2274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accent4"/>
                </a:solidFill>
                <a:latin typeface="Open Sans"/>
                <a:ea typeface="Open Sans"/>
                <a:cs typeface="Open Sans"/>
                <a:sym typeface="Open Sans"/>
              </a:rPr>
              <a:t>Influencer</a:t>
            </a:r>
            <a:endParaRPr sz="1300">
              <a:solidFill>
                <a:schemeClr val="accent4"/>
              </a:solidFill>
              <a:latin typeface="Open Sans"/>
              <a:ea typeface="Open Sans"/>
              <a:cs typeface="Open Sans"/>
              <a:sym typeface="Open Sans"/>
            </a:endParaRPr>
          </a:p>
          <a:p>
            <a:pPr indent="0" lvl="0" marL="0" rtl="0" algn="ctr">
              <a:spcBef>
                <a:spcPts val="0"/>
              </a:spcBef>
              <a:spcAft>
                <a:spcPts val="0"/>
              </a:spcAft>
              <a:buNone/>
            </a:pPr>
            <a:r>
              <a:rPr lang="en" sz="1300">
                <a:solidFill>
                  <a:schemeClr val="accent4"/>
                </a:solidFill>
                <a:latin typeface="Open Sans"/>
                <a:ea typeface="Open Sans"/>
                <a:cs typeface="Open Sans"/>
                <a:sym typeface="Open Sans"/>
              </a:rPr>
              <a:t>25 y/o</a:t>
            </a:r>
            <a:endParaRPr sz="1300">
              <a:solidFill>
                <a:schemeClr val="accent4"/>
              </a:solidFill>
              <a:latin typeface="Open Sans"/>
              <a:ea typeface="Open Sans"/>
              <a:cs typeface="Open Sans"/>
              <a:sym typeface="Open Sans"/>
            </a:endParaRPr>
          </a:p>
        </p:txBody>
      </p:sp>
      <p:sp>
        <p:nvSpPr>
          <p:cNvPr id="425" name="Google Shape;425;p59"/>
          <p:cNvSpPr txBox="1"/>
          <p:nvPr/>
        </p:nvSpPr>
        <p:spPr>
          <a:xfrm>
            <a:off x="5157025" y="3766775"/>
            <a:ext cx="2274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accent4"/>
                </a:solidFill>
                <a:latin typeface="Open Sans"/>
                <a:ea typeface="Open Sans"/>
                <a:cs typeface="Open Sans"/>
                <a:sym typeface="Open Sans"/>
              </a:rPr>
              <a:t>Student</a:t>
            </a:r>
            <a:endParaRPr sz="1300">
              <a:solidFill>
                <a:schemeClr val="accent4"/>
              </a:solidFill>
              <a:latin typeface="Open Sans"/>
              <a:ea typeface="Open Sans"/>
              <a:cs typeface="Open Sans"/>
              <a:sym typeface="Open Sans"/>
            </a:endParaRPr>
          </a:p>
          <a:p>
            <a:pPr indent="0" lvl="0" marL="0" rtl="0" algn="ctr">
              <a:spcBef>
                <a:spcPts val="0"/>
              </a:spcBef>
              <a:spcAft>
                <a:spcPts val="0"/>
              </a:spcAft>
              <a:buNone/>
            </a:pPr>
            <a:r>
              <a:rPr lang="en" sz="1300">
                <a:solidFill>
                  <a:schemeClr val="accent4"/>
                </a:solidFill>
                <a:latin typeface="Open Sans"/>
                <a:ea typeface="Open Sans"/>
                <a:cs typeface="Open Sans"/>
                <a:sym typeface="Open Sans"/>
              </a:rPr>
              <a:t>21 y/o</a:t>
            </a:r>
            <a:endParaRPr sz="1300">
              <a:solidFill>
                <a:schemeClr val="accent4"/>
              </a:solidFill>
              <a:latin typeface="Open Sans"/>
              <a:ea typeface="Open Sans"/>
              <a:cs typeface="Open Sans"/>
              <a:sym typeface="Open Sans"/>
            </a:endParaRPr>
          </a:p>
        </p:txBody>
      </p:sp>
      <p:sp>
        <p:nvSpPr>
          <p:cNvPr id="426" name="Google Shape;426;p59"/>
          <p:cNvSpPr txBox="1"/>
          <p:nvPr/>
        </p:nvSpPr>
        <p:spPr>
          <a:xfrm>
            <a:off x="5323075" y="3290425"/>
            <a:ext cx="1942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Participant #3</a:t>
            </a:r>
            <a:endParaRPr>
              <a:latin typeface="Open Sans"/>
              <a:ea typeface="Open Sans"/>
              <a:cs typeface="Open Sans"/>
              <a:sym typeface="Open Sans"/>
            </a:endParaRPr>
          </a:p>
        </p:txBody>
      </p:sp>
      <p:sp>
        <p:nvSpPr>
          <p:cNvPr id="427" name="Google Shape;427;p59"/>
          <p:cNvSpPr/>
          <p:nvPr/>
        </p:nvSpPr>
        <p:spPr>
          <a:xfrm>
            <a:off x="2557500" y="702625"/>
            <a:ext cx="6586500" cy="579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8" name="Google Shape;428;p59"/>
          <p:cNvPicPr preferRelativeResize="0"/>
          <p:nvPr/>
        </p:nvPicPr>
        <p:blipFill>
          <a:blip r:embed="rId3">
            <a:alphaModFix/>
          </a:blip>
          <a:stretch>
            <a:fillRect/>
          </a:stretch>
        </p:blipFill>
        <p:spPr>
          <a:xfrm>
            <a:off x="1177125" y="1462375"/>
            <a:ext cx="1884900" cy="1884900"/>
          </a:xfrm>
          <a:prstGeom prst="ellipse">
            <a:avLst/>
          </a:prstGeom>
          <a:noFill/>
          <a:ln>
            <a:noFill/>
          </a:ln>
        </p:spPr>
      </p:pic>
      <p:pic>
        <p:nvPicPr>
          <p:cNvPr id="429" name="Google Shape;429;p59"/>
          <p:cNvPicPr preferRelativeResize="0"/>
          <p:nvPr/>
        </p:nvPicPr>
        <p:blipFill>
          <a:blip r:embed="rId4">
            <a:alphaModFix/>
          </a:blip>
          <a:stretch>
            <a:fillRect/>
          </a:stretch>
        </p:blipFill>
        <p:spPr>
          <a:xfrm>
            <a:off x="3214425" y="1452000"/>
            <a:ext cx="1956250" cy="1905657"/>
          </a:xfrm>
          <a:prstGeom prst="rect">
            <a:avLst/>
          </a:prstGeom>
          <a:noFill/>
          <a:ln>
            <a:noFill/>
          </a:ln>
        </p:spPr>
      </p:pic>
      <p:pic>
        <p:nvPicPr>
          <p:cNvPr id="430" name="Google Shape;430;p59"/>
          <p:cNvPicPr preferRelativeResize="0"/>
          <p:nvPr/>
        </p:nvPicPr>
        <p:blipFill>
          <a:blip r:embed="rId5">
            <a:alphaModFix/>
          </a:blip>
          <a:stretch>
            <a:fillRect/>
          </a:stretch>
        </p:blipFill>
        <p:spPr>
          <a:xfrm>
            <a:off x="5259525" y="1432604"/>
            <a:ext cx="1956250" cy="18279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0"/>
          <p:cNvSpPr txBox="1"/>
          <p:nvPr>
            <p:ph type="title"/>
          </p:nvPr>
        </p:nvSpPr>
        <p:spPr>
          <a:xfrm>
            <a:off x="235500" y="2397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Breakdown</a:t>
            </a:r>
            <a:endParaRPr/>
          </a:p>
        </p:txBody>
      </p:sp>
      <p:sp>
        <p:nvSpPr>
          <p:cNvPr id="436" name="Google Shape;436;p60"/>
          <p:cNvSpPr/>
          <p:nvPr/>
        </p:nvSpPr>
        <p:spPr>
          <a:xfrm>
            <a:off x="2557500" y="702625"/>
            <a:ext cx="6586500" cy="579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7" name="Google Shape;437;p60"/>
          <p:cNvCxnSpPr/>
          <p:nvPr/>
        </p:nvCxnSpPr>
        <p:spPr>
          <a:xfrm flipH="1" rot="10800000">
            <a:off x="831900" y="3152875"/>
            <a:ext cx="7480200" cy="28800"/>
          </a:xfrm>
          <a:prstGeom prst="straightConnector1">
            <a:avLst/>
          </a:prstGeom>
          <a:noFill/>
          <a:ln cap="flat" cmpd="sng" w="76200">
            <a:solidFill>
              <a:srgbClr val="155B54"/>
            </a:solidFill>
            <a:prstDash val="solid"/>
            <a:round/>
            <a:headEnd len="med" w="med" type="none"/>
            <a:tailEnd len="med" w="med" type="none"/>
          </a:ln>
        </p:spPr>
      </p:cxnSp>
      <p:sp>
        <p:nvSpPr>
          <p:cNvPr id="438" name="Google Shape;438;p60"/>
          <p:cNvSpPr/>
          <p:nvPr/>
        </p:nvSpPr>
        <p:spPr>
          <a:xfrm>
            <a:off x="616250" y="2857676"/>
            <a:ext cx="618000" cy="619200"/>
          </a:xfrm>
          <a:prstGeom prst="ellipse">
            <a:avLst/>
          </a:prstGeom>
          <a:solidFill>
            <a:srgbClr val="104D4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200">
              <a:solidFill>
                <a:schemeClr val="lt1"/>
              </a:solidFill>
              <a:latin typeface="Impact"/>
              <a:ea typeface="Impact"/>
              <a:cs typeface="Impact"/>
              <a:sym typeface="Impact"/>
            </a:endParaRPr>
          </a:p>
        </p:txBody>
      </p:sp>
      <p:sp>
        <p:nvSpPr>
          <p:cNvPr id="439" name="Google Shape;439;p60"/>
          <p:cNvSpPr/>
          <p:nvPr/>
        </p:nvSpPr>
        <p:spPr>
          <a:xfrm>
            <a:off x="4186800" y="2857676"/>
            <a:ext cx="618000" cy="619200"/>
          </a:xfrm>
          <a:prstGeom prst="ellipse">
            <a:avLst/>
          </a:prstGeom>
          <a:solidFill>
            <a:srgbClr val="104D4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200">
              <a:solidFill>
                <a:schemeClr val="lt1"/>
              </a:solidFill>
              <a:latin typeface="Impact"/>
              <a:ea typeface="Impact"/>
              <a:cs typeface="Impact"/>
              <a:sym typeface="Impact"/>
            </a:endParaRPr>
          </a:p>
        </p:txBody>
      </p:sp>
      <p:sp>
        <p:nvSpPr>
          <p:cNvPr id="440" name="Google Shape;440;p60"/>
          <p:cNvSpPr/>
          <p:nvPr/>
        </p:nvSpPr>
        <p:spPr>
          <a:xfrm>
            <a:off x="7757350" y="2857676"/>
            <a:ext cx="618000" cy="619200"/>
          </a:xfrm>
          <a:prstGeom prst="ellipse">
            <a:avLst/>
          </a:prstGeom>
          <a:solidFill>
            <a:srgbClr val="104D4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200">
              <a:solidFill>
                <a:schemeClr val="lt1"/>
              </a:solidFill>
              <a:latin typeface="Impact"/>
              <a:ea typeface="Impact"/>
              <a:cs typeface="Impact"/>
              <a:sym typeface="Impact"/>
            </a:endParaRPr>
          </a:p>
        </p:txBody>
      </p:sp>
      <p:sp>
        <p:nvSpPr>
          <p:cNvPr id="441" name="Google Shape;441;p60"/>
          <p:cNvSpPr txBox="1"/>
          <p:nvPr/>
        </p:nvSpPr>
        <p:spPr>
          <a:xfrm>
            <a:off x="114125" y="3618800"/>
            <a:ext cx="1840500" cy="954300"/>
          </a:xfrm>
          <a:prstGeom prst="rect">
            <a:avLst/>
          </a:prstGeom>
          <a:noFill/>
          <a:ln cap="flat" cmpd="sng" w="9525">
            <a:solidFill>
              <a:srgbClr val="249C9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accent3"/>
                </a:solidFill>
                <a:latin typeface="Economica"/>
                <a:ea typeface="Economica"/>
                <a:cs typeface="Economica"/>
                <a:sym typeface="Economica"/>
              </a:rPr>
              <a:t>Gave overview of Marvel demo</a:t>
            </a:r>
            <a:endParaRPr b="1" sz="2500">
              <a:solidFill>
                <a:schemeClr val="accent3"/>
              </a:solidFill>
              <a:latin typeface="Economica"/>
              <a:ea typeface="Economica"/>
              <a:cs typeface="Economica"/>
              <a:sym typeface="Economica"/>
            </a:endParaRPr>
          </a:p>
        </p:txBody>
      </p:sp>
      <p:sp>
        <p:nvSpPr>
          <p:cNvPr id="442" name="Google Shape;442;p60"/>
          <p:cNvSpPr txBox="1"/>
          <p:nvPr/>
        </p:nvSpPr>
        <p:spPr>
          <a:xfrm>
            <a:off x="3496500" y="1113400"/>
            <a:ext cx="19986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accent3"/>
                </a:solidFill>
                <a:latin typeface="Economica"/>
                <a:ea typeface="Economica"/>
                <a:cs typeface="Economica"/>
                <a:sym typeface="Economica"/>
              </a:rPr>
              <a:t>Participants shared screen a &amp; completed the tasks, one by one</a:t>
            </a:r>
            <a:endParaRPr b="1" sz="2500">
              <a:solidFill>
                <a:schemeClr val="accent3"/>
              </a:solidFill>
              <a:latin typeface="Economica"/>
              <a:ea typeface="Economica"/>
              <a:cs typeface="Economica"/>
              <a:sym typeface="Economica"/>
            </a:endParaRPr>
          </a:p>
        </p:txBody>
      </p:sp>
      <p:sp>
        <p:nvSpPr>
          <p:cNvPr id="443" name="Google Shape;443;p60"/>
          <p:cNvSpPr txBox="1"/>
          <p:nvPr/>
        </p:nvSpPr>
        <p:spPr>
          <a:xfrm>
            <a:off x="7170250" y="3483425"/>
            <a:ext cx="1998600" cy="1339200"/>
          </a:xfrm>
          <a:prstGeom prst="rect">
            <a:avLst/>
          </a:prstGeom>
          <a:noFill/>
          <a:ln cap="flat" cmpd="sng" w="9525">
            <a:solidFill>
              <a:srgbClr val="249C9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accent3"/>
                </a:solidFill>
                <a:latin typeface="Economica"/>
                <a:ea typeface="Economica"/>
                <a:cs typeface="Economica"/>
                <a:sym typeface="Economica"/>
              </a:rPr>
              <a:t>Participants gave feedback on experience</a:t>
            </a:r>
            <a:endParaRPr b="1" sz="2500">
              <a:solidFill>
                <a:schemeClr val="accent3"/>
              </a:solidFill>
              <a:latin typeface="Economica"/>
              <a:ea typeface="Economica"/>
              <a:cs typeface="Economica"/>
              <a:sym typeface="Economica"/>
            </a:endParaRPr>
          </a:p>
        </p:txBody>
      </p:sp>
      <p:sp>
        <p:nvSpPr>
          <p:cNvPr id="444" name="Google Shape;444;p60"/>
          <p:cNvSpPr/>
          <p:nvPr/>
        </p:nvSpPr>
        <p:spPr>
          <a:xfrm>
            <a:off x="3511050" y="1176100"/>
            <a:ext cx="1969500" cy="1576500"/>
          </a:xfrm>
          <a:prstGeom prst="rect">
            <a:avLst/>
          </a:prstGeom>
          <a:noFill/>
          <a:ln cap="flat" cmpd="sng" w="9525">
            <a:solidFill>
              <a:srgbClr val="249C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61"/>
          <p:cNvSpPr txBox="1"/>
          <p:nvPr/>
        </p:nvSpPr>
        <p:spPr>
          <a:xfrm>
            <a:off x="464225" y="297025"/>
            <a:ext cx="17745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300">
                <a:solidFill>
                  <a:schemeClr val="dk1"/>
                </a:solidFill>
                <a:latin typeface="Economica"/>
                <a:ea typeface="Economica"/>
                <a:cs typeface="Economica"/>
                <a:sym typeface="Economica"/>
              </a:rPr>
              <a:t>Results</a:t>
            </a:r>
            <a:endParaRPr sz="4300">
              <a:solidFill>
                <a:schemeClr val="dk1"/>
              </a:solidFill>
              <a:latin typeface="Economica"/>
              <a:ea typeface="Economica"/>
              <a:cs typeface="Economica"/>
              <a:sym typeface="Economica"/>
            </a:endParaRPr>
          </a:p>
        </p:txBody>
      </p:sp>
      <p:sp>
        <p:nvSpPr>
          <p:cNvPr id="450" name="Google Shape;450;p61"/>
          <p:cNvSpPr/>
          <p:nvPr/>
        </p:nvSpPr>
        <p:spPr>
          <a:xfrm>
            <a:off x="2061125" y="700975"/>
            <a:ext cx="8449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61"/>
          <p:cNvSpPr txBox="1"/>
          <p:nvPr/>
        </p:nvSpPr>
        <p:spPr>
          <a:xfrm>
            <a:off x="3621825" y="1738050"/>
            <a:ext cx="3211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Searching for other users on platform was easy</a:t>
            </a:r>
            <a:endParaRPr b="1" sz="2500">
              <a:solidFill>
                <a:schemeClr val="dk1"/>
              </a:solidFill>
              <a:latin typeface="Economica"/>
              <a:ea typeface="Economica"/>
              <a:cs typeface="Economica"/>
              <a:sym typeface="Economica"/>
            </a:endParaRPr>
          </a:p>
        </p:txBody>
      </p:sp>
      <p:sp>
        <p:nvSpPr>
          <p:cNvPr id="452" name="Google Shape;452;p61"/>
          <p:cNvSpPr txBox="1"/>
          <p:nvPr/>
        </p:nvSpPr>
        <p:spPr>
          <a:xfrm>
            <a:off x="3765650" y="891750"/>
            <a:ext cx="24015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249C90"/>
                </a:solidFill>
                <a:latin typeface="Economica"/>
                <a:ea typeface="Economica"/>
                <a:cs typeface="Economica"/>
                <a:sym typeface="Economica"/>
              </a:rPr>
              <a:t>SUCCESSES</a:t>
            </a:r>
            <a:endParaRPr b="1" sz="3800">
              <a:solidFill>
                <a:srgbClr val="249C90"/>
              </a:solidFill>
              <a:latin typeface="Economica"/>
              <a:ea typeface="Economica"/>
              <a:cs typeface="Economica"/>
              <a:sym typeface="Economica"/>
            </a:endParaRPr>
          </a:p>
        </p:txBody>
      </p:sp>
      <p:sp>
        <p:nvSpPr>
          <p:cNvPr id="453" name="Google Shape;453;p61"/>
          <p:cNvSpPr txBox="1"/>
          <p:nvPr/>
        </p:nvSpPr>
        <p:spPr>
          <a:xfrm>
            <a:off x="3593575" y="2749700"/>
            <a:ext cx="3915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Liked being able to see other people’s NFT collection</a:t>
            </a:r>
            <a:endParaRPr b="1" sz="2500">
              <a:solidFill>
                <a:schemeClr val="dk1"/>
              </a:solidFill>
              <a:latin typeface="Economica"/>
              <a:ea typeface="Economica"/>
              <a:cs typeface="Economica"/>
              <a:sym typeface="Economica"/>
            </a:endParaRPr>
          </a:p>
        </p:txBody>
      </p:sp>
      <p:sp>
        <p:nvSpPr>
          <p:cNvPr id="454" name="Google Shape;454;p61"/>
          <p:cNvSpPr txBox="1"/>
          <p:nvPr/>
        </p:nvSpPr>
        <p:spPr>
          <a:xfrm>
            <a:off x="3621825" y="3738200"/>
            <a:ext cx="3915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Process to purchase music NFTs was straightforward</a:t>
            </a:r>
            <a:endParaRPr b="1" sz="2500">
              <a:solidFill>
                <a:schemeClr val="dk1"/>
              </a:solidFill>
              <a:latin typeface="Economica"/>
              <a:ea typeface="Economica"/>
              <a:cs typeface="Economica"/>
              <a:sym typeface="Economica"/>
            </a:endParaRPr>
          </a:p>
        </p:txBody>
      </p:sp>
      <p:pic>
        <p:nvPicPr>
          <p:cNvPr descr="https://upload.wikimedia.org/wikipedia/commons/thumb/7/70/Search_icon.svg/768px-Search_icon.svg.png" id="455" name="Google Shape;455;p61">
            <a:hlinkClick r:id="rId3"/>
          </p:cNvPr>
          <p:cNvPicPr preferRelativeResize="0"/>
          <p:nvPr/>
        </p:nvPicPr>
        <p:blipFill>
          <a:blip r:embed="rId4">
            <a:alphaModFix/>
          </a:blip>
          <a:stretch>
            <a:fillRect/>
          </a:stretch>
        </p:blipFill>
        <p:spPr>
          <a:xfrm>
            <a:off x="2502850" y="1882053"/>
            <a:ext cx="728249" cy="728249"/>
          </a:xfrm>
          <a:prstGeom prst="rect">
            <a:avLst/>
          </a:prstGeom>
          <a:noFill/>
          <a:ln>
            <a:noFill/>
          </a:ln>
        </p:spPr>
      </p:pic>
      <p:cxnSp>
        <p:nvCxnSpPr>
          <p:cNvPr id="456" name="Google Shape;456;p61"/>
          <p:cNvCxnSpPr/>
          <p:nvPr/>
        </p:nvCxnSpPr>
        <p:spPr>
          <a:xfrm>
            <a:off x="3494900" y="1906125"/>
            <a:ext cx="0" cy="680100"/>
          </a:xfrm>
          <a:prstGeom prst="straightConnector1">
            <a:avLst/>
          </a:prstGeom>
          <a:noFill/>
          <a:ln cap="flat" cmpd="sng" w="9525">
            <a:solidFill>
              <a:schemeClr val="accent5"/>
            </a:solidFill>
            <a:prstDash val="solid"/>
            <a:round/>
            <a:headEnd len="med" w="med" type="none"/>
            <a:tailEnd len="med" w="med" type="none"/>
          </a:ln>
        </p:spPr>
      </p:cxnSp>
      <p:pic>
        <p:nvPicPr>
          <p:cNvPr descr="https://cdn.pixabay.com/photo/2018/10/11/00/03/like-3738701_960_720.png" id="457" name="Google Shape;457;p61">
            <a:hlinkClick r:id="rId5"/>
          </p:cNvPr>
          <p:cNvPicPr preferRelativeResize="0"/>
          <p:nvPr/>
        </p:nvPicPr>
        <p:blipFill>
          <a:blip r:embed="rId6">
            <a:alphaModFix/>
          </a:blip>
          <a:stretch>
            <a:fillRect/>
          </a:stretch>
        </p:blipFill>
        <p:spPr>
          <a:xfrm>
            <a:off x="2372725" y="2825900"/>
            <a:ext cx="836100" cy="836100"/>
          </a:xfrm>
          <a:prstGeom prst="rect">
            <a:avLst/>
          </a:prstGeom>
          <a:noFill/>
          <a:ln>
            <a:noFill/>
          </a:ln>
        </p:spPr>
      </p:pic>
      <p:cxnSp>
        <p:nvCxnSpPr>
          <p:cNvPr id="458" name="Google Shape;458;p61"/>
          <p:cNvCxnSpPr/>
          <p:nvPr/>
        </p:nvCxnSpPr>
        <p:spPr>
          <a:xfrm>
            <a:off x="3494900" y="2903900"/>
            <a:ext cx="0" cy="680100"/>
          </a:xfrm>
          <a:prstGeom prst="straightConnector1">
            <a:avLst/>
          </a:prstGeom>
          <a:noFill/>
          <a:ln cap="flat" cmpd="sng" w="9525">
            <a:solidFill>
              <a:schemeClr val="accent5"/>
            </a:solidFill>
            <a:prstDash val="solid"/>
            <a:round/>
            <a:headEnd len="med" w="med" type="none"/>
            <a:tailEnd len="med" w="med" type="none"/>
          </a:ln>
        </p:spPr>
      </p:cxnSp>
      <p:pic>
        <p:nvPicPr>
          <p:cNvPr descr="https://upload.wikimedia.org/wikipedia/commons/thumb/f/f5/Noun_Project_process_icon_2519390.svg/240px-Noun_Project_process_icon_2519390.svg.png" id="459" name="Google Shape;459;p61">
            <a:hlinkClick r:id="rId7"/>
          </p:cNvPr>
          <p:cNvPicPr preferRelativeResize="0"/>
          <p:nvPr/>
        </p:nvPicPr>
        <p:blipFill>
          <a:blip r:embed="rId8">
            <a:alphaModFix/>
          </a:blip>
          <a:stretch>
            <a:fillRect/>
          </a:stretch>
        </p:blipFill>
        <p:spPr>
          <a:xfrm>
            <a:off x="2372725" y="3843225"/>
            <a:ext cx="836100" cy="836100"/>
          </a:xfrm>
          <a:prstGeom prst="rect">
            <a:avLst/>
          </a:prstGeom>
          <a:noFill/>
          <a:ln>
            <a:noFill/>
          </a:ln>
        </p:spPr>
      </p:pic>
      <p:cxnSp>
        <p:nvCxnSpPr>
          <p:cNvPr id="460" name="Google Shape;460;p61"/>
          <p:cNvCxnSpPr/>
          <p:nvPr/>
        </p:nvCxnSpPr>
        <p:spPr>
          <a:xfrm>
            <a:off x="3494900" y="3921225"/>
            <a:ext cx="0" cy="680100"/>
          </a:xfrm>
          <a:prstGeom prst="straightConnector1">
            <a:avLst/>
          </a:prstGeom>
          <a:noFill/>
          <a:ln cap="flat" cmpd="sng" w="9525">
            <a:solidFill>
              <a:schemeClr val="accent5"/>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Overview</a:t>
            </a:r>
            <a:endParaRPr/>
          </a:p>
        </p:txBody>
      </p:sp>
      <p:sp>
        <p:nvSpPr>
          <p:cNvPr id="237" name="Google Shape;237;p44"/>
          <p:cNvSpPr/>
          <p:nvPr/>
        </p:nvSpPr>
        <p:spPr>
          <a:xfrm>
            <a:off x="464150" y="3624325"/>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3</a:t>
            </a:r>
            <a:endParaRPr sz="4200">
              <a:solidFill>
                <a:schemeClr val="lt1"/>
              </a:solidFill>
              <a:latin typeface="Impact"/>
              <a:ea typeface="Impact"/>
              <a:cs typeface="Impact"/>
              <a:sym typeface="Impact"/>
            </a:endParaRPr>
          </a:p>
        </p:txBody>
      </p:sp>
      <p:sp>
        <p:nvSpPr>
          <p:cNvPr id="238" name="Google Shape;238;p44"/>
          <p:cNvSpPr/>
          <p:nvPr/>
        </p:nvSpPr>
        <p:spPr>
          <a:xfrm>
            <a:off x="464138" y="159256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1</a:t>
            </a:r>
            <a:endParaRPr sz="4200">
              <a:solidFill>
                <a:schemeClr val="lt1"/>
              </a:solidFill>
              <a:latin typeface="Impact"/>
              <a:ea typeface="Impact"/>
              <a:cs typeface="Impact"/>
              <a:sym typeface="Impact"/>
            </a:endParaRPr>
          </a:p>
        </p:txBody>
      </p:sp>
      <p:sp>
        <p:nvSpPr>
          <p:cNvPr id="239" name="Google Shape;239;p44"/>
          <p:cNvSpPr/>
          <p:nvPr/>
        </p:nvSpPr>
        <p:spPr>
          <a:xfrm>
            <a:off x="464150" y="2608450"/>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2</a:t>
            </a:r>
            <a:endParaRPr sz="4200">
              <a:solidFill>
                <a:schemeClr val="lt1"/>
              </a:solidFill>
              <a:latin typeface="Impact"/>
              <a:ea typeface="Impact"/>
              <a:cs typeface="Impact"/>
              <a:sym typeface="Impact"/>
            </a:endParaRPr>
          </a:p>
        </p:txBody>
      </p:sp>
      <p:sp>
        <p:nvSpPr>
          <p:cNvPr id="240" name="Google Shape;240;p44"/>
          <p:cNvSpPr txBox="1"/>
          <p:nvPr/>
        </p:nvSpPr>
        <p:spPr>
          <a:xfrm>
            <a:off x="1619800" y="1589000"/>
            <a:ext cx="3381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Economica"/>
                <a:ea typeface="Economica"/>
                <a:cs typeface="Economica"/>
                <a:sym typeface="Economica"/>
              </a:rPr>
              <a:t>Exploring Designs</a:t>
            </a:r>
            <a:endParaRPr b="1" sz="3800">
              <a:solidFill>
                <a:schemeClr val="accent3"/>
              </a:solidFill>
              <a:latin typeface="Economica"/>
              <a:ea typeface="Economica"/>
              <a:cs typeface="Economica"/>
              <a:sym typeface="Economica"/>
            </a:endParaRPr>
          </a:p>
        </p:txBody>
      </p:sp>
      <p:sp>
        <p:nvSpPr>
          <p:cNvPr id="241" name="Google Shape;241;p44"/>
          <p:cNvSpPr txBox="1"/>
          <p:nvPr/>
        </p:nvSpPr>
        <p:spPr>
          <a:xfrm>
            <a:off x="1619800" y="2579600"/>
            <a:ext cx="3670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Economica"/>
                <a:ea typeface="Economica"/>
                <a:cs typeface="Economica"/>
                <a:sym typeface="Economica"/>
              </a:rPr>
              <a:t>Low-Fi Prototype</a:t>
            </a:r>
            <a:endParaRPr b="1" sz="3800">
              <a:solidFill>
                <a:schemeClr val="accent3"/>
              </a:solidFill>
              <a:latin typeface="Economica"/>
              <a:ea typeface="Economica"/>
              <a:cs typeface="Economica"/>
              <a:sym typeface="Economica"/>
            </a:endParaRPr>
          </a:p>
        </p:txBody>
      </p:sp>
      <p:sp>
        <p:nvSpPr>
          <p:cNvPr id="242" name="Google Shape;242;p44"/>
          <p:cNvSpPr txBox="1"/>
          <p:nvPr/>
        </p:nvSpPr>
        <p:spPr>
          <a:xfrm>
            <a:off x="1619800" y="3620725"/>
            <a:ext cx="47415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Economica"/>
                <a:ea typeface="Economica"/>
                <a:cs typeface="Economica"/>
                <a:sym typeface="Economica"/>
              </a:rPr>
              <a:t>Usability Testing &amp; Results</a:t>
            </a:r>
            <a:endParaRPr b="1" sz="3800">
              <a:solidFill>
                <a:schemeClr val="accent3"/>
              </a:solidFill>
              <a:latin typeface="Economica"/>
              <a:ea typeface="Economica"/>
              <a:cs typeface="Economica"/>
              <a:sym typeface="Economica"/>
            </a:endParaRPr>
          </a:p>
        </p:txBody>
      </p:sp>
      <p:cxnSp>
        <p:nvCxnSpPr>
          <p:cNvPr id="243" name="Google Shape;243;p44"/>
          <p:cNvCxnSpPr/>
          <p:nvPr/>
        </p:nvCxnSpPr>
        <p:spPr>
          <a:xfrm>
            <a:off x="1406325" y="1633000"/>
            <a:ext cx="0" cy="680100"/>
          </a:xfrm>
          <a:prstGeom prst="straightConnector1">
            <a:avLst/>
          </a:prstGeom>
          <a:noFill/>
          <a:ln cap="flat" cmpd="sng" w="9525">
            <a:solidFill>
              <a:schemeClr val="accent5"/>
            </a:solidFill>
            <a:prstDash val="solid"/>
            <a:round/>
            <a:headEnd len="med" w="med" type="none"/>
            <a:tailEnd len="med" w="med" type="none"/>
          </a:ln>
        </p:spPr>
      </p:cxnSp>
      <p:cxnSp>
        <p:nvCxnSpPr>
          <p:cNvPr id="244" name="Google Shape;244;p44"/>
          <p:cNvCxnSpPr/>
          <p:nvPr/>
        </p:nvCxnSpPr>
        <p:spPr>
          <a:xfrm>
            <a:off x="1406325" y="2623600"/>
            <a:ext cx="0" cy="680100"/>
          </a:xfrm>
          <a:prstGeom prst="straightConnector1">
            <a:avLst/>
          </a:prstGeom>
          <a:noFill/>
          <a:ln cap="flat" cmpd="sng" w="9525">
            <a:solidFill>
              <a:schemeClr val="accent5"/>
            </a:solidFill>
            <a:prstDash val="solid"/>
            <a:round/>
            <a:headEnd len="med" w="med" type="none"/>
            <a:tailEnd len="med" w="med" type="none"/>
          </a:ln>
        </p:spPr>
      </p:cxnSp>
      <p:cxnSp>
        <p:nvCxnSpPr>
          <p:cNvPr id="245" name="Google Shape;245;p44"/>
          <p:cNvCxnSpPr/>
          <p:nvPr/>
        </p:nvCxnSpPr>
        <p:spPr>
          <a:xfrm>
            <a:off x="1406325" y="3614200"/>
            <a:ext cx="0" cy="680100"/>
          </a:xfrm>
          <a:prstGeom prst="straightConnector1">
            <a:avLst/>
          </a:prstGeom>
          <a:noFill/>
          <a:ln cap="flat" cmpd="sng" w="9525">
            <a:solidFill>
              <a:schemeClr val="accent5"/>
            </a:solidFill>
            <a:prstDash val="solid"/>
            <a:round/>
            <a:headEnd len="med" w="med" type="none"/>
            <a:tailEnd len="med" w="med" type="none"/>
          </a:ln>
        </p:spPr>
      </p:cxnSp>
      <p:sp>
        <p:nvSpPr>
          <p:cNvPr id="246" name="Google Shape;246;p44"/>
          <p:cNvSpPr/>
          <p:nvPr/>
        </p:nvSpPr>
        <p:spPr>
          <a:xfrm>
            <a:off x="2061125" y="700975"/>
            <a:ext cx="8449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2"/>
          <p:cNvSpPr txBox="1"/>
          <p:nvPr/>
        </p:nvSpPr>
        <p:spPr>
          <a:xfrm>
            <a:off x="464225" y="297025"/>
            <a:ext cx="17745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300">
                <a:solidFill>
                  <a:schemeClr val="dk1"/>
                </a:solidFill>
                <a:latin typeface="Economica"/>
                <a:ea typeface="Economica"/>
                <a:cs typeface="Economica"/>
                <a:sym typeface="Economica"/>
              </a:rPr>
              <a:t>Results</a:t>
            </a:r>
            <a:endParaRPr sz="4300">
              <a:solidFill>
                <a:schemeClr val="dk1"/>
              </a:solidFill>
              <a:latin typeface="Economica"/>
              <a:ea typeface="Economica"/>
              <a:cs typeface="Economica"/>
              <a:sym typeface="Economica"/>
            </a:endParaRPr>
          </a:p>
        </p:txBody>
      </p:sp>
      <p:sp>
        <p:nvSpPr>
          <p:cNvPr id="466" name="Google Shape;466;p62"/>
          <p:cNvSpPr/>
          <p:nvPr/>
        </p:nvSpPr>
        <p:spPr>
          <a:xfrm>
            <a:off x="2061125" y="700975"/>
            <a:ext cx="8449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62"/>
          <p:cNvSpPr txBox="1"/>
          <p:nvPr/>
        </p:nvSpPr>
        <p:spPr>
          <a:xfrm>
            <a:off x="357188" y="3442825"/>
            <a:ext cx="1610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Participant #2</a:t>
            </a:r>
            <a:endParaRPr>
              <a:latin typeface="Open Sans"/>
              <a:ea typeface="Open Sans"/>
              <a:cs typeface="Open Sans"/>
              <a:sym typeface="Open Sans"/>
            </a:endParaRPr>
          </a:p>
        </p:txBody>
      </p:sp>
      <p:sp>
        <p:nvSpPr>
          <p:cNvPr id="468" name="Google Shape;468;p62"/>
          <p:cNvSpPr txBox="1"/>
          <p:nvPr/>
        </p:nvSpPr>
        <p:spPr>
          <a:xfrm>
            <a:off x="93175" y="3919175"/>
            <a:ext cx="2274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accent4"/>
                </a:solidFill>
                <a:latin typeface="Open Sans"/>
                <a:ea typeface="Open Sans"/>
                <a:cs typeface="Open Sans"/>
                <a:sym typeface="Open Sans"/>
              </a:rPr>
              <a:t>Business student</a:t>
            </a:r>
            <a:endParaRPr sz="1300">
              <a:solidFill>
                <a:schemeClr val="accent4"/>
              </a:solidFill>
              <a:latin typeface="Open Sans"/>
              <a:ea typeface="Open Sans"/>
              <a:cs typeface="Open Sans"/>
              <a:sym typeface="Open Sans"/>
            </a:endParaRPr>
          </a:p>
          <a:p>
            <a:pPr indent="0" lvl="0" marL="0" rtl="0" algn="ctr">
              <a:spcBef>
                <a:spcPts val="0"/>
              </a:spcBef>
              <a:spcAft>
                <a:spcPts val="0"/>
              </a:spcAft>
              <a:buNone/>
            </a:pPr>
            <a:r>
              <a:rPr lang="en" sz="1300">
                <a:solidFill>
                  <a:schemeClr val="accent4"/>
                </a:solidFill>
                <a:latin typeface="Open Sans"/>
                <a:ea typeface="Open Sans"/>
                <a:cs typeface="Open Sans"/>
                <a:sym typeface="Open Sans"/>
              </a:rPr>
              <a:t>21 y/o</a:t>
            </a:r>
            <a:endParaRPr sz="1300">
              <a:solidFill>
                <a:schemeClr val="accent4"/>
              </a:solidFill>
              <a:latin typeface="Open Sans"/>
              <a:ea typeface="Open Sans"/>
              <a:cs typeface="Open Sans"/>
              <a:sym typeface="Open Sans"/>
            </a:endParaRPr>
          </a:p>
        </p:txBody>
      </p:sp>
      <p:pic>
        <p:nvPicPr>
          <p:cNvPr id="469" name="Google Shape;469;p62"/>
          <p:cNvPicPr preferRelativeResize="0"/>
          <p:nvPr/>
        </p:nvPicPr>
        <p:blipFill>
          <a:blip r:embed="rId3">
            <a:alphaModFix/>
          </a:blip>
          <a:stretch>
            <a:fillRect/>
          </a:stretch>
        </p:blipFill>
        <p:spPr>
          <a:xfrm>
            <a:off x="242625" y="1604400"/>
            <a:ext cx="1956250" cy="1905657"/>
          </a:xfrm>
          <a:prstGeom prst="rect">
            <a:avLst/>
          </a:prstGeom>
          <a:noFill/>
          <a:ln>
            <a:noFill/>
          </a:ln>
        </p:spPr>
      </p:pic>
      <p:pic>
        <p:nvPicPr>
          <p:cNvPr descr="https://www.maxpixel.net/static/photo/1x/Speech-Balloon-Speaking-Talking-Speech-Bubble-156056.png" id="470" name="Google Shape;470;p62">
            <a:hlinkClick r:id="rId4"/>
          </p:cNvPr>
          <p:cNvPicPr preferRelativeResize="0"/>
          <p:nvPr/>
        </p:nvPicPr>
        <p:blipFill>
          <a:blip r:embed="rId5">
            <a:alphaModFix/>
          </a:blip>
          <a:stretch>
            <a:fillRect/>
          </a:stretch>
        </p:blipFill>
        <p:spPr>
          <a:xfrm>
            <a:off x="2539600" y="1066525"/>
            <a:ext cx="5740599" cy="3827625"/>
          </a:xfrm>
          <a:prstGeom prst="rect">
            <a:avLst/>
          </a:prstGeom>
          <a:noFill/>
          <a:ln>
            <a:noFill/>
          </a:ln>
        </p:spPr>
      </p:pic>
      <p:sp>
        <p:nvSpPr>
          <p:cNvPr id="471" name="Google Shape;471;p62"/>
          <p:cNvSpPr txBox="1"/>
          <p:nvPr/>
        </p:nvSpPr>
        <p:spPr>
          <a:xfrm>
            <a:off x="2729725" y="1503325"/>
            <a:ext cx="50784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57BB8A"/>
                </a:solidFill>
                <a:latin typeface="Economica"/>
                <a:ea typeface="Economica"/>
                <a:cs typeface="Economica"/>
                <a:sym typeface="Economica"/>
              </a:rPr>
              <a:t>“I really like that you can use the search feature instead of having to just scroll endlessly to find what you’re looking for.”</a:t>
            </a:r>
            <a:endParaRPr b="1" sz="3500">
              <a:solidFill>
                <a:srgbClr val="57BB8A"/>
              </a:solidFill>
              <a:latin typeface="Economica"/>
              <a:ea typeface="Economica"/>
              <a:cs typeface="Economica"/>
              <a:sym typeface="Economic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id="476" name="Google Shape;476;p63"/>
          <p:cNvPicPr preferRelativeResize="0"/>
          <p:nvPr/>
        </p:nvPicPr>
        <p:blipFill>
          <a:blip r:embed="rId3">
            <a:alphaModFix/>
          </a:blip>
          <a:stretch>
            <a:fillRect/>
          </a:stretch>
        </p:blipFill>
        <p:spPr>
          <a:xfrm>
            <a:off x="242625" y="1617416"/>
            <a:ext cx="1956250" cy="1827971"/>
          </a:xfrm>
          <a:prstGeom prst="rect">
            <a:avLst/>
          </a:prstGeom>
          <a:noFill/>
          <a:ln>
            <a:noFill/>
          </a:ln>
        </p:spPr>
      </p:pic>
      <p:sp>
        <p:nvSpPr>
          <p:cNvPr id="477" name="Google Shape;477;p63"/>
          <p:cNvSpPr txBox="1"/>
          <p:nvPr/>
        </p:nvSpPr>
        <p:spPr>
          <a:xfrm>
            <a:off x="464225" y="297025"/>
            <a:ext cx="17745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300">
                <a:solidFill>
                  <a:schemeClr val="dk1"/>
                </a:solidFill>
                <a:latin typeface="Economica"/>
                <a:ea typeface="Economica"/>
                <a:cs typeface="Economica"/>
                <a:sym typeface="Economica"/>
              </a:rPr>
              <a:t>Results</a:t>
            </a:r>
            <a:endParaRPr sz="4300">
              <a:solidFill>
                <a:schemeClr val="dk1"/>
              </a:solidFill>
              <a:latin typeface="Economica"/>
              <a:ea typeface="Economica"/>
              <a:cs typeface="Economica"/>
              <a:sym typeface="Economica"/>
            </a:endParaRPr>
          </a:p>
        </p:txBody>
      </p:sp>
      <p:sp>
        <p:nvSpPr>
          <p:cNvPr id="478" name="Google Shape;478;p63"/>
          <p:cNvSpPr/>
          <p:nvPr/>
        </p:nvSpPr>
        <p:spPr>
          <a:xfrm>
            <a:off x="2061125" y="700975"/>
            <a:ext cx="8449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63"/>
          <p:cNvSpPr txBox="1"/>
          <p:nvPr/>
        </p:nvSpPr>
        <p:spPr>
          <a:xfrm>
            <a:off x="357188" y="3442825"/>
            <a:ext cx="1610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Participant #3</a:t>
            </a:r>
            <a:endParaRPr>
              <a:latin typeface="Open Sans"/>
              <a:ea typeface="Open Sans"/>
              <a:cs typeface="Open Sans"/>
              <a:sym typeface="Open Sans"/>
            </a:endParaRPr>
          </a:p>
        </p:txBody>
      </p:sp>
      <p:sp>
        <p:nvSpPr>
          <p:cNvPr id="480" name="Google Shape;480;p63"/>
          <p:cNvSpPr txBox="1"/>
          <p:nvPr/>
        </p:nvSpPr>
        <p:spPr>
          <a:xfrm>
            <a:off x="93175" y="3919175"/>
            <a:ext cx="2274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accent4"/>
                </a:solidFill>
                <a:latin typeface="Open Sans"/>
                <a:ea typeface="Open Sans"/>
                <a:cs typeface="Open Sans"/>
                <a:sym typeface="Open Sans"/>
              </a:rPr>
              <a:t>S</a:t>
            </a:r>
            <a:r>
              <a:rPr lang="en" sz="1300">
                <a:solidFill>
                  <a:schemeClr val="accent4"/>
                </a:solidFill>
                <a:latin typeface="Open Sans"/>
                <a:ea typeface="Open Sans"/>
                <a:cs typeface="Open Sans"/>
                <a:sym typeface="Open Sans"/>
              </a:rPr>
              <a:t>tudent</a:t>
            </a:r>
            <a:endParaRPr sz="1300">
              <a:solidFill>
                <a:schemeClr val="accent4"/>
              </a:solidFill>
              <a:latin typeface="Open Sans"/>
              <a:ea typeface="Open Sans"/>
              <a:cs typeface="Open Sans"/>
              <a:sym typeface="Open Sans"/>
            </a:endParaRPr>
          </a:p>
          <a:p>
            <a:pPr indent="0" lvl="0" marL="0" rtl="0" algn="ctr">
              <a:spcBef>
                <a:spcPts val="0"/>
              </a:spcBef>
              <a:spcAft>
                <a:spcPts val="0"/>
              </a:spcAft>
              <a:buNone/>
            </a:pPr>
            <a:r>
              <a:rPr lang="en" sz="1300">
                <a:solidFill>
                  <a:schemeClr val="accent4"/>
                </a:solidFill>
                <a:latin typeface="Open Sans"/>
                <a:ea typeface="Open Sans"/>
                <a:cs typeface="Open Sans"/>
                <a:sym typeface="Open Sans"/>
              </a:rPr>
              <a:t>21 y/o</a:t>
            </a:r>
            <a:endParaRPr sz="1300">
              <a:solidFill>
                <a:schemeClr val="accent4"/>
              </a:solidFill>
              <a:latin typeface="Open Sans"/>
              <a:ea typeface="Open Sans"/>
              <a:cs typeface="Open Sans"/>
              <a:sym typeface="Open Sans"/>
            </a:endParaRPr>
          </a:p>
        </p:txBody>
      </p:sp>
      <p:pic>
        <p:nvPicPr>
          <p:cNvPr descr="https://www.maxpixel.net/static/photo/1x/Speech-Balloon-Speaking-Talking-Speech-Bubble-156056.png" id="481" name="Google Shape;481;p63">
            <a:hlinkClick r:id="rId4"/>
          </p:cNvPr>
          <p:cNvPicPr preferRelativeResize="0"/>
          <p:nvPr/>
        </p:nvPicPr>
        <p:blipFill>
          <a:blip r:embed="rId5">
            <a:alphaModFix/>
          </a:blip>
          <a:stretch>
            <a:fillRect/>
          </a:stretch>
        </p:blipFill>
        <p:spPr>
          <a:xfrm>
            <a:off x="2539600" y="1066525"/>
            <a:ext cx="5740599" cy="3827625"/>
          </a:xfrm>
          <a:prstGeom prst="rect">
            <a:avLst/>
          </a:prstGeom>
          <a:noFill/>
          <a:ln>
            <a:noFill/>
          </a:ln>
        </p:spPr>
      </p:pic>
      <p:sp>
        <p:nvSpPr>
          <p:cNvPr id="482" name="Google Shape;482;p63"/>
          <p:cNvSpPr txBox="1"/>
          <p:nvPr/>
        </p:nvSpPr>
        <p:spPr>
          <a:xfrm>
            <a:off x="2758650" y="2038650"/>
            <a:ext cx="50784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57BB8A"/>
                </a:solidFill>
                <a:latin typeface="Economica"/>
                <a:ea typeface="Economica"/>
                <a:cs typeface="Economica"/>
                <a:sym typeface="Economica"/>
              </a:rPr>
              <a:t>“I</a:t>
            </a:r>
            <a:r>
              <a:rPr b="1" lang="en" sz="3500">
                <a:solidFill>
                  <a:srgbClr val="57BB8A"/>
                </a:solidFill>
                <a:latin typeface="Economica"/>
                <a:ea typeface="Economica"/>
                <a:cs typeface="Economica"/>
                <a:sym typeface="Economica"/>
              </a:rPr>
              <a:t>t’s cool that you can see other people’s NFT portfolios.</a:t>
            </a:r>
            <a:r>
              <a:rPr b="1" lang="en" sz="3500">
                <a:solidFill>
                  <a:srgbClr val="57BB8A"/>
                </a:solidFill>
                <a:latin typeface="Economica"/>
                <a:ea typeface="Economica"/>
                <a:cs typeface="Economica"/>
                <a:sym typeface="Economica"/>
              </a:rPr>
              <a:t>”</a:t>
            </a:r>
            <a:endParaRPr b="1" sz="3500">
              <a:solidFill>
                <a:srgbClr val="57BB8A"/>
              </a:solidFill>
              <a:latin typeface="Economica"/>
              <a:ea typeface="Economica"/>
              <a:cs typeface="Economica"/>
              <a:sym typeface="Economic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4"/>
          <p:cNvSpPr txBox="1"/>
          <p:nvPr/>
        </p:nvSpPr>
        <p:spPr>
          <a:xfrm>
            <a:off x="464225" y="297025"/>
            <a:ext cx="17745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300">
                <a:solidFill>
                  <a:schemeClr val="dk1"/>
                </a:solidFill>
                <a:latin typeface="Economica"/>
                <a:ea typeface="Economica"/>
                <a:cs typeface="Economica"/>
                <a:sym typeface="Economica"/>
              </a:rPr>
              <a:t>Results</a:t>
            </a:r>
            <a:endParaRPr sz="4300">
              <a:solidFill>
                <a:schemeClr val="dk1"/>
              </a:solidFill>
              <a:latin typeface="Economica"/>
              <a:ea typeface="Economica"/>
              <a:cs typeface="Economica"/>
              <a:sym typeface="Economica"/>
            </a:endParaRPr>
          </a:p>
        </p:txBody>
      </p:sp>
      <p:sp>
        <p:nvSpPr>
          <p:cNvPr id="488" name="Google Shape;488;p64"/>
          <p:cNvSpPr/>
          <p:nvPr/>
        </p:nvSpPr>
        <p:spPr>
          <a:xfrm>
            <a:off x="2061125" y="700975"/>
            <a:ext cx="8449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64"/>
          <p:cNvSpPr txBox="1"/>
          <p:nvPr/>
        </p:nvSpPr>
        <p:spPr>
          <a:xfrm>
            <a:off x="3893125" y="891763"/>
            <a:ext cx="24015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CC0000"/>
                </a:solidFill>
                <a:latin typeface="Economica"/>
                <a:ea typeface="Economica"/>
                <a:cs typeface="Economica"/>
                <a:sym typeface="Economica"/>
              </a:rPr>
              <a:t>FAILURES</a:t>
            </a:r>
            <a:endParaRPr b="1" sz="3800">
              <a:solidFill>
                <a:srgbClr val="CC0000"/>
              </a:solidFill>
              <a:latin typeface="Economica"/>
              <a:ea typeface="Economica"/>
              <a:cs typeface="Economica"/>
              <a:sym typeface="Economica"/>
            </a:endParaRPr>
          </a:p>
        </p:txBody>
      </p:sp>
      <p:sp>
        <p:nvSpPr>
          <p:cNvPr id="490" name="Google Shape;490;p64"/>
          <p:cNvSpPr txBox="1"/>
          <p:nvPr/>
        </p:nvSpPr>
        <p:spPr>
          <a:xfrm>
            <a:off x="3593575" y="2128525"/>
            <a:ext cx="5126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Confusion with pie chart</a:t>
            </a:r>
            <a:endParaRPr b="1" sz="2500">
              <a:solidFill>
                <a:schemeClr val="dk1"/>
              </a:solidFill>
              <a:latin typeface="Economica"/>
              <a:ea typeface="Economica"/>
              <a:cs typeface="Economica"/>
              <a:sym typeface="Economica"/>
            </a:endParaRPr>
          </a:p>
        </p:txBody>
      </p:sp>
      <p:sp>
        <p:nvSpPr>
          <p:cNvPr id="491" name="Google Shape;491;p64"/>
          <p:cNvSpPr txBox="1"/>
          <p:nvPr/>
        </p:nvSpPr>
        <p:spPr>
          <a:xfrm>
            <a:off x="3593575" y="3159225"/>
            <a:ext cx="3915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UI for purchasing NFT is crowded</a:t>
            </a:r>
            <a:endParaRPr b="1" sz="2500">
              <a:solidFill>
                <a:schemeClr val="dk1"/>
              </a:solidFill>
              <a:latin typeface="Economica"/>
              <a:ea typeface="Economica"/>
              <a:cs typeface="Economica"/>
              <a:sym typeface="Economica"/>
            </a:endParaRPr>
          </a:p>
        </p:txBody>
      </p:sp>
      <p:cxnSp>
        <p:nvCxnSpPr>
          <p:cNvPr id="492" name="Google Shape;492;p64"/>
          <p:cNvCxnSpPr/>
          <p:nvPr/>
        </p:nvCxnSpPr>
        <p:spPr>
          <a:xfrm>
            <a:off x="3494900" y="2141900"/>
            <a:ext cx="0" cy="680100"/>
          </a:xfrm>
          <a:prstGeom prst="straightConnector1">
            <a:avLst/>
          </a:prstGeom>
          <a:noFill/>
          <a:ln cap="flat" cmpd="sng" w="9525">
            <a:solidFill>
              <a:schemeClr val="accent5"/>
            </a:solidFill>
            <a:prstDash val="solid"/>
            <a:round/>
            <a:headEnd len="med" w="med" type="none"/>
            <a:tailEnd len="med" w="med" type="none"/>
          </a:ln>
        </p:spPr>
      </p:cxnSp>
      <p:cxnSp>
        <p:nvCxnSpPr>
          <p:cNvPr id="493" name="Google Shape;493;p64"/>
          <p:cNvCxnSpPr/>
          <p:nvPr/>
        </p:nvCxnSpPr>
        <p:spPr>
          <a:xfrm>
            <a:off x="3494900" y="3159225"/>
            <a:ext cx="0" cy="680100"/>
          </a:xfrm>
          <a:prstGeom prst="straightConnector1">
            <a:avLst/>
          </a:prstGeom>
          <a:noFill/>
          <a:ln cap="flat" cmpd="sng" w="9525">
            <a:solidFill>
              <a:schemeClr val="accent5"/>
            </a:solidFill>
            <a:prstDash val="solid"/>
            <a:round/>
            <a:headEnd len="med" w="med" type="none"/>
            <a:tailEnd len="med" w="med" type="none"/>
          </a:ln>
        </p:spPr>
      </p:cxnSp>
      <p:pic>
        <p:nvPicPr>
          <p:cNvPr descr="https://get.pxhere.com/photo/silhouette-brain-logic-mental-health-know-communication-confusion-creativity-depressed-education-face-feelings-head-ideas-inspiration-intelligence-knowledge-memory-mind-missing-problem-puzzle-science-search-solve-thinking-thoughts-black-and-white-font-symbol-logo-brand-1444651.jpg" id="494" name="Google Shape;494;p64">
            <a:hlinkClick r:id="rId3"/>
          </p:cNvPr>
          <p:cNvPicPr preferRelativeResize="0"/>
          <p:nvPr/>
        </p:nvPicPr>
        <p:blipFill rotWithShape="1">
          <a:blip r:embed="rId4">
            <a:alphaModFix/>
          </a:blip>
          <a:srcRect b="0" l="0" r="6733" t="0"/>
          <a:stretch/>
        </p:blipFill>
        <p:spPr>
          <a:xfrm>
            <a:off x="2556799" y="1997888"/>
            <a:ext cx="902975" cy="968125"/>
          </a:xfrm>
          <a:prstGeom prst="rect">
            <a:avLst/>
          </a:prstGeom>
          <a:noFill/>
          <a:ln>
            <a:noFill/>
          </a:ln>
        </p:spPr>
      </p:pic>
      <p:pic>
        <p:nvPicPr>
          <p:cNvPr descr="https://freesvg.org/img/mono-state-data.png" id="495" name="Google Shape;495;p64">
            <a:hlinkClick r:id="rId5"/>
          </p:cNvPr>
          <p:cNvPicPr preferRelativeResize="0"/>
          <p:nvPr/>
        </p:nvPicPr>
        <p:blipFill>
          <a:blip r:embed="rId6">
            <a:alphaModFix/>
          </a:blip>
          <a:stretch>
            <a:fillRect/>
          </a:stretch>
        </p:blipFill>
        <p:spPr>
          <a:xfrm>
            <a:off x="2673775" y="3138025"/>
            <a:ext cx="722450" cy="722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5"/>
          <p:cNvSpPr txBox="1"/>
          <p:nvPr/>
        </p:nvSpPr>
        <p:spPr>
          <a:xfrm>
            <a:off x="420525" y="3442825"/>
            <a:ext cx="1610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Participant #1</a:t>
            </a:r>
            <a:endParaRPr>
              <a:latin typeface="Open Sans"/>
              <a:ea typeface="Open Sans"/>
              <a:cs typeface="Open Sans"/>
              <a:sym typeface="Open Sans"/>
            </a:endParaRPr>
          </a:p>
        </p:txBody>
      </p:sp>
      <p:pic>
        <p:nvPicPr>
          <p:cNvPr id="501" name="Google Shape;501;p65"/>
          <p:cNvPicPr preferRelativeResize="0"/>
          <p:nvPr/>
        </p:nvPicPr>
        <p:blipFill>
          <a:blip r:embed="rId3">
            <a:alphaModFix/>
          </a:blip>
          <a:stretch>
            <a:fillRect/>
          </a:stretch>
        </p:blipFill>
        <p:spPr>
          <a:xfrm>
            <a:off x="262725" y="1614775"/>
            <a:ext cx="1884900" cy="1884900"/>
          </a:xfrm>
          <a:prstGeom prst="ellipse">
            <a:avLst/>
          </a:prstGeom>
          <a:noFill/>
          <a:ln>
            <a:noFill/>
          </a:ln>
        </p:spPr>
      </p:pic>
      <p:sp>
        <p:nvSpPr>
          <p:cNvPr id="502" name="Google Shape;502;p65"/>
          <p:cNvSpPr txBox="1"/>
          <p:nvPr/>
        </p:nvSpPr>
        <p:spPr>
          <a:xfrm>
            <a:off x="88400" y="3891025"/>
            <a:ext cx="2274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accent4"/>
                </a:solidFill>
                <a:latin typeface="Open Sans"/>
                <a:ea typeface="Open Sans"/>
                <a:cs typeface="Open Sans"/>
                <a:sym typeface="Open Sans"/>
              </a:rPr>
              <a:t>Influencer</a:t>
            </a:r>
            <a:endParaRPr sz="1300">
              <a:solidFill>
                <a:schemeClr val="accent4"/>
              </a:solidFill>
              <a:latin typeface="Open Sans"/>
              <a:ea typeface="Open Sans"/>
              <a:cs typeface="Open Sans"/>
              <a:sym typeface="Open Sans"/>
            </a:endParaRPr>
          </a:p>
          <a:p>
            <a:pPr indent="0" lvl="0" marL="0" rtl="0" algn="ctr">
              <a:spcBef>
                <a:spcPts val="0"/>
              </a:spcBef>
              <a:spcAft>
                <a:spcPts val="0"/>
              </a:spcAft>
              <a:buNone/>
            </a:pPr>
            <a:r>
              <a:rPr lang="en" sz="1300">
                <a:solidFill>
                  <a:schemeClr val="accent4"/>
                </a:solidFill>
                <a:latin typeface="Open Sans"/>
                <a:ea typeface="Open Sans"/>
                <a:cs typeface="Open Sans"/>
                <a:sym typeface="Open Sans"/>
              </a:rPr>
              <a:t>25 y/o</a:t>
            </a:r>
            <a:endParaRPr sz="1300">
              <a:solidFill>
                <a:schemeClr val="accent4"/>
              </a:solidFill>
              <a:latin typeface="Open Sans"/>
              <a:ea typeface="Open Sans"/>
              <a:cs typeface="Open Sans"/>
              <a:sym typeface="Open Sans"/>
            </a:endParaRPr>
          </a:p>
        </p:txBody>
      </p:sp>
      <p:sp>
        <p:nvSpPr>
          <p:cNvPr id="503" name="Google Shape;503;p65"/>
          <p:cNvSpPr txBox="1"/>
          <p:nvPr/>
        </p:nvSpPr>
        <p:spPr>
          <a:xfrm>
            <a:off x="464225" y="297025"/>
            <a:ext cx="17745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300">
                <a:solidFill>
                  <a:schemeClr val="dk1"/>
                </a:solidFill>
                <a:latin typeface="Economica"/>
                <a:ea typeface="Economica"/>
                <a:cs typeface="Economica"/>
                <a:sym typeface="Economica"/>
              </a:rPr>
              <a:t>Results</a:t>
            </a:r>
            <a:endParaRPr sz="4300">
              <a:solidFill>
                <a:schemeClr val="dk1"/>
              </a:solidFill>
              <a:latin typeface="Economica"/>
              <a:ea typeface="Economica"/>
              <a:cs typeface="Economica"/>
              <a:sym typeface="Economica"/>
            </a:endParaRPr>
          </a:p>
        </p:txBody>
      </p:sp>
      <p:sp>
        <p:nvSpPr>
          <p:cNvPr id="504" name="Google Shape;504;p65"/>
          <p:cNvSpPr/>
          <p:nvPr/>
        </p:nvSpPr>
        <p:spPr>
          <a:xfrm>
            <a:off x="2061125" y="700975"/>
            <a:ext cx="8449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www.maxpixel.net/static/photo/1x/Speech-Balloon-Speaking-Talking-Speech-Bubble-156056.png" id="505" name="Google Shape;505;p65">
            <a:hlinkClick r:id="rId4"/>
          </p:cNvPr>
          <p:cNvPicPr preferRelativeResize="0"/>
          <p:nvPr/>
        </p:nvPicPr>
        <p:blipFill>
          <a:blip r:embed="rId5">
            <a:alphaModFix/>
          </a:blip>
          <a:stretch>
            <a:fillRect/>
          </a:stretch>
        </p:blipFill>
        <p:spPr>
          <a:xfrm>
            <a:off x="2539600" y="1066525"/>
            <a:ext cx="5740599" cy="3827625"/>
          </a:xfrm>
          <a:prstGeom prst="rect">
            <a:avLst/>
          </a:prstGeom>
          <a:noFill/>
          <a:ln>
            <a:noFill/>
          </a:ln>
        </p:spPr>
      </p:pic>
      <p:sp>
        <p:nvSpPr>
          <p:cNvPr id="506" name="Google Shape;506;p65"/>
          <p:cNvSpPr txBox="1"/>
          <p:nvPr/>
        </p:nvSpPr>
        <p:spPr>
          <a:xfrm>
            <a:off x="2974825" y="1614775"/>
            <a:ext cx="43848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b="1" lang="en" sz="4000">
                <a:solidFill>
                  <a:srgbClr val="57BB8A"/>
                </a:solidFill>
                <a:latin typeface="Economica"/>
                <a:ea typeface="Economica"/>
                <a:cs typeface="Economica"/>
                <a:sym typeface="Economica"/>
              </a:rPr>
              <a:t>“I do not like the pie chart. It is confusing. What is it for?”</a:t>
            </a:r>
            <a:endParaRPr b="1" sz="4000">
              <a:solidFill>
                <a:srgbClr val="57BB8A"/>
              </a:solidFill>
              <a:latin typeface="Economica"/>
              <a:ea typeface="Economica"/>
              <a:cs typeface="Economica"/>
              <a:sym typeface="Economic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id="511" name="Google Shape;511;p66"/>
          <p:cNvPicPr preferRelativeResize="0"/>
          <p:nvPr/>
        </p:nvPicPr>
        <p:blipFill>
          <a:blip r:embed="rId3">
            <a:alphaModFix/>
          </a:blip>
          <a:stretch>
            <a:fillRect/>
          </a:stretch>
        </p:blipFill>
        <p:spPr>
          <a:xfrm>
            <a:off x="242625" y="1617416"/>
            <a:ext cx="1956250" cy="1827971"/>
          </a:xfrm>
          <a:prstGeom prst="rect">
            <a:avLst/>
          </a:prstGeom>
          <a:noFill/>
          <a:ln>
            <a:noFill/>
          </a:ln>
        </p:spPr>
      </p:pic>
      <p:sp>
        <p:nvSpPr>
          <p:cNvPr id="512" name="Google Shape;512;p66"/>
          <p:cNvSpPr txBox="1"/>
          <p:nvPr/>
        </p:nvSpPr>
        <p:spPr>
          <a:xfrm>
            <a:off x="464225" y="297025"/>
            <a:ext cx="17745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300">
                <a:solidFill>
                  <a:schemeClr val="dk1"/>
                </a:solidFill>
                <a:latin typeface="Economica"/>
                <a:ea typeface="Economica"/>
                <a:cs typeface="Economica"/>
                <a:sym typeface="Economica"/>
              </a:rPr>
              <a:t>Results</a:t>
            </a:r>
            <a:endParaRPr sz="4300">
              <a:solidFill>
                <a:schemeClr val="dk1"/>
              </a:solidFill>
              <a:latin typeface="Economica"/>
              <a:ea typeface="Economica"/>
              <a:cs typeface="Economica"/>
              <a:sym typeface="Economica"/>
            </a:endParaRPr>
          </a:p>
        </p:txBody>
      </p:sp>
      <p:sp>
        <p:nvSpPr>
          <p:cNvPr id="513" name="Google Shape;513;p66"/>
          <p:cNvSpPr/>
          <p:nvPr/>
        </p:nvSpPr>
        <p:spPr>
          <a:xfrm>
            <a:off x="2061125" y="700975"/>
            <a:ext cx="8449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66"/>
          <p:cNvSpPr txBox="1"/>
          <p:nvPr/>
        </p:nvSpPr>
        <p:spPr>
          <a:xfrm>
            <a:off x="357188" y="3442825"/>
            <a:ext cx="1610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Participant #3</a:t>
            </a:r>
            <a:endParaRPr>
              <a:latin typeface="Open Sans"/>
              <a:ea typeface="Open Sans"/>
              <a:cs typeface="Open Sans"/>
              <a:sym typeface="Open Sans"/>
            </a:endParaRPr>
          </a:p>
        </p:txBody>
      </p:sp>
      <p:sp>
        <p:nvSpPr>
          <p:cNvPr id="515" name="Google Shape;515;p66"/>
          <p:cNvSpPr txBox="1"/>
          <p:nvPr/>
        </p:nvSpPr>
        <p:spPr>
          <a:xfrm>
            <a:off x="93175" y="3919175"/>
            <a:ext cx="2274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accent4"/>
                </a:solidFill>
                <a:latin typeface="Open Sans"/>
                <a:ea typeface="Open Sans"/>
                <a:cs typeface="Open Sans"/>
                <a:sym typeface="Open Sans"/>
              </a:rPr>
              <a:t>Student</a:t>
            </a:r>
            <a:endParaRPr sz="1300">
              <a:solidFill>
                <a:schemeClr val="accent4"/>
              </a:solidFill>
              <a:latin typeface="Open Sans"/>
              <a:ea typeface="Open Sans"/>
              <a:cs typeface="Open Sans"/>
              <a:sym typeface="Open Sans"/>
            </a:endParaRPr>
          </a:p>
          <a:p>
            <a:pPr indent="0" lvl="0" marL="0" rtl="0" algn="ctr">
              <a:spcBef>
                <a:spcPts val="0"/>
              </a:spcBef>
              <a:spcAft>
                <a:spcPts val="0"/>
              </a:spcAft>
              <a:buNone/>
            </a:pPr>
            <a:r>
              <a:rPr lang="en" sz="1300">
                <a:solidFill>
                  <a:schemeClr val="accent4"/>
                </a:solidFill>
                <a:latin typeface="Open Sans"/>
                <a:ea typeface="Open Sans"/>
                <a:cs typeface="Open Sans"/>
                <a:sym typeface="Open Sans"/>
              </a:rPr>
              <a:t>21 y/o</a:t>
            </a:r>
            <a:endParaRPr sz="1300">
              <a:solidFill>
                <a:schemeClr val="accent4"/>
              </a:solidFill>
              <a:latin typeface="Open Sans"/>
              <a:ea typeface="Open Sans"/>
              <a:cs typeface="Open Sans"/>
              <a:sym typeface="Open Sans"/>
            </a:endParaRPr>
          </a:p>
        </p:txBody>
      </p:sp>
      <p:pic>
        <p:nvPicPr>
          <p:cNvPr descr="https://www.maxpixel.net/static/photo/1x/Speech-Balloon-Speaking-Talking-Speech-Bubble-156056.png" id="516" name="Google Shape;516;p66">
            <a:hlinkClick r:id="rId4"/>
          </p:cNvPr>
          <p:cNvPicPr preferRelativeResize="0"/>
          <p:nvPr/>
        </p:nvPicPr>
        <p:blipFill>
          <a:blip r:embed="rId5">
            <a:alphaModFix/>
          </a:blip>
          <a:stretch>
            <a:fillRect/>
          </a:stretch>
        </p:blipFill>
        <p:spPr>
          <a:xfrm>
            <a:off x="2539600" y="1066525"/>
            <a:ext cx="5740599" cy="3827625"/>
          </a:xfrm>
          <a:prstGeom prst="rect">
            <a:avLst/>
          </a:prstGeom>
          <a:noFill/>
          <a:ln>
            <a:noFill/>
          </a:ln>
        </p:spPr>
      </p:pic>
      <p:sp>
        <p:nvSpPr>
          <p:cNvPr id="517" name="Google Shape;517;p66"/>
          <p:cNvSpPr txBox="1"/>
          <p:nvPr/>
        </p:nvSpPr>
        <p:spPr>
          <a:xfrm>
            <a:off x="2758650" y="2038650"/>
            <a:ext cx="50784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57BB8A"/>
                </a:solidFill>
                <a:latin typeface="Economica"/>
                <a:ea typeface="Economica"/>
                <a:cs typeface="Economica"/>
                <a:sym typeface="Economica"/>
              </a:rPr>
              <a:t>“</a:t>
            </a:r>
            <a:r>
              <a:rPr b="1" lang="en" sz="3500">
                <a:solidFill>
                  <a:srgbClr val="57BB8A"/>
                </a:solidFill>
                <a:latin typeface="Economica"/>
                <a:ea typeface="Economica"/>
                <a:cs typeface="Economica"/>
                <a:sym typeface="Economica"/>
              </a:rPr>
              <a:t>UI is a bit crowded when buying an NFT.</a:t>
            </a:r>
            <a:r>
              <a:rPr b="1" lang="en" sz="3500">
                <a:solidFill>
                  <a:srgbClr val="57BB8A"/>
                </a:solidFill>
                <a:latin typeface="Economica"/>
                <a:ea typeface="Economica"/>
                <a:cs typeface="Economica"/>
                <a:sym typeface="Economica"/>
              </a:rPr>
              <a:t>”</a:t>
            </a:r>
            <a:endParaRPr b="1" sz="3500">
              <a:solidFill>
                <a:srgbClr val="57BB8A"/>
              </a:solidFill>
              <a:latin typeface="Economica"/>
              <a:ea typeface="Economica"/>
              <a:cs typeface="Economica"/>
              <a:sym typeface="Economic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6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UI Change</a:t>
            </a:r>
            <a:endParaRPr/>
          </a:p>
        </p:txBody>
      </p:sp>
      <p:sp>
        <p:nvSpPr>
          <p:cNvPr id="523" name="Google Shape;523;p67"/>
          <p:cNvSpPr/>
          <p:nvPr/>
        </p:nvSpPr>
        <p:spPr>
          <a:xfrm>
            <a:off x="1263525" y="1589000"/>
            <a:ext cx="356100" cy="3849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Impact"/>
                <a:ea typeface="Impact"/>
                <a:cs typeface="Impact"/>
                <a:sym typeface="Impact"/>
              </a:rPr>
              <a:t>1</a:t>
            </a:r>
            <a:endParaRPr sz="2000">
              <a:solidFill>
                <a:schemeClr val="lt1"/>
              </a:solidFill>
              <a:latin typeface="Impact"/>
              <a:ea typeface="Impact"/>
              <a:cs typeface="Impact"/>
              <a:sym typeface="Impact"/>
            </a:endParaRPr>
          </a:p>
        </p:txBody>
      </p:sp>
      <p:sp>
        <p:nvSpPr>
          <p:cNvPr id="524" name="Google Shape;524;p67"/>
          <p:cNvSpPr txBox="1"/>
          <p:nvPr/>
        </p:nvSpPr>
        <p:spPr>
          <a:xfrm>
            <a:off x="1619625" y="1527500"/>
            <a:ext cx="1929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accent3"/>
                </a:solidFill>
                <a:latin typeface="Economica"/>
                <a:ea typeface="Economica"/>
                <a:cs typeface="Economica"/>
                <a:sym typeface="Economica"/>
              </a:rPr>
              <a:t>Clarify</a:t>
            </a:r>
            <a:endParaRPr b="1" sz="2100">
              <a:solidFill>
                <a:schemeClr val="accent3"/>
              </a:solidFill>
              <a:latin typeface="Economica"/>
              <a:ea typeface="Economica"/>
              <a:cs typeface="Economica"/>
              <a:sym typeface="Economica"/>
            </a:endParaRPr>
          </a:p>
        </p:txBody>
      </p:sp>
      <p:cxnSp>
        <p:nvCxnSpPr>
          <p:cNvPr id="525" name="Google Shape;525;p67"/>
          <p:cNvCxnSpPr/>
          <p:nvPr/>
        </p:nvCxnSpPr>
        <p:spPr>
          <a:xfrm flipH="1">
            <a:off x="1668225" y="1609400"/>
            <a:ext cx="2700" cy="344100"/>
          </a:xfrm>
          <a:prstGeom prst="straightConnector1">
            <a:avLst/>
          </a:prstGeom>
          <a:noFill/>
          <a:ln cap="flat" cmpd="sng" w="9525">
            <a:solidFill>
              <a:schemeClr val="accent5"/>
            </a:solidFill>
            <a:prstDash val="solid"/>
            <a:round/>
            <a:headEnd len="med" w="med" type="none"/>
            <a:tailEnd len="med" w="med" type="none"/>
          </a:ln>
        </p:spPr>
      </p:cxnSp>
      <p:sp>
        <p:nvSpPr>
          <p:cNvPr id="526" name="Google Shape;526;p67"/>
          <p:cNvSpPr/>
          <p:nvPr/>
        </p:nvSpPr>
        <p:spPr>
          <a:xfrm>
            <a:off x="2232250" y="700975"/>
            <a:ext cx="8278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7" name="Google Shape;527;p67"/>
          <p:cNvPicPr preferRelativeResize="0"/>
          <p:nvPr/>
        </p:nvPicPr>
        <p:blipFill>
          <a:blip r:embed="rId3">
            <a:alphaModFix/>
          </a:blip>
          <a:stretch>
            <a:fillRect/>
          </a:stretch>
        </p:blipFill>
        <p:spPr>
          <a:xfrm>
            <a:off x="390450" y="2343575"/>
            <a:ext cx="1117899" cy="2214276"/>
          </a:xfrm>
          <a:prstGeom prst="rect">
            <a:avLst/>
          </a:prstGeom>
          <a:noFill/>
          <a:ln>
            <a:noFill/>
          </a:ln>
        </p:spPr>
      </p:pic>
      <p:sp>
        <p:nvSpPr>
          <p:cNvPr id="528" name="Google Shape;528;p67"/>
          <p:cNvSpPr/>
          <p:nvPr/>
        </p:nvSpPr>
        <p:spPr>
          <a:xfrm>
            <a:off x="5894200" y="1589000"/>
            <a:ext cx="356100" cy="3849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Impact"/>
                <a:ea typeface="Impact"/>
                <a:cs typeface="Impact"/>
                <a:sym typeface="Impact"/>
              </a:rPr>
              <a:t>2</a:t>
            </a:r>
            <a:endParaRPr sz="2000">
              <a:solidFill>
                <a:schemeClr val="lt1"/>
              </a:solidFill>
              <a:latin typeface="Impact"/>
              <a:ea typeface="Impact"/>
              <a:cs typeface="Impact"/>
              <a:sym typeface="Impact"/>
            </a:endParaRPr>
          </a:p>
        </p:txBody>
      </p:sp>
      <p:sp>
        <p:nvSpPr>
          <p:cNvPr id="529" name="Google Shape;529;p67"/>
          <p:cNvSpPr txBox="1"/>
          <p:nvPr/>
        </p:nvSpPr>
        <p:spPr>
          <a:xfrm>
            <a:off x="6250300" y="1527500"/>
            <a:ext cx="1929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accent3"/>
                </a:solidFill>
                <a:latin typeface="Economica"/>
                <a:ea typeface="Economica"/>
                <a:cs typeface="Economica"/>
                <a:sym typeface="Economica"/>
              </a:rPr>
              <a:t>Simplify</a:t>
            </a:r>
            <a:endParaRPr b="1" sz="2100">
              <a:solidFill>
                <a:schemeClr val="accent3"/>
              </a:solidFill>
              <a:latin typeface="Economica"/>
              <a:ea typeface="Economica"/>
              <a:cs typeface="Economica"/>
              <a:sym typeface="Economica"/>
            </a:endParaRPr>
          </a:p>
        </p:txBody>
      </p:sp>
      <p:cxnSp>
        <p:nvCxnSpPr>
          <p:cNvPr id="530" name="Google Shape;530;p67"/>
          <p:cNvCxnSpPr/>
          <p:nvPr/>
        </p:nvCxnSpPr>
        <p:spPr>
          <a:xfrm flipH="1">
            <a:off x="6298900" y="1609400"/>
            <a:ext cx="2700" cy="344100"/>
          </a:xfrm>
          <a:prstGeom prst="straightConnector1">
            <a:avLst/>
          </a:prstGeom>
          <a:noFill/>
          <a:ln cap="flat" cmpd="sng" w="9525">
            <a:solidFill>
              <a:schemeClr val="accent5"/>
            </a:solidFill>
            <a:prstDash val="solid"/>
            <a:round/>
            <a:headEnd len="med" w="med" type="none"/>
            <a:tailEnd len="med" w="med" type="none"/>
          </a:ln>
        </p:spPr>
      </p:cxnSp>
      <p:cxnSp>
        <p:nvCxnSpPr>
          <p:cNvPr id="531" name="Google Shape;531;p67"/>
          <p:cNvCxnSpPr/>
          <p:nvPr/>
        </p:nvCxnSpPr>
        <p:spPr>
          <a:xfrm>
            <a:off x="4571850" y="2535400"/>
            <a:ext cx="300" cy="2049300"/>
          </a:xfrm>
          <a:prstGeom prst="straightConnector1">
            <a:avLst/>
          </a:prstGeom>
          <a:noFill/>
          <a:ln cap="flat" cmpd="sng" w="9525">
            <a:solidFill>
              <a:schemeClr val="accent5"/>
            </a:solidFill>
            <a:prstDash val="solid"/>
            <a:round/>
            <a:headEnd len="med" w="med" type="none"/>
            <a:tailEnd len="med" w="med" type="none"/>
          </a:ln>
        </p:spPr>
      </p:cxnSp>
      <p:pic>
        <p:nvPicPr>
          <p:cNvPr id="532" name="Google Shape;532;p67"/>
          <p:cNvPicPr preferRelativeResize="0"/>
          <p:nvPr/>
        </p:nvPicPr>
        <p:blipFill>
          <a:blip r:embed="rId4">
            <a:alphaModFix/>
          </a:blip>
          <a:stretch>
            <a:fillRect/>
          </a:stretch>
        </p:blipFill>
        <p:spPr>
          <a:xfrm>
            <a:off x="5240425" y="2282012"/>
            <a:ext cx="1228477" cy="2337402"/>
          </a:xfrm>
          <a:prstGeom prst="rect">
            <a:avLst/>
          </a:prstGeom>
          <a:noFill/>
          <a:ln>
            <a:noFill/>
          </a:ln>
        </p:spPr>
      </p:pic>
      <p:sp>
        <p:nvSpPr>
          <p:cNvPr id="533" name="Google Shape;533;p67"/>
          <p:cNvSpPr txBox="1"/>
          <p:nvPr/>
        </p:nvSpPr>
        <p:spPr>
          <a:xfrm>
            <a:off x="1907850" y="2961550"/>
            <a:ext cx="1929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Economica"/>
                <a:ea typeface="Economica"/>
                <a:cs typeface="Economica"/>
                <a:sym typeface="Economica"/>
              </a:rPr>
              <a:t>Redesign the pie chart so that users can easily tell how to access their NFT collection</a:t>
            </a:r>
            <a:endParaRPr b="1" sz="1500">
              <a:solidFill>
                <a:schemeClr val="dk1"/>
              </a:solidFill>
              <a:latin typeface="Economica"/>
              <a:ea typeface="Economica"/>
              <a:cs typeface="Economica"/>
              <a:sym typeface="Economica"/>
            </a:endParaRPr>
          </a:p>
        </p:txBody>
      </p:sp>
      <p:sp>
        <p:nvSpPr>
          <p:cNvPr id="534" name="Google Shape;534;p67"/>
          <p:cNvSpPr txBox="1"/>
          <p:nvPr/>
        </p:nvSpPr>
        <p:spPr>
          <a:xfrm>
            <a:off x="6719950" y="2859325"/>
            <a:ext cx="1929000" cy="1339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Economica"/>
                <a:ea typeface="Economica"/>
                <a:cs typeface="Economica"/>
                <a:sym typeface="Economica"/>
              </a:rPr>
              <a:t>Remove additional features on page such as “play song” and “view campaign” to highlight the purchasing process</a:t>
            </a:r>
            <a:endParaRPr b="1" sz="1500">
              <a:solidFill>
                <a:schemeClr val="dk1"/>
              </a:solidFill>
              <a:latin typeface="Economica"/>
              <a:ea typeface="Economica"/>
              <a:cs typeface="Economica"/>
              <a:sym typeface="Economic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68"/>
          <p:cNvSpPr txBox="1"/>
          <p:nvPr>
            <p:ph type="title"/>
          </p:nvPr>
        </p:nvSpPr>
        <p:spPr>
          <a:xfrm>
            <a:off x="1331425" y="355800"/>
            <a:ext cx="5380200" cy="9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SUMMARY</a:t>
            </a:r>
            <a:endParaRPr i="1"/>
          </a:p>
        </p:txBody>
      </p:sp>
      <p:sp>
        <p:nvSpPr>
          <p:cNvPr id="540" name="Google Shape;540;p68"/>
          <p:cNvSpPr/>
          <p:nvPr/>
        </p:nvSpPr>
        <p:spPr>
          <a:xfrm>
            <a:off x="2216738" y="197356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1</a:t>
            </a:r>
            <a:endParaRPr sz="4200">
              <a:solidFill>
                <a:schemeClr val="lt1"/>
              </a:solidFill>
              <a:latin typeface="Impact"/>
              <a:ea typeface="Impact"/>
              <a:cs typeface="Impact"/>
              <a:sym typeface="Impact"/>
            </a:endParaRPr>
          </a:p>
        </p:txBody>
      </p:sp>
      <p:sp>
        <p:nvSpPr>
          <p:cNvPr id="541" name="Google Shape;541;p68"/>
          <p:cNvSpPr/>
          <p:nvPr/>
        </p:nvSpPr>
        <p:spPr>
          <a:xfrm>
            <a:off x="2216750" y="2989450"/>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2</a:t>
            </a:r>
            <a:endParaRPr sz="4200">
              <a:solidFill>
                <a:schemeClr val="lt1"/>
              </a:solidFill>
              <a:latin typeface="Impact"/>
              <a:ea typeface="Impact"/>
              <a:cs typeface="Impact"/>
              <a:sym typeface="Impact"/>
            </a:endParaRPr>
          </a:p>
        </p:txBody>
      </p:sp>
      <p:sp>
        <p:nvSpPr>
          <p:cNvPr id="542" name="Google Shape;542;p68"/>
          <p:cNvSpPr txBox="1"/>
          <p:nvPr/>
        </p:nvSpPr>
        <p:spPr>
          <a:xfrm>
            <a:off x="3372400" y="1970000"/>
            <a:ext cx="3381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Economica"/>
                <a:ea typeface="Economica"/>
                <a:cs typeface="Economica"/>
                <a:sym typeface="Economica"/>
              </a:rPr>
              <a:t>Simplify UI</a:t>
            </a:r>
            <a:endParaRPr b="1" sz="3800">
              <a:solidFill>
                <a:schemeClr val="accent3"/>
              </a:solidFill>
              <a:latin typeface="Economica"/>
              <a:ea typeface="Economica"/>
              <a:cs typeface="Economica"/>
              <a:sym typeface="Economica"/>
            </a:endParaRPr>
          </a:p>
        </p:txBody>
      </p:sp>
      <p:sp>
        <p:nvSpPr>
          <p:cNvPr id="543" name="Google Shape;543;p68"/>
          <p:cNvSpPr txBox="1"/>
          <p:nvPr/>
        </p:nvSpPr>
        <p:spPr>
          <a:xfrm>
            <a:off x="3372400" y="2960600"/>
            <a:ext cx="3670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Economica"/>
                <a:ea typeface="Economica"/>
                <a:cs typeface="Economica"/>
                <a:sym typeface="Economica"/>
              </a:rPr>
              <a:t>Clarify Concept</a:t>
            </a:r>
            <a:endParaRPr b="1" sz="3800">
              <a:solidFill>
                <a:schemeClr val="accent3"/>
              </a:solidFill>
              <a:latin typeface="Economica"/>
              <a:ea typeface="Economica"/>
              <a:cs typeface="Economica"/>
              <a:sym typeface="Economica"/>
            </a:endParaRPr>
          </a:p>
        </p:txBody>
      </p:sp>
      <p:cxnSp>
        <p:nvCxnSpPr>
          <p:cNvPr id="544" name="Google Shape;544;p68"/>
          <p:cNvCxnSpPr/>
          <p:nvPr/>
        </p:nvCxnSpPr>
        <p:spPr>
          <a:xfrm>
            <a:off x="3158925" y="2014000"/>
            <a:ext cx="0" cy="680100"/>
          </a:xfrm>
          <a:prstGeom prst="straightConnector1">
            <a:avLst/>
          </a:prstGeom>
          <a:noFill/>
          <a:ln cap="flat" cmpd="sng" w="9525">
            <a:solidFill>
              <a:schemeClr val="accent5"/>
            </a:solidFill>
            <a:prstDash val="solid"/>
            <a:round/>
            <a:headEnd len="med" w="med" type="none"/>
            <a:tailEnd len="med" w="med" type="none"/>
          </a:ln>
        </p:spPr>
      </p:cxnSp>
      <p:cxnSp>
        <p:nvCxnSpPr>
          <p:cNvPr id="545" name="Google Shape;545;p68"/>
          <p:cNvCxnSpPr/>
          <p:nvPr/>
        </p:nvCxnSpPr>
        <p:spPr>
          <a:xfrm>
            <a:off x="3158925" y="3004600"/>
            <a:ext cx="0" cy="680100"/>
          </a:xfrm>
          <a:prstGeom prst="straightConnector1">
            <a:avLst/>
          </a:prstGeom>
          <a:noFill/>
          <a:ln cap="flat" cmpd="sng" w="9525">
            <a:solidFill>
              <a:schemeClr val="accent5"/>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5"/>
          <p:cNvSpPr txBox="1"/>
          <p:nvPr/>
        </p:nvSpPr>
        <p:spPr>
          <a:xfrm>
            <a:off x="310450" y="1541800"/>
            <a:ext cx="82488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400">
                <a:solidFill>
                  <a:schemeClr val="accent3"/>
                </a:solidFill>
                <a:latin typeface="Economica"/>
                <a:ea typeface="Economica"/>
                <a:cs typeface="Economica"/>
                <a:sym typeface="Economica"/>
              </a:rPr>
              <a:t>Our goal is to enhance the music consumption experience of music listeners through music NFTs campaigns released by musicians, with ownership providing fan status, exclusive content, and community engagement with other fans.</a:t>
            </a:r>
            <a:endParaRPr b="1" sz="3400">
              <a:solidFill>
                <a:schemeClr val="accent3"/>
              </a:solidFill>
              <a:latin typeface="Economica"/>
              <a:ea typeface="Economica"/>
              <a:cs typeface="Economica"/>
              <a:sym typeface="Economica"/>
            </a:endParaRPr>
          </a:p>
          <a:p>
            <a:pPr indent="0" lvl="0" marL="0" rtl="0" algn="l">
              <a:spcBef>
                <a:spcPts val="0"/>
              </a:spcBef>
              <a:spcAft>
                <a:spcPts val="0"/>
              </a:spcAft>
              <a:buNone/>
            </a:pPr>
            <a:r>
              <a:t/>
            </a:r>
            <a:endParaRPr b="1" sz="3400">
              <a:solidFill>
                <a:schemeClr val="accent3"/>
              </a:solidFill>
              <a:latin typeface="Economica"/>
              <a:ea typeface="Economica"/>
              <a:cs typeface="Economica"/>
              <a:sym typeface="Economica"/>
            </a:endParaRPr>
          </a:p>
        </p:txBody>
      </p:sp>
      <p:sp>
        <p:nvSpPr>
          <p:cNvPr id="252" name="Google Shape;252;p45"/>
          <p:cNvSpPr/>
          <p:nvPr/>
        </p:nvSpPr>
        <p:spPr>
          <a:xfrm>
            <a:off x="382800" y="1085900"/>
            <a:ext cx="3243900" cy="474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5"/>
          <p:cNvSpPr txBox="1"/>
          <p:nvPr/>
        </p:nvSpPr>
        <p:spPr>
          <a:xfrm>
            <a:off x="-159750" y="218650"/>
            <a:ext cx="4764300" cy="15585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ctr">
              <a:spcBef>
                <a:spcPts val="0"/>
              </a:spcBef>
              <a:spcAft>
                <a:spcPts val="0"/>
              </a:spcAft>
              <a:buClr>
                <a:schemeClr val="dk1"/>
              </a:buClr>
              <a:buSzPts val="853"/>
              <a:buFont typeface="Arial"/>
              <a:buNone/>
            </a:pPr>
            <a:r>
              <a:rPr lang="en" sz="8800">
                <a:solidFill>
                  <a:schemeClr val="dk1"/>
                </a:solidFill>
                <a:latin typeface="Pacifico"/>
                <a:ea typeface="Pacifico"/>
                <a:cs typeface="Pacifico"/>
                <a:sym typeface="Pacifico"/>
              </a:rPr>
              <a:t>Entourage</a:t>
            </a:r>
            <a:endParaRPr sz="8800">
              <a:solidFill>
                <a:schemeClr val="dk1"/>
              </a:solidFill>
              <a:latin typeface="Pacifico"/>
              <a:ea typeface="Pacifico"/>
              <a:cs typeface="Pacifico"/>
              <a:sym typeface="Pacifico"/>
            </a:endParaRPr>
          </a:p>
          <a:p>
            <a:pPr indent="0" lvl="0" marL="0" rtl="0" algn="ctr">
              <a:spcBef>
                <a:spcPts val="0"/>
              </a:spcBef>
              <a:spcAft>
                <a:spcPts val="0"/>
              </a:spcAft>
              <a:buClr>
                <a:schemeClr val="dk1"/>
              </a:buClr>
              <a:buSzPts val="853"/>
              <a:buFont typeface="Arial"/>
              <a:buNone/>
            </a:pPr>
            <a:r>
              <a:t/>
            </a:r>
            <a:endParaRPr sz="5000">
              <a:solidFill>
                <a:schemeClr val="dk1"/>
              </a:solidFill>
              <a:latin typeface="Pacifico"/>
              <a:ea typeface="Pacifico"/>
              <a:cs typeface="Pacifico"/>
              <a:sym typeface="Pacific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6"/>
          <p:cNvSpPr/>
          <p:nvPr/>
        </p:nvSpPr>
        <p:spPr>
          <a:xfrm>
            <a:off x="4121738" y="197356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1</a:t>
            </a:r>
            <a:endParaRPr sz="4200">
              <a:solidFill>
                <a:schemeClr val="lt1"/>
              </a:solidFill>
              <a:latin typeface="Impact"/>
              <a:ea typeface="Impact"/>
              <a:cs typeface="Impact"/>
              <a:sym typeface="Impact"/>
            </a:endParaRPr>
          </a:p>
        </p:txBody>
      </p:sp>
      <p:sp>
        <p:nvSpPr>
          <p:cNvPr id="259" name="Google Shape;259;p46"/>
          <p:cNvSpPr txBox="1"/>
          <p:nvPr/>
        </p:nvSpPr>
        <p:spPr>
          <a:xfrm>
            <a:off x="3067600" y="2655800"/>
            <a:ext cx="3381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Economica"/>
                <a:ea typeface="Economica"/>
                <a:cs typeface="Economica"/>
                <a:sym typeface="Economica"/>
              </a:rPr>
              <a:t>Exploring Designs</a:t>
            </a:r>
            <a:endParaRPr b="1" sz="3800">
              <a:solidFill>
                <a:schemeClr val="accent3"/>
              </a:solidFill>
              <a:latin typeface="Economica"/>
              <a:ea typeface="Economica"/>
              <a:cs typeface="Economica"/>
              <a:sym typeface="Economica"/>
            </a:endParaRPr>
          </a:p>
        </p:txBody>
      </p:sp>
      <p:sp>
        <p:nvSpPr>
          <p:cNvPr id="260" name="Google Shape;260;p46"/>
          <p:cNvSpPr/>
          <p:nvPr/>
        </p:nvSpPr>
        <p:spPr>
          <a:xfrm>
            <a:off x="2061125" y="700975"/>
            <a:ext cx="8449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Our Selection</a:t>
            </a:r>
            <a:endParaRPr/>
          </a:p>
        </p:txBody>
      </p:sp>
      <p:sp>
        <p:nvSpPr>
          <p:cNvPr id="266" name="Google Shape;266;p47"/>
          <p:cNvSpPr txBox="1"/>
          <p:nvPr/>
        </p:nvSpPr>
        <p:spPr>
          <a:xfrm>
            <a:off x="6282700" y="2655125"/>
            <a:ext cx="22746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9E9E9E"/>
                </a:solidFill>
                <a:latin typeface="Open Sans"/>
                <a:ea typeface="Open Sans"/>
                <a:cs typeface="Open Sans"/>
                <a:sym typeface="Open Sans"/>
              </a:rPr>
              <a:t>Wearables</a:t>
            </a:r>
            <a:endParaRPr sz="1700">
              <a:solidFill>
                <a:srgbClr val="9E9E9E"/>
              </a:solidFill>
              <a:latin typeface="Open Sans"/>
              <a:ea typeface="Open Sans"/>
              <a:cs typeface="Open Sans"/>
              <a:sym typeface="Open Sans"/>
            </a:endParaRPr>
          </a:p>
        </p:txBody>
      </p:sp>
      <p:pic>
        <p:nvPicPr>
          <p:cNvPr id="267" name="Google Shape;267;p47">
            <a:hlinkClick r:id="rId3"/>
          </p:cNvPr>
          <p:cNvPicPr preferRelativeResize="0"/>
          <p:nvPr/>
        </p:nvPicPr>
        <p:blipFill>
          <a:blip r:embed="rId4">
            <a:alphaModFix/>
          </a:blip>
          <a:stretch>
            <a:fillRect/>
          </a:stretch>
        </p:blipFill>
        <p:spPr>
          <a:xfrm>
            <a:off x="1240150" y="1412375"/>
            <a:ext cx="1280451" cy="1280451"/>
          </a:xfrm>
          <a:prstGeom prst="rect">
            <a:avLst/>
          </a:prstGeom>
          <a:noFill/>
          <a:ln>
            <a:noFill/>
          </a:ln>
        </p:spPr>
      </p:pic>
      <p:pic>
        <p:nvPicPr>
          <p:cNvPr id="268" name="Google Shape;268;p47">
            <a:hlinkClick r:id="rId5"/>
          </p:cNvPr>
          <p:cNvPicPr preferRelativeResize="0"/>
          <p:nvPr/>
        </p:nvPicPr>
        <p:blipFill>
          <a:blip r:embed="rId6">
            <a:alphaModFix/>
          </a:blip>
          <a:stretch>
            <a:fillRect/>
          </a:stretch>
        </p:blipFill>
        <p:spPr>
          <a:xfrm>
            <a:off x="6479825" y="1118850"/>
            <a:ext cx="1752750" cy="1752750"/>
          </a:xfrm>
          <a:prstGeom prst="rect">
            <a:avLst/>
          </a:prstGeom>
          <a:noFill/>
          <a:ln>
            <a:noFill/>
          </a:ln>
        </p:spPr>
      </p:pic>
      <p:pic>
        <p:nvPicPr>
          <p:cNvPr id="269" name="Google Shape;269;p47">
            <a:hlinkClick r:id="rId7"/>
          </p:cNvPr>
          <p:cNvPicPr preferRelativeResize="0"/>
          <p:nvPr/>
        </p:nvPicPr>
        <p:blipFill>
          <a:blip r:embed="rId8">
            <a:alphaModFix/>
          </a:blip>
          <a:stretch>
            <a:fillRect/>
          </a:stretch>
        </p:blipFill>
        <p:spPr>
          <a:xfrm>
            <a:off x="3843525" y="1308050"/>
            <a:ext cx="1640650" cy="1489100"/>
          </a:xfrm>
          <a:prstGeom prst="rect">
            <a:avLst/>
          </a:prstGeom>
          <a:noFill/>
          <a:ln>
            <a:noFill/>
          </a:ln>
        </p:spPr>
      </p:pic>
      <p:pic>
        <p:nvPicPr>
          <p:cNvPr id="270" name="Google Shape;270;p47">
            <a:hlinkClick r:id="rId9"/>
          </p:cNvPr>
          <p:cNvPicPr preferRelativeResize="0"/>
          <p:nvPr/>
        </p:nvPicPr>
        <p:blipFill>
          <a:blip r:embed="rId10">
            <a:alphaModFix/>
          </a:blip>
          <a:stretch>
            <a:fillRect/>
          </a:stretch>
        </p:blipFill>
        <p:spPr>
          <a:xfrm>
            <a:off x="2460475" y="3144325"/>
            <a:ext cx="1383050" cy="1383050"/>
          </a:xfrm>
          <a:prstGeom prst="rect">
            <a:avLst/>
          </a:prstGeom>
          <a:noFill/>
          <a:ln>
            <a:noFill/>
          </a:ln>
        </p:spPr>
      </p:pic>
      <p:pic>
        <p:nvPicPr>
          <p:cNvPr id="271" name="Google Shape;271;p47">
            <a:hlinkClick r:id="rId11"/>
          </p:cNvPr>
          <p:cNvPicPr preferRelativeResize="0"/>
          <p:nvPr/>
        </p:nvPicPr>
        <p:blipFill rotWithShape="1">
          <a:blip r:embed="rId12">
            <a:alphaModFix/>
          </a:blip>
          <a:srcRect b="26402" l="11411" r="16271" t="21939"/>
          <a:stretch/>
        </p:blipFill>
        <p:spPr>
          <a:xfrm>
            <a:off x="5115325" y="3308875"/>
            <a:ext cx="1446770" cy="1033430"/>
          </a:xfrm>
          <a:prstGeom prst="rect">
            <a:avLst/>
          </a:prstGeom>
          <a:noFill/>
          <a:ln>
            <a:noFill/>
          </a:ln>
        </p:spPr>
      </p:pic>
      <p:sp>
        <p:nvSpPr>
          <p:cNvPr id="272" name="Google Shape;272;p47"/>
          <p:cNvSpPr txBox="1"/>
          <p:nvPr/>
        </p:nvSpPr>
        <p:spPr>
          <a:xfrm>
            <a:off x="3552550" y="2655125"/>
            <a:ext cx="22746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9E9E9E"/>
                </a:solidFill>
                <a:latin typeface="Open Sans"/>
                <a:ea typeface="Open Sans"/>
                <a:cs typeface="Open Sans"/>
                <a:sym typeface="Open Sans"/>
              </a:rPr>
              <a:t>Desktop</a:t>
            </a:r>
            <a:endParaRPr sz="1700">
              <a:solidFill>
                <a:srgbClr val="9E9E9E"/>
              </a:solidFill>
              <a:latin typeface="Open Sans"/>
              <a:ea typeface="Open Sans"/>
              <a:cs typeface="Open Sans"/>
              <a:sym typeface="Open Sans"/>
            </a:endParaRPr>
          </a:p>
        </p:txBody>
      </p:sp>
      <p:sp>
        <p:nvSpPr>
          <p:cNvPr id="273" name="Google Shape;273;p47"/>
          <p:cNvSpPr txBox="1"/>
          <p:nvPr/>
        </p:nvSpPr>
        <p:spPr>
          <a:xfrm>
            <a:off x="2014700" y="4388200"/>
            <a:ext cx="22746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9E9E9E"/>
                </a:solidFill>
                <a:latin typeface="Open Sans"/>
                <a:ea typeface="Open Sans"/>
                <a:cs typeface="Open Sans"/>
                <a:sym typeface="Open Sans"/>
              </a:rPr>
              <a:t>Map-based Focus</a:t>
            </a:r>
            <a:r>
              <a:rPr lang="en" sz="1300">
                <a:solidFill>
                  <a:srgbClr val="CC0000"/>
                </a:solidFill>
                <a:latin typeface="Open Sans"/>
                <a:ea typeface="Open Sans"/>
                <a:cs typeface="Open Sans"/>
                <a:sym typeface="Open Sans"/>
              </a:rPr>
              <a:t> </a:t>
            </a:r>
            <a:endParaRPr sz="1300">
              <a:solidFill>
                <a:srgbClr val="CC0000"/>
              </a:solidFill>
              <a:latin typeface="Open Sans"/>
              <a:ea typeface="Open Sans"/>
              <a:cs typeface="Open Sans"/>
              <a:sym typeface="Open Sans"/>
            </a:endParaRPr>
          </a:p>
        </p:txBody>
      </p:sp>
      <p:sp>
        <p:nvSpPr>
          <p:cNvPr id="274" name="Google Shape;274;p47"/>
          <p:cNvSpPr txBox="1"/>
          <p:nvPr/>
        </p:nvSpPr>
        <p:spPr>
          <a:xfrm>
            <a:off x="4735375" y="4343150"/>
            <a:ext cx="22746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9E9E9E"/>
                </a:solidFill>
                <a:latin typeface="Open Sans"/>
                <a:ea typeface="Open Sans"/>
                <a:cs typeface="Open Sans"/>
                <a:sym typeface="Open Sans"/>
              </a:rPr>
              <a:t>Voice Assistant</a:t>
            </a:r>
            <a:endParaRPr sz="1700">
              <a:solidFill>
                <a:srgbClr val="9E9E9E"/>
              </a:solidFill>
              <a:latin typeface="Open Sans"/>
              <a:ea typeface="Open Sans"/>
              <a:cs typeface="Open Sans"/>
              <a:sym typeface="Open Sans"/>
            </a:endParaRPr>
          </a:p>
        </p:txBody>
      </p:sp>
      <p:sp>
        <p:nvSpPr>
          <p:cNvPr id="275" name="Google Shape;275;p47"/>
          <p:cNvSpPr txBox="1"/>
          <p:nvPr/>
        </p:nvSpPr>
        <p:spPr>
          <a:xfrm>
            <a:off x="743075" y="2655125"/>
            <a:ext cx="22746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9E9E9E"/>
                </a:solidFill>
                <a:latin typeface="Open Sans"/>
                <a:ea typeface="Open Sans"/>
                <a:cs typeface="Open Sans"/>
                <a:sym typeface="Open Sans"/>
              </a:rPr>
              <a:t>Phone</a:t>
            </a:r>
            <a:endParaRPr sz="1700">
              <a:solidFill>
                <a:srgbClr val="9E9E9E"/>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Our Selection</a:t>
            </a:r>
            <a:endParaRPr/>
          </a:p>
        </p:txBody>
      </p:sp>
      <p:sp>
        <p:nvSpPr>
          <p:cNvPr id="281" name="Google Shape;281;p48"/>
          <p:cNvSpPr txBox="1"/>
          <p:nvPr/>
        </p:nvSpPr>
        <p:spPr>
          <a:xfrm>
            <a:off x="6282700" y="2655125"/>
            <a:ext cx="22746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u="sng">
                <a:solidFill>
                  <a:schemeClr val="accent3"/>
                </a:solidFill>
                <a:latin typeface="Open Sans"/>
                <a:ea typeface="Open Sans"/>
                <a:cs typeface="Open Sans"/>
                <a:sym typeface="Open Sans"/>
              </a:rPr>
              <a:t>Wearables</a:t>
            </a:r>
            <a:endParaRPr b="1" sz="1700" u="sng">
              <a:solidFill>
                <a:schemeClr val="accent3"/>
              </a:solidFill>
              <a:latin typeface="Open Sans"/>
              <a:ea typeface="Open Sans"/>
              <a:cs typeface="Open Sans"/>
              <a:sym typeface="Open Sans"/>
            </a:endParaRPr>
          </a:p>
        </p:txBody>
      </p:sp>
      <p:pic>
        <p:nvPicPr>
          <p:cNvPr id="282" name="Google Shape;282;p48">
            <a:hlinkClick r:id="rId3"/>
          </p:cNvPr>
          <p:cNvPicPr preferRelativeResize="0"/>
          <p:nvPr/>
        </p:nvPicPr>
        <p:blipFill>
          <a:blip r:embed="rId4">
            <a:alphaModFix/>
          </a:blip>
          <a:stretch>
            <a:fillRect/>
          </a:stretch>
        </p:blipFill>
        <p:spPr>
          <a:xfrm>
            <a:off x="1240150" y="1412375"/>
            <a:ext cx="1280451" cy="1280451"/>
          </a:xfrm>
          <a:prstGeom prst="rect">
            <a:avLst/>
          </a:prstGeom>
          <a:noFill/>
          <a:ln>
            <a:noFill/>
          </a:ln>
        </p:spPr>
      </p:pic>
      <p:pic>
        <p:nvPicPr>
          <p:cNvPr id="283" name="Google Shape;283;p48">
            <a:hlinkClick r:id="rId5"/>
          </p:cNvPr>
          <p:cNvPicPr preferRelativeResize="0"/>
          <p:nvPr/>
        </p:nvPicPr>
        <p:blipFill>
          <a:blip r:embed="rId6">
            <a:alphaModFix/>
          </a:blip>
          <a:stretch>
            <a:fillRect/>
          </a:stretch>
        </p:blipFill>
        <p:spPr>
          <a:xfrm>
            <a:off x="6479825" y="1118850"/>
            <a:ext cx="1752750" cy="1752750"/>
          </a:xfrm>
          <a:prstGeom prst="rect">
            <a:avLst/>
          </a:prstGeom>
          <a:noFill/>
          <a:ln>
            <a:noFill/>
          </a:ln>
        </p:spPr>
      </p:pic>
      <p:pic>
        <p:nvPicPr>
          <p:cNvPr id="284" name="Google Shape;284;p48">
            <a:hlinkClick r:id="rId7"/>
          </p:cNvPr>
          <p:cNvPicPr preferRelativeResize="0"/>
          <p:nvPr/>
        </p:nvPicPr>
        <p:blipFill>
          <a:blip r:embed="rId8">
            <a:alphaModFix/>
          </a:blip>
          <a:stretch>
            <a:fillRect/>
          </a:stretch>
        </p:blipFill>
        <p:spPr>
          <a:xfrm>
            <a:off x="3843525" y="1308050"/>
            <a:ext cx="1640650" cy="1489100"/>
          </a:xfrm>
          <a:prstGeom prst="rect">
            <a:avLst/>
          </a:prstGeom>
          <a:noFill/>
          <a:ln>
            <a:noFill/>
          </a:ln>
        </p:spPr>
      </p:pic>
      <p:pic>
        <p:nvPicPr>
          <p:cNvPr id="285" name="Google Shape;285;p48">
            <a:hlinkClick r:id="rId9"/>
          </p:cNvPr>
          <p:cNvPicPr preferRelativeResize="0"/>
          <p:nvPr/>
        </p:nvPicPr>
        <p:blipFill>
          <a:blip r:embed="rId10">
            <a:alphaModFix/>
          </a:blip>
          <a:stretch>
            <a:fillRect/>
          </a:stretch>
        </p:blipFill>
        <p:spPr>
          <a:xfrm>
            <a:off x="2460475" y="3144325"/>
            <a:ext cx="1383050" cy="1383050"/>
          </a:xfrm>
          <a:prstGeom prst="rect">
            <a:avLst/>
          </a:prstGeom>
          <a:noFill/>
          <a:ln>
            <a:noFill/>
          </a:ln>
        </p:spPr>
      </p:pic>
      <p:pic>
        <p:nvPicPr>
          <p:cNvPr id="286" name="Google Shape;286;p48">
            <a:hlinkClick r:id="rId11"/>
          </p:cNvPr>
          <p:cNvPicPr preferRelativeResize="0"/>
          <p:nvPr/>
        </p:nvPicPr>
        <p:blipFill rotWithShape="1">
          <a:blip r:embed="rId12">
            <a:alphaModFix/>
          </a:blip>
          <a:srcRect b="26402" l="11411" r="16271" t="21939"/>
          <a:stretch/>
        </p:blipFill>
        <p:spPr>
          <a:xfrm>
            <a:off x="5115325" y="3308875"/>
            <a:ext cx="1446770" cy="1033430"/>
          </a:xfrm>
          <a:prstGeom prst="rect">
            <a:avLst/>
          </a:prstGeom>
          <a:noFill/>
          <a:ln>
            <a:noFill/>
          </a:ln>
        </p:spPr>
      </p:pic>
      <p:sp>
        <p:nvSpPr>
          <p:cNvPr id="287" name="Google Shape;287;p48"/>
          <p:cNvSpPr txBox="1"/>
          <p:nvPr/>
        </p:nvSpPr>
        <p:spPr>
          <a:xfrm>
            <a:off x="3552550" y="2655125"/>
            <a:ext cx="22746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CC0000"/>
                </a:solidFill>
                <a:latin typeface="Open Sans"/>
                <a:ea typeface="Open Sans"/>
                <a:cs typeface="Open Sans"/>
                <a:sym typeface="Open Sans"/>
              </a:rPr>
              <a:t>Desktop</a:t>
            </a:r>
            <a:endParaRPr sz="1700">
              <a:solidFill>
                <a:srgbClr val="CC0000"/>
              </a:solidFill>
              <a:latin typeface="Open Sans"/>
              <a:ea typeface="Open Sans"/>
              <a:cs typeface="Open Sans"/>
              <a:sym typeface="Open Sans"/>
            </a:endParaRPr>
          </a:p>
        </p:txBody>
      </p:sp>
      <p:sp>
        <p:nvSpPr>
          <p:cNvPr id="288" name="Google Shape;288;p48"/>
          <p:cNvSpPr txBox="1"/>
          <p:nvPr/>
        </p:nvSpPr>
        <p:spPr>
          <a:xfrm>
            <a:off x="2014700" y="4388200"/>
            <a:ext cx="22746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CC0000"/>
                </a:solidFill>
                <a:latin typeface="Open Sans"/>
                <a:ea typeface="Open Sans"/>
                <a:cs typeface="Open Sans"/>
                <a:sym typeface="Open Sans"/>
              </a:rPr>
              <a:t>Map-based Focus</a:t>
            </a:r>
            <a:r>
              <a:rPr lang="en" sz="1300">
                <a:solidFill>
                  <a:srgbClr val="CC0000"/>
                </a:solidFill>
                <a:latin typeface="Open Sans"/>
                <a:ea typeface="Open Sans"/>
                <a:cs typeface="Open Sans"/>
                <a:sym typeface="Open Sans"/>
              </a:rPr>
              <a:t> </a:t>
            </a:r>
            <a:endParaRPr sz="1300">
              <a:solidFill>
                <a:srgbClr val="CC0000"/>
              </a:solidFill>
              <a:latin typeface="Open Sans"/>
              <a:ea typeface="Open Sans"/>
              <a:cs typeface="Open Sans"/>
              <a:sym typeface="Open Sans"/>
            </a:endParaRPr>
          </a:p>
        </p:txBody>
      </p:sp>
      <p:sp>
        <p:nvSpPr>
          <p:cNvPr id="289" name="Google Shape;289;p48"/>
          <p:cNvSpPr txBox="1"/>
          <p:nvPr/>
        </p:nvSpPr>
        <p:spPr>
          <a:xfrm>
            <a:off x="4735375" y="4343150"/>
            <a:ext cx="22746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CC0000"/>
                </a:solidFill>
                <a:latin typeface="Open Sans"/>
                <a:ea typeface="Open Sans"/>
                <a:cs typeface="Open Sans"/>
                <a:sym typeface="Open Sans"/>
              </a:rPr>
              <a:t>Voice Assistant</a:t>
            </a:r>
            <a:endParaRPr sz="1700">
              <a:solidFill>
                <a:srgbClr val="CC0000"/>
              </a:solidFill>
              <a:latin typeface="Open Sans"/>
              <a:ea typeface="Open Sans"/>
              <a:cs typeface="Open Sans"/>
              <a:sym typeface="Open Sans"/>
            </a:endParaRPr>
          </a:p>
        </p:txBody>
      </p:sp>
      <p:sp>
        <p:nvSpPr>
          <p:cNvPr id="290" name="Google Shape;290;p48"/>
          <p:cNvSpPr txBox="1"/>
          <p:nvPr/>
        </p:nvSpPr>
        <p:spPr>
          <a:xfrm>
            <a:off x="743075" y="2655125"/>
            <a:ext cx="22746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u="sng">
                <a:solidFill>
                  <a:schemeClr val="accent3"/>
                </a:solidFill>
                <a:latin typeface="Open Sans"/>
                <a:ea typeface="Open Sans"/>
                <a:cs typeface="Open Sans"/>
                <a:sym typeface="Open Sans"/>
              </a:rPr>
              <a:t>Phone</a:t>
            </a:r>
            <a:endParaRPr b="1" sz="1700" u="sng">
              <a:solidFill>
                <a:schemeClr val="accent3"/>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Phone Storyboard</a:t>
            </a:r>
            <a:endParaRPr/>
          </a:p>
        </p:txBody>
      </p:sp>
      <p:pic>
        <p:nvPicPr>
          <p:cNvPr id="296" name="Google Shape;296;p49">
            <a:hlinkClick r:id="rId3"/>
          </p:cNvPr>
          <p:cNvPicPr preferRelativeResize="0"/>
          <p:nvPr/>
        </p:nvPicPr>
        <p:blipFill>
          <a:blip r:embed="rId4">
            <a:alphaModFix/>
          </a:blip>
          <a:stretch>
            <a:fillRect/>
          </a:stretch>
        </p:blipFill>
        <p:spPr>
          <a:xfrm>
            <a:off x="404650" y="1407649"/>
            <a:ext cx="2052500" cy="2052500"/>
          </a:xfrm>
          <a:prstGeom prst="rect">
            <a:avLst/>
          </a:prstGeom>
          <a:noFill/>
          <a:ln>
            <a:noFill/>
          </a:ln>
        </p:spPr>
      </p:pic>
      <p:sp>
        <p:nvSpPr>
          <p:cNvPr id="297" name="Google Shape;297;p49"/>
          <p:cNvSpPr txBox="1"/>
          <p:nvPr/>
        </p:nvSpPr>
        <p:spPr>
          <a:xfrm>
            <a:off x="293600" y="3619075"/>
            <a:ext cx="2274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accent3"/>
                </a:solidFill>
                <a:latin typeface="Open Sans"/>
                <a:ea typeface="Open Sans"/>
                <a:cs typeface="Open Sans"/>
                <a:sym typeface="Open Sans"/>
              </a:rPr>
              <a:t>Phone</a:t>
            </a:r>
            <a:endParaRPr b="1" sz="2400">
              <a:solidFill>
                <a:schemeClr val="accent3"/>
              </a:solidFill>
              <a:latin typeface="Open Sans"/>
              <a:ea typeface="Open Sans"/>
              <a:cs typeface="Open Sans"/>
              <a:sym typeface="Open Sans"/>
            </a:endParaRPr>
          </a:p>
        </p:txBody>
      </p:sp>
      <p:cxnSp>
        <p:nvCxnSpPr>
          <p:cNvPr id="298" name="Google Shape;298;p49"/>
          <p:cNvCxnSpPr/>
          <p:nvPr/>
        </p:nvCxnSpPr>
        <p:spPr>
          <a:xfrm flipH="1">
            <a:off x="2567575" y="1799875"/>
            <a:ext cx="7800" cy="1743000"/>
          </a:xfrm>
          <a:prstGeom prst="straightConnector1">
            <a:avLst/>
          </a:prstGeom>
          <a:noFill/>
          <a:ln cap="flat" cmpd="sng" w="9525">
            <a:solidFill>
              <a:schemeClr val="accent5"/>
            </a:solidFill>
            <a:prstDash val="solid"/>
            <a:round/>
            <a:headEnd len="med" w="med" type="none"/>
            <a:tailEnd len="med" w="med" type="none"/>
          </a:ln>
        </p:spPr>
      </p:cxnSp>
      <p:pic>
        <p:nvPicPr>
          <p:cNvPr id="299" name="Google Shape;299;p49"/>
          <p:cNvPicPr preferRelativeResize="0"/>
          <p:nvPr/>
        </p:nvPicPr>
        <p:blipFill>
          <a:blip r:embed="rId5">
            <a:alphaModFix/>
          </a:blip>
          <a:stretch>
            <a:fillRect/>
          </a:stretch>
        </p:blipFill>
        <p:spPr>
          <a:xfrm>
            <a:off x="3480125" y="796125"/>
            <a:ext cx="4875201" cy="36914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Wearables Storyboard</a:t>
            </a:r>
            <a:endParaRPr/>
          </a:p>
        </p:txBody>
      </p:sp>
      <p:sp>
        <p:nvSpPr>
          <p:cNvPr id="305" name="Google Shape;305;p50"/>
          <p:cNvSpPr txBox="1"/>
          <p:nvPr/>
        </p:nvSpPr>
        <p:spPr>
          <a:xfrm>
            <a:off x="311713" y="3590750"/>
            <a:ext cx="2274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accent3"/>
                </a:solidFill>
                <a:latin typeface="Open Sans"/>
                <a:ea typeface="Open Sans"/>
                <a:cs typeface="Open Sans"/>
                <a:sym typeface="Open Sans"/>
              </a:rPr>
              <a:t>Wearables</a:t>
            </a:r>
            <a:endParaRPr b="1" sz="2400">
              <a:solidFill>
                <a:schemeClr val="accent3"/>
              </a:solidFill>
              <a:latin typeface="Open Sans"/>
              <a:ea typeface="Open Sans"/>
              <a:cs typeface="Open Sans"/>
              <a:sym typeface="Open Sans"/>
            </a:endParaRPr>
          </a:p>
        </p:txBody>
      </p:sp>
      <p:pic>
        <p:nvPicPr>
          <p:cNvPr id="306" name="Google Shape;306;p50">
            <a:hlinkClick r:id="rId3"/>
          </p:cNvPr>
          <p:cNvPicPr preferRelativeResize="0"/>
          <p:nvPr/>
        </p:nvPicPr>
        <p:blipFill rotWithShape="1">
          <a:blip r:embed="rId4">
            <a:alphaModFix/>
          </a:blip>
          <a:srcRect b="20446" l="26773" r="25898" t="21910"/>
          <a:stretch/>
        </p:blipFill>
        <p:spPr>
          <a:xfrm>
            <a:off x="631538" y="1437700"/>
            <a:ext cx="1634926" cy="1991275"/>
          </a:xfrm>
          <a:prstGeom prst="rect">
            <a:avLst/>
          </a:prstGeom>
          <a:noFill/>
          <a:ln>
            <a:noFill/>
          </a:ln>
        </p:spPr>
      </p:pic>
      <p:cxnSp>
        <p:nvCxnSpPr>
          <p:cNvPr id="307" name="Google Shape;307;p50"/>
          <p:cNvCxnSpPr/>
          <p:nvPr/>
        </p:nvCxnSpPr>
        <p:spPr>
          <a:xfrm flipH="1">
            <a:off x="2643775" y="1799875"/>
            <a:ext cx="7800" cy="1743000"/>
          </a:xfrm>
          <a:prstGeom prst="straightConnector1">
            <a:avLst/>
          </a:prstGeom>
          <a:noFill/>
          <a:ln cap="flat" cmpd="sng" w="9525">
            <a:solidFill>
              <a:schemeClr val="accent5"/>
            </a:solidFill>
            <a:prstDash val="solid"/>
            <a:round/>
            <a:headEnd len="med" w="med" type="none"/>
            <a:tailEnd len="med" w="med" type="none"/>
          </a:ln>
        </p:spPr>
      </p:cxnSp>
      <p:pic>
        <p:nvPicPr>
          <p:cNvPr id="308" name="Google Shape;308;p50"/>
          <p:cNvPicPr preferRelativeResize="0"/>
          <p:nvPr/>
        </p:nvPicPr>
        <p:blipFill>
          <a:blip r:embed="rId5">
            <a:alphaModFix/>
          </a:blip>
          <a:stretch>
            <a:fillRect/>
          </a:stretch>
        </p:blipFill>
        <p:spPr>
          <a:xfrm>
            <a:off x="3413575" y="994825"/>
            <a:ext cx="4953643" cy="3691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Selected Interface</a:t>
            </a:r>
            <a:endParaRPr/>
          </a:p>
        </p:txBody>
      </p:sp>
      <p:pic>
        <p:nvPicPr>
          <p:cNvPr id="314" name="Google Shape;314;p51">
            <a:hlinkClick r:id="rId3"/>
          </p:cNvPr>
          <p:cNvPicPr preferRelativeResize="0"/>
          <p:nvPr/>
        </p:nvPicPr>
        <p:blipFill>
          <a:blip r:embed="rId4">
            <a:alphaModFix/>
          </a:blip>
          <a:stretch>
            <a:fillRect/>
          </a:stretch>
        </p:blipFill>
        <p:spPr>
          <a:xfrm>
            <a:off x="2853700" y="1291900"/>
            <a:ext cx="2693450" cy="2693450"/>
          </a:xfrm>
          <a:prstGeom prst="rect">
            <a:avLst/>
          </a:prstGeom>
          <a:noFill/>
          <a:ln>
            <a:noFill/>
          </a:ln>
        </p:spPr>
      </p:pic>
      <p:sp>
        <p:nvSpPr>
          <p:cNvPr id="315" name="Google Shape;315;p51"/>
          <p:cNvSpPr txBox="1"/>
          <p:nvPr/>
        </p:nvSpPr>
        <p:spPr>
          <a:xfrm>
            <a:off x="3104325" y="3908425"/>
            <a:ext cx="2274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accent3"/>
                </a:solidFill>
                <a:latin typeface="Open Sans"/>
                <a:ea typeface="Open Sans"/>
                <a:cs typeface="Open Sans"/>
                <a:sym typeface="Open Sans"/>
              </a:rPr>
              <a:t>Phone</a:t>
            </a:r>
            <a:endParaRPr b="1" sz="2400">
              <a:solidFill>
                <a:schemeClr val="accent3"/>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