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Grand Hotel"/>
      <p:regular r:id="rId31"/>
    </p:embeddedFont>
    <p:embeddedFont>
      <p:font typeface="Annie Use Your Telescope"/>
      <p:regular r:id="rId32"/>
    </p:embeddedFont>
    <p:embeddedFont>
      <p:font typeface="Merriweather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4D5E0B-A0B9-47E2-8846-CCFE15C7FC78}">
  <a:tblStyle styleId="{3B4D5E0B-A0B9-47E2-8846-CCFE15C7FC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randHotel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32" Type="http://schemas.openxmlformats.org/officeDocument/2006/relationships/font" Target="fonts/AnnieUseYourTelescope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8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1118d79d3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1118d79d3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8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11766c246d9_0_3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0" name="Google Shape;3250;g11766c246d9_0_3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6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g11766c246d9_0_3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8" name="Google Shape;3258;g11766c246d9_0_3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6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g117df1fb60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8" name="Google Shape;3268;g117df1fb60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6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" name="Google Shape;3277;g117df1fb60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8" name="Google Shape;3278;g117df1fb60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6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1766c246d9_0_3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1766c246d9_0_3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11766c246d9_0_3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11766c246d9_0_3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Check in flow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Task main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Task confirmation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Hub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help flow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4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g11766c246d9_0_3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6" name="Google Shape;3316;g11766c246d9_0_3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Styling of help flow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Styling of garden flow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Overlay pop up for info button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g118020018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3" name="Google Shape;3333;g118020018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Styling of help flow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Styling of garden flow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Overlay pop up for info button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11766c246d9_0_3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11766c246d9_0_3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Hardcoded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Hardcoded user data: the staff/care home would be inputting this information into the database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Staff member generated for task assistance is hardcoded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of Oz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Algorithm for assigning tasks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call for help would ping the staff to come and help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8" name="Shape 3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g11766c246d9_0_3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0" name="Google Shape;3350;g11766c246d9_0_3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9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g11511dd74a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1" name="Google Shape;3081;g11511dd74a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9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Google Shape;3360;g11766c246d9_0_6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1" name="Google Shape;3361;g11766c246d9_0_6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4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g11766c246d9_0_3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6" name="Google Shape;3366;g11766c246d9_0_3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6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1149022aeab_0_6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1149022aeab_0_6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9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Google Shape;3140;g11766c246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1" name="Google Shape;3141;g11766c246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2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g11766c246d9_0_3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4" name="Google Shape;3194;g11766c246d9_0_3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11766c246d9_0_3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3" name="Google Shape;3203;g11766c246d9_0_3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7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g117df1fb60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9" name="Google Shape;3219;g117df1fb60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11511dd74a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11511dd74a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7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g11766c246d9_0_3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9" name="Google Shape;3239;g11766c246d9_0_3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0" name="Google Shape;10;p2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2"/>
          <p:cNvSpPr txBox="1"/>
          <p:nvPr>
            <p:ph idx="1" type="subTitle"/>
          </p:nvPr>
        </p:nvSpPr>
        <p:spPr>
          <a:xfrm>
            <a:off x="722375" y="3134551"/>
            <a:ext cx="3052800" cy="69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2"/>
          <p:cNvSpPr txBox="1"/>
          <p:nvPr>
            <p:ph type="ctrTitle"/>
          </p:nvPr>
        </p:nvSpPr>
        <p:spPr>
          <a:xfrm>
            <a:off x="722375" y="1172100"/>
            <a:ext cx="5164500" cy="2050200"/>
          </a:xfrm>
          <a:prstGeom prst="rect">
            <a:avLst/>
          </a:prstGeom>
          <a:ln>
            <a:noFill/>
          </a:ln>
          <a:effectLst>
            <a:outerShdw blurRad="14288" rotWithShape="0" algn="bl" dir="1320000" dist="19050">
              <a:schemeClr val="dk1">
                <a:alpha val="1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1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056" name="Google Shape;1056;p11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380546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767734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8128011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8515232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380546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767734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8128011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8515232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380546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67734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8128011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8515232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380546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7734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128011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515232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380546" y="318054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767734" y="3180540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28011" y="318054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515232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380546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767734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128011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515232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8" name="Google Shape;1188;p11"/>
          <p:cNvSpPr txBox="1"/>
          <p:nvPr>
            <p:ph hasCustomPrompt="1" type="title"/>
          </p:nvPr>
        </p:nvSpPr>
        <p:spPr>
          <a:xfrm>
            <a:off x="1862150" y="1655272"/>
            <a:ext cx="54195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189" name="Google Shape;1189;p11"/>
          <p:cNvSpPr txBox="1"/>
          <p:nvPr>
            <p:ph idx="1" type="subTitle"/>
          </p:nvPr>
        </p:nvSpPr>
        <p:spPr>
          <a:xfrm>
            <a:off x="1862150" y="2934375"/>
            <a:ext cx="54195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bg>
      <p:bgPr>
        <a:solidFill>
          <a:schemeClr val="dk2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3"/>
          <p:cNvSpPr txBox="1"/>
          <p:nvPr>
            <p:ph type="title"/>
          </p:nvPr>
        </p:nvSpPr>
        <p:spPr>
          <a:xfrm>
            <a:off x="1775313" y="146693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3" name="Google Shape;1193;p13"/>
          <p:cNvSpPr txBox="1"/>
          <p:nvPr>
            <p:ph idx="1" type="subTitle"/>
          </p:nvPr>
        </p:nvSpPr>
        <p:spPr>
          <a:xfrm>
            <a:off x="1775314" y="1784568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4" name="Google Shape;1194;p13"/>
          <p:cNvSpPr txBox="1"/>
          <p:nvPr>
            <p:ph idx="2" type="title"/>
          </p:nvPr>
        </p:nvSpPr>
        <p:spPr>
          <a:xfrm>
            <a:off x="1775325" y="2566553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5" name="Google Shape;1195;p13"/>
          <p:cNvSpPr txBox="1"/>
          <p:nvPr>
            <p:ph idx="3" type="subTitle"/>
          </p:nvPr>
        </p:nvSpPr>
        <p:spPr>
          <a:xfrm>
            <a:off x="1775314" y="2884184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6" name="Google Shape;1196;p13"/>
          <p:cNvSpPr txBox="1"/>
          <p:nvPr>
            <p:ph idx="4" type="title"/>
          </p:nvPr>
        </p:nvSpPr>
        <p:spPr>
          <a:xfrm>
            <a:off x="1775313" y="366616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7" name="Google Shape;1197;p13"/>
          <p:cNvSpPr txBox="1"/>
          <p:nvPr>
            <p:ph idx="5" type="subTitle"/>
          </p:nvPr>
        </p:nvSpPr>
        <p:spPr>
          <a:xfrm>
            <a:off x="1775314" y="3983800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8" name="Google Shape;1198;p13"/>
          <p:cNvSpPr txBox="1"/>
          <p:nvPr>
            <p:ph idx="6" type="title"/>
          </p:nvPr>
        </p:nvSpPr>
        <p:spPr>
          <a:xfrm>
            <a:off x="5600724" y="1465030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9" name="Google Shape;1199;p13"/>
          <p:cNvSpPr txBox="1"/>
          <p:nvPr>
            <p:ph idx="7" type="subTitle"/>
          </p:nvPr>
        </p:nvSpPr>
        <p:spPr>
          <a:xfrm>
            <a:off x="5600724" y="1782662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0" name="Google Shape;1200;p13"/>
          <p:cNvSpPr txBox="1"/>
          <p:nvPr>
            <p:ph idx="8" type="title"/>
          </p:nvPr>
        </p:nvSpPr>
        <p:spPr>
          <a:xfrm>
            <a:off x="5600724" y="2566553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1" name="Google Shape;1201;p13"/>
          <p:cNvSpPr txBox="1"/>
          <p:nvPr>
            <p:ph idx="9" type="subTitle"/>
          </p:nvPr>
        </p:nvSpPr>
        <p:spPr>
          <a:xfrm>
            <a:off x="5600724" y="2884184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2" name="Google Shape;1202;p13"/>
          <p:cNvSpPr txBox="1"/>
          <p:nvPr>
            <p:ph idx="13" type="title"/>
          </p:nvPr>
        </p:nvSpPr>
        <p:spPr>
          <a:xfrm>
            <a:off x="5600724" y="366616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3" name="Google Shape;1203;p13"/>
          <p:cNvSpPr txBox="1"/>
          <p:nvPr>
            <p:ph idx="14" type="subTitle"/>
          </p:nvPr>
        </p:nvSpPr>
        <p:spPr>
          <a:xfrm>
            <a:off x="5600724" y="3983802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4" name="Google Shape;1204;p13"/>
          <p:cNvSpPr txBox="1"/>
          <p:nvPr>
            <p:ph hasCustomPrompt="1" idx="15" type="title"/>
          </p:nvPr>
        </p:nvSpPr>
        <p:spPr>
          <a:xfrm>
            <a:off x="1074271" y="1762215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5" name="Google Shape;1205;p13"/>
          <p:cNvSpPr txBox="1"/>
          <p:nvPr>
            <p:ph hasCustomPrompt="1" idx="16" type="title"/>
          </p:nvPr>
        </p:nvSpPr>
        <p:spPr>
          <a:xfrm>
            <a:off x="1074271" y="2858896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/>
          <p:nvPr>
            <p:ph hasCustomPrompt="1" idx="17" type="title"/>
          </p:nvPr>
        </p:nvSpPr>
        <p:spPr>
          <a:xfrm>
            <a:off x="1074271" y="3955577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7" name="Google Shape;1207;p13"/>
          <p:cNvSpPr txBox="1"/>
          <p:nvPr>
            <p:ph hasCustomPrompt="1" idx="18" type="title"/>
          </p:nvPr>
        </p:nvSpPr>
        <p:spPr>
          <a:xfrm>
            <a:off x="4894619" y="1762215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8" name="Google Shape;1208;p13"/>
          <p:cNvSpPr txBox="1"/>
          <p:nvPr>
            <p:ph hasCustomPrompt="1" idx="19" type="title"/>
          </p:nvPr>
        </p:nvSpPr>
        <p:spPr>
          <a:xfrm>
            <a:off x="4894619" y="2858896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/>
          <p:nvPr>
            <p:ph hasCustomPrompt="1" idx="20" type="title"/>
          </p:nvPr>
        </p:nvSpPr>
        <p:spPr>
          <a:xfrm>
            <a:off x="4894619" y="3955577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grpSp>
        <p:nvGrpSpPr>
          <p:cNvPr id="1210" name="Google Shape;1210;p13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211" name="Google Shape;1211;p13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13"/>
          <p:cNvSpPr txBox="1"/>
          <p:nvPr>
            <p:ph idx="21"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AND_BODY_1">
    <p:bg>
      <p:bgPr>
        <a:solidFill>
          <a:schemeClr val="dk2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14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278" name="Google Shape;1278;p14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1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343" name="Google Shape;1343;p14"/>
          <p:cNvSpPr txBox="1"/>
          <p:nvPr>
            <p:ph idx="2" type="title"/>
          </p:nvPr>
        </p:nvSpPr>
        <p:spPr>
          <a:xfrm>
            <a:off x="1523775" y="2987929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4" name="Google Shape;1344;p14"/>
          <p:cNvSpPr txBox="1"/>
          <p:nvPr>
            <p:ph idx="3" type="title"/>
          </p:nvPr>
        </p:nvSpPr>
        <p:spPr>
          <a:xfrm>
            <a:off x="5040775" y="2987929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5" name="Google Shape;1345;p14"/>
          <p:cNvSpPr txBox="1"/>
          <p:nvPr>
            <p:ph idx="1" type="subTitle"/>
          </p:nvPr>
        </p:nvSpPr>
        <p:spPr>
          <a:xfrm>
            <a:off x="1523775" y="3263079"/>
            <a:ext cx="2579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6" name="Google Shape;1346;p14"/>
          <p:cNvSpPr txBox="1"/>
          <p:nvPr>
            <p:ph idx="4" type="subTitle"/>
          </p:nvPr>
        </p:nvSpPr>
        <p:spPr>
          <a:xfrm>
            <a:off x="5040775" y="3263079"/>
            <a:ext cx="2579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7" name="Google Shape;1347;p14"/>
          <p:cNvSpPr txBox="1"/>
          <p:nvPr>
            <p:ph hasCustomPrompt="1" idx="5" type="title"/>
          </p:nvPr>
        </p:nvSpPr>
        <p:spPr>
          <a:xfrm>
            <a:off x="2630771" y="2272007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14"/>
          <p:cNvSpPr txBox="1"/>
          <p:nvPr>
            <p:ph hasCustomPrompt="1" idx="6" type="title"/>
          </p:nvPr>
        </p:nvSpPr>
        <p:spPr>
          <a:xfrm>
            <a:off x="6147771" y="2272007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4">
    <p:bg>
      <p:bgPr>
        <a:solidFill>
          <a:schemeClr val="dk2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15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351" name="Google Shape;1351;p15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1" name="Google Shape;1591;p15"/>
          <p:cNvSpPr txBox="1"/>
          <p:nvPr>
            <p:ph type="title"/>
          </p:nvPr>
        </p:nvSpPr>
        <p:spPr>
          <a:xfrm rot="247">
            <a:off x="2486400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92" name="Google Shape;1592;p15"/>
          <p:cNvSpPr txBox="1"/>
          <p:nvPr>
            <p:ph hasCustomPrompt="1" idx="2" type="title"/>
          </p:nvPr>
        </p:nvSpPr>
        <p:spPr>
          <a:xfrm>
            <a:off x="3651450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15"/>
          <p:cNvSpPr txBox="1"/>
          <p:nvPr>
            <p:ph idx="1" type="subTitle"/>
          </p:nvPr>
        </p:nvSpPr>
        <p:spPr>
          <a:xfrm>
            <a:off x="3258000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ONLY_1_1">
    <p:bg>
      <p:bgPr>
        <a:solidFill>
          <a:schemeClr val="dk2"/>
        </a:solidFill>
      </p:bgPr>
    </p:bg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1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596" name="Google Shape;1596;p1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0" name="Google Shape;1660;p1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661" name="Google Shape;1661;p16"/>
          <p:cNvSpPr txBox="1"/>
          <p:nvPr>
            <p:ph idx="2" type="title"/>
          </p:nvPr>
        </p:nvSpPr>
        <p:spPr>
          <a:xfrm>
            <a:off x="948375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2" name="Google Shape;1662;p16"/>
          <p:cNvSpPr txBox="1"/>
          <p:nvPr>
            <p:ph idx="3" type="title"/>
          </p:nvPr>
        </p:nvSpPr>
        <p:spPr>
          <a:xfrm>
            <a:off x="3510150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3" name="Google Shape;1663;p16"/>
          <p:cNvSpPr txBox="1"/>
          <p:nvPr>
            <p:ph idx="1" type="subTitle"/>
          </p:nvPr>
        </p:nvSpPr>
        <p:spPr>
          <a:xfrm>
            <a:off x="948375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4" name="Google Shape;1664;p16"/>
          <p:cNvSpPr txBox="1"/>
          <p:nvPr>
            <p:ph idx="4" type="subTitle"/>
          </p:nvPr>
        </p:nvSpPr>
        <p:spPr>
          <a:xfrm>
            <a:off x="3510150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5" name="Google Shape;1665;p16"/>
          <p:cNvSpPr txBox="1"/>
          <p:nvPr>
            <p:ph idx="5" type="title"/>
          </p:nvPr>
        </p:nvSpPr>
        <p:spPr>
          <a:xfrm>
            <a:off x="6072024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6" name="Google Shape;1666;p16"/>
          <p:cNvSpPr txBox="1"/>
          <p:nvPr>
            <p:ph idx="6" type="subTitle"/>
          </p:nvPr>
        </p:nvSpPr>
        <p:spPr>
          <a:xfrm>
            <a:off x="6072024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16">
    <p:bg>
      <p:bgPr>
        <a:solidFill>
          <a:schemeClr val="dk2"/>
        </a:solidFill>
      </p:bgPr>
    </p:bg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1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669" name="Google Shape;1669;p1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3" name="Google Shape;1733;p1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734" name="Google Shape;1734;p17"/>
          <p:cNvSpPr txBox="1"/>
          <p:nvPr>
            <p:ph idx="2" type="title"/>
          </p:nvPr>
        </p:nvSpPr>
        <p:spPr>
          <a:xfrm>
            <a:off x="1924228" y="1489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5" name="Google Shape;1735;p17"/>
          <p:cNvSpPr txBox="1"/>
          <p:nvPr>
            <p:ph idx="3" type="title"/>
          </p:nvPr>
        </p:nvSpPr>
        <p:spPr>
          <a:xfrm>
            <a:off x="5096072" y="2606200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6" name="Google Shape;1736;p17"/>
          <p:cNvSpPr txBox="1"/>
          <p:nvPr>
            <p:ph idx="1" type="subTitle"/>
          </p:nvPr>
        </p:nvSpPr>
        <p:spPr>
          <a:xfrm>
            <a:off x="1924228" y="1765075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7" name="Google Shape;1737;p17"/>
          <p:cNvSpPr txBox="1"/>
          <p:nvPr>
            <p:ph idx="4" type="subTitle"/>
          </p:nvPr>
        </p:nvSpPr>
        <p:spPr>
          <a:xfrm>
            <a:off x="5096072" y="2881350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8" name="Google Shape;1738;p17"/>
          <p:cNvSpPr txBox="1"/>
          <p:nvPr>
            <p:ph idx="5" type="title"/>
          </p:nvPr>
        </p:nvSpPr>
        <p:spPr>
          <a:xfrm>
            <a:off x="1924227" y="37145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9" name="Google Shape;1739;p17"/>
          <p:cNvSpPr txBox="1"/>
          <p:nvPr>
            <p:ph idx="6" type="subTitle"/>
          </p:nvPr>
        </p:nvSpPr>
        <p:spPr>
          <a:xfrm>
            <a:off x="1924227" y="3989675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4_1">
    <p:bg>
      <p:bgPr>
        <a:solidFill>
          <a:schemeClr val="dk2"/>
        </a:solidFill>
      </p:bgPr>
    </p:bg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18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742" name="Google Shape;1742;p18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8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8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8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8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8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8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8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8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8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8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8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8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8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8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8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8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8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8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8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8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8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8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8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8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8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2" name="Google Shape;1982;p18"/>
          <p:cNvSpPr txBox="1"/>
          <p:nvPr>
            <p:ph type="title"/>
          </p:nvPr>
        </p:nvSpPr>
        <p:spPr>
          <a:xfrm rot="247">
            <a:off x="4248526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83" name="Google Shape;1983;p18"/>
          <p:cNvSpPr txBox="1"/>
          <p:nvPr>
            <p:ph hasCustomPrompt="1" idx="2" type="title"/>
          </p:nvPr>
        </p:nvSpPr>
        <p:spPr>
          <a:xfrm>
            <a:off x="5413576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4" name="Google Shape;1984;p18"/>
          <p:cNvSpPr txBox="1"/>
          <p:nvPr>
            <p:ph idx="1" type="subTitle"/>
          </p:nvPr>
        </p:nvSpPr>
        <p:spPr>
          <a:xfrm>
            <a:off x="5020126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TITLE_ONLY_1_2_1">
    <p:bg>
      <p:bgPr>
        <a:solidFill>
          <a:schemeClr val="dk2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19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987" name="Google Shape;1987;p19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9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9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9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9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9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9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1" name="Google Shape;2051;p19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052" name="Google Shape;2052;p19"/>
          <p:cNvSpPr txBox="1"/>
          <p:nvPr>
            <p:ph idx="2" type="title"/>
          </p:nvPr>
        </p:nvSpPr>
        <p:spPr>
          <a:xfrm>
            <a:off x="2057424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3" name="Google Shape;2053;p19"/>
          <p:cNvSpPr txBox="1"/>
          <p:nvPr>
            <p:ph idx="3" type="title"/>
          </p:nvPr>
        </p:nvSpPr>
        <p:spPr>
          <a:xfrm>
            <a:off x="2057424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4" name="Google Shape;2054;p19"/>
          <p:cNvSpPr txBox="1"/>
          <p:nvPr>
            <p:ph idx="1" type="subTitle"/>
          </p:nvPr>
        </p:nvSpPr>
        <p:spPr>
          <a:xfrm>
            <a:off x="2057475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5" name="Google Shape;2055;p19"/>
          <p:cNvSpPr txBox="1"/>
          <p:nvPr>
            <p:ph idx="4" type="subTitle"/>
          </p:nvPr>
        </p:nvSpPr>
        <p:spPr>
          <a:xfrm>
            <a:off x="20574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6" name="Google Shape;2056;p19"/>
          <p:cNvSpPr txBox="1"/>
          <p:nvPr>
            <p:ph idx="5" type="title"/>
          </p:nvPr>
        </p:nvSpPr>
        <p:spPr>
          <a:xfrm>
            <a:off x="5882834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7" name="Google Shape;2057;p19"/>
          <p:cNvSpPr txBox="1"/>
          <p:nvPr>
            <p:ph idx="6" type="title"/>
          </p:nvPr>
        </p:nvSpPr>
        <p:spPr>
          <a:xfrm>
            <a:off x="5882834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8" name="Google Shape;2058;p19"/>
          <p:cNvSpPr txBox="1"/>
          <p:nvPr>
            <p:ph idx="7" type="subTitle"/>
          </p:nvPr>
        </p:nvSpPr>
        <p:spPr>
          <a:xfrm>
            <a:off x="5882925" y="344537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9" name="Google Shape;2059;p19"/>
          <p:cNvSpPr txBox="1"/>
          <p:nvPr>
            <p:ph idx="8" type="subTitle"/>
          </p:nvPr>
        </p:nvSpPr>
        <p:spPr>
          <a:xfrm>
            <a:off x="588292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60" name="Google Shape;2060;p19"/>
          <p:cNvSpPr txBox="1"/>
          <p:nvPr>
            <p:ph hasCustomPrompt="1" idx="9" type="title"/>
          </p:nvPr>
        </p:nvSpPr>
        <p:spPr>
          <a:xfrm>
            <a:off x="1356371" y="22717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1" name="Google Shape;2061;p19"/>
          <p:cNvSpPr txBox="1"/>
          <p:nvPr>
            <p:ph hasCustomPrompt="1" idx="13" type="title"/>
          </p:nvPr>
        </p:nvSpPr>
        <p:spPr>
          <a:xfrm>
            <a:off x="1356371" y="34390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2" name="Google Shape;2062;p19"/>
          <p:cNvSpPr txBox="1"/>
          <p:nvPr>
            <p:ph hasCustomPrompt="1" idx="14" type="title"/>
          </p:nvPr>
        </p:nvSpPr>
        <p:spPr>
          <a:xfrm>
            <a:off x="5179021" y="22717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3" name="Google Shape;2063;p19"/>
          <p:cNvSpPr txBox="1"/>
          <p:nvPr>
            <p:ph hasCustomPrompt="1" idx="15" type="title"/>
          </p:nvPr>
        </p:nvSpPr>
        <p:spPr>
          <a:xfrm>
            <a:off x="5179021" y="34390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4_1_1">
    <p:bg>
      <p:bgPr>
        <a:solidFill>
          <a:schemeClr val="dk2"/>
        </a:solidFill>
      </p:bgPr>
    </p:bg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20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2066" name="Google Shape;2066;p20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0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6" name="Google Shape;2306;p20"/>
          <p:cNvSpPr txBox="1"/>
          <p:nvPr>
            <p:ph type="title"/>
          </p:nvPr>
        </p:nvSpPr>
        <p:spPr>
          <a:xfrm rot="247">
            <a:off x="559499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07" name="Google Shape;2307;p20"/>
          <p:cNvSpPr txBox="1"/>
          <p:nvPr>
            <p:ph hasCustomPrompt="1" idx="2" type="title"/>
          </p:nvPr>
        </p:nvSpPr>
        <p:spPr>
          <a:xfrm>
            <a:off x="1724549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8" name="Google Shape;2308;p20"/>
          <p:cNvSpPr txBox="1"/>
          <p:nvPr>
            <p:ph idx="1" type="subTitle"/>
          </p:nvPr>
        </p:nvSpPr>
        <p:spPr>
          <a:xfrm>
            <a:off x="1331099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254" name="Google Shape;254;p3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"/>
          <p:cNvSpPr txBox="1"/>
          <p:nvPr>
            <p:ph type="title"/>
          </p:nvPr>
        </p:nvSpPr>
        <p:spPr>
          <a:xfrm rot="247">
            <a:off x="722375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5" name="Google Shape;495;p3"/>
          <p:cNvSpPr txBox="1"/>
          <p:nvPr>
            <p:ph hasCustomPrompt="1" idx="2" type="title"/>
          </p:nvPr>
        </p:nvSpPr>
        <p:spPr>
          <a:xfrm>
            <a:off x="1887425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3"/>
          <p:cNvSpPr txBox="1"/>
          <p:nvPr>
            <p:ph idx="1" type="subTitle"/>
          </p:nvPr>
        </p:nvSpPr>
        <p:spPr>
          <a:xfrm>
            <a:off x="1493975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3">
    <p:bg>
      <p:bgPr>
        <a:solidFill>
          <a:schemeClr val="dk2"/>
        </a:solidFill>
      </p:bgPr>
    </p:bg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21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311" name="Google Shape;2311;p21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1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1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1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1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5" name="Google Shape;2375;p21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376" name="Google Shape;2376;p21"/>
          <p:cNvSpPr txBox="1"/>
          <p:nvPr>
            <p:ph idx="2" type="title"/>
          </p:nvPr>
        </p:nvSpPr>
        <p:spPr>
          <a:xfrm>
            <a:off x="951000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7" name="Google Shape;2377;p21"/>
          <p:cNvSpPr txBox="1"/>
          <p:nvPr>
            <p:ph idx="3" type="title"/>
          </p:nvPr>
        </p:nvSpPr>
        <p:spPr>
          <a:xfrm>
            <a:off x="951000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8" name="Google Shape;2378;p21"/>
          <p:cNvSpPr txBox="1"/>
          <p:nvPr>
            <p:ph idx="1" type="subTitle"/>
          </p:nvPr>
        </p:nvSpPr>
        <p:spPr>
          <a:xfrm>
            <a:off x="951000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79" name="Google Shape;2379;p21"/>
          <p:cNvSpPr txBox="1"/>
          <p:nvPr>
            <p:ph idx="4" type="subTitle"/>
          </p:nvPr>
        </p:nvSpPr>
        <p:spPr>
          <a:xfrm>
            <a:off x="9510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0" name="Google Shape;2380;p21"/>
          <p:cNvSpPr txBox="1"/>
          <p:nvPr>
            <p:ph idx="5" type="title"/>
          </p:nvPr>
        </p:nvSpPr>
        <p:spPr>
          <a:xfrm>
            <a:off x="6069300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1" name="Google Shape;2381;p21"/>
          <p:cNvSpPr txBox="1"/>
          <p:nvPr>
            <p:ph idx="6" type="title"/>
          </p:nvPr>
        </p:nvSpPr>
        <p:spPr>
          <a:xfrm>
            <a:off x="6069300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2" name="Google Shape;2382;p21"/>
          <p:cNvSpPr txBox="1"/>
          <p:nvPr>
            <p:ph idx="7" type="subTitle"/>
          </p:nvPr>
        </p:nvSpPr>
        <p:spPr>
          <a:xfrm>
            <a:off x="6069300" y="344537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3" name="Google Shape;2383;p21"/>
          <p:cNvSpPr txBox="1"/>
          <p:nvPr>
            <p:ph idx="8" type="subTitle"/>
          </p:nvPr>
        </p:nvSpPr>
        <p:spPr>
          <a:xfrm>
            <a:off x="60693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4" name="Google Shape;2384;p21"/>
          <p:cNvSpPr txBox="1"/>
          <p:nvPr>
            <p:ph idx="9" type="title"/>
          </p:nvPr>
        </p:nvSpPr>
        <p:spPr>
          <a:xfrm>
            <a:off x="3510175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5" name="Google Shape;2385;p21"/>
          <p:cNvSpPr txBox="1"/>
          <p:nvPr>
            <p:ph idx="13" type="title"/>
          </p:nvPr>
        </p:nvSpPr>
        <p:spPr>
          <a:xfrm>
            <a:off x="3510175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6" name="Google Shape;2386;p21"/>
          <p:cNvSpPr txBox="1"/>
          <p:nvPr>
            <p:ph idx="14" type="subTitle"/>
          </p:nvPr>
        </p:nvSpPr>
        <p:spPr>
          <a:xfrm>
            <a:off x="3510175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7" name="Google Shape;2387;p21"/>
          <p:cNvSpPr txBox="1"/>
          <p:nvPr>
            <p:ph idx="15" type="subTitle"/>
          </p:nvPr>
        </p:nvSpPr>
        <p:spPr>
          <a:xfrm>
            <a:off x="35101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umbers">
  <p:cSld name="CUSTOM_4">
    <p:bg>
      <p:bgPr>
        <a:solidFill>
          <a:schemeClr val="dk2"/>
        </a:solidFill>
      </p:bgPr>
    </p:bg>
    <p:spTree>
      <p:nvGrpSpPr>
        <p:cNvPr id="2388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9" name="Google Shape;2389;p22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390" name="Google Shape;2390;p22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4" name="Google Shape;2454;p2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455" name="Google Shape;2455;p22"/>
          <p:cNvSpPr txBox="1"/>
          <p:nvPr>
            <p:ph hasCustomPrompt="1" idx="2" type="title"/>
          </p:nvPr>
        </p:nvSpPr>
        <p:spPr>
          <a:xfrm>
            <a:off x="6394250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6" name="Google Shape;2456;p22"/>
          <p:cNvSpPr txBox="1"/>
          <p:nvPr>
            <p:ph idx="1" type="subTitle"/>
          </p:nvPr>
        </p:nvSpPr>
        <p:spPr>
          <a:xfrm>
            <a:off x="6394250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7" name="Google Shape;2457;p22"/>
          <p:cNvSpPr txBox="1"/>
          <p:nvPr>
            <p:ph hasCustomPrompt="1" idx="3" type="title"/>
          </p:nvPr>
        </p:nvSpPr>
        <p:spPr>
          <a:xfrm>
            <a:off x="3839100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8" name="Google Shape;2458;p22"/>
          <p:cNvSpPr txBox="1"/>
          <p:nvPr>
            <p:ph idx="4" type="subTitle"/>
          </p:nvPr>
        </p:nvSpPr>
        <p:spPr>
          <a:xfrm>
            <a:off x="3839102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9" name="Google Shape;2459;p22"/>
          <p:cNvSpPr txBox="1"/>
          <p:nvPr>
            <p:ph hasCustomPrompt="1" idx="5" type="title"/>
          </p:nvPr>
        </p:nvSpPr>
        <p:spPr>
          <a:xfrm>
            <a:off x="1273975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0" name="Google Shape;2460;p22"/>
          <p:cNvSpPr txBox="1"/>
          <p:nvPr>
            <p:ph idx="6" type="subTitle"/>
          </p:nvPr>
        </p:nvSpPr>
        <p:spPr>
          <a:xfrm>
            <a:off x="1273975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9">
    <p:bg>
      <p:bgPr>
        <a:solidFill>
          <a:schemeClr val="dk2"/>
        </a:solidFill>
      </p:bgPr>
    </p:bg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p23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463" name="Google Shape;2463;p23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3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3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3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3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3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3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3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3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3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3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7" name="Google Shape;2527;p2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528" name="Google Shape;2528;p23"/>
          <p:cNvSpPr txBox="1"/>
          <p:nvPr>
            <p:ph idx="2" type="title"/>
          </p:nvPr>
        </p:nvSpPr>
        <p:spPr>
          <a:xfrm>
            <a:off x="722375" y="2058350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29" name="Google Shape;2529;p23"/>
          <p:cNvSpPr txBox="1"/>
          <p:nvPr>
            <p:ph idx="1" type="subTitle"/>
          </p:nvPr>
        </p:nvSpPr>
        <p:spPr>
          <a:xfrm>
            <a:off x="722375" y="2327172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0" name="Google Shape;2530;p23"/>
          <p:cNvSpPr txBox="1"/>
          <p:nvPr>
            <p:ph idx="3" type="title"/>
          </p:nvPr>
        </p:nvSpPr>
        <p:spPr>
          <a:xfrm>
            <a:off x="722375" y="3681228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1" name="Google Shape;2531;p23"/>
          <p:cNvSpPr txBox="1"/>
          <p:nvPr>
            <p:ph idx="4" type="subTitle"/>
          </p:nvPr>
        </p:nvSpPr>
        <p:spPr>
          <a:xfrm>
            <a:off x="722375" y="3950050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2" name="Google Shape;2532;p23"/>
          <p:cNvSpPr txBox="1"/>
          <p:nvPr>
            <p:ph idx="5" type="title"/>
          </p:nvPr>
        </p:nvSpPr>
        <p:spPr>
          <a:xfrm>
            <a:off x="5911625" y="2058350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3" name="Google Shape;2533;p23"/>
          <p:cNvSpPr txBox="1"/>
          <p:nvPr>
            <p:ph idx="6" type="subTitle"/>
          </p:nvPr>
        </p:nvSpPr>
        <p:spPr>
          <a:xfrm>
            <a:off x="5911625" y="2327172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4" name="Google Shape;2534;p23"/>
          <p:cNvSpPr txBox="1"/>
          <p:nvPr>
            <p:ph idx="7" type="title"/>
          </p:nvPr>
        </p:nvSpPr>
        <p:spPr>
          <a:xfrm>
            <a:off x="5911625" y="3681228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5" name="Google Shape;2535;p23"/>
          <p:cNvSpPr txBox="1"/>
          <p:nvPr>
            <p:ph idx="8" type="subTitle"/>
          </p:nvPr>
        </p:nvSpPr>
        <p:spPr>
          <a:xfrm>
            <a:off x="5911625" y="3950050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6" name="Google Shape;2536;p23"/>
          <p:cNvSpPr txBox="1"/>
          <p:nvPr>
            <p:ph hasCustomPrompt="1" idx="9" type="title"/>
          </p:nvPr>
        </p:nvSpPr>
        <p:spPr>
          <a:xfrm>
            <a:off x="1792898" y="1522824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7" name="Google Shape;2537;p23"/>
          <p:cNvSpPr txBox="1"/>
          <p:nvPr>
            <p:ph hasCustomPrompt="1" idx="13" type="title"/>
          </p:nvPr>
        </p:nvSpPr>
        <p:spPr>
          <a:xfrm>
            <a:off x="1792773" y="3146799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23"/>
          <p:cNvSpPr txBox="1"/>
          <p:nvPr>
            <p:ph hasCustomPrompt="1" idx="14" type="title"/>
          </p:nvPr>
        </p:nvSpPr>
        <p:spPr>
          <a:xfrm>
            <a:off x="5911685" y="1522824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9" name="Google Shape;2539;p23"/>
          <p:cNvSpPr txBox="1"/>
          <p:nvPr>
            <p:ph hasCustomPrompt="1" idx="15" type="title"/>
          </p:nvPr>
        </p:nvSpPr>
        <p:spPr>
          <a:xfrm>
            <a:off x="5911560" y="3146799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2">
    <p:bg>
      <p:bgPr>
        <a:solidFill>
          <a:schemeClr val="dk2"/>
        </a:solidFill>
      </p:bgPr>
    </p:bg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1" name="Google Shape;2541;p24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542" name="Google Shape;2542;p24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4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4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4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4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4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4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4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4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6" name="Google Shape;2606;p2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607" name="Google Shape;2607;p24"/>
          <p:cNvSpPr txBox="1"/>
          <p:nvPr>
            <p:ph idx="2" type="title"/>
          </p:nvPr>
        </p:nvSpPr>
        <p:spPr>
          <a:xfrm>
            <a:off x="1523775" y="3942201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8" name="Google Shape;2608;p24"/>
          <p:cNvSpPr txBox="1"/>
          <p:nvPr>
            <p:ph idx="3" type="title"/>
          </p:nvPr>
        </p:nvSpPr>
        <p:spPr>
          <a:xfrm>
            <a:off x="5040775" y="3942201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9" name="Google Shape;2609;p24"/>
          <p:cNvSpPr txBox="1"/>
          <p:nvPr>
            <p:ph idx="1" type="subTitle"/>
          </p:nvPr>
        </p:nvSpPr>
        <p:spPr>
          <a:xfrm>
            <a:off x="1523775" y="4217350"/>
            <a:ext cx="25797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10" name="Google Shape;2610;p24"/>
          <p:cNvSpPr txBox="1"/>
          <p:nvPr>
            <p:ph idx="4" type="subTitle"/>
          </p:nvPr>
        </p:nvSpPr>
        <p:spPr>
          <a:xfrm>
            <a:off x="5040775" y="4217350"/>
            <a:ext cx="25797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HEADER_1_1_1_2">
    <p:bg>
      <p:bgPr>
        <a:solidFill>
          <a:schemeClr val="dk2"/>
        </a:solidFill>
      </p:bgPr>
    </p:bg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2" name="Google Shape;2612;p25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2613" name="Google Shape;2613;p25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4641483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502910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5416327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580394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619117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6578358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696598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735320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7740823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128011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5"/>
            <p:cNvSpPr/>
            <p:nvPr/>
          </p:nvSpPr>
          <p:spPr>
            <a:xfrm>
              <a:off x="8515232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5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4641483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502910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5416327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580394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619117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6578358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696598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735320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7740823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128011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515232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4641483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5029105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5416327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5803948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619117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5"/>
            <p:cNvSpPr/>
            <p:nvPr/>
          </p:nvSpPr>
          <p:spPr>
            <a:xfrm>
              <a:off x="6578358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5"/>
            <p:cNvSpPr/>
            <p:nvPr/>
          </p:nvSpPr>
          <p:spPr>
            <a:xfrm>
              <a:off x="696598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7353201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7740823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8128011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8515232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5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5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4641483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5029105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5416327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5803948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619117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6578358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696598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7353201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7740823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8128011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8515232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5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5"/>
            <p:cNvSpPr/>
            <p:nvPr/>
          </p:nvSpPr>
          <p:spPr>
            <a:xfrm>
              <a:off x="4641483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5029105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5416327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5803948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619117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6578358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696598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7353201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7740823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8128011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8515232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5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4641483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5029105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5416327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5803948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6191170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6578358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696598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7353201" y="3180540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7740823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8128011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515232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5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5"/>
            <p:cNvSpPr/>
            <p:nvPr/>
          </p:nvSpPr>
          <p:spPr>
            <a:xfrm>
              <a:off x="4641483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5"/>
            <p:cNvSpPr/>
            <p:nvPr/>
          </p:nvSpPr>
          <p:spPr>
            <a:xfrm>
              <a:off x="502910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5"/>
            <p:cNvSpPr/>
            <p:nvPr/>
          </p:nvSpPr>
          <p:spPr>
            <a:xfrm>
              <a:off x="5416327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5"/>
            <p:cNvSpPr/>
            <p:nvPr/>
          </p:nvSpPr>
          <p:spPr>
            <a:xfrm>
              <a:off x="580394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5"/>
            <p:cNvSpPr/>
            <p:nvPr/>
          </p:nvSpPr>
          <p:spPr>
            <a:xfrm>
              <a:off x="619117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5"/>
            <p:cNvSpPr/>
            <p:nvPr/>
          </p:nvSpPr>
          <p:spPr>
            <a:xfrm>
              <a:off x="6578358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5"/>
            <p:cNvSpPr/>
            <p:nvPr/>
          </p:nvSpPr>
          <p:spPr>
            <a:xfrm>
              <a:off x="696598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5"/>
            <p:cNvSpPr/>
            <p:nvPr/>
          </p:nvSpPr>
          <p:spPr>
            <a:xfrm>
              <a:off x="735320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5"/>
            <p:cNvSpPr/>
            <p:nvPr/>
          </p:nvSpPr>
          <p:spPr>
            <a:xfrm>
              <a:off x="7740823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5"/>
            <p:cNvSpPr/>
            <p:nvPr/>
          </p:nvSpPr>
          <p:spPr>
            <a:xfrm>
              <a:off x="8128011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5"/>
            <p:cNvSpPr/>
            <p:nvPr/>
          </p:nvSpPr>
          <p:spPr>
            <a:xfrm>
              <a:off x="8515232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5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5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5"/>
            <p:cNvSpPr/>
            <p:nvPr/>
          </p:nvSpPr>
          <p:spPr>
            <a:xfrm>
              <a:off x="4641483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5"/>
            <p:cNvSpPr/>
            <p:nvPr/>
          </p:nvSpPr>
          <p:spPr>
            <a:xfrm>
              <a:off x="502910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5"/>
            <p:cNvSpPr/>
            <p:nvPr/>
          </p:nvSpPr>
          <p:spPr>
            <a:xfrm>
              <a:off x="5416327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5"/>
            <p:cNvSpPr/>
            <p:nvPr/>
          </p:nvSpPr>
          <p:spPr>
            <a:xfrm>
              <a:off x="580394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5"/>
            <p:cNvSpPr/>
            <p:nvPr/>
          </p:nvSpPr>
          <p:spPr>
            <a:xfrm>
              <a:off x="619117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5"/>
            <p:cNvSpPr/>
            <p:nvPr/>
          </p:nvSpPr>
          <p:spPr>
            <a:xfrm>
              <a:off x="6578358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5"/>
            <p:cNvSpPr/>
            <p:nvPr/>
          </p:nvSpPr>
          <p:spPr>
            <a:xfrm>
              <a:off x="696598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5"/>
            <p:cNvSpPr/>
            <p:nvPr/>
          </p:nvSpPr>
          <p:spPr>
            <a:xfrm>
              <a:off x="7353201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5"/>
            <p:cNvSpPr/>
            <p:nvPr/>
          </p:nvSpPr>
          <p:spPr>
            <a:xfrm>
              <a:off x="7740823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5"/>
            <p:cNvSpPr/>
            <p:nvPr/>
          </p:nvSpPr>
          <p:spPr>
            <a:xfrm>
              <a:off x="8128011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5"/>
            <p:cNvSpPr/>
            <p:nvPr/>
          </p:nvSpPr>
          <p:spPr>
            <a:xfrm>
              <a:off x="8515232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5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5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5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5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5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5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5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5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5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5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5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5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5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5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5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5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5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5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5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5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5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5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5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5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5" name="Google Shape;2765;p25"/>
          <p:cNvSpPr txBox="1"/>
          <p:nvPr>
            <p:ph idx="1" type="subTitle"/>
          </p:nvPr>
        </p:nvSpPr>
        <p:spPr>
          <a:xfrm>
            <a:off x="722375" y="1543323"/>
            <a:ext cx="3052800" cy="112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66" name="Google Shape;2766;p25"/>
          <p:cNvSpPr txBox="1"/>
          <p:nvPr/>
        </p:nvSpPr>
        <p:spPr>
          <a:xfrm>
            <a:off x="722375" y="2747522"/>
            <a:ext cx="36213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7" name="Google Shape;2767;p25"/>
          <p:cNvSpPr txBox="1"/>
          <p:nvPr>
            <p:ph type="ctrTitle"/>
          </p:nvPr>
        </p:nvSpPr>
        <p:spPr>
          <a:xfrm>
            <a:off x="722375" y="555049"/>
            <a:ext cx="3849600" cy="1021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320000" dist="19050">
              <a:schemeClr val="dk1">
                <a:alpha val="1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15">
    <p:bg>
      <p:bgPr>
        <a:solidFill>
          <a:schemeClr val="dk2"/>
        </a:solidFill>
      </p:bgPr>
    </p:bg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2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770" name="Google Shape;2770;p2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4" name="Google Shape;2834;p2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835" name="Google Shape;2835;p26"/>
          <p:cNvSpPr txBox="1"/>
          <p:nvPr>
            <p:ph idx="1" type="subTitle"/>
          </p:nvPr>
        </p:nvSpPr>
        <p:spPr>
          <a:xfrm>
            <a:off x="1010500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6" name="Google Shape;2836;p26"/>
          <p:cNvSpPr txBox="1"/>
          <p:nvPr>
            <p:ph hasCustomPrompt="1" idx="2" type="title"/>
          </p:nvPr>
        </p:nvSpPr>
        <p:spPr>
          <a:xfrm>
            <a:off x="1383400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7" name="Google Shape;2837;p26"/>
          <p:cNvSpPr txBox="1"/>
          <p:nvPr>
            <p:ph idx="3" type="subTitle"/>
          </p:nvPr>
        </p:nvSpPr>
        <p:spPr>
          <a:xfrm>
            <a:off x="3570575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8" name="Google Shape;2838;p26"/>
          <p:cNvSpPr txBox="1"/>
          <p:nvPr>
            <p:ph hasCustomPrompt="1" idx="4" type="title"/>
          </p:nvPr>
        </p:nvSpPr>
        <p:spPr>
          <a:xfrm>
            <a:off x="3943475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9" name="Google Shape;2839;p26"/>
          <p:cNvSpPr txBox="1"/>
          <p:nvPr>
            <p:ph idx="5" type="subTitle"/>
          </p:nvPr>
        </p:nvSpPr>
        <p:spPr>
          <a:xfrm>
            <a:off x="6130700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40" name="Google Shape;2840;p26"/>
          <p:cNvSpPr txBox="1"/>
          <p:nvPr>
            <p:ph hasCustomPrompt="1" idx="6" type="title"/>
          </p:nvPr>
        </p:nvSpPr>
        <p:spPr>
          <a:xfrm>
            <a:off x="6503600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5_1">
    <p:bg>
      <p:bgPr>
        <a:solidFill>
          <a:schemeClr val="dk2"/>
        </a:solidFill>
      </p:bgPr>
    </p:bg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2" name="Google Shape;2842;p2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843" name="Google Shape;2843;p2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7" name="Google Shape;2907;p2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908" name="Google Shape;2908;p27"/>
          <p:cNvSpPr txBox="1"/>
          <p:nvPr>
            <p:ph idx="2" type="title"/>
          </p:nvPr>
        </p:nvSpPr>
        <p:spPr>
          <a:xfrm>
            <a:off x="6027245" y="2490925"/>
            <a:ext cx="2196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09" name="Google Shape;2909;p27"/>
          <p:cNvSpPr txBox="1"/>
          <p:nvPr>
            <p:ph idx="3" type="title"/>
          </p:nvPr>
        </p:nvSpPr>
        <p:spPr>
          <a:xfrm>
            <a:off x="920155" y="2490925"/>
            <a:ext cx="2196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10" name="Google Shape;2910;p27"/>
          <p:cNvSpPr txBox="1"/>
          <p:nvPr>
            <p:ph idx="1" type="subTitle"/>
          </p:nvPr>
        </p:nvSpPr>
        <p:spPr>
          <a:xfrm>
            <a:off x="6027245" y="2759749"/>
            <a:ext cx="2196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11" name="Google Shape;2911;p27"/>
          <p:cNvSpPr txBox="1"/>
          <p:nvPr>
            <p:ph idx="4" type="subTitle"/>
          </p:nvPr>
        </p:nvSpPr>
        <p:spPr>
          <a:xfrm>
            <a:off x="920155" y="2759749"/>
            <a:ext cx="2196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7">
    <p:bg>
      <p:bgPr>
        <a:solidFill>
          <a:schemeClr val="dk2"/>
        </a:solidFill>
      </p:bgPr>
    </p:bg>
    <p:spTree>
      <p:nvGrpSpPr>
        <p:cNvPr id="2912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28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914" name="Google Shape;2914;p28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8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8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8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380546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767734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8128011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8515232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380546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767734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8128011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8515232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380546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767734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8128011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8515232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380546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767734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8128011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8515232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380546" y="318054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767734" y="3180540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8128011" y="318054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8515232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80546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767734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8128011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8515232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8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8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8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6" name="Google Shape;3046;p28"/>
          <p:cNvSpPr txBox="1"/>
          <p:nvPr>
            <p:ph type="title"/>
          </p:nvPr>
        </p:nvSpPr>
        <p:spPr>
          <a:xfrm>
            <a:off x="2880750" y="3493700"/>
            <a:ext cx="3382500" cy="3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47" name="Google Shape;3047;p28"/>
          <p:cNvSpPr txBox="1"/>
          <p:nvPr>
            <p:ph idx="1" type="subTitle"/>
          </p:nvPr>
        </p:nvSpPr>
        <p:spPr>
          <a:xfrm>
            <a:off x="1577700" y="1428727"/>
            <a:ext cx="5988600" cy="1831200"/>
          </a:xfrm>
          <a:prstGeom prst="rect">
            <a:avLst/>
          </a:prstGeom>
          <a:noFill/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"/>
          <p:cNvSpPr txBox="1"/>
          <p:nvPr>
            <p:ph idx="1" type="body"/>
          </p:nvPr>
        </p:nvSpPr>
        <p:spPr>
          <a:xfrm>
            <a:off x="722375" y="1295125"/>
            <a:ext cx="7916700" cy="3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499" name="Google Shape;499;p4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500" name="Google Shape;500;p4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" name="Google Shape;564;p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"/>
          <p:cNvSpPr txBox="1"/>
          <p:nvPr>
            <p:ph idx="1" type="body"/>
          </p:nvPr>
        </p:nvSpPr>
        <p:spPr>
          <a:xfrm>
            <a:off x="722375" y="2043975"/>
            <a:ext cx="38496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7" name="Google Shape;567;p5"/>
          <p:cNvSpPr txBox="1"/>
          <p:nvPr>
            <p:ph idx="2" type="body"/>
          </p:nvPr>
        </p:nvSpPr>
        <p:spPr>
          <a:xfrm>
            <a:off x="4676650" y="2043975"/>
            <a:ext cx="38496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68" name="Google Shape;568;p5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569" name="Google Shape;569;p5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5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636" name="Google Shape;636;p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"/>
          <p:cNvSpPr txBox="1"/>
          <p:nvPr>
            <p:ph idx="1" type="body"/>
          </p:nvPr>
        </p:nvSpPr>
        <p:spPr>
          <a:xfrm>
            <a:off x="4572100" y="1742475"/>
            <a:ext cx="38496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703" name="Google Shape;703;p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704" name="Google Shape;704;p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7"/>
          <p:cNvSpPr txBox="1"/>
          <p:nvPr>
            <p:ph type="title"/>
          </p:nvPr>
        </p:nvSpPr>
        <p:spPr>
          <a:xfrm>
            <a:off x="4572000" y="1012620"/>
            <a:ext cx="384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"/>
          <p:cNvSpPr txBox="1"/>
          <p:nvPr>
            <p:ph idx="1" type="subTitle"/>
          </p:nvPr>
        </p:nvSpPr>
        <p:spPr>
          <a:xfrm>
            <a:off x="1577700" y="1807350"/>
            <a:ext cx="5988600" cy="1224000"/>
          </a:xfrm>
          <a:prstGeom prst="rect">
            <a:avLst/>
          </a:prstGeom>
          <a:noFill/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rand Hotel"/>
              <a:buNone/>
              <a:defRPr sz="60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771" name="Google Shape;771;p8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772" name="Google Shape;772;p8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80546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7734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155356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54257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929799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31742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2704609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309223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3479452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867074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25429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641483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502910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5416327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580394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619117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6578358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696598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35320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740823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128011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515232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380546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67734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1155356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54257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1929799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31742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704609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09223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3479452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3867074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425429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4641483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02910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5416327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80394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619117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78358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96598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735320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7740823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128011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515232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380546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767734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8128011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515232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380546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767734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128011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515232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380546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67734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128011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8515232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80546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67734" y="3180540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128011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515232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80546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767734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1155356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154257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1929799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231742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2704609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09223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479452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867074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425429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4641483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502910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5416327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580394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619117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6578358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696598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735320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7740823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8128011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8515232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80546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67734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155356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54257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929799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317421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2704609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3092231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479452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3867074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425429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641483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02910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5416327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80394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619117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6578358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696598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7353201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7740823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8128011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8515232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"/>
          <p:cNvSpPr txBox="1"/>
          <p:nvPr>
            <p:ph type="title"/>
          </p:nvPr>
        </p:nvSpPr>
        <p:spPr>
          <a:xfrm>
            <a:off x="722375" y="1591425"/>
            <a:ext cx="26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942" name="Google Shape;942;p9"/>
          <p:cNvSpPr txBox="1"/>
          <p:nvPr>
            <p:ph idx="1" type="subTitle"/>
          </p:nvPr>
        </p:nvSpPr>
        <p:spPr>
          <a:xfrm>
            <a:off x="722375" y="2323675"/>
            <a:ext cx="2681400" cy="11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943" name="Google Shape;943;p9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944" name="Google Shape;944;p9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"/>
          <p:cNvSpPr txBox="1"/>
          <p:nvPr>
            <p:ph type="title"/>
          </p:nvPr>
        </p:nvSpPr>
        <p:spPr>
          <a:xfrm>
            <a:off x="5452600" y="1476775"/>
            <a:ext cx="2934000" cy="2190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2375" y="425725"/>
            <a:ext cx="7699200" cy="5727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32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erriweather"/>
              <a:buNone/>
              <a:defRPr sz="36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8350" y="1126725"/>
            <a:ext cx="7727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4.jpg"/><Relationship Id="rId5" Type="http://schemas.openxmlformats.org/officeDocument/2006/relationships/image" Target="../media/image15.jpg"/><Relationship Id="rId6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2" name="Google Shape;3052;p29"/>
          <p:cNvPicPr preferRelativeResize="0"/>
          <p:nvPr/>
        </p:nvPicPr>
        <p:blipFill rotWithShape="1">
          <a:blip r:embed="rId3">
            <a:alphaModFix/>
          </a:blip>
          <a:srcRect b="32500" l="0" r="0" t="21326"/>
          <a:stretch/>
        </p:blipFill>
        <p:spPr>
          <a:xfrm>
            <a:off x="337300" y="607024"/>
            <a:ext cx="5716050" cy="26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3" name="Google Shape;3053;p29"/>
          <p:cNvSpPr txBox="1"/>
          <p:nvPr/>
        </p:nvSpPr>
        <p:spPr>
          <a:xfrm>
            <a:off x="7504450" y="607025"/>
            <a:ext cx="147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Annie N.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54" name="Google Shape;3054;p29"/>
          <p:cNvGrpSpPr/>
          <p:nvPr/>
        </p:nvGrpSpPr>
        <p:grpSpPr>
          <a:xfrm>
            <a:off x="6454943" y="86427"/>
            <a:ext cx="1049508" cy="1533806"/>
            <a:chOff x="4341910" y="-340798"/>
            <a:chExt cx="4082100" cy="4947762"/>
          </a:xfrm>
        </p:grpSpPr>
        <p:sp>
          <p:nvSpPr>
            <p:cNvPr id="3055" name="Google Shape;3055;p29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rgbClr val="212121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397A78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74B5B0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60" name="Google Shape;3060;p29"/>
          <p:cNvPicPr preferRelativeResize="0"/>
          <p:nvPr/>
        </p:nvPicPr>
        <p:blipFill rotWithShape="1">
          <a:blip r:embed="rId4">
            <a:alphaModFix/>
          </a:blip>
          <a:srcRect b="37907" l="28057" r="53094" t="32256"/>
          <a:stretch/>
        </p:blipFill>
        <p:spPr>
          <a:xfrm>
            <a:off x="6515508" y="446496"/>
            <a:ext cx="929100" cy="1103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061" name="Google Shape;3061;p29"/>
          <p:cNvGrpSpPr/>
          <p:nvPr/>
        </p:nvGrpSpPr>
        <p:grpSpPr>
          <a:xfrm>
            <a:off x="6515509" y="1804860"/>
            <a:ext cx="1049508" cy="1359645"/>
            <a:chOff x="4341910" y="-340798"/>
            <a:chExt cx="4082100" cy="4947762"/>
          </a:xfrm>
        </p:grpSpPr>
        <p:sp>
          <p:nvSpPr>
            <p:cNvPr id="3062" name="Google Shape;3062;p29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7" name="Google Shape;3067;p29"/>
          <p:cNvSpPr txBox="1"/>
          <p:nvPr/>
        </p:nvSpPr>
        <p:spPr>
          <a:xfrm>
            <a:off x="7574650" y="2325460"/>
            <a:ext cx="133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Cyrus D.</a:t>
            </a:r>
            <a:endParaRPr/>
          </a:p>
        </p:txBody>
      </p:sp>
      <p:pic>
        <p:nvPicPr>
          <p:cNvPr id="3068" name="Google Shape;306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0894" y="2129277"/>
            <a:ext cx="959100" cy="992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9" name="Google Shape;3069;p29"/>
          <p:cNvSpPr txBox="1"/>
          <p:nvPr>
            <p:ph idx="4294967295" type="title"/>
          </p:nvPr>
        </p:nvSpPr>
        <p:spPr>
          <a:xfrm>
            <a:off x="7574650" y="3986525"/>
            <a:ext cx="13353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Steven. G. O.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70" name="Google Shape;3070;p29"/>
          <p:cNvGrpSpPr/>
          <p:nvPr/>
        </p:nvGrpSpPr>
        <p:grpSpPr>
          <a:xfrm>
            <a:off x="6605290" y="3292958"/>
            <a:ext cx="870304" cy="1480370"/>
            <a:chOff x="4341910" y="-340798"/>
            <a:chExt cx="4082100" cy="4947762"/>
          </a:xfrm>
        </p:grpSpPr>
        <p:sp>
          <p:nvSpPr>
            <p:cNvPr id="3071" name="Google Shape;3071;p29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76" name="Google Shape;307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2740" y="3608877"/>
            <a:ext cx="702300" cy="108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77" name="Google Shape;3077;p29"/>
          <p:cNvSpPr txBox="1"/>
          <p:nvPr/>
        </p:nvSpPr>
        <p:spPr>
          <a:xfrm>
            <a:off x="411850" y="3164500"/>
            <a:ext cx="571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Brighten your community — together!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8" name="Google Shape;3078;p29"/>
          <p:cNvSpPr txBox="1"/>
          <p:nvPr/>
        </p:nvSpPr>
        <p:spPr>
          <a:xfrm>
            <a:off x="411850" y="4373125"/>
            <a:ext cx="46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Midway Milestone Presentation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38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</a:t>
            </a:r>
            <a:r>
              <a:rPr lang="en"/>
              <a:t> Task Violations 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53" name="Google Shape;3253;p38"/>
          <p:cNvSpPr/>
          <p:nvPr/>
        </p:nvSpPr>
        <p:spPr>
          <a:xfrm>
            <a:off x="6414875" y="1644375"/>
            <a:ext cx="2006700" cy="235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H11 </a:t>
            </a:r>
            <a:r>
              <a:rPr lang="en"/>
              <a:t>Accessibility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Text and icons are too small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4" name="Google Shape;3254;p38"/>
          <p:cNvSpPr/>
          <p:nvPr/>
        </p:nvSpPr>
        <p:spPr>
          <a:xfrm>
            <a:off x="956075" y="1644375"/>
            <a:ext cx="2006700" cy="235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H6 Recognition not Recall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Users are not clear when they are, or that they can post to the garden </a:t>
            </a:r>
            <a:endParaRPr/>
          </a:p>
        </p:txBody>
      </p:sp>
      <p:sp>
        <p:nvSpPr>
          <p:cNvPr id="3255" name="Google Shape;3255;p38"/>
          <p:cNvSpPr/>
          <p:nvPr/>
        </p:nvSpPr>
        <p:spPr>
          <a:xfrm>
            <a:off x="3685475" y="1644375"/>
            <a:ext cx="2006700" cy="235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 Match Between System and Real World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do the plant icons mean?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9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39"/>
          <p:cNvSpPr/>
          <p:nvPr/>
        </p:nvSpPr>
        <p:spPr>
          <a:xfrm>
            <a:off x="6298675" y="1295125"/>
            <a:ext cx="2597100" cy="3617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1" name="Google Shape;3261;p39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</a:t>
            </a:r>
            <a:r>
              <a:rPr lang="en"/>
              <a:t> Task Revisions</a:t>
            </a:r>
            <a:endParaRPr/>
          </a:p>
        </p:txBody>
      </p:sp>
      <p:pic>
        <p:nvPicPr>
          <p:cNvPr id="3262" name="Google Shape;3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4" y="1353878"/>
            <a:ext cx="1834850" cy="32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3" name="Google Shape;32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450" y="1295126"/>
            <a:ext cx="1927724" cy="3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4" name="Google Shape;3264;p39"/>
          <p:cNvSpPr/>
          <p:nvPr/>
        </p:nvSpPr>
        <p:spPr>
          <a:xfrm>
            <a:off x="2686688" y="2585875"/>
            <a:ext cx="1155300" cy="83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5" name="Google Shape;3265;p39"/>
          <p:cNvSpPr txBox="1"/>
          <p:nvPr/>
        </p:nvSpPr>
        <p:spPr>
          <a:xfrm>
            <a:off x="6543175" y="1939525"/>
            <a:ext cx="2108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Clarify what the page is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Bigger text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contrast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9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p40"/>
          <p:cNvSpPr/>
          <p:nvPr/>
        </p:nvSpPr>
        <p:spPr>
          <a:xfrm>
            <a:off x="6324650" y="1260150"/>
            <a:ext cx="2597100" cy="3617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1" name="Google Shape;3271;p40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 Revisions</a:t>
            </a:r>
            <a:endParaRPr/>
          </a:p>
        </p:txBody>
      </p:sp>
      <p:pic>
        <p:nvPicPr>
          <p:cNvPr id="3272" name="Google Shape;3272;p40"/>
          <p:cNvPicPr preferRelativeResize="0"/>
          <p:nvPr/>
        </p:nvPicPr>
        <p:blipFill rotWithShape="1">
          <a:blip r:embed="rId3">
            <a:alphaModFix/>
          </a:blip>
          <a:srcRect b="0" l="0" r="0" t="1302"/>
          <a:stretch/>
        </p:blipFill>
        <p:spPr>
          <a:xfrm>
            <a:off x="359175" y="1295125"/>
            <a:ext cx="2082575" cy="366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3" name="Google Shape;3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8150" y="1260157"/>
            <a:ext cx="2082576" cy="37300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4" name="Google Shape;3274;p40"/>
          <p:cNvSpPr/>
          <p:nvPr/>
        </p:nvSpPr>
        <p:spPr>
          <a:xfrm>
            <a:off x="2650038" y="2709500"/>
            <a:ext cx="1155300" cy="83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5" name="Google Shape;3275;p40"/>
          <p:cNvSpPr txBox="1"/>
          <p:nvPr/>
        </p:nvSpPr>
        <p:spPr>
          <a:xfrm>
            <a:off x="6529100" y="2006850"/>
            <a:ext cx="2188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Grid style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readability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Distinguish plants by text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9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p41"/>
          <p:cNvSpPr/>
          <p:nvPr/>
        </p:nvSpPr>
        <p:spPr>
          <a:xfrm>
            <a:off x="6298675" y="1192825"/>
            <a:ext cx="2597100" cy="3617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1" name="Google Shape;3281;p41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 Revisions</a:t>
            </a:r>
            <a:endParaRPr/>
          </a:p>
        </p:txBody>
      </p:sp>
      <p:pic>
        <p:nvPicPr>
          <p:cNvPr id="3282" name="Google Shape;3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3" y="1226975"/>
            <a:ext cx="1997051" cy="354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3" name="Google Shape;32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275" y="1221250"/>
            <a:ext cx="1997050" cy="35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4" name="Google Shape;3284;p41"/>
          <p:cNvSpPr/>
          <p:nvPr/>
        </p:nvSpPr>
        <p:spPr>
          <a:xfrm>
            <a:off x="2801200" y="2672950"/>
            <a:ext cx="1155300" cy="83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5" name="Google Shape;3285;p41"/>
          <p:cNvSpPr txBox="1"/>
          <p:nvPr/>
        </p:nvSpPr>
        <p:spPr>
          <a:xfrm>
            <a:off x="6507325" y="1395400"/>
            <a:ext cx="2179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Clarify when you are editing a post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new photos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Descriptive buttons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Color contrast to focus attention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9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42"/>
          <p:cNvSpPr txBox="1"/>
          <p:nvPr>
            <p:ph idx="1" type="body"/>
          </p:nvPr>
        </p:nvSpPr>
        <p:spPr>
          <a:xfrm>
            <a:off x="556263" y="3606625"/>
            <a:ext cx="150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Figma</a:t>
            </a:r>
            <a:endParaRPr sz="2000"/>
          </a:p>
        </p:txBody>
      </p:sp>
      <p:sp>
        <p:nvSpPr>
          <p:cNvPr id="3291" name="Google Shape;3291;p42"/>
          <p:cNvSpPr txBox="1"/>
          <p:nvPr>
            <p:ph type="title"/>
          </p:nvPr>
        </p:nvSpPr>
        <p:spPr>
          <a:xfrm>
            <a:off x="722375" y="501925"/>
            <a:ext cx="7699200" cy="1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Tools</a:t>
            </a:r>
            <a:endParaRPr/>
          </a:p>
        </p:txBody>
      </p:sp>
      <p:pic>
        <p:nvPicPr>
          <p:cNvPr id="3292" name="Google Shape;3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37" y="1622075"/>
            <a:ext cx="1889550" cy="18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3" name="Google Shape;329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463" y="1622050"/>
            <a:ext cx="1889550" cy="18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4" name="Google Shape;329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4671" y="1622050"/>
            <a:ext cx="1852932" cy="18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5" name="Google Shape;3295;p42"/>
          <p:cNvSpPr txBox="1"/>
          <p:nvPr>
            <p:ph idx="1" type="body"/>
          </p:nvPr>
        </p:nvSpPr>
        <p:spPr>
          <a:xfrm>
            <a:off x="2772575" y="3606625"/>
            <a:ext cx="150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GitHub</a:t>
            </a:r>
            <a:endParaRPr sz="2000"/>
          </a:p>
        </p:txBody>
      </p:sp>
      <p:sp>
        <p:nvSpPr>
          <p:cNvPr id="3296" name="Google Shape;3296;p42"/>
          <p:cNvSpPr txBox="1"/>
          <p:nvPr>
            <p:ph idx="1" type="body"/>
          </p:nvPr>
        </p:nvSpPr>
        <p:spPr>
          <a:xfrm>
            <a:off x="4899788" y="3606625"/>
            <a:ext cx="16809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ReactNative</a:t>
            </a:r>
            <a:endParaRPr sz="2000"/>
          </a:p>
        </p:txBody>
      </p:sp>
      <p:sp>
        <p:nvSpPr>
          <p:cNvPr id="3297" name="Google Shape;3297;p42"/>
          <p:cNvSpPr txBox="1"/>
          <p:nvPr>
            <p:ph idx="1" type="body"/>
          </p:nvPr>
        </p:nvSpPr>
        <p:spPr>
          <a:xfrm>
            <a:off x="7103338" y="3606625"/>
            <a:ext cx="1502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Firebase</a:t>
            </a:r>
            <a:endParaRPr sz="2000"/>
          </a:p>
        </p:txBody>
      </p:sp>
      <p:pic>
        <p:nvPicPr>
          <p:cNvPr id="3298" name="Google Shape;329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8212" y="1640350"/>
            <a:ext cx="1852950" cy="18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2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p4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Features</a:t>
            </a:r>
            <a:endParaRPr/>
          </a:p>
        </p:txBody>
      </p:sp>
      <p:sp>
        <p:nvSpPr>
          <p:cNvPr id="3304" name="Google Shape;3304;p43"/>
          <p:cNvSpPr/>
          <p:nvPr/>
        </p:nvSpPr>
        <p:spPr>
          <a:xfrm>
            <a:off x="722375" y="16273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Check-in 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3305" name="Google Shape;3305;p43"/>
          <p:cNvSpPr/>
          <p:nvPr/>
        </p:nvSpPr>
        <p:spPr>
          <a:xfrm>
            <a:off x="3892775" y="16273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Task Confirmation 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3306" name="Google Shape;3306;p43"/>
          <p:cNvSpPr/>
          <p:nvPr/>
        </p:nvSpPr>
        <p:spPr>
          <a:xfrm>
            <a:off x="6949775" y="16273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Help Screens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(Task 2)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3307" name="Google Shape;3307;p43"/>
          <p:cNvSpPr/>
          <p:nvPr/>
        </p:nvSpPr>
        <p:spPr>
          <a:xfrm>
            <a:off x="2307575" y="33902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Task Main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3308" name="Google Shape;3308;p43"/>
          <p:cNvSpPr/>
          <p:nvPr/>
        </p:nvSpPr>
        <p:spPr>
          <a:xfrm>
            <a:off x="5477975" y="33902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Task “Hub”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3309" name="Google Shape;3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297" y="2048951"/>
            <a:ext cx="1200051" cy="9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0" name="Google Shape;33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397" y="3862451"/>
            <a:ext cx="1200051" cy="9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1" name="Google Shape;3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647" y="2085988"/>
            <a:ext cx="1200051" cy="9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2" name="Google Shape;33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772" y="3759451"/>
            <a:ext cx="1200051" cy="9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3" name="Google Shape;3313;p4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7597197" y="2048951"/>
            <a:ext cx="1200051" cy="97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7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4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</a:t>
            </a:r>
            <a:r>
              <a:rPr lang="en"/>
              <a:t>mplemented Features</a:t>
            </a:r>
            <a:endParaRPr/>
          </a:p>
        </p:txBody>
      </p:sp>
      <p:sp>
        <p:nvSpPr>
          <p:cNvPr id="3319" name="Google Shape;3319;p44"/>
          <p:cNvSpPr/>
          <p:nvPr/>
        </p:nvSpPr>
        <p:spPr>
          <a:xfrm>
            <a:off x="1476863" y="156412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Help Screens Style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20" name="Google Shape;3320;p44"/>
          <p:cNvSpPr/>
          <p:nvPr/>
        </p:nvSpPr>
        <p:spPr>
          <a:xfrm>
            <a:off x="3737213" y="156412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Garden Screens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21" name="Google Shape;3321;p44"/>
          <p:cNvSpPr/>
          <p:nvPr/>
        </p:nvSpPr>
        <p:spPr>
          <a:xfrm>
            <a:off x="6081938" y="156412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Overlay pop up for info button 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22" name="Google Shape;3322;p44"/>
          <p:cNvSpPr/>
          <p:nvPr/>
        </p:nvSpPr>
        <p:spPr>
          <a:xfrm>
            <a:off x="4743538" y="2458775"/>
            <a:ext cx="3990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3" name="Google Shape;3323;p44"/>
          <p:cNvSpPr/>
          <p:nvPr/>
        </p:nvSpPr>
        <p:spPr>
          <a:xfrm>
            <a:off x="1476863" y="32258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Fix font boldness with custom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font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24" name="Google Shape;3324;p44"/>
          <p:cNvSpPr/>
          <p:nvPr/>
        </p:nvSpPr>
        <p:spPr>
          <a:xfrm>
            <a:off x="3737213" y="32258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Standardize</a:t>
            </a:r>
            <a:r>
              <a:rPr b="1" lang="en" sz="1500">
                <a:solidFill>
                  <a:schemeClr val="dk1"/>
                </a:solidFill>
              </a:rPr>
              <a:t> button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style 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25" name="Google Shape;3325;p44"/>
          <p:cNvSpPr/>
          <p:nvPr/>
        </p:nvSpPr>
        <p:spPr>
          <a:xfrm>
            <a:off x="6081938" y="3225875"/>
            <a:ext cx="1585200" cy="1340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Implement user post in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Garden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26" name="Google Shape;3326;p44"/>
          <p:cNvSpPr/>
          <p:nvPr/>
        </p:nvSpPr>
        <p:spPr>
          <a:xfrm>
            <a:off x="2477588" y="2420725"/>
            <a:ext cx="3990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7" name="Google Shape;3327;p44"/>
          <p:cNvSpPr/>
          <p:nvPr/>
        </p:nvSpPr>
        <p:spPr>
          <a:xfrm>
            <a:off x="7147388" y="2458775"/>
            <a:ext cx="3990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8" name="Google Shape;3328;p44"/>
          <p:cNvSpPr/>
          <p:nvPr/>
        </p:nvSpPr>
        <p:spPr>
          <a:xfrm>
            <a:off x="2477588" y="4091750"/>
            <a:ext cx="3990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9" name="Google Shape;3329;p44"/>
          <p:cNvSpPr/>
          <p:nvPr/>
        </p:nvSpPr>
        <p:spPr>
          <a:xfrm>
            <a:off x="4743538" y="4091750"/>
            <a:ext cx="3990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0" name="Google Shape;3330;p44"/>
          <p:cNvSpPr/>
          <p:nvPr/>
        </p:nvSpPr>
        <p:spPr>
          <a:xfrm>
            <a:off x="7147388" y="4091750"/>
            <a:ext cx="3990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4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p45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to Finish</a:t>
            </a:r>
            <a:endParaRPr/>
          </a:p>
        </p:txBody>
      </p:sp>
      <p:sp>
        <p:nvSpPr>
          <p:cNvPr id="3336" name="Google Shape;3336;p45"/>
          <p:cNvSpPr/>
          <p:nvPr/>
        </p:nvSpPr>
        <p:spPr>
          <a:xfrm>
            <a:off x="722378" y="2032000"/>
            <a:ext cx="1891500" cy="1863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Help Screens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(Task 2, style)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37" name="Google Shape;3337;p45"/>
          <p:cNvSpPr/>
          <p:nvPr/>
        </p:nvSpPr>
        <p:spPr>
          <a:xfrm>
            <a:off x="3626228" y="2032000"/>
            <a:ext cx="1891500" cy="1863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Garden Screens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(Task 3)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38" name="Google Shape;3338;p45"/>
          <p:cNvSpPr/>
          <p:nvPr/>
        </p:nvSpPr>
        <p:spPr>
          <a:xfrm>
            <a:off x="6530078" y="2032000"/>
            <a:ext cx="1891500" cy="1863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Focus on UI details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(font, standardizing design)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3339" name="Google Shape;3339;p45"/>
          <p:cNvSpPr/>
          <p:nvPr/>
        </p:nvSpPr>
        <p:spPr>
          <a:xfrm>
            <a:off x="2794988" y="2797450"/>
            <a:ext cx="650100" cy="33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0" name="Google Shape;3340;p45"/>
          <p:cNvSpPr/>
          <p:nvPr/>
        </p:nvSpPr>
        <p:spPr>
          <a:xfrm>
            <a:off x="5698838" y="2797450"/>
            <a:ext cx="650100" cy="33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4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p4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of Oz &amp; Hardcoded Data</a:t>
            </a:r>
            <a:endParaRPr/>
          </a:p>
        </p:txBody>
      </p:sp>
      <p:sp>
        <p:nvSpPr>
          <p:cNvPr id="3346" name="Google Shape;3346;p46"/>
          <p:cNvSpPr/>
          <p:nvPr/>
        </p:nvSpPr>
        <p:spPr>
          <a:xfrm>
            <a:off x="4953925" y="1462675"/>
            <a:ext cx="2816400" cy="3077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Hardcoded Data: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User + Task Database </a:t>
            </a:r>
            <a:endParaRPr b="1"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Assigned staff member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347" name="Google Shape;3347;p46"/>
          <p:cNvSpPr/>
          <p:nvPr/>
        </p:nvSpPr>
        <p:spPr>
          <a:xfrm>
            <a:off x="1267275" y="1462675"/>
            <a:ext cx="2816400" cy="3077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Wizard of Oz: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Task Assignment Algorithm </a:t>
            </a:r>
            <a:endParaRPr b="1"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 sz="1800">
                <a:solidFill>
                  <a:schemeClr val="lt1"/>
                </a:solidFill>
              </a:rPr>
              <a:t>Calling for help from a real staff member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2" name="Google Shape;33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62" y="1743225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3" name="Google Shape;33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18283">
            <a:off x="6713675" y="3622337"/>
            <a:ext cx="10287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4" name="Google Shape;3354;p4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&amp; Issues</a:t>
            </a:r>
            <a:endParaRPr/>
          </a:p>
        </p:txBody>
      </p:sp>
      <p:sp>
        <p:nvSpPr>
          <p:cNvPr id="3355" name="Google Shape;3355;p47"/>
          <p:cNvSpPr/>
          <p:nvPr/>
        </p:nvSpPr>
        <p:spPr>
          <a:xfrm>
            <a:off x="2788625" y="2014975"/>
            <a:ext cx="3566700" cy="1973100"/>
          </a:xfrm>
          <a:prstGeom prst="ellipseRibbon">
            <a:avLst>
              <a:gd fmla="val 25000" name="adj1"/>
              <a:gd fmla="val 50000" name="adj2"/>
              <a:gd fmla="val 1250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Making 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r>
              <a:rPr b="1"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lean </a:t>
            </a:r>
            <a:r>
              <a:rPr b="1" lang="en" sz="2000">
                <a:solidFill>
                  <a:schemeClr val="lt1"/>
                </a:solidFill>
              </a:rPr>
              <a:t>&amp;nd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</a:t>
            </a:r>
            <a:r>
              <a:rPr b="1" lang="en" sz="2000">
                <a:solidFill>
                  <a:schemeClr val="lt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tan</a:t>
            </a:r>
            <a:r>
              <a:rPr b="1" lang="en" sz="2000">
                <a:solidFill>
                  <a:schemeClr val="lt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d</a:t>
            </a:r>
            <a:r>
              <a:rPr b="1" lang="en" sz="2000">
                <a:solidFill>
                  <a:schemeClr val="lt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ardized</a:t>
            </a:r>
            <a:r>
              <a:rPr b="1"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3200">
                <a:solidFill>
                  <a:schemeClr val="lt1"/>
                </a:solidFill>
                <a:latin typeface="Grand Hotel"/>
                <a:ea typeface="Grand Hotel"/>
                <a:cs typeface="Grand Hotel"/>
                <a:sym typeface="Grand Hotel"/>
              </a:rPr>
              <a:t>Design </a:t>
            </a:r>
            <a:endParaRPr b="1" sz="3200">
              <a:solidFill>
                <a:schemeClr val="l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6" name="Google Shape;3356;p47"/>
          <p:cNvSpPr/>
          <p:nvPr/>
        </p:nvSpPr>
        <p:spPr>
          <a:xfrm>
            <a:off x="1256375" y="2344075"/>
            <a:ext cx="1096200" cy="11973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7" name="Google Shape;3357;p47"/>
          <p:cNvSpPr/>
          <p:nvPr/>
        </p:nvSpPr>
        <p:spPr>
          <a:xfrm rot="5400000">
            <a:off x="6941365" y="1386742"/>
            <a:ext cx="1480200" cy="11721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8" name="Google Shape;3358;p47"/>
          <p:cNvSpPr txBox="1"/>
          <p:nvPr/>
        </p:nvSpPr>
        <p:spPr>
          <a:xfrm rot="-1549114">
            <a:off x="4861159" y="2962612"/>
            <a:ext cx="823837" cy="631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U.I.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2" name="Shape 3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Google Shape;3083;p30"/>
          <p:cNvSpPr txBox="1"/>
          <p:nvPr>
            <p:ph type="title"/>
          </p:nvPr>
        </p:nvSpPr>
        <p:spPr>
          <a:xfrm>
            <a:off x="722375" y="501925"/>
            <a:ext cx="76992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&amp; Solution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84" name="Google Shape;3084;p30"/>
          <p:cNvSpPr/>
          <p:nvPr/>
        </p:nvSpPr>
        <p:spPr>
          <a:xfrm>
            <a:off x="722375" y="1762225"/>
            <a:ext cx="3376800" cy="2790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Problem: 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Seniors who live in care homes often struggle to find community.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Diverse Abilities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Inconsistent Energy Levels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Difficult to connect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85" name="Google Shape;3085;p30"/>
          <p:cNvSpPr/>
          <p:nvPr/>
        </p:nvSpPr>
        <p:spPr>
          <a:xfrm>
            <a:off x="5071025" y="1762225"/>
            <a:ext cx="3376800" cy="2790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Solution: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Group residents of complementary ability and energy levels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Assign a task that serves an overall community goal.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2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" name="Google Shape;3363;p48"/>
          <p:cNvSpPr txBox="1"/>
          <p:nvPr>
            <p:ph type="title"/>
          </p:nvPr>
        </p:nvSpPr>
        <p:spPr>
          <a:xfrm>
            <a:off x="1862150" y="978374"/>
            <a:ext cx="5419500" cy="29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Demo!!!!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7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49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Summary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69" name="Google Shape;3369;p49"/>
          <p:cNvSpPr txBox="1"/>
          <p:nvPr>
            <p:ph idx="3" type="title"/>
          </p:nvPr>
        </p:nvSpPr>
        <p:spPr>
          <a:xfrm>
            <a:off x="3839100" y="3000476"/>
            <a:ext cx="146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1/3</a:t>
            </a:r>
            <a:endParaRPr sz="3600"/>
          </a:p>
        </p:txBody>
      </p:sp>
      <p:sp>
        <p:nvSpPr>
          <p:cNvPr id="3370" name="Google Shape;3370;p49"/>
          <p:cNvSpPr txBox="1"/>
          <p:nvPr>
            <p:ph idx="2" type="title"/>
          </p:nvPr>
        </p:nvSpPr>
        <p:spPr>
          <a:xfrm>
            <a:off x="6394250" y="3000476"/>
            <a:ext cx="146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 sz="3600"/>
          </a:p>
        </p:txBody>
      </p:sp>
      <p:sp>
        <p:nvSpPr>
          <p:cNvPr id="3371" name="Google Shape;3371;p49"/>
          <p:cNvSpPr txBox="1"/>
          <p:nvPr>
            <p:ph idx="1" type="subTitle"/>
          </p:nvPr>
        </p:nvSpPr>
        <p:spPr>
          <a:xfrm>
            <a:off x="6394250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Left</a:t>
            </a:r>
            <a:endParaRPr/>
          </a:p>
        </p:txBody>
      </p:sp>
      <p:sp>
        <p:nvSpPr>
          <p:cNvPr id="3372" name="Google Shape;3372;p49"/>
          <p:cNvSpPr txBox="1"/>
          <p:nvPr>
            <p:ph idx="4" type="subTitle"/>
          </p:nvPr>
        </p:nvSpPr>
        <p:spPr>
          <a:xfrm>
            <a:off x="3839102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Fully implemented</a:t>
            </a:r>
            <a:endParaRPr/>
          </a:p>
        </p:txBody>
      </p:sp>
      <p:sp>
        <p:nvSpPr>
          <p:cNvPr id="3373" name="Google Shape;3373;p49"/>
          <p:cNvSpPr txBox="1"/>
          <p:nvPr>
            <p:ph idx="5" type="title"/>
          </p:nvPr>
        </p:nvSpPr>
        <p:spPr>
          <a:xfrm>
            <a:off x="1273975" y="3000476"/>
            <a:ext cx="146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 </a:t>
            </a:r>
            <a:endParaRPr/>
          </a:p>
        </p:txBody>
      </p:sp>
      <p:sp>
        <p:nvSpPr>
          <p:cNvPr id="3374" name="Google Shape;3374;p49"/>
          <p:cNvSpPr txBox="1"/>
          <p:nvPr>
            <p:ph idx="6" type="subTitle"/>
          </p:nvPr>
        </p:nvSpPr>
        <p:spPr>
          <a:xfrm>
            <a:off x="1283950" y="364392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</a:t>
            </a:r>
            <a:r>
              <a:rPr lang="en"/>
              <a:t>Changes</a:t>
            </a:r>
            <a:r>
              <a:rPr lang="en"/>
              <a:t> Based on the Heuristic Evaluation</a:t>
            </a:r>
            <a:endParaRPr/>
          </a:p>
        </p:txBody>
      </p:sp>
      <p:sp>
        <p:nvSpPr>
          <p:cNvPr id="3375" name="Google Shape;3375;p49"/>
          <p:cNvSpPr/>
          <p:nvPr/>
        </p:nvSpPr>
        <p:spPr>
          <a:xfrm>
            <a:off x="1605778" y="1958181"/>
            <a:ext cx="802200" cy="802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44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6" name="Google Shape;3376;p49"/>
          <p:cNvSpPr/>
          <p:nvPr/>
        </p:nvSpPr>
        <p:spPr>
          <a:xfrm>
            <a:off x="4170900" y="1958181"/>
            <a:ext cx="802200" cy="802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144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7" name="Google Shape;3377;p49"/>
          <p:cNvSpPr/>
          <p:nvPr/>
        </p:nvSpPr>
        <p:spPr>
          <a:xfrm>
            <a:off x="6726053" y="1958181"/>
            <a:ext cx="802200" cy="802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44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8" name="Google Shape;33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825" y="2163875"/>
            <a:ext cx="406650" cy="406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9" name="Google Shape;3379;p49"/>
          <p:cNvGrpSpPr/>
          <p:nvPr/>
        </p:nvGrpSpPr>
        <p:grpSpPr>
          <a:xfrm>
            <a:off x="4403142" y="2192885"/>
            <a:ext cx="327739" cy="348631"/>
            <a:chOff x="5364750" y="3235150"/>
            <a:chExt cx="277275" cy="294950"/>
          </a:xfrm>
        </p:grpSpPr>
        <p:sp>
          <p:nvSpPr>
            <p:cNvPr id="3380" name="Google Shape;3380;p49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9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9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9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9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9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9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9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8" name="Google Shape;3388;p49"/>
          <p:cNvGrpSpPr/>
          <p:nvPr/>
        </p:nvGrpSpPr>
        <p:grpSpPr>
          <a:xfrm>
            <a:off x="1869159" y="2185626"/>
            <a:ext cx="351024" cy="347301"/>
            <a:chOff x="946175" y="3619500"/>
            <a:chExt cx="296975" cy="293825"/>
          </a:xfrm>
        </p:grpSpPr>
        <p:sp>
          <p:nvSpPr>
            <p:cNvPr id="3389" name="Google Shape;3389;p49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9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9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9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9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9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31"/>
          <p:cNvSpPr txBox="1"/>
          <p:nvPr>
            <p:ph type="title"/>
          </p:nvPr>
        </p:nvSpPr>
        <p:spPr>
          <a:xfrm>
            <a:off x="722375" y="501925"/>
            <a:ext cx="76992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3091" name="Google Shape;3091;p31"/>
          <p:cNvSpPr txBox="1"/>
          <p:nvPr>
            <p:ph idx="4294967295" type="subTitle"/>
          </p:nvPr>
        </p:nvSpPr>
        <p:spPr>
          <a:xfrm>
            <a:off x="722374" y="3028821"/>
            <a:ext cx="12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HE Results</a:t>
            </a:r>
            <a:endParaRPr sz="1000">
              <a:solidFill>
                <a:srgbClr val="FFFFFF"/>
              </a:solidFill>
            </a:endParaRPr>
          </a:p>
        </p:txBody>
      </p:sp>
      <p:cxnSp>
        <p:nvCxnSpPr>
          <p:cNvPr id="3092" name="Google Shape;3092;p31"/>
          <p:cNvCxnSpPr/>
          <p:nvPr/>
        </p:nvCxnSpPr>
        <p:spPr>
          <a:xfrm>
            <a:off x="1429775" y="2432121"/>
            <a:ext cx="616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3" name="Google Shape;3093;p31"/>
          <p:cNvSpPr/>
          <p:nvPr/>
        </p:nvSpPr>
        <p:spPr>
          <a:xfrm>
            <a:off x="945424" y="2031021"/>
            <a:ext cx="802200" cy="802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4" name="Google Shape;3094;p31"/>
          <p:cNvSpPr/>
          <p:nvPr/>
        </p:nvSpPr>
        <p:spPr>
          <a:xfrm>
            <a:off x="2520662" y="2031021"/>
            <a:ext cx="802200" cy="802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5" name="Google Shape;3095;p31"/>
          <p:cNvSpPr/>
          <p:nvPr/>
        </p:nvSpPr>
        <p:spPr>
          <a:xfrm>
            <a:off x="4095900" y="2031021"/>
            <a:ext cx="802200" cy="802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096" name="Google Shape;3096;p31"/>
          <p:cNvSpPr/>
          <p:nvPr/>
        </p:nvSpPr>
        <p:spPr>
          <a:xfrm>
            <a:off x="5671137" y="2031021"/>
            <a:ext cx="802200" cy="802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31"/>
          <p:cNvSpPr/>
          <p:nvPr/>
        </p:nvSpPr>
        <p:spPr>
          <a:xfrm>
            <a:off x="7246375" y="2031021"/>
            <a:ext cx="802200" cy="802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8" name="Google Shape;3098;p31"/>
          <p:cNvSpPr txBox="1"/>
          <p:nvPr>
            <p:ph idx="4294967295" type="subTitle"/>
          </p:nvPr>
        </p:nvSpPr>
        <p:spPr>
          <a:xfrm>
            <a:off x="2297624" y="3028821"/>
            <a:ext cx="12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Revised Design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099" name="Google Shape;3099;p31"/>
          <p:cNvSpPr txBox="1"/>
          <p:nvPr>
            <p:ph idx="4294967295" type="subTitle"/>
          </p:nvPr>
        </p:nvSpPr>
        <p:spPr>
          <a:xfrm>
            <a:off x="3872874" y="3028821"/>
            <a:ext cx="12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Hi-Fi Status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100" name="Google Shape;3100;p31"/>
          <p:cNvSpPr txBox="1"/>
          <p:nvPr>
            <p:ph idx="4294967295" type="subTitle"/>
          </p:nvPr>
        </p:nvSpPr>
        <p:spPr>
          <a:xfrm>
            <a:off x="5448124" y="3028821"/>
            <a:ext cx="12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Hi-Fi Demo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101" name="Google Shape;3101;p31"/>
          <p:cNvSpPr txBox="1"/>
          <p:nvPr>
            <p:ph idx="4294967295" type="subTitle"/>
          </p:nvPr>
        </p:nvSpPr>
        <p:spPr>
          <a:xfrm>
            <a:off x="7023374" y="3028821"/>
            <a:ext cx="12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Summary</a:t>
            </a:r>
            <a:endParaRPr sz="1000">
              <a:solidFill>
                <a:srgbClr val="FFFFFF"/>
              </a:solidFill>
            </a:endParaRPr>
          </a:p>
        </p:txBody>
      </p:sp>
      <p:grpSp>
        <p:nvGrpSpPr>
          <p:cNvPr id="3102" name="Google Shape;3102;p31"/>
          <p:cNvGrpSpPr/>
          <p:nvPr/>
        </p:nvGrpSpPr>
        <p:grpSpPr>
          <a:xfrm>
            <a:off x="1168449" y="2254943"/>
            <a:ext cx="356205" cy="354341"/>
            <a:chOff x="-50503000" y="3921175"/>
            <a:chExt cx="300900" cy="299325"/>
          </a:xfrm>
        </p:grpSpPr>
        <p:sp>
          <p:nvSpPr>
            <p:cNvPr id="3103" name="Google Shape;3103;p31"/>
            <p:cNvSpPr/>
            <p:nvPr/>
          </p:nvSpPr>
          <p:spPr>
            <a:xfrm>
              <a:off x="-50432900" y="3921175"/>
              <a:ext cx="177250" cy="53575"/>
            </a:xfrm>
            <a:custGeom>
              <a:rect b="b" l="l" r="r" t="t"/>
              <a:pathLst>
                <a:path extrusionOk="0" h="2143" w="709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-50503000" y="3921175"/>
              <a:ext cx="52800" cy="53575"/>
            </a:xfrm>
            <a:custGeom>
              <a:rect b="b" l="l" r="r" t="t"/>
              <a:pathLst>
                <a:path extrusionOk="0" h="2143" w="2112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-50237550" y="3921175"/>
              <a:ext cx="35450" cy="53575"/>
            </a:xfrm>
            <a:custGeom>
              <a:rect b="b" l="l" r="r" t="t"/>
              <a:pathLst>
                <a:path extrusionOk="0" h="2143" w="1418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-50414775" y="4045625"/>
              <a:ext cx="159125" cy="122875"/>
            </a:xfrm>
            <a:custGeom>
              <a:rect b="b" l="l" r="r" t="t"/>
              <a:pathLst>
                <a:path extrusionOk="0" h="4915" w="6365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-50503000" y="3992050"/>
              <a:ext cx="300900" cy="228450"/>
            </a:xfrm>
            <a:custGeom>
              <a:rect b="b" l="l" r="r" t="t"/>
              <a:pathLst>
                <a:path extrusionOk="0" h="9138" w="12036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8" name="Google Shape;3108;p31"/>
          <p:cNvGrpSpPr/>
          <p:nvPr/>
        </p:nvGrpSpPr>
        <p:grpSpPr>
          <a:xfrm>
            <a:off x="2786087" y="2254076"/>
            <a:ext cx="271357" cy="356057"/>
            <a:chOff x="-46007225" y="3937825"/>
            <a:chExt cx="229225" cy="300775"/>
          </a:xfrm>
        </p:grpSpPr>
        <p:sp>
          <p:nvSpPr>
            <p:cNvPr id="3109" name="Google Shape;3109;p31"/>
            <p:cNvSpPr/>
            <p:nvPr/>
          </p:nvSpPr>
          <p:spPr>
            <a:xfrm>
              <a:off x="-45813475" y="399047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-46007225" y="3990475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-45826875" y="3937825"/>
              <a:ext cx="35475" cy="26750"/>
            </a:xfrm>
            <a:custGeom>
              <a:rect b="b" l="l" r="r" t="t"/>
              <a:pathLst>
                <a:path extrusionOk="0" h="1070" w="1419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-45993850" y="4034625"/>
              <a:ext cx="35475" cy="25850"/>
            </a:xfrm>
            <a:custGeom>
              <a:rect b="b" l="l" r="r" t="t"/>
              <a:pathLst>
                <a:path extrusionOk="0" h="1034" w="1419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-45825300" y="4034625"/>
              <a:ext cx="34675" cy="25725"/>
            </a:xfrm>
            <a:custGeom>
              <a:rect b="b" l="l" r="r" t="t"/>
              <a:pathLst>
                <a:path extrusionOk="0" h="1029" w="1387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-45992275" y="3938175"/>
              <a:ext cx="33900" cy="25525"/>
            </a:xfrm>
            <a:custGeom>
              <a:rect b="b" l="l" r="r" t="t"/>
              <a:pathLst>
                <a:path extrusionOk="0" h="1021" w="1356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-45953675" y="4078700"/>
              <a:ext cx="122900" cy="35450"/>
            </a:xfrm>
            <a:custGeom>
              <a:rect b="b" l="l" r="r" t="t"/>
              <a:pathLst>
                <a:path extrusionOk="0" h="1418" w="491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-45956025" y="3938325"/>
              <a:ext cx="126025" cy="123075"/>
            </a:xfrm>
            <a:custGeom>
              <a:rect b="b" l="l" r="r" t="t"/>
              <a:pathLst>
                <a:path extrusionOk="0" h="4923" w="5041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-45927675" y="4132250"/>
              <a:ext cx="70125" cy="39400"/>
            </a:xfrm>
            <a:custGeom>
              <a:rect b="b" l="l" r="r" t="t"/>
              <a:pathLst>
                <a:path extrusionOk="0" h="1576" w="2805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-45921375" y="4176950"/>
              <a:ext cx="59100" cy="61650"/>
            </a:xfrm>
            <a:custGeom>
              <a:rect b="b" l="l" r="r" t="t"/>
              <a:pathLst>
                <a:path extrusionOk="0" h="2466" w="2364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9" name="Google Shape;3119;p31"/>
          <p:cNvGrpSpPr/>
          <p:nvPr/>
        </p:nvGrpSpPr>
        <p:grpSpPr>
          <a:xfrm>
            <a:off x="5957549" y="2254495"/>
            <a:ext cx="229391" cy="355258"/>
            <a:chOff x="-47839250" y="3569100"/>
            <a:chExt cx="193775" cy="300100"/>
          </a:xfrm>
        </p:grpSpPr>
        <p:sp>
          <p:nvSpPr>
            <p:cNvPr id="3120" name="Google Shape;3120;p31"/>
            <p:cNvSpPr/>
            <p:nvPr/>
          </p:nvSpPr>
          <p:spPr>
            <a:xfrm>
              <a:off x="-47786475" y="3657325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-47751025" y="3692750"/>
              <a:ext cx="15775" cy="15775"/>
            </a:xfrm>
            <a:custGeom>
              <a:rect b="b" l="l" r="r" t="t"/>
              <a:pathLst>
                <a:path extrusionOk="0" h="631" w="631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-47838450" y="3569100"/>
              <a:ext cx="192975" cy="35475"/>
            </a:xfrm>
            <a:custGeom>
              <a:rect b="b" l="l" r="r" t="t"/>
              <a:pathLst>
                <a:path extrusionOk="0" h="1419" w="7719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-47751025" y="3691975"/>
              <a:ext cx="53575" cy="53575"/>
            </a:xfrm>
            <a:custGeom>
              <a:rect b="b" l="l" r="r" t="t"/>
              <a:pathLst>
                <a:path extrusionOk="0" h="2143" w="2143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-47839250" y="3621875"/>
              <a:ext cx="193000" cy="159125"/>
            </a:xfrm>
            <a:custGeom>
              <a:rect b="b" l="l" r="r" t="t"/>
              <a:pathLst>
                <a:path extrusionOk="0" h="6365" w="772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-47839250" y="3799075"/>
              <a:ext cx="193000" cy="70125"/>
            </a:xfrm>
            <a:custGeom>
              <a:rect b="b" l="l" r="r" t="t"/>
              <a:pathLst>
                <a:path extrusionOk="0" h="2805" w="772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6" name="Google Shape;3126;p31"/>
          <p:cNvGrpSpPr/>
          <p:nvPr/>
        </p:nvGrpSpPr>
        <p:grpSpPr>
          <a:xfrm>
            <a:off x="4329875" y="2254455"/>
            <a:ext cx="355258" cy="355288"/>
            <a:chOff x="-44924250" y="3206000"/>
            <a:chExt cx="300100" cy="300125"/>
          </a:xfrm>
        </p:grpSpPr>
        <p:sp>
          <p:nvSpPr>
            <p:cNvPr id="3127" name="Google Shape;3127;p31"/>
            <p:cNvSpPr/>
            <p:nvPr/>
          </p:nvSpPr>
          <p:spPr>
            <a:xfrm>
              <a:off x="-44747025" y="3365100"/>
              <a:ext cx="122875" cy="87450"/>
            </a:xfrm>
            <a:custGeom>
              <a:rect b="b" l="l" r="r" t="t"/>
              <a:pathLst>
                <a:path extrusionOk="0" h="3498" w="4915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-44747025" y="3470650"/>
              <a:ext cx="122875" cy="35475"/>
            </a:xfrm>
            <a:custGeom>
              <a:rect b="b" l="l" r="r" t="t"/>
              <a:pathLst>
                <a:path extrusionOk="0" h="1419" w="4915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-44747025" y="3313125"/>
              <a:ext cx="122875" cy="35475"/>
            </a:xfrm>
            <a:custGeom>
              <a:rect b="b" l="l" r="r" t="t"/>
              <a:pathLst>
                <a:path extrusionOk="0" h="1419" w="4915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-44924250" y="3384000"/>
              <a:ext cx="159125" cy="69350"/>
            </a:xfrm>
            <a:custGeom>
              <a:rect b="b" l="l" r="r" t="t"/>
              <a:pathLst>
                <a:path extrusionOk="0" h="2774" w="6365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-44924250" y="3206000"/>
              <a:ext cx="264675" cy="159125"/>
            </a:xfrm>
            <a:custGeom>
              <a:rect b="b" l="l" r="r" t="t"/>
              <a:pathLst>
                <a:path extrusionOk="0" h="6365" w="10587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2" name="Google Shape;3132;p31"/>
          <p:cNvGrpSpPr/>
          <p:nvPr/>
        </p:nvGrpSpPr>
        <p:grpSpPr>
          <a:xfrm>
            <a:off x="7490347" y="2258476"/>
            <a:ext cx="351024" cy="347301"/>
            <a:chOff x="946175" y="3619500"/>
            <a:chExt cx="296975" cy="293825"/>
          </a:xfrm>
        </p:grpSpPr>
        <p:sp>
          <p:nvSpPr>
            <p:cNvPr id="3133" name="Google Shape;3133;p31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2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32"/>
          <p:cNvSpPr/>
          <p:nvPr/>
        </p:nvSpPr>
        <p:spPr>
          <a:xfrm>
            <a:off x="813550" y="1538505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4" name="Google Shape;3144;p32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5" name="Google Shape;3145;p3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Overview </a:t>
            </a:r>
            <a:endParaRPr/>
          </a:p>
        </p:txBody>
      </p:sp>
      <p:sp>
        <p:nvSpPr>
          <p:cNvPr id="3146" name="Google Shape;3146;p32"/>
          <p:cNvSpPr/>
          <p:nvPr/>
        </p:nvSpPr>
        <p:spPr>
          <a:xfrm>
            <a:off x="813550" y="2322967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7" name="Google Shape;3147;p32"/>
          <p:cNvSpPr/>
          <p:nvPr/>
        </p:nvSpPr>
        <p:spPr>
          <a:xfrm>
            <a:off x="813550" y="3107428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8" name="Google Shape;3148;p32"/>
          <p:cNvSpPr/>
          <p:nvPr/>
        </p:nvSpPr>
        <p:spPr>
          <a:xfrm>
            <a:off x="813544" y="3891890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9" name="Google Shape;3149;p32"/>
          <p:cNvSpPr/>
          <p:nvPr/>
        </p:nvSpPr>
        <p:spPr>
          <a:xfrm>
            <a:off x="1991350" y="1492900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0" name="Google Shape;3150;p32"/>
          <p:cNvSpPr/>
          <p:nvPr/>
        </p:nvSpPr>
        <p:spPr>
          <a:xfrm>
            <a:off x="4332185" y="1492900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1" name="Google Shape;3151;p32"/>
          <p:cNvSpPr/>
          <p:nvPr/>
        </p:nvSpPr>
        <p:spPr>
          <a:xfrm>
            <a:off x="1991350" y="2277366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2" name="Google Shape;3152;p32"/>
          <p:cNvSpPr/>
          <p:nvPr/>
        </p:nvSpPr>
        <p:spPr>
          <a:xfrm>
            <a:off x="4332185" y="2277366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3" name="Google Shape;3153;p32"/>
          <p:cNvSpPr/>
          <p:nvPr/>
        </p:nvSpPr>
        <p:spPr>
          <a:xfrm>
            <a:off x="1991350" y="3061833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4" name="Google Shape;3154;p32"/>
          <p:cNvSpPr/>
          <p:nvPr/>
        </p:nvSpPr>
        <p:spPr>
          <a:xfrm>
            <a:off x="4332185" y="3061833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5" name="Google Shape;3155;p32"/>
          <p:cNvSpPr/>
          <p:nvPr/>
        </p:nvSpPr>
        <p:spPr>
          <a:xfrm>
            <a:off x="1991396" y="3846299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6" name="Google Shape;3156;p32"/>
          <p:cNvSpPr/>
          <p:nvPr/>
        </p:nvSpPr>
        <p:spPr>
          <a:xfrm>
            <a:off x="4332232" y="3846299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157" name="Google Shape;3157;p32"/>
          <p:cNvGraphicFramePr/>
          <p:nvPr/>
        </p:nvGraphicFramePr>
        <p:xfrm>
          <a:off x="1990638" y="1492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{3B4D5E0B-A0B9-47E2-8846-CCFE15C7FC78}</a:tableStyleId>
              </a:tblPr>
              <a:tblGrid>
                <a:gridCol w="2313675"/>
                <a:gridCol w="4117300"/>
              </a:tblGrid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 Violations Severity 3-4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 Changes</a:t>
                      </a:r>
                      <a:endParaRPr b="1" sz="1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Violations Severity 1-2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r>
                        <a:rPr b="1" lang="en" sz="1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Changes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Violations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H2 Match Between System and Real World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Violations</a:t>
                      </a:r>
                      <a:endParaRPr b="1"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H1, H3, H4, H6, H11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158" name="Google Shape;3158;p32"/>
          <p:cNvCxnSpPr>
            <a:stCxn id="3143" idx="6"/>
            <a:endCxn id="3149" idx="1"/>
          </p:cNvCxnSpPr>
          <p:nvPr/>
        </p:nvCxnSpPr>
        <p:spPr>
          <a:xfrm>
            <a:off x="1484650" y="1874055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9" name="Google Shape;3159;p32"/>
          <p:cNvCxnSpPr>
            <a:stCxn id="3146" idx="6"/>
            <a:endCxn id="3151" idx="1"/>
          </p:cNvCxnSpPr>
          <p:nvPr/>
        </p:nvCxnSpPr>
        <p:spPr>
          <a:xfrm>
            <a:off x="1484650" y="2658517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0" name="Google Shape;3160;p32"/>
          <p:cNvCxnSpPr>
            <a:stCxn id="3147" idx="6"/>
            <a:endCxn id="3153" idx="1"/>
          </p:cNvCxnSpPr>
          <p:nvPr/>
        </p:nvCxnSpPr>
        <p:spPr>
          <a:xfrm>
            <a:off x="1484650" y="3442978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1" name="Google Shape;3161;p32"/>
          <p:cNvCxnSpPr>
            <a:stCxn id="3148" idx="6"/>
            <a:endCxn id="3155" idx="1"/>
          </p:cNvCxnSpPr>
          <p:nvPr/>
        </p:nvCxnSpPr>
        <p:spPr>
          <a:xfrm>
            <a:off x="1484644" y="4227440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62" name="Google Shape;3162;p32"/>
          <p:cNvGrpSpPr/>
          <p:nvPr/>
        </p:nvGrpSpPr>
        <p:grpSpPr>
          <a:xfrm>
            <a:off x="971330" y="1691265"/>
            <a:ext cx="355557" cy="353615"/>
            <a:chOff x="-34406325" y="3919600"/>
            <a:chExt cx="293025" cy="291425"/>
          </a:xfrm>
        </p:grpSpPr>
        <p:sp>
          <p:nvSpPr>
            <p:cNvPr id="3163" name="Google Shape;3163;p32"/>
            <p:cNvSpPr/>
            <p:nvPr/>
          </p:nvSpPr>
          <p:spPr>
            <a:xfrm>
              <a:off x="-34167675" y="3932000"/>
              <a:ext cx="42550" cy="40575"/>
            </a:xfrm>
            <a:custGeom>
              <a:rect b="b" l="l" r="r" t="t"/>
              <a:pathLst>
                <a:path extrusionOk="0" h="1623" w="1702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32"/>
            <p:cNvSpPr/>
            <p:nvPr/>
          </p:nvSpPr>
          <p:spPr>
            <a:xfrm>
              <a:off x="-34286600" y="3922950"/>
              <a:ext cx="171725" cy="167575"/>
            </a:xfrm>
            <a:custGeom>
              <a:rect b="b" l="l" r="r" t="t"/>
              <a:pathLst>
                <a:path extrusionOk="0" h="6703" w="6869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32"/>
            <p:cNvSpPr/>
            <p:nvPr/>
          </p:nvSpPr>
          <p:spPr>
            <a:xfrm>
              <a:off x="-34406325" y="4115900"/>
              <a:ext cx="98475" cy="95125"/>
            </a:xfrm>
            <a:custGeom>
              <a:rect b="b" l="l" r="r" t="t"/>
              <a:pathLst>
                <a:path extrusionOk="0" h="3805" w="3939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32"/>
            <p:cNvSpPr/>
            <p:nvPr/>
          </p:nvSpPr>
          <p:spPr>
            <a:xfrm>
              <a:off x="-34364575" y="3966850"/>
              <a:ext cx="204025" cy="204025"/>
            </a:xfrm>
            <a:custGeom>
              <a:rect b="b" l="l" r="r" t="t"/>
              <a:pathLst>
                <a:path extrusionOk="0" h="8161" w="8161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32"/>
            <p:cNvSpPr/>
            <p:nvPr/>
          </p:nvSpPr>
          <p:spPr>
            <a:xfrm>
              <a:off x="-34200750" y="3919600"/>
              <a:ext cx="17350" cy="33875"/>
            </a:xfrm>
            <a:custGeom>
              <a:rect b="b" l="l" r="r" t="t"/>
              <a:pathLst>
                <a:path extrusionOk="0" h="135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32"/>
            <p:cNvSpPr/>
            <p:nvPr/>
          </p:nvSpPr>
          <p:spPr>
            <a:xfrm>
              <a:off x="-34147975" y="3989700"/>
              <a:ext cx="34675" cy="17350"/>
            </a:xfrm>
            <a:custGeom>
              <a:rect b="b" l="l" r="r" t="t"/>
              <a:pathLst>
                <a:path extrusionOk="0" h="694" w="1387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2"/>
            <p:cNvSpPr/>
            <p:nvPr/>
          </p:nvSpPr>
          <p:spPr>
            <a:xfrm>
              <a:off x="-34278725" y="4116500"/>
              <a:ext cx="116600" cy="68600"/>
            </a:xfrm>
            <a:custGeom>
              <a:rect b="b" l="l" r="r" t="t"/>
              <a:pathLst>
                <a:path extrusionOk="0" h="2744" w="4664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0" name="Google Shape;3170;p32"/>
          <p:cNvGrpSpPr/>
          <p:nvPr/>
        </p:nvGrpSpPr>
        <p:grpSpPr>
          <a:xfrm>
            <a:off x="978037" y="2481684"/>
            <a:ext cx="342148" cy="353645"/>
            <a:chOff x="-35118325" y="3202075"/>
            <a:chExt cx="281975" cy="291450"/>
          </a:xfrm>
        </p:grpSpPr>
        <p:sp>
          <p:nvSpPr>
            <p:cNvPr id="3171" name="Google Shape;3171;p32"/>
            <p:cNvSpPr/>
            <p:nvPr/>
          </p:nvSpPr>
          <p:spPr>
            <a:xfrm>
              <a:off x="-35008050" y="3202075"/>
              <a:ext cx="171700" cy="171250"/>
            </a:xfrm>
            <a:custGeom>
              <a:rect b="b" l="l" r="r" t="t"/>
              <a:pathLst>
                <a:path extrusionOk="0" h="6850" w="6868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32"/>
            <p:cNvSpPr/>
            <p:nvPr/>
          </p:nvSpPr>
          <p:spPr>
            <a:xfrm>
              <a:off x="-34937975" y="3254050"/>
              <a:ext cx="33125" cy="67775"/>
            </a:xfrm>
            <a:custGeom>
              <a:rect b="b" l="l" r="r" t="t"/>
              <a:pathLst>
                <a:path extrusionOk="0" h="2711" w="1325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32"/>
            <p:cNvSpPr/>
            <p:nvPr/>
          </p:nvSpPr>
          <p:spPr>
            <a:xfrm>
              <a:off x="-35085250" y="3338325"/>
              <a:ext cx="69325" cy="69350"/>
            </a:xfrm>
            <a:custGeom>
              <a:rect b="b" l="l" r="r" t="t"/>
              <a:pathLst>
                <a:path extrusionOk="0" h="2774" w="2773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32"/>
            <p:cNvSpPr/>
            <p:nvPr/>
          </p:nvSpPr>
          <p:spPr>
            <a:xfrm>
              <a:off x="-35118325" y="3424175"/>
              <a:ext cx="137075" cy="69350"/>
            </a:xfrm>
            <a:custGeom>
              <a:rect b="b" l="l" r="r" t="t"/>
              <a:pathLst>
                <a:path extrusionOk="0" h="2774" w="5483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5" name="Google Shape;3175;p32"/>
          <p:cNvGrpSpPr/>
          <p:nvPr/>
        </p:nvGrpSpPr>
        <p:grpSpPr>
          <a:xfrm>
            <a:off x="982811" y="3273046"/>
            <a:ext cx="332593" cy="353645"/>
            <a:chOff x="-34755225" y="3202075"/>
            <a:chExt cx="274100" cy="291450"/>
          </a:xfrm>
        </p:grpSpPr>
        <p:sp>
          <p:nvSpPr>
            <p:cNvPr id="3176" name="Google Shape;3176;p32"/>
            <p:cNvSpPr/>
            <p:nvPr/>
          </p:nvSpPr>
          <p:spPr>
            <a:xfrm>
              <a:off x="-34703250" y="3389525"/>
              <a:ext cx="84300" cy="34675"/>
            </a:xfrm>
            <a:custGeom>
              <a:rect b="b" l="l" r="r" t="t"/>
              <a:pathLst>
                <a:path extrusionOk="0" h="1387" w="3372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2"/>
            <p:cNvSpPr/>
            <p:nvPr/>
          </p:nvSpPr>
          <p:spPr>
            <a:xfrm>
              <a:off x="-34636300" y="3348575"/>
              <a:ext cx="69325" cy="75625"/>
            </a:xfrm>
            <a:custGeom>
              <a:rect b="b" l="l" r="r" t="t"/>
              <a:pathLst>
                <a:path extrusionOk="0" h="3025" w="2773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2"/>
            <p:cNvSpPr/>
            <p:nvPr/>
          </p:nvSpPr>
          <p:spPr>
            <a:xfrm>
              <a:off x="-34752875" y="3253275"/>
              <a:ext cx="126050" cy="170925"/>
            </a:xfrm>
            <a:custGeom>
              <a:rect b="b" l="l" r="r" t="t"/>
              <a:pathLst>
                <a:path extrusionOk="0" h="6837" w="5042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-34677250" y="3338325"/>
              <a:ext cx="33875" cy="33900"/>
            </a:xfrm>
            <a:custGeom>
              <a:rect b="b" l="l" r="r" t="t"/>
              <a:pathLst>
                <a:path extrusionOk="0" h="1356" w="1355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32"/>
            <p:cNvSpPr/>
            <p:nvPr/>
          </p:nvSpPr>
          <p:spPr>
            <a:xfrm>
              <a:off x="-34618200" y="3202500"/>
              <a:ext cx="137075" cy="135850"/>
            </a:xfrm>
            <a:custGeom>
              <a:rect b="b" l="l" r="r" t="t"/>
              <a:pathLst>
                <a:path extrusionOk="0" h="5434" w="5483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32"/>
            <p:cNvSpPr/>
            <p:nvPr/>
          </p:nvSpPr>
          <p:spPr>
            <a:xfrm>
              <a:off x="-34755225" y="3440725"/>
              <a:ext cx="188250" cy="52800"/>
            </a:xfrm>
            <a:custGeom>
              <a:rect b="b" l="l" r="r" t="t"/>
              <a:pathLst>
                <a:path extrusionOk="0" h="2112" w="753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32"/>
            <p:cNvSpPr/>
            <p:nvPr/>
          </p:nvSpPr>
          <p:spPr>
            <a:xfrm>
              <a:off x="-34754450" y="3202075"/>
              <a:ext cx="153600" cy="33900"/>
            </a:xfrm>
            <a:custGeom>
              <a:rect b="b" l="l" r="r" t="t"/>
              <a:pathLst>
                <a:path extrusionOk="0" h="1356" w="6144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3" name="Google Shape;3183;p32"/>
          <p:cNvGrpSpPr/>
          <p:nvPr/>
        </p:nvGrpSpPr>
        <p:grpSpPr>
          <a:xfrm>
            <a:off x="971811" y="4064424"/>
            <a:ext cx="354586" cy="353888"/>
            <a:chOff x="-31094350" y="3194000"/>
            <a:chExt cx="292225" cy="291650"/>
          </a:xfrm>
        </p:grpSpPr>
        <p:sp>
          <p:nvSpPr>
            <p:cNvPr id="3184" name="Google Shape;3184;p32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32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32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32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32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32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5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p3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 Violations 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97" name="Google Shape;3197;p33"/>
          <p:cNvSpPr/>
          <p:nvPr/>
        </p:nvSpPr>
        <p:spPr>
          <a:xfrm>
            <a:off x="4649025" y="1548050"/>
            <a:ext cx="2006700" cy="2400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H8 Aesthetic and Minimalist Design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Unclear when the user is done or must do another task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8" name="Google Shape;3198;p33"/>
          <p:cNvSpPr/>
          <p:nvPr/>
        </p:nvSpPr>
        <p:spPr>
          <a:xfrm>
            <a:off x="6864275" y="1548050"/>
            <a:ext cx="2006700" cy="2400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 Visibility of System Status &amp;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 Match Between System and Real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 info given on where and when to meet 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9" name="Google Shape;3199;p33"/>
          <p:cNvSpPr/>
          <p:nvPr/>
        </p:nvSpPr>
        <p:spPr>
          <a:xfrm>
            <a:off x="218525" y="1548050"/>
            <a:ext cx="2006700" cy="2400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H3 User Control and Freedom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Users can make an error when checking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0" name="Google Shape;3200;p33"/>
          <p:cNvSpPr/>
          <p:nvPr/>
        </p:nvSpPr>
        <p:spPr>
          <a:xfrm>
            <a:off x="2433775" y="1548050"/>
            <a:ext cx="2006700" cy="2400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 Match Between System and Real World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Order of directions doesn’t match up to real life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4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p3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 Revisions</a:t>
            </a:r>
            <a:endParaRPr/>
          </a:p>
        </p:txBody>
      </p:sp>
      <p:pic>
        <p:nvPicPr>
          <p:cNvPr id="3206" name="Google Shape;3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77" y="1212500"/>
            <a:ext cx="1680653" cy="29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7" name="Google Shape;3207;p34"/>
          <p:cNvSpPr txBox="1"/>
          <p:nvPr/>
        </p:nvSpPr>
        <p:spPr>
          <a:xfrm>
            <a:off x="2656075" y="2411550"/>
            <a:ext cx="13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8" name="Google Shape;3208;p34"/>
          <p:cNvSpPr/>
          <p:nvPr/>
        </p:nvSpPr>
        <p:spPr>
          <a:xfrm>
            <a:off x="2228775" y="1980450"/>
            <a:ext cx="1155300" cy="83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9" name="Google Shape;32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325" y="1212500"/>
            <a:ext cx="1773924" cy="31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0" name="Google Shape;32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050" y="1212500"/>
            <a:ext cx="1732776" cy="308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211" name="Google Shape;3211;p34"/>
          <p:cNvSpPr/>
          <p:nvPr/>
        </p:nvSpPr>
        <p:spPr>
          <a:xfrm>
            <a:off x="2124350" y="4148675"/>
            <a:ext cx="1583700" cy="8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 with error prevention</a:t>
            </a:r>
            <a:endParaRPr/>
          </a:p>
        </p:txBody>
      </p:sp>
      <p:sp>
        <p:nvSpPr>
          <p:cNvPr id="3212" name="Google Shape;3212;p34"/>
          <p:cNvSpPr/>
          <p:nvPr/>
        </p:nvSpPr>
        <p:spPr>
          <a:xfrm>
            <a:off x="7498775" y="1074625"/>
            <a:ext cx="1583700" cy="8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of directions</a:t>
            </a:r>
            <a:endParaRPr/>
          </a:p>
        </p:txBody>
      </p:sp>
      <p:sp>
        <p:nvSpPr>
          <p:cNvPr id="3213" name="Google Shape;3213;p34"/>
          <p:cNvSpPr/>
          <p:nvPr/>
        </p:nvSpPr>
        <p:spPr>
          <a:xfrm>
            <a:off x="7498775" y="3740825"/>
            <a:ext cx="1583700" cy="8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 for where and when to meet</a:t>
            </a:r>
            <a:endParaRPr/>
          </a:p>
        </p:txBody>
      </p:sp>
      <p:sp>
        <p:nvSpPr>
          <p:cNvPr id="3214" name="Google Shape;3214;p34"/>
          <p:cNvSpPr/>
          <p:nvPr/>
        </p:nvSpPr>
        <p:spPr>
          <a:xfrm rot="-2155837">
            <a:off x="3368558" y="4266491"/>
            <a:ext cx="666150" cy="1630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5" name="Google Shape;3215;p34"/>
          <p:cNvSpPr/>
          <p:nvPr/>
        </p:nvSpPr>
        <p:spPr>
          <a:xfrm flipH="1" rot="1748">
            <a:off x="7700854" y="2956942"/>
            <a:ext cx="590100" cy="658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6" name="Google Shape;3216;p34"/>
          <p:cNvSpPr/>
          <p:nvPr/>
        </p:nvSpPr>
        <p:spPr>
          <a:xfrm rot="8416597">
            <a:off x="7437758" y="1747294"/>
            <a:ext cx="615884" cy="3257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0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35"/>
          <p:cNvSpPr/>
          <p:nvPr/>
        </p:nvSpPr>
        <p:spPr>
          <a:xfrm>
            <a:off x="759000" y="3978600"/>
            <a:ext cx="4955700" cy="1011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2" name="Google Shape;3222;p35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 Revisions</a:t>
            </a:r>
            <a:endParaRPr/>
          </a:p>
        </p:txBody>
      </p:sp>
      <p:sp>
        <p:nvSpPr>
          <p:cNvPr id="3223" name="Google Shape;3223;p35"/>
          <p:cNvSpPr txBox="1"/>
          <p:nvPr/>
        </p:nvSpPr>
        <p:spPr>
          <a:xfrm>
            <a:off x="2656075" y="2411550"/>
            <a:ext cx="13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4" name="Google Shape;3224;p35"/>
          <p:cNvSpPr txBox="1"/>
          <p:nvPr/>
        </p:nvSpPr>
        <p:spPr>
          <a:xfrm>
            <a:off x="4731575" y="3593275"/>
            <a:ext cx="184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5" name="Google Shape;3225;p35"/>
          <p:cNvSpPr txBox="1"/>
          <p:nvPr/>
        </p:nvSpPr>
        <p:spPr>
          <a:xfrm>
            <a:off x="857575" y="4068900"/>
            <a:ext cx="510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More efficient → Fewer button taps → Fewer errors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More robust → Clearer UI → User does not get lost 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26" name="Google Shape;3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24" y="1228489"/>
            <a:ext cx="1486799" cy="26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7" name="Google Shape;3227;p35"/>
          <p:cNvSpPr/>
          <p:nvPr/>
        </p:nvSpPr>
        <p:spPr>
          <a:xfrm>
            <a:off x="2731950" y="2015250"/>
            <a:ext cx="1155300" cy="83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8" name="Google Shape;3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375" y="1260975"/>
            <a:ext cx="1510412" cy="2686526"/>
          </a:xfrm>
          <a:prstGeom prst="rect">
            <a:avLst/>
          </a:prstGeom>
          <a:noFill/>
          <a:ln>
            <a:noFill/>
          </a:ln>
        </p:spPr>
      </p:pic>
      <p:sp>
        <p:nvSpPr>
          <p:cNvPr id="3229" name="Google Shape;3229;p35"/>
          <p:cNvSpPr/>
          <p:nvPr/>
        </p:nvSpPr>
        <p:spPr>
          <a:xfrm>
            <a:off x="6112600" y="1228500"/>
            <a:ext cx="2597100" cy="3617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35"/>
          <p:cNvSpPr txBox="1"/>
          <p:nvPr/>
        </p:nvSpPr>
        <p:spPr>
          <a:xfrm>
            <a:off x="6390100" y="2113650"/>
            <a:ext cx="2042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Order of directions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Placement of “Do another task”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4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3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 Violations 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36" name="Google Shape;3236;p36"/>
          <p:cNvSpPr/>
          <p:nvPr/>
        </p:nvSpPr>
        <p:spPr>
          <a:xfrm>
            <a:off x="3568625" y="1623150"/>
            <a:ext cx="2006700" cy="2337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H3 User Control and Freedom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There is no way to get out of the call for help screen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0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37"/>
          <p:cNvSpPr/>
          <p:nvPr/>
        </p:nvSpPr>
        <p:spPr>
          <a:xfrm>
            <a:off x="6338250" y="1192825"/>
            <a:ext cx="2597100" cy="3617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37"/>
          <p:cNvSpPr txBox="1"/>
          <p:nvPr>
            <p:ph idx="1" type="body"/>
          </p:nvPr>
        </p:nvSpPr>
        <p:spPr>
          <a:xfrm>
            <a:off x="722375" y="1295125"/>
            <a:ext cx="7916700" cy="3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43" name="Google Shape;3243;p3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</a:t>
            </a:r>
            <a:r>
              <a:rPr lang="en"/>
              <a:t>Task Revisions</a:t>
            </a:r>
            <a:endParaRPr/>
          </a:p>
        </p:txBody>
      </p:sp>
      <p:pic>
        <p:nvPicPr>
          <p:cNvPr id="3244" name="Google Shape;3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4" y="1399138"/>
            <a:ext cx="1613474" cy="2892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45" name="Google Shape;3245;p37"/>
          <p:cNvSpPr/>
          <p:nvPr/>
        </p:nvSpPr>
        <p:spPr>
          <a:xfrm>
            <a:off x="2715100" y="2429788"/>
            <a:ext cx="1155300" cy="83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6" name="Google Shape;3246;p37"/>
          <p:cNvSpPr txBox="1"/>
          <p:nvPr/>
        </p:nvSpPr>
        <p:spPr>
          <a:xfrm>
            <a:off x="6443700" y="1783450"/>
            <a:ext cx="238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Cancel call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unlock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code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 has more freedom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47" name="Google Shape;3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426" y="1399138"/>
            <a:ext cx="1785800" cy="32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spect the Elderly Social Media by Slidesgo">
  <a:themeElements>
    <a:clrScheme name="Simple Light">
      <a:dk1>
        <a:srgbClr val="212121"/>
      </a:dk1>
      <a:lt1>
        <a:srgbClr val="FFFFFF"/>
      </a:lt1>
      <a:dk2>
        <a:srgbClr val="397A78"/>
      </a:dk2>
      <a:lt2>
        <a:srgbClr val="428481"/>
      </a:lt2>
      <a:accent1>
        <a:srgbClr val="74B5B0"/>
      </a:accent1>
      <a:accent2>
        <a:srgbClr val="F6E698"/>
      </a:accent2>
      <a:accent3>
        <a:srgbClr val="E89EB0"/>
      </a:accent3>
      <a:accent4>
        <a:srgbClr val="CE7695"/>
      </a:accent4>
      <a:accent5>
        <a:srgbClr val="4D4D56"/>
      </a:accent5>
      <a:accent6>
        <a:srgbClr val="397A7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