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Bad Script"/>
      <p:regular r:id="rId26"/>
    </p:embeddedFont>
    <p:embeddedFont>
      <p:font typeface="Covered By Your Grace"/>
      <p:regular r:id="rId27"/>
    </p:embeddedFont>
    <p:embeddedFont>
      <p:font typeface="Grand Hotel"/>
      <p:regular r:id="rId28"/>
    </p:embeddedFont>
    <p:embeddedFont>
      <p:font typeface="Permanent Marker"/>
      <p:regular r:id="rId29"/>
    </p:embeddedFont>
    <p:embeddedFont>
      <p:font typeface="Annie Use Your Telescope"/>
      <p:regular r:id="rId30"/>
    </p:embeddedFont>
    <p:embeddedFont>
      <p:font typeface="Merriweather"/>
      <p:regular r:id="rId31"/>
      <p:bold r:id="rId32"/>
      <p:italic r:id="rId33"/>
      <p:boldItalic r:id="rId34"/>
    </p:embeddedFont>
    <p:embeddedFont>
      <p:font typeface="Homemade Apple"/>
      <p:regular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aleway-regular.fntdata"/><Relationship Id="rId21" Type="http://schemas.openxmlformats.org/officeDocument/2006/relationships/slide" Target="slides/slide17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BadScript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GrandHotel-regular.fntdata"/><Relationship Id="rId27" Type="http://schemas.openxmlformats.org/officeDocument/2006/relationships/font" Target="fonts/CoveredByYourGrac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ermanentMarker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erriweather-regular.fntdata"/><Relationship Id="rId30" Type="http://schemas.openxmlformats.org/officeDocument/2006/relationships/font" Target="fonts/AnnieUseYourTelescope-regular.fntdata"/><Relationship Id="rId11" Type="http://schemas.openxmlformats.org/officeDocument/2006/relationships/slide" Target="slides/slide7.xml"/><Relationship Id="rId33" Type="http://schemas.openxmlformats.org/officeDocument/2006/relationships/font" Target="fonts/Merriweather-italic.fntdata"/><Relationship Id="rId10" Type="http://schemas.openxmlformats.org/officeDocument/2006/relationships/slide" Target="slides/slide6.xml"/><Relationship Id="rId32" Type="http://schemas.openxmlformats.org/officeDocument/2006/relationships/font" Target="fonts/Merriweather-bold.fntdata"/><Relationship Id="rId13" Type="http://schemas.openxmlformats.org/officeDocument/2006/relationships/slide" Target="slides/slide9.xml"/><Relationship Id="rId35" Type="http://schemas.openxmlformats.org/officeDocument/2006/relationships/font" Target="fonts/HomemadeApple-regular.fntdata"/><Relationship Id="rId12" Type="http://schemas.openxmlformats.org/officeDocument/2006/relationships/slide" Target="slides/slide8.xml"/><Relationship Id="rId34" Type="http://schemas.openxmlformats.org/officeDocument/2006/relationships/font" Target="fonts/Merriweather-boldItalic.fntdata"/><Relationship Id="rId15" Type="http://schemas.openxmlformats.org/officeDocument/2006/relationships/slide" Target="slides/slide11.xml"/><Relationship Id="rId37" Type="http://schemas.openxmlformats.org/officeDocument/2006/relationships/font" Target="fonts/OpenSans-bold.fntdata"/><Relationship Id="rId14" Type="http://schemas.openxmlformats.org/officeDocument/2006/relationships/slide" Target="slides/slide10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3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2.xml"/><Relationship Id="rId38" Type="http://schemas.openxmlformats.org/officeDocument/2006/relationships/font" Target="fonts/OpenSans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8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g1118d79d3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0" name="Google Shape;3050;g1118d79d3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5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1128510036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1128510036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Sense of being involved, service, overall feel better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6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" name="Google Shape;3247;g1128510036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8" name="Google Shape;3248;g1128510036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Sense of being involved, service, overall feel better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7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Google Shape;3258;g1128510036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9" name="Google Shape;3259;g1128510036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Sense of being involved, service, overall feel better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9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" name="Google Shape;3270;g1118d79d3bb_0_9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1" name="Google Shape;3271;g1118d79d3bb_0_9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Sense of being involved, service, overall feel better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g1118d79d3bb_0_9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3" name="Google Shape;3283;g1118d79d3bb_0_9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0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11285100368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1128510036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2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g1128510036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4" name="Google Shape;3304;g1128510036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2" name="Shape 3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3" name="Google Shape;3313;g10f418729b4_2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4" name="Google Shape;3314;g10f418729b4_2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8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Google Shape;3159;g1118d79d3bb_0_3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0" name="Google Shape;3160;g1118d79d3bb_0_3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5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Google Shape;3186;g1118d79d3bb_0_6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7" name="Google Shape;3187;g1118d79d3bb_0_6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6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Google Shape;3197;g1128510036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8" name="Google Shape;3198;g1128510036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g1128510036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3" name="Google Shape;3203;g1128510036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6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g11285100368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8" name="Google Shape;3208;g1128510036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11285100368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" name="Google Shape;3213;g11285100368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6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g10f418729b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8" name="Google Shape;3218;g10f418729b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4" name="Shape 3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" name="Google Shape;3225;g10f418729b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6" name="Google Shape;3226;g10f418729b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Sense of being involved, service, overall feel better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890" y="11321"/>
            <a:ext cx="9141502" cy="5120843"/>
            <a:chOff x="254021" y="11329"/>
            <a:chExt cx="9001085" cy="5120843"/>
          </a:xfrm>
        </p:grpSpPr>
        <p:sp>
          <p:nvSpPr>
            <p:cNvPr id="10" name="Google Shape;10;p2"/>
            <p:cNvSpPr/>
            <p:nvPr/>
          </p:nvSpPr>
          <p:spPr>
            <a:xfrm>
              <a:off x="25402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2587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0711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8878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7005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151332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3299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14240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9590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77182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5884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44012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21364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0303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58430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597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34724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8487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1015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491428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87309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25433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635611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016884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02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2587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0711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38878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7005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151332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3299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14240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29590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77182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05884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4012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821364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0303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8430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96597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34724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28487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11015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49142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87309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25433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635611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016884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402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2587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0711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8878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188"/>
                  </a:cubicBezTo>
                  <a:cubicBezTo>
                    <a:pt x="3551" y="11189"/>
                    <a:pt x="3556" y="11190"/>
                    <a:pt x="3561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77005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51332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2" y="11190"/>
                    <a:pt x="7258" y="6293"/>
                    <a:pt x="7258" y="5523"/>
                  </a:cubicBezTo>
                  <a:cubicBezTo>
                    <a:pt x="7258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53299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14240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1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29590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677182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05884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188"/>
                  </a:cubicBezTo>
                  <a:cubicBezTo>
                    <a:pt x="3550" y="11189"/>
                    <a:pt x="3556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44012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821364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0303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8430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96597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34724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728487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11015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49142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87309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5433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35611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9016884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5402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2587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0711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8878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0"/>
                    <a:pt x="3560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77005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151332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74" y="11200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53299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914240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29590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677182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05884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4012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821364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20303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37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58430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96597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34724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28487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11015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49142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87309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25433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635611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9016884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5402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2587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00711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38878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2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77005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51332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293"/>
                    <a:pt x="7258" y="5522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53299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914240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9590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677182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05884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44012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293"/>
                    <a:pt x="7246" y="5522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821364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20303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8430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96597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34724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728487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11015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491428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80"/>
                    <a:pt x="3570" y="11199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293"/>
                    <a:pt x="7259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87309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25433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8635611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9016884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402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587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0711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8878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43" y="11092"/>
                    <a:pt x="3546" y="11199"/>
                  </a:cubicBezTo>
                  <a:cubicBezTo>
                    <a:pt x="3551" y="11201"/>
                    <a:pt x="3556" y="11201"/>
                    <a:pt x="3561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7005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151332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2" y="11201"/>
                    <a:pt x="7258" y="6305"/>
                    <a:pt x="7258" y="5534"/>
                  </a:cubicBezTo>
                  <a:cubicBezTo>
                    <a:pt x="7258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53299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914240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29590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677182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5884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42" y="11092"/>
                    <a:pt x="3545" y="11199"/>
                  </a:cubicBezTo>
                  <a:cubicBezTo>
                    <a:pt x="3550" y="11201"/>
                    <a:pt x="3556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4012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21364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20303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37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58430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597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34724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728487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11015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9142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1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87309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825433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635611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9016884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54021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2587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07117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8878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770058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151332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74" y="11189"/>
                    <a:pt x="7258" y="6294"/>
                    <a:pt x="7258" y="5523"/>
                  </a:cubicBezTo>
                  <a:cubicBezTo>
                    <a:pt x="7258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53299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914240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295908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1" y="11189"/>
                  </a:cubicBezTo>
                  <a:cubicBezTo>
                    <a:pt x="4063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677182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05884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440123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188"/>
                  </a:cubicBezTo>
                  <a:cubicBezTo>
                    <a:pt x="3561" y="11189"/>
                    <a:pt x="3566" y="11189"/>
                    <a:pt x="3571" y="11189"/>
                  </a:cubicBezTo>
                  <a:cubicBezTo>
                    <a:pt x="4062" y="11189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821364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203031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58430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965973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34724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728487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01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110155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62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491428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70" y="11188"/>
                  </a:cubicBezTo>
                  <a:cubicBezTo>
                    <a:pt x="3574" y="11189"/>
                    <a:pt x="3578" y="11189"/>
                    <a:pt x="3583" y="11189"/>
                  </a:cubicBezTo>
                  <a:cubicBezTo>
                    <a:pt x="4074" y="11189"/>
                    <a:pt x="7259" y="6294"/>
                    <a:pt x="7259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87309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254337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635611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016884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5402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2587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0711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38878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77005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151332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53299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914240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29590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677182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05884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44012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821364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20303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58430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96597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34724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728487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11015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49142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87309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825433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8635611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016884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5402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2587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0711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38878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77005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51332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53299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914240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29590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677182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884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44012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21364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20303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58430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96597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34724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728487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11015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491428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787309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825433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8635611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9016884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5402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2587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00711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38878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77005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151332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53299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914240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29590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677182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05884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44012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821364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520303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58430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96597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34724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728487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711015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749142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87309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825433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8635611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9016884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0" name="Google Shape;250;p2"/>
          <p:cNvSpPr txBox="1"/>
          <p:nvPr>
            <p:ph idx="1" type="subTitle"/>
          </p:nvPr>
        </p:nvSpPr>
        <p:spPr>
          <a:xfrm>
            <a:off x="722375" y="3134551"/>
            <a:ext cx="3052800" cy="698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2"/>
          <p:cNvSpPr txBox="1"/>
          <p:nvPr>
            <p:ph type="ctrTitle"/>
          </p:nvPr>
        </p:nvSpPr>
        <p:spPr>
          <a:xfrm>
            <a:off x="722375" y="1172100"/>
            <a:ext cx="5164500" cy="2050200"/>
          </a:xfrm>
          <a:prstGeom prst="rect">
            <a:avLst/>
          </a:prstGeom>
          <a:ln>
            <a:noFill/>
          </a:ln>
          <a:effectLst>
            <a:outerShdw blurRad="14288" rotWithShape="0" algn="bl" dir="1320000" dist="19050">
              <a:schemeClr val="dk1">
                <a:alpha val="1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2"/>
        </a:solidFill>
      </p:bgPr>
    </p:bg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11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1056" name="Google Shape;1056;p11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380546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767734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1155356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1542578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1929799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231742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2704609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309223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3479452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3867074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4254295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4641483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5029105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5416327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5803948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619117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6578358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696598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735320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7740823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8128011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8515232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380546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767734" y="1067848"/>
              <a:ext cx="241576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8128011" y="1067848"/>
              <a:ext cx="241576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8515232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380546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767734" y="1595750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8128011" y="1595750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8515232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380546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767734" y="2124014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8128011" y="2124014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8515232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380546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767734" y="2651883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8128011" y="2651883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8515232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380546" y="318054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767734" y="3180540"/>
              <a:ext cx="241576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8128011" y="3180540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>
              <a:off x="8515232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380546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767734" y="3708410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8128011" y="3708410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8515232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380546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767734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>
              <a:off x="1155356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1542578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1929799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2317421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2704609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3092231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3479452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3867074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4254295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4641483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5029105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5416327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5803948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619117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>
              <a:off x="6578358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11"/>
            <p:cNvSpPr/>
            <p:nvPr/>
          </p:nvSpPr>
          <p:spPr>
            <a:xfrm>
              <a:off x="696598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7353201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7740823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8128011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>
              <a:off x="8515232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1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1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11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11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1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1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11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11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1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11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11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11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11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11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11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11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1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11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11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8" name="Google Shape;1188;p11"/>
          <p:cNvSpPr txBox="1"/>
          <p:nvPr>
            <p:ph hasCustomPrompt="1" type="title"/>
          </p:nvPr>
        </p:nvSpPr>
        <p:spPr>
          <a:xfrm>
            <a:off x="1862150" y="1655272"/>
            <a:ext cx="54195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189" name="Google Shape;1189;p11"/>
          <p:cNvSpPr txBox="1"/>
          <p:nvPr>
            <p:ph idx="1" type="subTitle"/>
          </p:nvPr>
        </p:nvSpPr>
        <p:spPr>
          <a:xfrm>
            <a:off x="1862150" y="2934375"/>
            <a:ext cx="5419500" cy="4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ONLY_1">
    <p:bg>
      <p:bgPr>
        <a:solidFill>
          <a:schemeClr val="dk2"/>
        </a:solidFill>
      </p:bgPr>
    </p:bg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3"/>
          <p:cNvSpPr txBox="1"/>
          <p:nvPr>
            <p:ph type="title"/>
          </p:nvPr>
        </p:nvSpPr>
        <p:spPr>
          <a:xfrm>
            <a:off x="1775313" y="1466938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93" name="Google Shape;1193;p13"/>
          <p:cNvSpPr txBox="1"/>
          <p:nvPr>
            <p:ph idx="1" type="subTitle"/>
          </p:nvPr>
        </p:nvSpPr>
        <p:spPr>
          <a:xfrm>
            <a:off x="1775314" y="1784568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94" name="Google Shape;1194;p13"/>
          <p:cNvSpPr txBox="1"/>
          <p:nvPr>
            <p:ph idx="2" type="title"/>
          </p:nvPr>
        </p:nvSpPr>
        <p:spPr>
          <a:xfrm>
            <a:off x="1775325" y="2566553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95" name="Google Shape;1195;p13"/>
          <p:cNvSpPr txBox="1"/>
          <p:nvPr>
            <p:ph idx="3" type="subTitle"/>
          </p:nvPr>
        </p:nvSpPr>
        <p:spPr>
          <a:xfrm>
            <a:off x="1775314" y="2884184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96" name="Google Shape;1196;p13"/>
          <p:cNvSpPr txBox="1"/>
          <p:nvPr>
            <p:ph idx="4" type="title"/>
          </p:nvPr>
        </p:nvSpPr>
        <p:spPr>
          <a:xfrm>
            <a:off x="1775313" y="3666168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97" name="Google Shape;1197;p13"/>
          <p:cNvSpPr txBox="1"/>
          <p:nvPr>
            <p:ph idx="5" type="subTitle"/>
          </p:nvPr>
        </p:nvSpPr>
        <p:spPr>
          <a:xfrm>
            <a:off x="1775314" y="3983800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98" name="Google Shape;1198;p13"/>
          <p:cNvSpPr txBox="1"/>
          <p:nvPr>
            <p:ph idx="6" type="title"/>
          </p:nvPr>
        </p:nvSpPr>
        <p:spPr>
          <a:xfrm>
            <a:off x="5600724" y="1465030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99" name="Google Shape;1199;p13"/>
          <p:cNvSpPr txBox="1"/>
          <p:nvPr>
            <p:ph idx="7" type="subTitle"/>
          </p:nvPr>
        </p:nvSpPr>
        <p:spPr>
          <a:xfrm>
            <a:off x="5600724" y="1782662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00" name="Google Shape;1200;p13"/>
          <p:cNvSpPr txBox="1"/>
          <p:nvPr>
            <p:ph idx="8" type="title"/>
          </p:nvPr>
        </p:nvSpPr>
        <p:spPr>
          <a:xfrm>
            <a:off x="5600724" y="2566553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01" name="Google Shape;1201;p13"/>
          <p:cNvSpPr txBox="1"/>
          <p:nvPr>
            <p:ph idx="9" type="subTitle"/>
          </p:nvPr>
        </p:nvSpPr>
        <p:spPr>
          <a:xfrm>
            <a:off x="5600724" y="2884184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02" name="Google Shape;1202;p13"/>
          <p:cNvSpPr txBox="1"/>
          <p:nvPr>
            <p:ph idx="13" type="title"/>
          </p:nvPr>
        </p:nvSpPr>
        <p:spPr>
          <a:xfrm>
            <a:off x="5600724" y="3666168"/>
            <a:ext cx="23583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  <a:def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03" name="Google Shape;1203;p13"/>
          <p:cNvSpPr txBox="1"/>
          <p:nvPr>
            <p:ph idx="14" type="subTitle"/>
          </p:nvPr>
        </p:nvSpPr>
        <p:spPr>
          <a:xfrm>
            <a:off x="5600724" y="3983802"/>
            <a:ext cx="2358300" cy="5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04" name="Google Shape;1204;p13"/>
          <p:cNvSpPr txBox="1"/>
          <p:nvPr>
            <p:ph hasCustomPrompt="1" idx="15" type="title"/>
          </p:nvPr>
        </p:nvSpPr>
        <p:spPr>
          <a:xfrm>
            <a:off x="1074271" y="1762215"/>
            <a:ext cx="365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205" name="Google Shape;1205;p13"/>
          <p:cNvSpPr txBox="1"/>
          <p:nvPr>
            <p:ph hasCustomPrompt="1" idx="16" type="title"/>
          </p:nvPr>
        </p:nvSpPr>
        <p:spPr>
          <a:xfrm>
            <a:off x="1074271" y="2858896"/>
            <a:ext cx="365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13"/>
          <p:cNvSpPr txBox="1"/>
          <p:nvPr>
            <p:ph hasCustomPrompt="1" idx="17" type="title"/>
          </p:nvPr>
        </p:nvSpPr>
        <p:spPr>
          <a:xfrm>
            <a:off x="1074271" y="3955577"/>
            <a:ext cx="365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207" name="Google Shape;1207;p13"/>
          <p:cNvSpPr txBox="1"/>
          <p:nvPr>
            <p:ph hasCustomPrompt="1" idx="18" type="title"/>
          </p:nvPr>
        </p:nvSpPr>
        <p:spPr>
          <a:xfrm>
            <a:off x="4894619" y="1762215"/>
            <a:ext cx="365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208" name="Google Shape;1208;p13"/>
          <p:cNvSpPr txBox="1"/>
          <p:nvPr>
            <p:ph hasCustomPrompt="1" idx="19" type="title"/>
          </p:nvPr>
        </p:nvSpPr>
        <p:spPr>
          <a:xfrm>
            <a:off x="4894619" y="2858896"/>
            <a:ext cx="365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209" name="Google Shape;1209;p13"/>
          <p:cNvSpPr txBox="1"/>
          <p:nvPr>
            <p:ph hasCustomPrompt="1" idx="20" type="title"/>
          </p:nvPr>
        </p:nvSpPr>
        <p:spPr>
          <a:xfrm>
            <a:off x="4894619" y="3955577"/>
            <a:ext cx="365700" cy="3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grpSp>
        <p:nvGrpSpPr>
          <p:cNvPr id="1210" name="Google Shape;1210;p13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1211" name="Google Shape;1211;p13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5" name="Google Shape;1275;p13"/>
          <p:cNvSpPr txBox="1"/>
          <p:nvPr>
            <p:ph idx="21"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TITLE_AND_BODY_1">
    <p:bg>
      <p:bgPr>
        <a:solidFill>
          <a:schemeClr val="dk2"/>
        </a:solidFill>
      </p:bgPr>
    </p:bg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oogle Shape;1277;p14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1278" name="Google Shape;1278;p14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2" name="Google Shape;1342;p14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1343" name="Google Shape;1343;p14"/>
          <p:cNvSpPr txBox="1"/>
          <p:nvPr>
            <p:ph idx="2" type="title"/>
          </p:nvPr>
        </p:nvSpPr>
        <p:spPr>
          <a:xfrm>
            <a:off x="1523775" y="2987929"/>
            <a:ext cx="2579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44" name="Google Shape;1344;p14"/>
          <p:cNvSpPr txBox="1"/>
          <p:nvPr>
            <p:ph idx="3" type="title"/>
          </p:nvPr>
        </p:nvSpPr>
        <p:spPr>
          <a:xfrm>
            <a:off x="5040775" y="2987929"/>
            <a:ext cx="2579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45" name="Google Shape;1345;p14"/>
          <p:cNvSpPr txBox="1"/>
          <p:nvPr>
            <p:ph idx="1" type="subTitle"/>
          </p:nvPr>
        </p:nvSpPr>
        <p:spPr>
          <a:xfrm>
            <a:off x="1523775" y="3263079"/>
            <a:ext cx="2579700" cy="10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46" name="Google Shape;1346;p14"/>
          <p:cNvSpPr txBox="1"/>
          <p:nvPr>
            <p:ph idx="4" type="subTitle"/>
          </p:nvPr>
        </p:nvSpPr>
        <p:spPr>
          <a:xfrm>
            <a:off x="5040775" y="3263079"/>
            <a:ext cx="2579700" cy="10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47" name="Google Shape;1347;p14"/>
          <p:cNvSpPr txBox="1"/>
          <p:nvPr>
            <p:ph hasCustomPrompt="1" idx="5" type="title"/>
          </p:nvPr>
        </p:nvSpPr>
        <p:spPr>
          <a:xfrm>
            <a:off x="2630771" y="2272007"/>
            <a:ext cx="365700" cy="34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348" name="Google Shape;1348;p14"/>
          <p:cNvSpPr txBox="1"/>
          <p:nvPr>
            <p:ph hasCustomPrompt="1" idx="6" type="title"/>
          </p:nvPr>
        </p:nvSpPr>
        <p:spPr>
          <a:xfrm>
            <a:off x="6147771" y="2272007"/>
            <a:ext cx="365700" cy="34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4">
    <p:bg>
      <p:bgPr>
        <a:solidFill>
          <a:schemeClr val="dk2"/>
        </a:solidFill>
      </p:bgPr>
    </p:bg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15"/>
          <p:cNvGrpSpPr/>
          <p:nvPr/>
        </p:nvGrpSpPr>
        <p:grpSpPr>
          <a:xfrm>
            <a:off x="2890" y="11321"/>
            <a:ext cx="9141502" cy="5120843"/>
            <a:chOff x="254021" y="11329"/>
            <a:chExt cx="9001085" cy="5120843"/>
          </a:xfrm>
        </p:grpSpPr>
        <p:sp>
          <p:nvSpPr>
            <p:cNvPr id="1351" name="Google Shape;1351;p15"/>
            <p:cNvSpPr/>
            <p:nvPr/>
          </p:nvSpPr>
          <p:spPr>
            <a:xfrm>
              <a:off x="25402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62587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100711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138878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177005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2151332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253299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2914240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329590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3677182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405884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444012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4821364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520303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558430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596597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634724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6728487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711015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7491428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787309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825433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8635611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9016884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25402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62587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100711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138878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177005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2151332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253299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2914240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329590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3677182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405884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444012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4821364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520303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558430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596597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634724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6728487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711015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749142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787309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825433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8635611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9016884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25402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62587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100711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138878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188"/>
                  </a:cubicBezTo>
                  <a:cubicBezTo>
                    <a:pt x="3551" y="11189"/>
                    <a:pt x="3556" y="11190"/>
                    <a:pt x="3561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177005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2151332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2" y="11190"/>
                    <a:pt x="7258" y="6293"/>
                    <a:pt x="7258" y="5523"/>
                  </a:cubicBezTo>
                  <a:cubicBezTo>
                    <a:pt x="7258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253299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2914240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1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329590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3677182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05884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188"/>
                  </a:cubicBezTo>
                  <a:cubicBezTo>
                    <a:pt x="3550" y="11189"/>
                    <a:pt x="3556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444012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4821364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520303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558430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596597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634724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6728487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711015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749142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787309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825433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8635611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9016884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25402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62587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100711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138878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0"/>
                    <a:pt x="3560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177005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2151332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74" y="11200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253299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2914240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329590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3677182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405884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444012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4821364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520303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37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558430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596597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634724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6728487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711015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749142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787309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825433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8635611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9016884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25402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62587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100711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138878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2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177005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2151332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293"/>
                    <a:pt x="7258" y="5522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253299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2914240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329590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3677182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05884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444012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293"/>
                    <a:pt x="7246" y="5522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4821364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520303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558430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596597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634724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6728487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711015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7491428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80"/>
                    <a:pt x="3570" y="11199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293"/>
                    <a:pt x="7259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787309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825433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8635611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9016884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25402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62587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100711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138878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43" y="11092"/>
                    <a:pt x="3546" y="11199"/>
                  </a:cubicBezTo>
                  <a:cubicBezTo>
                    <a:pt x="3551" y="11201"/>
                    <a:pt x="3556" y="11201"/>
                    <a:pt x="3561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177005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151332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2" y="11201"/>
                    <a:pt x="7258" y="6305"/>
                    <a:pt x="7258" y="5534"/>
                  </a:cubicBezTo>
                  <a:cubicBezTo>
                    <a:pt x="7258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53299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914240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329590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3677182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884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42" y="11092"/>
                    <a:pt x="3545" y="11199"/>
                  </a:cubicBezTo>
                  <a:cubicBezTo>
                    <a:pt x="3550" y="11201"/>
                    <a:pt x="3556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44012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821364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520303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37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558430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596597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634724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6728487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711015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749142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1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787309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825433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8635611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9016884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254021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62587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1007117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138878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1770058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2151332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74" y="11189"/>
                    <a:pt x="7258" y="6294"/>
                    <a:pt x="7258" y="5523"/>
                  </a:cubicBezTo>
                  <a:cubicBezTo>
                    <a:pt x="7258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253299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2914240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3295908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1" y="11189"/>
                  </a:cubicBezTo>
                  <a:cubicBezTo>
                    <a:pt x="4063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3677182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405884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4440123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188"/>
                  </a:cubicBezTo>
                  <a:cubicBezTo>
                    <a:pt x="3561" y="11189"/>
                    <a:pt x="3566" y="11189"/>
                    <a:pt x="3571" y="11189"/>
                  </a:cubicBezTo>
                  <a:cubicBezTo>
                    <a:pt x="4062" y="11189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4821364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5203031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558430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5965973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634724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6728487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01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7110155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62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7491428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70" y="11188"/>
                  </a:cubicBezTo>
                  <a:cubicBezTo>
                    <a:pt x="3574" y="11189"/>
                    <a:pt x="3578" y="11189"/>
                    <a:pt x="3583" y="11189"/>
                  </a:cubicBezTo>
                  <a:cubicBezTo>
                    <a:pt x="4074" y="11189"/>
                    <a:pt x="7259" y="6294"/>
                    <a:pt x="7259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787309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8254337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8635611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9016884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25402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62587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100711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138878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177005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2151332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253299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2914240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329590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3677182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405884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444012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4821364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520303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558430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596597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634724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6728487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711015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749142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787309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825433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8635611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9016884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25402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62587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100711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138878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177005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2151332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253299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2914240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329590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3677182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405884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444012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4821364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520303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558430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596597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15"/>
            <p:cNvSpPr/>
            <p:nvPr/>
          </p:nvSpPr>
          <p:spPr>
            <a:xfrm>
              <a:off x="634724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15"/>
            <p:cNvSpPr/>
            <p:nvPr/>
          </p:nvSpPr>
          <p:spPr>
            <a:xfrm>
              <a:off x="6728487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711015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7491428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15"/>
            <p:cNvSpPr/>
            <p:nvPr/>
          </p:nvSpPr>
          <p:spPr>
            <a:xfrm>
              <a:off x="787309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5"/>
            <p:cNvSpPr/>
            <p:nvPr/>
          </p:nvSpPr>
          <p:spPr>
            <a:xfrm>
              <a:off x="825433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5"/>
            <p:cNvSpPr/>
            <p:nvPr/>
          </p:nvSpPr>
          <p:spPr>
            <a:xfrm>
              <a:off x="8635611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15"/>
            <p:cNvSpPr/>
            <p:nvPr/>
          </p:nvSpPr>
          <p:spPr>
            <a:xfrm>
              <a:off x="9016884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5"/>
            <p:cNvSpPr/>
            <p:nvPr/>
          </p:nvSpPr>
          <p:spPr>
            <a:xfrm>
              <a:off x="25402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15"/>
            <p:cNvSpPr/>
            <p:nvPr/>
          </p:nvSpPr>
          <p:spPr>
            <a:xfrm>
              <a:off x="62587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5"/>
            <p:cNvSpPr/>
            <p:nvPr/>
          </p:nvSpPr>
          <p:spPr>
            <a:xfrm>
              <a:off x="100711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5"/>
            <p:cNvSpPr/>
            <p:nvPr/>
          </p:nvSpPr>
          <p:spPr>
            <a:xfrm>
              <a:off x="138878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15"/>
            <p:cNvSpPr/>
            <p:nvPr/>
          </p:nvSpPr>
          <p:spPr>
            <a:xfrm>
              <a:off x="177005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15"/>
            <p:cNvSpPr/>
            <p:nvPr/>
          </p:nvSpPr>
          <p:spPr>
            <a:xfrm>
              <a:off x="2151332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15"/>
            <p:cNvSpPr/>
            <p:nvPr/>
          </p:nvSpPr>
          <p:spPr>
            <a:xfrm>
              <a:off x="253299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5"/>
            <p:cNvSpPr/>
            <p:nvPr/>
          </p:nvSpPr>
          <p:spPr>
            <a:xfrm>
              <a:off x="2914240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15"/>
            <p:cNvSpPr/>
            <p:nvPr/>
          </p:nvSpPr>
          <p:spPr>
            <a:xfrm>
              <a:off x="329590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15"/>
            <p:cNvSpPr/>
            <p:nvPr/>
          </p:nvSpPr>
          <p:spPr>
            <a:xfrm>
              <a:off x="3677182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5"/>
            <p:cNvSpPr/>
            <p:nvPr/>
          </p:nvSpPr>
          <p:spPr>
            <a:xfrm>
              <a:off x="405884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5"/>
            <p:cNvSpPr/>
            <p:nvPr/>
          </p:nvSpPr>
          <p:spPr>
            <a:xfrm>
              <a:off x="444012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5"/>
            <p:cNvSpPr/>
            <p:nvPr/>
          </p:nvSpPr>
          <p:spPr>
            <a:xfrm>
              <a:off x="4821364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5"/>
            <p:cNvSpPr/>
            <p:nvPr/>
          </p:nvSpPr>
          <p:spPr>
            <a:xfrm>
              <a:off x="520303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5"/>
            <p:cNvSpPr/>
            <p:nvPr/>
          </p:nvSpPr>
          <p:spPr>
            <a:xfrm>
              <a:off x="558430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5"/>
            <p:cNvSpPr/>
            <p:nvPr/>
          </p:nvSpPr>
          <p:spPr>
            <a:xfrm>
              <a:off x="596597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5"/>
            <p:cNvSpPr/>
            <p:nvPr/>
          </p:nvSpPr>
          <p:spPr>
            <a:xfrm>
              <a:off x="634724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15"/>
            <p:cNvSpPr/>
            <p:nvPr/>
          </p:nvSpPr>
          <p:spPr>
            <a:xfrm>
              <a:off x="6728487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5"/>
            <p:cNvSpPr/>
            <p:nvPr/>
          </p:nvSpPr>
          <p:spPr>
            <a:xfrm>
              <a:off x="711015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5"/>
            <p:cNvSpPr/>
            <p:nvPr/>
          </p:nvSpPr>
          <p:spPr>
            <a:xfrm>
              <a:off x="749142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5"/>
            <p:cNvSpPr/>
            <p:nvPr/>
          </p:nvSpPr>
          <p:spPr>
            <a:xfrm>
              <a:off x="787309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5"/>
            <p:cNvSpPr/>
            <p:nvPr/>
          </p:nvSpPr>
          <p:spPr>
            <a:xfrm>
              <a:off x="825433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5"/>
            <p:cNvSpPr/>
            <p:nvPr/>
          </p:nvSpPr>
          <p:spPr>
            <a:xfrm>
              <a:off x="8635611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5"/>
            <p:cNvSpPr/>
            <p:nvPr/>
          </p:nvSpPr>
          <p:spPr>
            <a:xfrm>
              <a:off x="9016884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1" name="Google Shape;1591;p15"/>
          <p:cNvSpPr txBox="1"/>
          <p:nvPr>
            <p:ph type="title"/>
          </p:nvPr>
        </p:nvSpPr>
        <p:spPr>
          <a:xfrm rot="247">
            <a:off x="2486400" y="2478173"/>
            <a:ext cx="4171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92" name="Google Shape;1592;p15"/>
          <p:cNvSpPr txBox="1"/>
          <p:nvPr>
            <p:ph hasCustomPrompt="1" idx="2" type="title"/>
          </p:nvPr>
        </p:nvSpPr>
        <p:spPr>
          <a:xfrm>
            <a:off x="3651450" y="1243448"/>
            <a:ext cx="1841100" cy="930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93" name="Google Shape;1593;p15"/>
          <p:cNvSpPr txBox="1"/>
          <p:nvPr>
            <p:ph idx="1" type="subTitle"/>
          </p:nvPr>
        </p:nvSpPr>
        <p:spPr>
          <a:xfrm>
            <a:off x="3258000" y="3371259"/>
            <a:ext cx="26280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TITLE_ONLY_1_1">
    <p:bg>
      <p:bgPr>
        <a:solidFill>
          <a:schemeClr val="dk2"/>
        </a:solidFill>
      </p:bgPr>
    </p:bg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16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1596" name="Google Shape;1596;p16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6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6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16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6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6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6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6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6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6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6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6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6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6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6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6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16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6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0" name="Google Shape;1660;p16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1661" name="Google Shape;1661;p16"/>
          <p:cNvSpPr txBox="1"/>
          <p:nvPr>
            <p:ph idx="2" type="title"/>
          </p:nvPr>
        </p:nvSpPr>
        <p:spPr>
          <a:xfrm>
            <a:off x="948375" y="298792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62" name="Google Shape;1662;p16"/>
          <p:cNvSpPr txBox="1"/>
          <p:nvPr>
            <p:ph idx="3" type="title"/>
          </p:nvPr>
        </p:nvSpPr>
        <p:spPr>
          <a:xfrm>
            <a:off x="3510150" y="298792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63" name="Google Shape;1663;p16"/>
          <p:cNvSpPr txBox="1"/>
          <p:nvPr>
            <p:ph idx="1" type="subTitle"/>
          </p:nvPr>
        </p:nvSpPr>
        <p:spPr>
          <a:xfrm>
            <a:off x="948375" y="3263075"/>
            <a:ext cx="2123700" cy="10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4" name="Google Shape;1664;p16"/>
          <p:cNvSpPr txBox="1"/>
          <p:nvPr>
            <p:ph idx="4" type="subTitle"/>
          </p:nvPr>
        </p:nvSpPr>
        <p:spPr>
          <a:xfrm>
            <a:off x="3510150" y="3263075"/>
            <a:ext cx="2123700" cy="10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5" name="Google Shape;1665;p16"/>
          <p:cNvSpPr txBox="1"/>
          <p:nvPr>
            <p:ph idx="5" type="title"/>
          </p:nvPr>
        </p:nvSpPr>
        <p:spPr>
          <a:xfrm>
            <a:off x="6072024" y="298792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66" name="Google Shape;1666;p16"/>
          <p:cNvSpPr txBox="1"/>
          <p:nvPr>
            <p:ph idx="6" type="subTitle"/>
          </p:nvPr>
        </p:nvSpPr>
        <p:spPr>
          <a:xfrm>
            <a:off x="6072024" y="3263075"/>
            <a:ext cx="2123700" cy="10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16">
    <p:bg>
      <p:bgPr>
        <a:solidFill>
          <a:schemeClr val="dk2"/>
        </a:solidFill>
      </p:bgPr>
    </p:bg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8" name="Google Shape;1668;p17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1669" name="Google Shape;1669;p17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17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7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7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7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7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7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7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7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7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17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17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7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7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17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17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7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7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7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17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7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7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7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7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7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17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17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7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7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17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17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7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7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7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7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17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17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7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17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17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7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7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7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7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7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17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17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7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17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7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7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17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7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7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17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7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7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7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7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7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17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17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17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17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3" name="Google Shape;1733;p17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1734" name="Google Shape;1734;p17"/>
          <p:cNvSpPr txBox="1"/>
          <p:nvPr>
            <p:ph idx="2" type="title"/>
          </p:nvPr>
        </p:nvSpPr>
        <p:spPr>
          <a:xfrm>
            <a:off x="1924228" y="148992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35" name="Google Shape;1735;p17"/>
          <p:cNvSpPr txBox="1"/>
          <p:nvPr>
            <p:ph idx="3" type="title"/>
          </p:nvPr>
        </p:nvSpPr>
        <p:spPr>
          <a:xfrm>
            <a:off x="5096072" y="2606200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36" name="Google Shape;1736;p17"/>
          <p:cNvSpPr txBox="1"/>
          <p:nvPr>
            <p:ph idx="1" type="subTitle"/>
          </p:nvPr>
        </p:nvSpPr>
        <p:spPr>
          <a:xfrm>
            <a:off x="1924228" y="1765075"/>
            <a:ext cx="21237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37" name="Google Shape;1737;p17"/>
          <p:cNvSpPr txBox="1"/>
          <p:nvPr>
            <p:ph idx="4" type="subTitle"/>
          </p:nvPr>
        </p:nvSpPr>
        <p:spPr>
          <a:xfrm>
            <a:off x="5096072" y="2881350"/>
            <a:ext cx="21237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38" name="Google Shape;1738;p17"/>
          <p:cNvSpPr txBox="1"/>
          <p:nvPr>
            <p:ph idx="5" type="title"/>
          </p:nvPr>
        </p:nvSpPr>
        <p:spPr>
          <a:xfrm>
            <a:off x="1924227" y="371452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39" name="Google Shape;1739;p17"/>
          <p:cNvSpPr txBox="1"/>
          <p:nvPr>
            <p:ph idx="6" type="subTitle"/>
          </p:nvPr>
        </p:nvSpPr>
        <p:spPr>
          <a:xfrm>
            <a:off x="1924227" y="3989675"/>
            <a:ext cx="21237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4_1">
    <p:bg>
      <p:bgPr>
        <a:solidFill>
          <a:schemeClr val="dk2"/>
        </a:solidFill>
      </p:bgPr>
    </p:bg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" name="Google Shape;1741;p18"/>
          <p:cNvGrpSpPr/>
          <p:nvPr/>
        </p:nvGrpSpPr>
        <p:grpSpPr>
          <a:xfrm>
            <a:off x="2890" y="11321"/>
            <a:ext cx="9141502" cy="5120843"/>
            <a:chOff x="254021" y="11329"/>
            <a:chExt cx="9001085" cy="5120843"/>
          </a:xfrm>
        </p:grpSpPr>
        <p:sp>
          <p:nvSpPr>
            <p:cNvPr id="1742" name="Google Shape;1742;p18"/>
            <p:cNvSpPr/>
            <p:nvPr/>
          </p:nvSpPr>
          <p:spPr>
            <a:xfrm>
              <a:off x="25402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2587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100711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138878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177005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2151332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253299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2914240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329590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3677182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405884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444012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4821364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520303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18"/>
            <p:cNvSpPr/>
            <p:nvPr/>
          </p:nvSpPr>
          <p:spPr>
            <a:xfrm>
              <a:off x="558430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18"/>
            <p:cNvSpPr/>
            <p:nvPr/>
          </p:nvSpPr>
          <p:spPr>
            <a:xfrm>
              <a:off x="596597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18"/>
            <p:cNvSpPr/>
            <p:nvPr/>
          </p:nvSpPr>
          <p:spPr>
            <a:xfrm>
              <a:off x="634724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18"/>
            <p:cNvSpPr/>
            <p:nvPr/>
          </p:nvSpPr>
          <p:spPr>
            <a:xfrm>
              <a:off x="6728487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18"/>
            <p:cNvSpPr/>
            <p:nvPr/>
          </p:nvSpPr>
          <p:spPr>
            <a:xfrm>
              <a:off x="711015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18"/>
            <p:cNvSpPr/>
            <p:nvPr/>
          </p:nvSpPr>
          <p:spPr>
            <a:xfrm>
              <a:off x="7491428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18"/>
            <p:cNvSpPr/>
            <p:nvPr/>
          </p:nvSpPr>
          <p:spPr>
            <a:xfrm>
              <a:off x="787309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18"/>
            <p:cNvSpPr/>
            <p:nvPr/>
          </p:nvSpPr>
          <p:spPr>
            <a:xfrm>
              <a:off x="825433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18"/>
            <p:cNvSpPr/>
            <p:nvPr/>
          </p:nvSpPr>
          <p:spPr>
            <a:xfrm>
              <a:off x="8635611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18"/>
            <p:cNvSpPr/>
            <p:nvPr/>
          </p:nvSpPr>
          <p:spPr>
            <a:xfrm>
              <a:off x="9016884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8"/>
            <p:cNvSpPr/>
            <p:nvPr/>
          </p:nvSpPr>
          <p:spPr>
            <a:xfrm>
              <a:off x="25402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18"/>
            <p:cNvSpPr/>
            <p:nvPr/>
          </p:nvSpPr>
          <p:spPr>
            <a:xfrm>
              <a:off x="62587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18"/>
            <p:cNvSpPr/>
            <p:nvPr/>
          </p:nvSpPr>
          <p:spPr>
            <a:xfrm>
              <a:off x="100711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18"/>
            <p:cNvSpPr/>
            <p:nvPr/>
          </p:nvSpPr>
          <p:spPr>
            <a:xfrm>
              <a:off x="138878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8"/>
            <p:cNvSpPr/>
            <p:nvPr/>
          </p:nvSpPr>
          <p:spPr>
            <a:xfrm>
              <a:off x="177005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18"/>
            <p:cNvSpPr/>
            <p:nvPr/>
          </p:nvSpPr>
          <p:spPr>
            <a:xfrm>
              <a:off x="2151332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18"/>
            <p:cNvSpPr/>
            <p:nvPr/>
          </p:nvSpPr>
          <p:spPr>
            <a:xfrm>
              <a:off x="253299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18"/>
            <p:cNvSpPr/>
            <p:nvPr/>
          </p:nvSpPr>
          <p:spPr>
            <a:xfrm>
              <a:off x="2914240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18"/>
            <p:cNvSpPr/>
            <p:nvPr/>
          </p:nvSpPr>
          <p:spPr>
            <a:xfrm>
              <a:off x="329590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18"/>
            <p:cNvSpPr/>
            <p:nvPr/>
          </p:nvSpPr>
          <p:spPr>
            <a:xfrm>
              <a:off x="3677182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18"/>
            <p:cNvSpPr/>
            <p:nvPr/>
          </p:nvSpPr>
          <p:spPr>
            <a:xfrm>
              <a:off x="405884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18"/>
            <p:cNvSpPr/>
            <p:nvPr/>
          </p:nvSpPr>
          <p:spPr>
            <a:xfrm>
              <a:off x="444012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8"/>
            <p:cNvSpPr/>
            <p:nvPr/>
          </p:nvSpPr>
          <p:spPr>
            <a:xfrm>
              <a:off x="4821364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18"/>
            <p:cNvSpPr/>
            <p:nvPr/>
          </p:nvSpPr>
          <p:spPr>
            <a:xfrm>
              <a:off x="520303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8"/>
            <p:cNvSpPr/>
            <p:nvPr/>
          </p:nvSpPr>
          <p:spPr>
            <a:xfrm>
              <a:off x="558430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18"/>
            <p:cNvSpPr/>
            <p:nvPr/>
          </p:nvSpPr>
          <p:spPr>
            <a:xfrm>
              <a:off x="596597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18"/>
            <p:cNvSpPr/>
            <p:nvPr/>
          </p:nvSpPr>
          <p:spPr>
            <a:xfrm>
              <a:off x="634724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8"/>
            <p:cNvSpPr/>
            <p:nvPr/>
          </p:nvSpPr>
          <p:spPr>
            <a:xfrm>
              <a:off x="6728487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8"/>
            <p:cNvSpPr/>
            <p:nvPr/>
          </p:nvSpPr>
          <p:spPr>
            <a:xfrm>
              <a:off x="711015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18"/>
            <p:cNvSpPr/>
            <p:nvPr/>
          </p:nvSpPr>
          <p:spPr>
            <a:xfrm>
              <a:off x="749142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8"/>
            <p:cNvSpPr/>
            <p:nvPr/>
          </p:nvSpPr>
          <p:spPr>
            <a:xfrm>
              <a:off x="787309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18"/>
            <p:cNvSpPr/>
            <p:nvPr/>
          </p:nvSpPr>
          <p:spPr>
            <a:xfrm>
              <a:off x="825433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18"/>
            <p:cNvSpPr/>
            <p:nvPr/>
          </p:nvSpPr>
          <p:spPr>
            <a:xfrm>
              <a:off x="8635611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18"/>
            <p:cNvSpPr/>
            <p:nvPr/>
          </p:nvSpPr>
          <p:spPr>
            <a:xfrm>
              <a:off x="9016884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18"/>
            <p:cNvSpPr/>
            <p:nvPr/>
          </p:nvSpPr>
          <p:spPr>
            <a:xfrm>
              <a:off x="25402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18"/>
            <p:cNvSpPr/>
            <p:nvPr/>
          </p:nvSpPr>
          <p:spPr>
            <a:xfrm>
              <a:off x="62587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18"/>
            <p:cNvSpPr/>
            <p:nvPr/>
          </p:nvSpPr>
          <p:spPr>
            <a:xfrm>
              <a:off x="100711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18"/>
            <p:cNvSpPr/>
            <p:nvPr/>
          </p:nvSpPr>
          <p:spPr>
            <a:xfrm>
              <a:off x="138878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188"/>
                  </a:cubicBezTo>
                  <a:cubicBezTo>
                    <a:pt x="3551" y="11189"/>
                    <a:pt x="3556" y="11190"/>
                    <a:pt x="3561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18"/>
            <p:cNvSpPr/>
            <p:nvPr/>
          </p:nvSpPr>
          <p:spPr>
            <a:xfrm>
              <a:off x="177005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8"/>
            <p:cNvSpPr/>
            <p:nvPr/>
          </p:nvSpPr>
          <p:spPr>
            <a:xfrm>
              <a:off x="2151332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2" y="11190"/>
                    <a:pt x="7258" y="6293"/>
                    <a:pt x="7258" y="5523"/>
                  </a:cubicBezTo>
                  <a:cubicBezTo>
                    <a:pt x="7258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18"/>
            <p:cNvSpPr/>
            <p:nvPr/>
          </p:nvSpPr>
          <p:spPr>
            <a:xfrm>
              <a:off x="253299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18"/>
            <p:cNvSpPr/>
            <p:nvPr/>
          </p:nvSpPr>
          <p:spPr>
            <a:xfrm>
              <a:off x="2914240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1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8"/>
            <p:cNvSpPr/>
            <p:nvPr/>
          </p:nvSpPr>
          <p:spPr>
            <a:xfrm>
              <a:off x="329590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18"/>
            <p:cNvSpPr/>
            <p:nvPr/>
          </p:nvSpPr>
          <p:spPr>
            <a:xfrm>
              <a:off x="3677182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18"/>
            <p:cNvSpPr/>
            <p:nvPr/>
          </p:nvSpPr>
          <p:spPr>
            <a:xfrm>
              <a:off x="405884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188"/>
                  </a:cubicBezTo>
                  <a:cubicBezTo>
                    <a:pt x="3550" y="11189"/>
                    <a:pt x="3556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8"/>
            <p:cNvSpPr/>
            <p:nvPr/>
          </p:nvSpPr>
          <p:spPr>
            <a:xfrm>
              <a:off x="444012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18"/>
            <p:cNvSpPr/>
            <p:nvPr/>
          </p:nvSpPr>
          <p:spPr>
            <a:xfrm>
              <a:off x="4821364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18"/>
            <p:cNvSpPr/>
            <p:nvPr/>
          </p:nvSpPr>
          <p:spPr>
            <a:xfrm>
              <a:off x="520303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18"/>
            <p:cNvSpPr/>
            <p:nvPr/>
          </p:nvSpPr>
          <p:spPr>
            <a:xfrm>
              <a:off x="558430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18"/>
            <p:cNvSpPr/>
            <p:nvPr/>
          </p:nvSpPr>
          <p:spPr>
            <a:xfrm>
              <a:off x="596597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18"/>
            <p:cNvSpPr/>
            <p:nvPr/>
          </p:nvSpPr>
          <p:spPr>
            <a:xfrm>
              <a:off x="634724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18"/>
            <p:cNvSpPr/>
            <p:nvPr/>
          </p:nvSpPr>
          <p:spPr>
            <a:xfrm>
              <a:off x="6728487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18"/>
            <p:cNvSpPr/>
            <p:nvPr/>
          </p:nvSpPr>
          <p:spPr>
            <a:xfrm>
              <a:off x="711015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18"/>
            <p:cNvSpPr/>
            <p:nvPr/>
          </p:nvSpPr>
          <p:spPr>
            <a:xfrm>
              <a:off x="749142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18"/>
            <p:cNvSpPr/>
            <p:nvPr/>
          </p:nvSpPr>
          <p:spPr>
            <a:xfrm>
              <a:off x="787309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18"/>
            <p:cNvSpPr/>
            <p:nvPr/>
          </p:nvSpPr>
          <p:spPr>
            <a:xfrm>
              <a:off x="825433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18"/>
            <p:cNvSpPr/>
            <p:nvPr/>
          </p:nvSpPr>
          <p:spPr>
            <a:xfrm>
              <a:off x="8635611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18"/>
            <p:cNvSpPr/>
            <p:nvPr/>
          </p:nvSpPr>
          <p:spPr>
            <a:xfrm>
              <a:off x="9016884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18"/>
            <p:cNvSpPr/>
            <p:nvPr/>
          </p:nvSpPr>
          <p:spPr>
            <a:xfrm>
              <a:off x="25402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18"/>
            <p:cNvSpPr/>
            <p:nvPr/>
          </p:nvSpPr>
          <p:spPr>
            <a:xfrm>
              <a:off x="62587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18"/>
            <p:cNvSpPr/>
            <p:nvPr/>
          </p:nvSpPr>
          <p:spPr>
            <a:xfrm>
              <a:off x="100711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8"/>
            <p:cNvSpPr/>
            <p:nvPr/>
          </p:nvSpPr>
          <p:spPr>
            <a:xfrm>
              <a:off x="138878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0"/>
                    <a:pt x="3560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18"/>
            <p:cNvSpPr/>
            <p:nvPr/>
          </p:nvSpPr>
          <p:spPr>
            <a:xfrm>
              <a:off x="177005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18"/>
            <p:cNvSpPr/>
            <p:nvPr/>
          </p:nvSpPr>
          <p:spPr>
            <a:xfrm>
              <a:off x="2151332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74" y="11200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18"/>
            <p:cNvSpPr/>
            <p:nvPr/>
          </p:nvSpPr>
          <p:spPr>
            <a:xfrm>
              <a:off x="253299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18"/>
            <p:cNvSpPr/>
            <p:nvPr/>
          </p:nvSpPr>
          <p:spPr>
            <a:xfrm>
              <a:off x="2914240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8"/>
            <p:cNvSpPr/>
            <p:nvPr/>
          </p:nvSpPr>
          <p:spPr>
            <a:xfrm>
              <a:off x="329590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8"/>
            <p:cNvSpPr/>
            <p:nvPr/>
          </p:nvSpPr>
          <p:spPr>
            <a:xfrm>
              <a:off x="3677182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18"/>
            <p:cNvSpPr/>
            <p:nvPr/>
          </p:nvSpPr>
          <p:spPr>
            <a:xfrm>
              <a:off x="405884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18"/>
            <p:cNvSpPr/>
            <p:nvPr/>
          </p:nvSpPr>
          <p:spPr>
            <a:xfrm>
              <a:off x="444012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18"/>
            <p:cNvSpPr/>
            <p:nvPr/>
          </p:nvSpPr>
          <p:spPr>
            <a:xfrm>
              <a:off x="4821364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18"/>
            <p:cNvSpPr/>
            <p:nvPr/>
          </p:nvSpPr>
          <p:spPr>
            <a:xfrm>
              <a:off x="520303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37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8"/>
            <p:cNvSpPr/>
            <p:nvPr/>
          </p:nvSpPr>
          <p:spPr>
            <a:xfrm>
              <a:off x="558430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8"/>
            <p:cNvSpPr/>
            <p:nvPr/>
          </p:nvSpPr>
          <p:spPr>
            <a:xfrm>
              <a:off x="596597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8"/>
            <p:cNvSpPr/>
            <p:nvPr/>
          </p:nvSpPr>
          <p:spPr>
            <a:xfrm>
              <a:off x="634724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18"/>
            <p:cNvSpPr/>
            <p:nvPr/>
          </p:nvSpPr>
          <p:spPr>
            <a:xfrm>
              <a:off x="6728487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18"/>
            <p:cNvSpPr/>
            <p:nvPr/>
          </p:nvSpPr>
          <p:spPr>
            <a:xfrm>
              <a:off x="711015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18"/>
            <p:cNvSpPr/>
            <p:nvPr/>
          </p:nvSpPr>
          <p:spPr>
            <a:xfrm>
              <a:off x="749142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8"/>
            <p:cNvSpPr/>
            <p:nvPr/>
          </p:nvSpPr>
          <p:spPr>
            <a:xfrm>
              <a:off x="787309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18"/>
            <p:cNvSpPr/>
            <p:nvPr/>
          </p:nvSpPr>
          <p:spPr>
            <a:xfrm>
              <a:off x="825433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18"/>
            <p:cNvSpPr/>
            <p:nvPr/>
          </p:nvSpPr>
          <p:spPr>
            <a:xfrm>
              <a:off x="8635611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18"/>
            <p:cNvSpPr/>
            <p:nvPr/>
          </p:nvSpPr>
          <p:spPr>
            <a:xfrm>
              <a:off x="9016884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18"/>
            <p:cNvSpPr/>
            <p:nvPr/>
          </p:nvSpPr>
          <p:spPr>
            <a:xfrm>
              <a:off x="25402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18"/>
            <p:cNvSpPr/>
            <p:nvPr/>
          </p:nvSpPr>
          <p:spPr>
            <a:xfrm>
              <a:off x="62587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18"/>
            <p:cNvSpPr/>
            <p:nvPr/>
          </p:nvSpPr>
          <p:spPr>
            <a:xfrm>
              <a:off x="100711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18"/>
            <p:cNvSpPr/>
            <p:nvPr/>
          </p:nvSpPr>
          <p:spPr>
            <a:xfrm>
              <a:off x="138878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2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18"/>
            <p:cNvSpPr/>
            <p:nvPr/>
          </p:nvSpPr>
          <p:spPr>
            <a:xfrm>
              <a:off x="177005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18"/>
            <p:cNvSpPr/>
            <p:nvPr/>
          </p:nvSpPr>
          <p:spPr>
            <a:xfrm>
              <a:off x="2151332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293"/>
                    <a:pt x="7258" y="5522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18"/>
            <p:cNvSpPr/>
            <p:nvPr/>
          </p:nvSpPr>
          <p:spPr>
            <a:xfrm>
              <a:off x="253299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18"/>
            <p:cNvSpPr/>
            <p:nvPr/>
          </p:nvSpPr>
          <p:spPr>
            <a:xfrm>
              <a:off x="2914240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18"/>
            <p:cNvSpPr/>
            <p:nvPr/>
          </p:nvSpPr>
          <p:spPr>
            <a:xfrm>
              <a:off x="329590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18"/>
            <p:cNvSpPr/>
            <p:nvPr/>
          </p:nvSpPr>
          <p:spPr>
            <a:xfrm>
              <a:off x="3677182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18"/>
            <p:cNvSpPr/>
            <p:nvPr/>
          </p:nvSpPr>
          <p:spPr>
            <a:xfrm>
              <a:off x="405884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18"/>
            <p:cNvSpPr/>
            <p:nvPr/>
          </p:nvSpPr>
          <p:spPr>
            <a:xfrm>
              <a:off x="444012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293"/>
                    <a:pt x="7246" y="5522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18"/>
            <p:cNvSpPr/>
            <p:nvPr/>
          </p:nvSpPr>
          <p:spPr>
            <a:xfrm>
              <a:off x="4821364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18"/>
            <p:cNvSpPr/>
            <p:nvPr/>
          </p:nvSpPr>
          <p:spPr>
            <a:xfrm>
              <a:off x="520303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18"/>
            <p:cNvSpPr/>
            <p:nvPr/>
          </p:nvSpPr>
          <p:spPr>
            <a:xfrm>
              <a:off x="558430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18"/>
            <p:cNvSpPr/>
            <p:nvPr/>
          </p:nvSpPr>
          <p:spPr>
            <a:xfrm>
              <a:off x="596597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18"/>
            <p:cNvSpPr/>
            <p:nvPr/>
          </p:nvSpPr>
          <p:spPr>
            <a:xfrm>
              <a:off x="634724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18"/>
            <p:cNvSpPr/>
            <p:nvPr/>
          </p:nvSpPr>
          <p:spPr>
            <a:xfrm>
              <a:off x="6728487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18"/>
            <p:cNvSpPr/>
            <p:nvPr/>
          </p:nvSpPr>
          <p:spPr>
            <a:xfrm>
              <a:off x="711015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18"/>
            <p:cNvSpPr/>
            <p:nvPr/>
          </p:nvSpPr>
          <p:spPr>
            <a:xfrm>
              <a:off x="7491428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80"/>
                    <a:pt x="3570" y="11199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293"/>
                    <a:pt x="7259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18"/>
            <p:cNvSpPr/>
            <p:nvPr/>
          </p:nvSpPr>
          <p:spPr>
            <a:xfrm>
              <a:off x="787309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18"/>
            <p:cNvSpPr/>
            <p:nvPr/>
          </p:nvSpPr>
          <p:spPr>
            <a:xfrm>
              <a:off x="825433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18"/>
            <p:cNvSpPr/>
            <p:nvPr/>
          </p:nvSpPr>
          <p:spPr>
            <a:xfrm>
              <a:off x="8635611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18"/>
            <p:cNvSpPr/>
            <p:nvPr/>
          </p:nvSpPr>
          <p:spPr>
            <a:xfrm>
              <a:off x="9016884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18"/>
            <p:cNvSpPr/>
            <p:nvPr/>
          </p:nvSpPr>
          <p:spPr>
            <a:xfrm>
              <a:off x="25402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18"/>
            <p:cNvSpPr/>
            <p:nvPr/>
          </p:nvSpPr>
          <p:spPr>
            <a:xfrm>
              <a:off x="62587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18"/>
            <p:cNvSpPr/>
            <p:nvPr/>
          </p:nvSpPr>
          <p:spPr>
            <a:xfrm>
              <a:off x="100711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18"/>
            <p:cNvSpPr/>
            <p:nvPr/>
          </p:nvSpPr>
          <p:spPr>
            <a:xfrm>
              <a:off x="138878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43" y="11092"/>
                    <a:pt x="3546" y="11199"/>
                  </a:cubicBezTo>
                  <a:cubicBezTo>
                    <a:pt x="3551" y="11201"/>
                    <a:pt x="3556" y="11201"/>
                    <a:pt x="3561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18"/>
            <p:cNvSpPr/>
            <p:nvPr/>
          </p:nvSpPr>
          <p:spPr>
            <a:xfrm>
              <a:off x="177005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18"/>
            <p:cNvSpPr/>
            <p:nvPr/>
          </p:nvSpPr>
          <p:spPr>
            <a:xfrm>
              <a:off x="2151332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2" y="11201"/>
                    <a:pt x="7258" y="6305"/>
                    <a:pt x="7258" y="5534"/>
                  </a:cubicBezTo>
                  <a:cubicBezTo>
                    <a:pt x="7258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18"/>
            <p:cNvSpPr/>
            <p:nvPr/>
          </p:nvSpPr>
          <p:spPr>
            <a:xfrm>
              <a:off x="253299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18"/>
            <p:cNvSpPr/>
            <p:nvPr/>
          </p:nvSpPr>
          <p:spPr>
            <a:xfrm>
              <a:off x="2914240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18"/>
            <p:cNvSpPr/>
            <p:nvPr/>
          </p:nvSpPr>
          <p:spPr>
            <a:xfrm>
              <a:off x="329590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18"/>
            <p:cNvSpPr/>
            <p:nvPr/>
          </p:nvSpPr>
          <p:spPr>
            <a:xfrm>
              <a:off x="3677182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18"/>
            <p:cNvSpPr/>
            <p:nvPr/>
          </p:nvSpPr>
          <p:spPr>
            <a:xfrm>
              <a:off x="405884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42" y="11092"/>
                    <a:pt x="3545" y="11199"/>
                  </a:cubicBezTo>
                  <a:cubicBezTo>
                    <a:pt x="3550" y="11201"/>
                    <a:pt x="3556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18"/>
            <p:cNvSpPr/>
            <p:nvPr/>
          </p:nvSpPr>
          <p:spPr>
            <a:xfrm>
              <a:off x="444012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18"/>
            <p:cNvSpPr/>
            <p:nvPr/>
          </p:nvSpPr>
          <p:spPr>
            <a:xfrm>
              <a:off x="4821364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18"/>
            <p:cNvSpPr/>
            <p:nvPr/>
          </p:nvSpPr>
          <p:spPr>
            <a:xfrm>
              <a:off x="520303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37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18"/>
            <p:cNvSpPr/>
            <p:nvPr/>
          </p:nvSpPr>
          <p:spPr>
            <a:xfrm>
              <a:off x="558430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18"/>
            <p:cNvSpPr/>
            <p:nvPr/>
          </p:nvSpPr>
          <p:spPr>
            <a:xfrm>
              <a:off x="596597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18"/>
            <p:cNvSpPr/>
            <p:nvPr/>
          </p:nvSpPr>
          <p:spPr>
            <a:xfrm>
              <a:off x="634724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18"/>
            <p:cNvSpPr/>
            <p:nvPr/>
          </p:nvSpPr>
          <p:spPr>
            <a:xfrm>
              <a:off x="6728487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18"/>
            <p:cNvSpPr/>
            <p:nvPr/>
          </p:nvSpPr>
          <p:spPr>
            <a:xfrm>
              <a:off x="711015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18"/>
            <p:cNvSpPr/>
            <p:nvPr/>
          </p:nvSpPr>
          <p:spPr>
            <a:xfrm>
              <a:off x="749142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1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18"/>
            <p:cNvSpPr/>
            <p:nvPr/>
          </p:nvSpPr>
          <p:spPr>
            <a:xfrm>
              <a:off x="787309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18"/>
            <p:cNvSpPr/>
            <p:nvPr/>
          </p:nvSpPr>
          <p:spPr>
            <a:xfrm>
              <a:off x="825433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18"/>
            <p:cNvSpPr/>
            <p:nvPr/>
          </p:nvSpPr>
          <p:spPr>
            <a:xfrm>
              <a:off x="8635611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18"/>
            <p:cNvSpPr/>
            <p:nvPr/>
          </p:nvSpPr>
          <p:spPr>
            <a:xfrm>
              <a:off x="9016884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18"/>
            <p:cNvSpPr/>
            <p:nvPr/>
          </p:nvSpPr>
          <p:spPr>
            <a:xfrm>
              <a:off x="254021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18"/>
            <p:cNvSpPr/>
            <p:nvPr/>
          </p:nvSpPr>
          <p:spPr>
            <a:xfrm>
              <a:off x="62587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18"/>
            <p:cNvSpPr/>
            <p:nvPr/>
          </p:nvSpPr>
          <p:spPr>
            <a:xfrm>
              <a:off x="1007117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18"/>
            <p:cNvSpPr/>
            <p:nvPr/>
          </p:nvSpPr>
          <p:spPr>
            <a:xfrm>
              <a:off x="138878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18"/>
            <p:cNvSpPr/>
            <p:nvPr/>
          </p:nvSpPr>
          <p:spPr>
            <a:xfrm>
              <a:off x="1770058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18"/>
            <p:cNvSpPr/>
            <p:nvPr/>
          </p:nvSpPr>
          <p:spPr>
            <a:xfrm>
              <a:off x="2151332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74" y="11189"/>
                    <a:pt x="7258" y="6294"/>
                    <a:pt x="7258" y="5523"/>
                  </a:cubicBezTo>
                  <a:cubicBezTo>
                    <a:pt x="7258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18"/>
            <p:cNvSpPr/>
            <p:nvPr/>
          </p:nvSpPr>
          <p:spPr>
            <a:xfrm>
              <a:off x="253299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18"/>
            <p:cNvSpPr/>
            <p:nvPr/>
          </p:nvSpPr>
          <p:spPr>
            <a:xfrm>
              <a:off x="2914240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18"/>
            <p:cNvSpPr/>
            <p:nvPr/>
          </p:nvSpPr>
          <p:spPr>
            <a:xfrm>
              <a:off x="3295908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1" y="11189"/>
                  </a:cubicBezTo>
                  <a:cubicBezTo>
                    <a:pt x="4063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18"/>
            <p:cNvSpPr/>
            <p:nvPr/>
          </p:nvSpPr>
          <p:spPr>
            <a:xfrm>
              <a:off x="3677182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18"/>
            <p:cNvSpPr/>
            <p:nvPr/>
          </p:nvSpPr>
          <p:spPr>
            <a:xfrm>
              <a:off x="405884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18"/>
            <p:cNvSpPr/>
            <p:nvPr/>
          </p:nvSpPr>
          <p:spPr>
            <a:xfrm>
              <a:off x="4440123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188"/>
                  </a:cubicBezTo>
                  <a:cubicBezTo>
                    <a:pt x="3561" y="11189"/>
                    <a:pt x="3566" y="11189"/>
                    <a:pt x="3571" y="11189"/>
                  </a:cubicBezTo>
                  <a:cubicBezTo>
                    <a:pt x="4062" y="11189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18"/>
            <p:cNvSpPr/>
            <p:nvPr/>
          </p:nvSpPr>
          <p:spPr>
            <a:xfrm>
              <a:off x="4821364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18"/>
            <p:cNvSpPr/>
            <p:nvPr/>
          </p:nvSpPr>
          <p:spPr>
            <a:xfrm>
              <a:off x="5203031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18"/>
            <p:cNvSpPr/>
            <p:nvPr/>
          </p:nvSpPr>
          <p:spPr>
            <a:xfrm>
              <a:off x="558430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18"/>
            <p:cNvSpPr/>
            <p:nvPr/>
          </p:nvSpPr>
          <p:spPr>
            <a:xfrm>
              <a:off x="5965973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18"/>
            <p:cNvSpPr/>
            <p:nvPr/>
          </p:nvSpPr>
          <p:spPr>
            <a:xfrm>
              <a:off x="634724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18"/>
            <p:cNvSpPr/>
            <p:nvPr/>
          </p:nvSpPr>
          <p:spPr>
            <a:xfrm>
              <a:off x="6728487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01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18"/>
            <p:cNvSpPr/>
            <p:nvPr/>
          </p:nvSpPr>
          <p:spPr>
            <a:xfrm>
              <a:off x="7110155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62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18"/>
            <p:cNvSpPr/>
            <p:nvPr/>
          </p:nvSpPr>
          <p:spPr>
            <a:xfrm>
              <a:off x="7491428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70" y="11188"/>
                  </a:cubicBezTo>
                  <a:cubicBezTo>
                    <a:pt x="3574" y="11189"/>
                    <a:pt x="3578" y="11189"/>
                    <a:pt x="3583" y="11189"/>
                  </a:cubicBezTo>
                  <a:cubicBezTo>
                    <a:pt x="4074" y="11189"/>
                    <a:pt x="7259" y="6294"/>
                    <a:pt x="7259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18"/>
            <p:cNvSpPr/>
            <p:nvPr/>
          </p:nvSpPr>
          <p:spPr>
            <a:xfrm>
              <a:off x="787309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18"/>
            <p:cNvSpPr/>
            <p:nvPr/>
          </p:nvSpPr>
          <p:spPr>
            <a:xfrm>
              <a:off x="8254337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18"/>
            <p:cNvSpPr/>
            <p:nvPr/>
          </p:nvSpPr>
          <p:spPr>
            <a:xfrm>
              <a:off x="8635611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18"/>
            <p:cNvSpPr/>
            <p:nvPr/>
          </p:nvSpPr>
          <p:spPr>
            <a:xfrm>
              <a:off x="9016884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18"/>
            <p:cNvSpPr/>
            <p:nvPr/>
          </p:nvSpPr>
          <p:spPr>
            <a:xfrm>
              <a:off x="25402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18"/>
            <p:cNvSpPr/>
            <p:nvPr/>
          </p:nvSpPr>
          <p:spPr>
            <a:xfrm>
              <a:off x="62587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18"/>
            <p:cNvSpPr/>
            <p:nvPr/>
          </p:nvSpPr>
          <p:spPr>
            <a:xfrm>
              <a:off x="100711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18"/>
            <p:cNvSpPr/>
            <p:nvPr/>
          </p:nvSpPr>
          <p:spPr>
            <a:xfrm>
              <a:off x="138878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18"/>
            <p:cNvSpPr/>
            <p:nvPr/>
          </p:nvSpPr>
          <p:spPr>
            <a:xfrm>
              <a:off x="177005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18"/>
            <p:cNvSpPr/>
            <p:nvPr/>
          </p:nvSpPr>
          <p:spPr>
            <a:xfrm>
              <a:off x="2151332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18"/>
            <p:cNvSpPr/>
            <p:nvPr/>
          </p:nvSpPr>
          <p:spPr>
            <a:xfrm>
              <a:off x="253299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18"/>
            <p:cNvSpPr/>
            <p:nvPr/>
          </p:nvSpPr>
          <p:spPr>
            <a:xfrm>
              <a:off x="2914240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18"/>
            <p:cNvSpPr/>
            <p:nvPr/>
          </p:nvSpPr>
          <p:spPr>
            <a:xfrm>
              <a:off x="329590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18"/>
            <p:cNvSpPr/>
            <p:nvPr/>
          </p:nvSpPr>
          <p:spPr>
            <a:xfrm>
              <a:off x="3677182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18"/>
            <p:cNvSpPr/>
            <p:nvPr/>
          </p:nvSpPr>
          <p:spPr>
            <a:xfrm>
              <a:off x="405884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18"/>
            <p:cNvSpPr/>
            <p:nvPr/>
          </p:nvSpPr>
          <p:spPr>
            <a:xfrm>
              <a:off x="444012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18"/>
            <p:cNvSpPr/>
            <p:nvPr/>
          </p:nvSpPr>
          <p:spPr>
            <a:xfrm>
              <a:off x="4821364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18"/>
            <p:cNvSpPr/>
            <p:nvPr/>
          </p:nvSpPr>
          <p:spPr>
            <a:xfrm>
              <a:off x="520303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18"/>
            <p:cNvSpPr/>
            <p:nvPr/>
          </p:nvSpPr>
          <p:spPr>
            <a:xfrm>
              <a:off x="558430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18"/>
            <p:cNvSpPr/>
            <p:nvPr/>
          </p:nvSpPr>
          <p:spPr>
            <a:xfrm>
              <a:off x="596597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18"/>
            <p:cNvSpPr/>
            <p:nvPr/>
          </p:nvSpPr>
          <p:spPr>
            <a:xfrm>
              <a:off x="634724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18"/>
            <p:cNvSpPr/>
            <p:nvPr/>
          </p:nvSpPr>
          <p:spPr>
            <a:xfrm>
              <a:off x="6728487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18"/>
            <p:cNvSpPr/>
            <p:nvPr/>
          </p:nvSpPr>
          <p:spPr>
            <a:xfrm>
              <a:off x="711015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18"/>
            <p:cNvSpPr/>
            <p:nvPr/>
          </p:nvSpPr>
          <p:spPr>
            <a:xfrm>
              <a:off x="749142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18"/>
            <p:cNvSpPr/>
            <p:nvPr/>
          </p:nvSpPr>
          <p:spPr>
            <a:xfrm>
              <a:off x="787309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18"/>
            <p:cNvSpPr/>
            <p:nvPr/>
          </p:nvSpPr>
          <p:spPr>
            <a:xfrm>
              <a:off x="825433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18"/>
            <p:cNvSpPr/>
            <p:nvPr/>
          </p:nvSpPr>
          <p:spPr>
            <a:xfrm>
              <a:off x="8635611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18"/>
            <p:cNvSpPr/>
            <p:nvPr/>
          </p:nvSpPr>
          <p:spPr>
            <a:xfrm>
              <a:off x="9016884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18"/>
            <p:cNvSpPr/>
            <p:nvPr/>
          </p:nvSpPr>
          <p:spPr>
            <a:xfrm>
              <a:off x="25402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18"/>
            <p:cNvSpPr/>
            <p:nvPr/>
          </p:nvSpPr>
          <p:spPr>
            <a:xfrm>
              <a:off x="62587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18"/>
            <p:cNvSpPr/>
            <p:nvPr/>
          </p:nvSpPr>
          <p:spPr>
            <a:xfrm>
              <a:off x="100711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18"/>
            <p:cNvSpPr/>
            <p:nvPr/>
          </p:nvSpPr>
          <p:spPr>
            <a:xfrm>
              <a:off x="138878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18"/>
            <p:cNvSpPr/>
            <p:nvPr/>
          </p:nvSpPr>
          <p:spPr>
            <a:xfrm>
              <a:off x="177005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18"/>
            <p:cNvSpPr/>
            <p:nvPr/>
          </p:nvSpPr>
          <p:spPr>
            <a:xfrm>
              <a:off x="2151332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18"/>
            <p:cNvSpPr/>
            <p:nvPr/>
          </p:nvSpPr>
          <p:spPr>
            <a:xfrm>
              <a:off x="253299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8"/>
            <p:cNvSpPr/>
            <p:nvPr/>
          </p:nvSpPr>
          <p:spPr>
            <a:xfrm>
              <a:off x="2914240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18"/>
            <p:cNvSpPr/>
            <p:nvPr/>
          </p:nvSpPr>
          <p:spPr>
            <a:xfrm>
              <a:off x="329590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18"/>
            <p:cNvSpPr/>
            <p:nvPr/>
          </p:nvSpPr>
          <p:spPr>
            <a:xfrm>
              <a:off x="3677182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18"/>
            <p:cNvSpPr/>
            <p:nvPr/>
          </p:nvSpPr>
          <p:spPr>
            <a:xfrm>
              <a:off x="405884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18"/>
            <p:cNvSpPr/>
            <p:nvPr/>
          </p:nvSpPr>
          <p:spPr>
            <a:xfrm>
              <a:off x="444012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18"/>
            <p:cNvSpPr/>
            <p:nvPr/>
          </p:nvSpPr>
          <p:spPr>
            <a:xfrm>
              <a:off x="4821364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18"/>
            <p:cNvSpPr/>
            <p:nvPr/>
          </p:nvSpPr>
          <p:spPr>
            <a:xfrm>
              <a:off x="520303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18"/>
            <p:cNvSpPr/>
            <p:nvPr/>
          </p:nvSpPr>
          <p:spPr>
            <a:xfrm>
              <a:off x="558430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18"/>
            <p:cNvSpPr/>
            <p:nvPr/>
          </p:nvSpPr>
          <p:spPr>
            <a:xfrm>
              <a:off x="596597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18"/>
            <p:cNvSpPr/>
            <p:nvPr/>
          </p:nvSpPr>
          <p:spPr>
            <a:xfrm>
              <a:off x="634724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18"/>
            <p:cNvSpPr/>
            <p:nvPr/>
          </p:nvSpPr>
          <p:spPr>
            <a:xfrm>
              <a:off x="6728487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18"/>
            <p:cNvSpPr/>
            <p:nvPr/>
          </p:nvSpPr>
          <p:spPr>
            <a:xfrm>
              <a:off x="711015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18"/>
            <p:cNvSpPr/>
            <p:nvPr/>
          </p:nvSpPr>
          <p:spPr>
            <a:xfrm>
              <a:off x="7491428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18"/>
            <p:cNvSpPr/>
            <p:nvPr/>
          </p:nvSpPr>
          <p:spPr>
            <a:xfrm>
              <a:off x="787309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18"/>
            <p:cNvSpPr/>
            <p:nvPr/>
          </p:nvSpPr>
          <p:spPr>
            <a:xfrm>
              <a:off x="825433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18"/>
            <p:cNvSpPr/>
            <p:nvPr/>
          </p:nvSpPr>
          <p:spPr>
            <a:xfrm>
              <a:off x="8635611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18"/>
            <p:cNvSpPr/>
            <p:nvPr/>
          </p:nvSpPr>
          <p:spPr>
            <a:xfrm>
              <a:off x="9016884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18"/>
            <p:cNvSpPr/>
            <p:nvPr/>
          </p:nvSpPr>
          <p:spPr>
            <a:xfrm>
              <a:off x="25402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18"/>
            <p:cNvSpPr/>
            <p:nvPr/>
          </p:nvSpPr>
          <p:spPr>
            <a:xfrm>
              <a:off x="62587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18"/>
            <p:cNvSpPr/>
            <p:nvPr/>
          </p:nvSpPr>
          <p:spPr>
            <a:xfrm>
              <a:off x="100711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18"/>
            <p:cNvSpPr/>
            <p:nvPr/>
          </p:nvSpPr>
          <p:spPr>
            <a:xfrm>
              <a:off x="138878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18"/>
            <p:cNvSpPr/>
            <p:nvPr/>
          </p:nvSpPr>
          <p:spPr>
            <a:xfrm>
              <a:off x="177005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18"/>
            <p:cNvSpPr/>
            <p:nvPr/>
          </p:nvSpPr>
          <p:spPr>
            <a:xfrm>
              <a:off x="2151332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18"/>
            <p:cNvSpPr/>
            <p:nvPr/>
          </p:nvSpPr>
          <p:spPr>
            <a:xfrm>
              <a:off x="253299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18"/>
            <p:cNvSpPr/>
            <p:nvPr/>
          </p:nvSpPr>
          <p:spPr>
            <a:xfrm>
              <a:off x="2914240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18"/>
            <p:cNvSpPr/>
            <p:nvPr/>
          </p:nvSpPr>
          <p:spPr>
            <a:xfrm>
              <a:off x="329590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18"/>
            <p:cNvSpPr/>
            <p:nvPr/>
          </p:nvSpPr>
          <p:spPr>
            <a:xfrm>
              <a:off x="3677182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18"/>
            <p:cNvSpPr/>
            <p:nvPr/>
          </p:nvSpPr>
          <p:spPr>
            <a:xfrm>
              <a:off x="405884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18"/>
            <p:cNvSpPr/>
            <p:nvPr/>
          </p:nvSpPr>
          <p:spPr>
            <a:xfrm>
              <a:off x="444012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18"/>
            <p:cNvSpPr/>
            <p:nvPr/>
          </p:nvSpPr>
          <p:spPr>
            <a:xfrm>
              <a:off x="4821364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18"/>
            <p:cNvSpPr/>
            <p:nvPr/>
          </p:nvSpPr>
          <p:spPr>
            <a:xfrm>
              <a:off x="520303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18"/>
            <p:cNvSpPr/>
            <p:nvPr/>
          </p:nvSpPr>
          <p:spPr>
            <a:xfrm>
              <a:off x="558430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18"/>
            <p:cNvSpPr/>
            <p:nvPr/>
          </p:nvSpPr>
          <p:spPr>
            <a:xfrm>
              <a:off x="596597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18"/>
            <p:cNvSpPr/>
            <p:nvPr/>
          </p:nvSpPr>
          <p:spPr>
            <a:xfrm>
              <a:off x="634724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18"/>
            <p:cNvSpPr/>
            <p:nvPr/>
          </p:nvSpPr>
          <p:spPr>
            <a:xfrm>
              <a:off x="6728487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18"/>
            <p:cNvSpPr/>
            <p:nvPr/>
          </p:nvSpPr>
          <p:spPr>
            <a:xfrm>
              <a:off x="711015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18"/>
            <p:cNvSpPr/>
            <p:nvPr/>
          </p:nvSpPr>
          <p:spPr>
            <a:xfrm>
              <a:off x="749142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18"/>
            <p:cNvSpPr/>
            <p:nvPr/>
          </p:nvSpPr>
          <p:spPr>
            <a:xfrm>
              <a:off x="787309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18"/>
            <p:cNvSpPr/>
            <p:nvPr/>
          </p:nvSpPr>
          <p:spPr>
            <a:xfrm>
              <a:off x="825433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18"/>
            <p:cNvSpPr/>
            <p:nvPr/>
          </p:nvSpPr>
          <p:spPr>
            <a:xfrm>
              <a:off x="8635611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18"/>
            <p:cNvSpPr/>
            <p:nvPr/>
          </p:nvSpPr>
          <p:spPr>
            <a:xfrm>
              <a:off x="9016884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2" name="Google Shape;1982;p18"/>
          <p:cNvSpPr txBox="1"/>
          <p:nvPr>
            <p:ph type="title"/>
          </p:nvPr>
        </p:nvSpPr>
        <p:spPr>
          <a:xfrm rot="247">
            <a:off x="4248526" y="2478173"/>
            <a:ext cx="4171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83" name="Google Shape;1983;p18"/>
          <p:cNvSpPr txBox="1"/>
          <p:nvPr>
            <p:ph hasCustomPrompt="1" idx="2" type="title"/>
          </p:nvPr>
        </p:nvSpPr>
        <p:spPr>
          <a:xfrm>
            <a:off x="5413576" y="1243448"/>
            <a:ext cx="1841100" cy="930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84" name="Google Shape;1984;p18"/>
          <p:cNvSpPr txBox="1"/>
          <p:nvPr>
            <p:ph idx="1" type="subTitle"/>
          </p:nvPr>
        </p:nvSpPr>
        <p:spPr>
          <a:xfrm>
            <a:off x="5020126" y="3371259"/>
            <a:ext cx="26280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TITLE_ONLY_1_2_1">
    <p:bg>
      <p:bgPr>
        <a:solidFill>
          <a:schemeClr val="dk2"/>
        </a:solidFill>
      </p:bgPr>
    </p:bg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" name="Google Shape;1986;p19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1987" name="Google Shape;1987;p19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19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19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19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19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19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19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19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19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19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19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19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19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19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19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19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19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19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19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19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19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19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19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19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19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19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19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19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19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19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19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19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19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19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19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19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19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19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19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19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19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19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19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19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19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19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19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19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19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19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19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19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19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19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19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1" name="Google Shape;2051;p19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2052" name="Google Shape;2052;p19"/>
          <p:cNvSpPr txBox="1"/>
          <p:nvPr>
            <p:ph idx="2" type="title"/>
          </p:nvPr>
        </p:nvSpPr>
        <p:spPr>
          <a:xfrm>
            <a:off x="2057424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53" name="Google Shape;2053;p19"/>
          <p:cNvSpPr txBox="1"/>
          <p:nvPr>
            <p:ph idx="3" type="title"/>
          </p:nvPr>
        </p:nvSpPr>
        <p:spPr>
          <a:xfrm>
            <a:off x="2057424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54" name="Google Shape;2054;p19"/>
          <p:cNvSpPr txBox="1"/>
          <p:nvPr>
            <p:ph idx="1" type="subTitle"/>
          </p:nvPr>
        </p:nvSpPr>
        <p:spPr>
          <a:xfrm>
            <a:off x="2057475" y="3439000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55" name="Google Shape;2055;p19"/>
          <p:cNvSpPr txBox="1"/>
          <p:nvPr>
            <p:ph idx="4" type="subTitle"/>
          </p:nvPr>
        </p:nvSpPr>
        <p:spPr>
          <a:xfrm>
            <a:off x="2057475" y="2271725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56" name="Google Shape;2056;p19"/>
          <p:cNvSpPr txBox="1"/>
          <p:nvPr>
            <p:ph idx="5" type="title"/>
          </p:nvPr>
        </p:nvSpPr>
        <p:spPr>
          <a:xfrm>
            <a:off x="5882834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57" name="Google Shape;2057;p19"/>
          <p:cNvSpPr txBox="1"/>
          <p:nvPr>
            <p:ph idx="6" type="title"/>
          </p:nvPr>
        </p:nvSpPr>
        <p:spPr>
          <a:xfrm>
            <a:off x="5882834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58" name="Google Shape;2058;p19"/>
          <p:cNvSpPr txBox="1"/>
          <p:nvPr>
            <p:ph idx="7" type="subTitle"/>
          </p:nvPr>
        </p:nvSpPr>
        <p:spPr>
          <a:xfrm>
            <a:off x="5882925" y="3445375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59" name="Google Shape;2059;p19"/>
          <p:cNvSpPr txBox="1"/>
          <p:nvPr>
            <p:ph idx="8" type="subTitle"/>
          </p:nvPr>
        </p:nvSpPr>
        <p:spPr>
          <a:xfrm>
            <a:off x="5882925" y="2271725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060" name="Google Shape;2060;p19"/>
          <p:cNvSpPr txBox="1"/>
          <p:nvPr>
            <p:ph hasCustomPrompt="1" idx="9" type="title"/>
          </p:nvPr>
        </p:nvSpPr>
        <p:spPr>
          <a:xfrm>
            <a:off x="1356371" y="2271715"/>
            <a:ext cx="365700" cy="34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061" name="Google Shape;2061;p19"/>
          <p:cNvSpPr txBox="1"/>
          <p:nvPr>
            <p:ph hasCustomPrompt="1" idx="13" type="title"/>
          </p:nvPr>
        </p:nvSpPr>
        <p:spPr>
          <a:xfrm>
            <a:off x="1356371" y="3439015"/>
            <a:ext cx="365700" cy="34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062" name="Google Shape;2062;p19"/>
          <p:cNvSpPr txBox="1"/>
          <p:nvPr>
            <p:ph hasCustomPrompt="1" idx="14" type="title"/>
          </p:nvPr>
        </p:nvSpPr>
        <p:spPr>
          <a:xfrm>
            <a:off x="5179021" y="2271715"/>
            <a:ext cx="365700" cy="34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063" name="Google Shape;2063;p19"/>
          <p:cNvSpPr txBox="1"/>
          <p:nvPr>
            <p:ph hasCustomPrompt="1" idx="15" type="title"/>
          </p:nvPr>
        </p:nvSpPr>
        <p:spPr>
          <a:xfrm>
            <a:off x="5179021" y="3439015"/>
            <a:ext cx="365700" cy="34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None/>
              <a:defRPr b="1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14_1_1">
    <p:bg>
      <p:bgPr>
        <a:solidFill>
          <a:schemeClr val="dk2"/>
        </a:solidFill>
      </p:bgPr>
    </p:bg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oogle Shape;2065;p20"/>
          <p:cNvGrpSpPr/>
          <p:nvPr/>
        </p:nvGrpSpPr>
        <p:grpSpPr>
          <a:xfrm>
            <a:off x="2890" y="11321"/>
            <a:ext cx="9141502" cy="5120843"/>
            <a:chOff x="254021" y="11329"/>
            <a:chExt cx="9001085" cy="5120843"/>
          </a:xfrm>
        </p:grpSpPr>
        <p:sp>
          <p:nvSpPr>
            <p:cNvPr id="2066" name="Google Shape;2066;p20"/>
            <p:cNvSpPr/>
            <p:nvPr/>
          </p:nvSpPr>
          <p:spPr>
            <a:xfrm>
              <a:off x="25402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20"/>
            <p:cNvSpPr/>
            <p:nvPr/>
          </p:nvSpPr>
          <p:spPr>
            <a:xfrm>
              <a:off x="62587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20"/>
            <p:cNvSpPr/>
            <p:nvPr/>
          </p:nvSpPr>
          <p:spPr>
            <a:xfrm>
              <a:off x="100711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20"/>
            <p:cNvSpPr/>
            <p:nvPr/>
          </p:nvSpPr>
          <p:spPr>
            <a:xfrm>
              <a:off x="138878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20"/>
            <p:cNvSpPr/>
            <p:nvPr/>
          </p:nvSpPr>
          <p:spPr>
            <a:xfrm>
              <a:off x="177005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20"/>
            <p:cNvSpPr/>
            <p:nvPr/>
          </p:nvSpPr>
          <p:spPr>
            <a:xfrm>
              <a:off x="2151332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20"/>
            <p:cNvSpPr/>
            <p:nvPr/>
          </p:nvSpPr>
          <p:spPr>
            <a:xfrm>
              <a:off x="253299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20"/>
            <p:cNvSpPr/>
            <p:nvPr/>
          </p:nvSpPr>
          <p:spPr>
            <a:xfrm>
              <a:off x="2914240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20"/>
            <p:cNvSpPr/>
            <p:nvPr/>
          </p:nvSpPr>
          <p:spPr>
            <a:xfrm>
              <a:off x="329590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20"/>
            <p:cNvSpPr/>
            <p:nvPr/>
          </p:nvSpPr>
          <p:spPr>
            <a:xfrm>
              <a:off x="3677182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20"/>
            <p:cNvSpPr/>
            <p:nvPr/>
          </p:nvSpPr>
          <p:spPr>
            <a:xfrm>
              <a:off x="405884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20"/>
            <p:cNvSpPr/>
            <p:nvPr/>
          </p:nvSpPr>
          <p:spPr>
            <a:xfrm>
              <a:off x="444012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4821364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520303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558430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596597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634724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6728487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711015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7491428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787309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825433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8635611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9016884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25402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62587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100711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138878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177005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2151332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20"/>
            <p:cNvSpPr/>
            <p:nvPr/>
          </p:nvSpPr>
          <p:spPr>
            <a:xfrm>
              <a:off x="253299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20"/>
            <p:cNvSpPr/>
            <p:nvPr/>
          </p:nvSpPr>
          <p:spPr>
            <a:xfrm>
              <a:off x="2914240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20"/>
            <p:cNvSpPr/>
            <p:nvPr/>
          </p:nvSpPr>
          <p:spPr>
            <a:xfrm>
              <a:off x="329590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20"/>
            <p:cNvSpPr/>
            <p:nvPr/>
          </p:nvSpPr>
          <p:spPr>
            <a:xfrm>
              <a:off x="3677182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20"/>
            <p:cNvSpPr/>
            <p:nvPr/>
          </p:nvSpPr>
          <p:spPr>
            <a:xfrm>
              <a:off x="405884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20"/>
            <p:cNvSpPr/>
            <p:nvPr/>
          </p:nvSpPr>
          <p:spPr>
            <a:xfrm>
              <a:off x="444012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20"/>
            <p:cNvSpPr/>
            <p:nvPr/>
          </p:nvSpPr>
          <p:spPr>
            <a:xfrm>
              <a:off x="4821364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20"/>
            <p:cNvSpPr/>
            <p:nvPr/>
          </p:nvSpPr>
          <p:spPr>
            <a:xfrm>
              <a:off x="520303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20"/>
            <p:cNvSpPr/>
            <p:nvPr/>
          </p:nvSpPr>
          <p:spPr>
            <a:xfrm>
              <a:off x="558430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20"/>
            <p:cNvSpPr/>
            <p:nvPr/>
          </p:nvSpPr>
          <p:spPr>
            <a:xfrm>
              <a:off x="596597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20"/>
            <p:cNvSpPr/>
            <p:nvPr/>
          </p:nvSpPr>
          <p:spPr>
            <a:xfrm>
              <a:off x="634724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20"/>
            <p:cNvSpPr/>
            <p:nvPr/>
          </p:nvSpPr>
          <p:spPr>
            <a:xfrm>
              <a:off x="6728487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20"/>
            <p:cNvSpPr/>
            <p:nvPr/>
          </p:nvSpPr>
          <p:spPr>
            <a:xfrm>
              <a:off x="711015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20"/>
            <p:cNvSpPr/>
            <p:nvPr/>
          </p:nvSpPr>
          <p:spPr>
            <a:xfrm>
              <a:off x="749142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20"/>
            <p:cNvSpPr/>
            <p:nvPr/>
          </p:nvSpPr>
          <p:spPr>
            <a:xfrm>
              <a:off x="787309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20"/>
            <p:cNvSpPr/>
            <p:nvPr/>
          </p:nvSpPr>
          <p:spPr>
            <a:xfrm>
              <a:off x="825433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20"/>
            <p:cNvSpPr/>
            <p:nvPr/>
          </p:nvSpPr>
          <p:spPr>
            <a:xfrm>
              <a:off x="8635611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20"/>
            <p:cNvSpPr/>
            <p:nvPr/>
          </p:nvSpPr>
          <p:spPr>
            <a:xfrm>
              <a:off x="9016884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20"/>
            <p:cNvSpPr/>
            <p:nvPr/>
          </p:nvSpPr>
          <p:spPr>
            <a:xfrm>
              <a:off x="25402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20"/>
            <p:cNvSpPr/>
            <p:nvPr/>
          </p:nvSpPr>
          <p:spPr>
            <a:xfrm>
              <a:off x="62587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20"/>
            <p:cNvSpPr/>
            <p:nvPr/>
          </p:nvSpPr>
          <p:spPr>
            <a:xfrm>
              <a:off x="100711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20"/>
            <p:cNvSpPr/>
            <p:nvPr/>
          </p:nvSpPr>
          <p:spPr>
            <a:xfrm>
              <a:off x="138878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188"/>
                  </a:cubicBezTo>
                  <a:cubicBezTo>
                    <a:pt x="3551" y="11189"/>
                    <a:pt x="3556" y="11190"/>
                    <a:pt x="3561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20"/>
            <p:cNvSpPr/>
            <p:nvPr/>
          </p:nvSpPr>
          <p:spPr>
            <a:xfrm>
              <a:off x="177005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20"/>
            <p:cNvSpPr/>
            <p:nvPr/>
          </p:nvSpPr>
          <p:spPr>
            <a:xfrm>
              <a:off x="2151332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2" y="11190"/>
                    <a:pt x="7258" y="6293"/>
                    <a:pt x="7258" y="5523"/>
                  </a:cubicBezTo>
                  <a:cubicBezTo>
                    <a:pt x="7258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20"/>
            <p:cNvSpPr/>
            <p:nvPr/>
          </p:nvSpPr>
          <p:spPr>
            <a:xfrm>
              <a:off x="253299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p20"/>
            <p:cNvSpPr/>
            <p:nvPr/>
          </p:nvSpPr>
          <p:spPr>
            <a:xfrm>
              <a:off x="2914240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1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20"/>
            <p:cNvSpPr/>
            <p:nvPr/>
          </p:nvSpPr>
          <p:spPr>
            <a:xfrm>
              <a:off x="329590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20"/>
            <p:cNvSpPr/>
            <p:nvPr/>
          </p:nvSpPr>
          <p:spPr>
            <a:xfrm>
              <a:off x="3677182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20"/>
            <p:cNvSpPr/>
            <p:nvPr/>
          </p:nvSpPr>
          <p:spPr>
            <a:xfrm>
              <a:off x="405884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188"/>
                  </a:cubicBezTo>
                  <a:cubicBezTo>
                    <a:pt x="3550" y="11189"/>
                    <a:pt x="3556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20"/>
            <p:cNvSpPr/>
            <p:nvPr/>
          </p:nvSpPr>
          <p:spPr>
            <a:xfrm>
              <a:off x="444012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20"/>
            <p:cNvSpPr/>
            <p:nvPr/>
          </p:nvSpPr>
          <p:spPr>
            <a:xfrm>
              <a:off x="4821364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20"/>
            <p:cNvSpPr/>
            <p:nvPr/>
          </p:nvSpPr>
          <p:spPr>
            <a:xfrm>
              <a:off x="520303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20"/>
            <p:cNvSpPr/>
            <p:nvPr/>
          </p:nvSpPr>
          <p:spPr>
            <a:xfrm>
              <a:off x="558430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20"/>
            <p:cNvSpPr/>
            <p:nvPr/>
          </p:nvSpPr>
          <p:spPr>
            <a:xfrm>
              <a:off x="596597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20"/>
            <p:cNvSpPr/>
            <p:nvPr/>
          </p:nvSpPr>
          <p:spPr>
            <a:xfrm>
              <a:off x="634724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20"/>
            <p:cNvSpPr/>
            <p:nvPr/>
          </p:nvSpPr>
          <p:spPr>
            <a:xfrm>
              <a:off x="6728487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20"/>
            <p:cNvSpPr/>
            <p:nvPr/>
          </p:nvSpPr>
          <p:spPr>
            <a:xfrm>
              <a:off x="711015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20"/>
            <p:cNvSpPr/>
            <p:nvPr/>
          </p:nvSpPr>
          <p:spPr>
            <a:xfrm>
              <a:off x="749142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20"/>
            <p:cNvSpPr/>
            <p:nvPr/>
          </p:nvSpPr>
          <p:spPr>
            <a:xfrm>
              <a:off x="787309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20"/>
            <p:cNvSpPr/>
            <p:nvPr/>
          </p:nvSpPr>
          <p:spPr>
            <a:xfrm>
              <a:off x="825433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20"/>
            <p:cNvSpPr/>
            <p:nvPr/>
          </p:nvSpPr>
          <p:spPr>
            <a:xfrm>
              <a:off x="8635611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20"/>
            <p:cNvSpPr/>
            <p:nvPr/>
          </p:nvSpPr>
          <p:spPr>
            <a:xfrm>
              <a:off x="9016884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20"/>
            <p:cNvSpPr/>
            <p:nvPr/>
          </p:nvSpPr>
          <p:spPr>
            <a:xfrm>
              <a:off x="25402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20"/>
            <p:cNvSpPr/>
            <p:nvPr/>
          </p:nvSpPr>
          <p:spPr>
            <a:xfrm>
              <a:off x="62587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20"/>
            <p:cNvSpPr/>
            <p:nvPr/>
          </p:nvSpPr>
          <p:spPr>
            <a:xfrm>
              <a:off x="100711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20"/>
            <p:cNvSpPr/>
            <p:nvPr/>
          </p:nvSpPr>
          <p:spPr>
            <a:xfrm>
              <a:off x="138878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0"/>
                    <a:pt x="3560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20"/>
            <p:cNvSpPr/>
            <p:nvPr/>
          </p:nvSpPr>
          <p:spPr>
            <a:xfrm>
              <a:off x="177005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20"/>
            <p:cNvSpPr/>
            <p:nvPr/>
          </p:nvSpPr>
          <p:spPr>
            <a:xfrm>
              <a:off x="2151332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74" y="11200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20"/>
            <p:cNvSpPr/>
            <p:nvPr/>
          </p:nvSpPr>
          <p:spPr>
            <a:xfrm>
              <a:off x="253299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20"/>
            <p:cNvSpPr/>
            <p:nvPr/>
          </p:nvSpPr>
          <p:spPr>
            <a:xfrm>
              <a:off x="2914240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20"/>
            <p:cNvSpPr/>
            <p:nvPr/>
          </p:nvSpPr>
          <p:spPr>
            <a:xfrm>
              <a:off x="329590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20"/>
            <p:cNvSpPr/>
            <p:nvPr/>
          </p:nvSpPr>
          <p:spPr>
            <a:xfrm>
              <a:off x="3677182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20"/>
            <p:cNvSpPr/>
            <p:nvPr/>
          </p:nvSpPr>
          <p:spPr>
            <a:xfrm>
              <a:off x="405884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20"/>
            <p:cNvSpPr/>
            <p:nvPr/>
          </p:nvSpPr>
          <p:spPr>
            <a:xfrm>
              <a:off x="444012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20"/>
            <p:cNvSpPr/>
            <p:nvPr/>
          </p:nvSpPr>
          <p:spPr>
            <a:xfrm>
              <a:off x="4821364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20"/>
            <p:cNvSpPr/>
            <p:nvPr/>
          </p:nvSpPr>
          <p:spPr>
            <a:xfrm>
              <a:off x="520303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37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20"/>
            <p:cNvSpPr/>
            <p:nvPr/>
          </p:nvSpPr>
          <p:spPr>
            <a:xfrm>
              <a:off x="558430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20"/>
            <p:cNvSpPr/>
            <p:nvPr/>
          </p:nvSpPr>
          <p:spPr>
            <a:xfrm>
              <a:off x="596597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20"/>
            <p:cNvSpPr/>
            <p:nvPr/>
          </p:nvSpPr>
          <p:spPr>
            <a:xfrm>
              <a:off x="634724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20"/>
            <p:cNvSpPr/>
            <p:nvPr/>
          </p:nvSpPr>
          <p:spPr>
            <a:xfrm>
              <a:off x="6728487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20"/>
            <p:cNvSpPr/>
            <p:nvPr/>
          </p:nvSpPr>
          <p:spPr>
            <a:xfrm>
              <a:off x="711015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20"/>
            <p:cNvSpPr/>
            <p:nvPr/>
          </p:nvSpPr>
          <p:spPr>
            <a:xfrm>
              <a:off x="749142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20"/>
            <p:cNvSpPr/>
            <p:nvPr/>
          </p:nvSpPr>
          <p:spPr>
            <a:xfrm>
              <a:off x="787309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20"/>
            <p:cNvSpPr/>
            <p:nvPr/>
          </p:nvSpPr>
          <p:spPr>
            <a:xfrm>
              <a:off x="825433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20"/>
            <p:cNvSpPr/>
            <p:nvPr/>
          </p:nvSpPr>
          <p:spPr>
            <a:xfrm>
              <a:off x="8635611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20"/>
            <p:cNvSpPr/>
            <p:nvPr/>
          </p:nvSpPr>
          <p:spPr>
            <a:xfrm>
              <a:off x="9016884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20"/>
            <p:cNvSpPr/>
            <p:nvPr/>
          </p:nvSpPr>
          <p:spPr>
            <a:xfrm>
              <a:off x="25402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20"/>
            <p:cNvSpPr/>
            <p:nvPr/>
          </p:nvSpPr>
          <p:spPr>
            <a:xfrm>
              <a:off x="62587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20"/>
            <p:cNvSpPr/>
            <p:nvPr/>
          </p:nvSpPr>
          <p:spPr>
            <a:xfrm>
              <a:off x="100711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20"/>
            <p:cNvSpPr/>
            <p:nvPr/>
          </p:nvSpPr>
          <p:spPr>
            <a:xfrm>
              <a:off x="138878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2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20"/>
            <p:cNvSpPr/>
            <p:nvPr/>
          </p:nvSpPr>
          <p:spPr>
            <a:xfrm>
              <a:off x="177005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20"/>
            <p:cNvSpPr/>
            <p:nvPr/>
          </p:nvSpPr>
          <p:spPr>
            <a:xfrm>
              <a:off x="2151332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293"/>
                    <a:pt x="7258" y="5522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20"/>
            <p:cNvSpPr/>
            <p:nvPr/>
          </p:nvSpPr>
          <p:spPr>
            <a:xfrm>
              <a:off x="253299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20"/>
            <p:cNvSpPr/>
            <p:nvPr/>
          </p:nvSpPr>
          <p:spPr>
            <a:xfrm>
              <a:off x="2914240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20"/>
            <p:cNvSpPr/>
            <p:nvPr/>
          </p:nvSpPr>
          <p:spPr>
            <a:xfrm>
              <a:off x="329590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20"/>
            <p:cNvSpPr/>
            <p:nvPr/>
          </p:nvSpPr>
          <p:spPr>
            <a:xfrm>
              <a:off x="3677182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20"/>
            <p:cNvSpPr/>
            <p:nvPr/>
          </p:nvSpPr>
          <p:spPr>
            <a:xfrm>
              <a:off x="405884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20"/>
            <p:cNvSpPr/>
            <p:nvPr/>
          </p:nvSpPr>
          <p:spPr>
            <a:xfrm>
              <a:off x="444012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293"/>
                    <a:pt x="7246" y="5522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20"/>
            <p:cNvSpPr/>
            <p:nvPr/>
          </p:nvSpPr>
          <p:spPr>
            <a:xfrm>
              <a:off x="4821364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20"/>
            <p:cNvSpPr/>
            <p:nvPr/>
          </p:nvSpPr>
          <p:spPr>
            <a:xfrm>
              <a:off x="520303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20"/>
            <p:cNvSpPr/>
            <p:nvPr/>
          </p:nvSpPr>
          <p:spPr>
            <a:xfrm>
              <a:off x="558430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596597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634724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6728487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20"/>
            <p:cNvSpPr/>
            <p:nvPr/>
          </p:nvSpPr>
          <p:spPr>
            <a:xfrm>
              <a:off x="711015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20"/>
            <p:cNvSpPr/>
            <p:nvPr/>
          </p:nvSpPr>
          <p:spPr>
            <a:xfrm>
              <a:off x="7491428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80"/>
                    <a:pt x="3570" y="11199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293"/>
                    <a:pt x="7259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20"/>
            <p:cNvSpPr/>
            <p:nvPr/>
          </p:nvSpPr>
          <p:spPr>
            <a:xfrm>
              <a:off x="787309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20"/>
            <p:cNvSpPr/>
            <p:nvPr/>
          </p:nvSpPr>
          <p:spPr>
            <a:xfrm>
              <a:off x="825433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20"/>
            <p:cNvSpPr/>
            <p:nvPr/>
          </p:nvSpPr>
          <p:spPr>
            <a:xfrm>
              <a:off x="8635611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20"/>
            <p:cNvSpPr/>
            <p:nvPr/>
          </p:nvSpPr>
          <p:spPr>
            <a:xfrm>
              <a:off x="9016884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20"/>
            <p:cNvSpPr/>
            <p:nvPr/>
          </p:nvSpPr>
          <p:spPr>
            <a:xfrm>
              <a:off x="25402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20"/>
            <p:cNvSpPr/>
            <p:nvPr/>
          </p:nvSpPr>
          <p:spPr>
            <a:xfrm>
              <a:off x="62587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20"/>
            <p:cNvSpPr/>
            <p:nvPr/>
          </p:nvSpPr>
          <p:spPr>
            <a:xfrm>
              <a:off x="100711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20"/>
            <p:cNvSpPr/>
            <p:nvPr/>
          </p:nvSpPr>
          <p:spPr>
            <a:xfrm>
              <a:off x="138878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43" y="11092"/>
                    <a:pt x="3546" y="11199"/>
                  </a:cubicBezTo>
                  <a:cubicBezTo>
                    <a:pt x="3551" y="11201"/>
                    <a:pt x="3556" y="11201"/>
                    <a:pt x="3561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20"/>
            <p:cNvSpPr/>
            <p:nvPr/>
          </p:nvSpPr>
          <p:spPr>
            <a:xfrm>
              <a:off x="177005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20"/>
            <p:cNvSpPr/>
            <p:nvPr/>
          </p:nvSpPr>
          <p:spPr>
            <a:xfrm>
              <a:off x="2151332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2" y="11201"/>
                    <a:pt x="7258" y="6305"/>
                    <a:pt x="7258" y="5534"/>
                  </a:cubicBezTo>
                  <a:cubicBezTo>
                    <a:pt x="7258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20"/>
            <p:cNvSpPr/>
            <p:nvPr/>
          </p:nvSpPr>
          <p:spPr>
            <a:xfrm>
              <a:off x="253299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20"/>
            <p:cNvSpPr/>
            <p:nvPr/>
          </p:nvSpPr>
          <p:spPr>
            <a:xfrm>
              <a:off x="2914240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20"/>
            <p:cNvSpPr/>
            <p:nvPr/>
          </p:nvSpPr>
          <p:spPr>
            <a:xfrm>
              <a:off x="329590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20"/>
            <p:cNvSpPr/>
            <p:nvPr/>
          </p:nvSpPr>
          <p:spPr>
            <a:xfrm>
              <a:off x="3677182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20"/>
            <p:cNvSpPr/>
            <p:nvPr/>
          </p:nvSpPr>
          <p:spPr>
            <a:xfrm>
              <a:off x="405884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42" y="11092"/>
                    <a:pt x="3545" y="11199"/>
                  </a:cubicBezTo>
                  <a:cubicBezTo>
                    <a:pt x="3550" y="11201"/>
                    <a:pt x="3556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20"/>
            <p:cNvSpPr/>
            <p:nvPr/>
          </p:nvSpPr>
          <p:spPr>
            <a:xfrm>
              <a:off x="444012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20"/>
            <p:cNvSpPr/>
            <p:nvPr/>
          </p:nvSpPr>
          <p:spPr>
            <a:xfrm>
              <a:off x="4821364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20"/>
            <p:cNvSpPr/>
            <p:nvPr/>
          </p:nvSpPr>
          <p:spPr>
            <a:xfrm>
              <a:off x="520303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37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20"/>
            <p:cNvSpPr/>
            <p:nvPr/>
          </p:nvSpPr>
          <p:spPr>
            <a:xfrm>
              <a:off x="558430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20"/>
            <p:cNvSpPr/>
            <p:nvPr/>
          </p:nvSpPr>
          <p:spPr>
            <a:xfrm>
              <a:off x="596597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20"/>
            <p:cNvSpPr/>
            <p:nvPr/>
          </p:nvSpPr>
          <p:spPr>
            <a:xfrm>
              <a:off x="634724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20"/>
            <p:cNvSpPr/>
            <p:nvPr/>
          </p:nvSpPr>
          <p:spPr>
            <a:xfrm>
              <a:off x="6728487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20"/>
            <p:cNvSpPr/>
            <p:nvPr/>
          </p:nvSpPr>
          <p:spPr>
            <a:xfrm>
              <a:off x="711015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20"/>
            <p:cNvSpPr/>
            <p:nvPr/>
          </p:nvSpPr>
          <p:spPr>
            <a:xfrm>
              <a:off x="749142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1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20"/>
            <p:cNvSpPr/>
            <p:nvPr/>
          </p:nvSpPr>
          <p:spPr>
            <a:xfrm>
              <a:off x="787309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20"/>
            <p:cNvSpPr/>
            <p:nvPr/>
          </p:nvSpPr>
          <p:spPr>
            <a:xfrm>
              <a:off x="825433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20"/>
            <p:cNvSpPr/>
            <p:nvPr/>
          </p:nvSpPr>
          <p:spPr>
            <a:xfrm>
              <a:off x="8635611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20"/>
            <p:cNvSpPr/>
            <p:nvPr/>
          </p:nvSpPr>
          <p:spPr>
            <a:xfrm>
              <a:off x="9016884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20"/>
            <p:cNvSpPr/>
            <p:nvPr/>
          </p:nvSpPr>
          <p:spPr>
            <a:xfrm>
              <a:off x="254021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20"/>
            <p:cNvSpPr/>
            <p:nvPr/>
          </p:nvSpPr>
          <p:spPr>
            <a:xfrm>
              <a:off x="62587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20"/>
            <p:cNvSpPr/>
            <p:nvPr/>
          </p:nvSpPr>
          <p:spPr>
            <a:xfrm>
              <a:off x="1007117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20"/>
            <p:cNvSpPr/>
            <p:nvPr/>
          </p:nvSpPr>
          <p:spPr>
            <a:xfrm>
              <a:off x="138878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20"/>
            <p:cNvSpPr/>
            <p:nvPr/>
          </p:nvSpPr>
          <p:spPr>
            <a:xfrm>
              <a:off x="1770058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20"/>
            <p:cNvSpPr/>
            <p:nvPr/>
          </p:nvSpPr>
          <p:spPr>
            <a:xfrm>
              <a:off x="2151332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74" y="11189"/>
                    <a:pt x="7258" y="6294"/>
                    <a:pt x="7258" y="5523"/>
                  </a:cubicBezTo>
                  <a:cubicBezTo>
                    <a:pt x="7258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20"/>
            <p:cNvSpPr/>
            <p:nvPr/>
          </p:nvSpPr>
          <p:spPr>
            <a:xfrm>
              <a:off x="253299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20"/>
            <p:cNvSpPr/>
            <p:nvPr/>
          </p:nvSpPr>
          <p:spPr>
            <a:xfrm>
              <a:off x="2914240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20"/>
            <p:cNvSpPr/>
            <p:nvPr/>
          </p:nvSpPr>
          <p:spPr>
            <a:xfrm>
              <a:off x="3295908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1" y="11189"/>
                  </a:cubicBezTo>
                  <a:cubicBezTo>
                    <a:pt x="4063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20"/>
            <p:cNvSpPr/>
            <p:nvPr/>
          </p:nvSpPr>
          <p:spPr>
            <a:xfrm>
              <a:off x="3677182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20"/>
            <p:cNvSpPr/>
            <p:nvPr/>
          </p:nvSpPr>
          <p:spPr>
            <a:xfrm>
              <a:off x="405884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20"/>
            <p:cNvSpPr/>
            <p:nvPr/>
          </p:nvSpPr>
          <p:spPr>
            <a:xfrm>
              <a:off x="4440123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188"/>
                  </a:cubicBezTo>
                  <a:cubicBezTo>
                    <a:pt x="3561" y="11189"/>
                    <a:pt x="3566" y="11189"/>
                    <a:pt x="3571" y="11189"/>
                  </a:cubicBezTo>
                  <a:cubicBezTo>
                    <a:pt x="4062" y="11189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20"/>
            <p:cNvSpPr/>
            <p:nvPr/>
          </p:nvSpPr>
          <p:spPr>
            <a:xfrm>
              <a:off x="4821364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20"/>
            <p:cNvSpPr/>
            <p:nvPr/>
          </p:nvSpPr>
          <p:spPr>
            <a:xfrm>
              <a:off x="5203031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20"/>
            <p:cNvSpPr/>
            <p:nvPr/>
          </p:nvSpPr>
          <p:spPr>
            <a:xfrm>
              <a:off x="558430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20"/>
            <p:cNvSpPr/>
            <p:nvPr/>
          </p:nvSpPr>
          <p:spPr>
            <a:xfrm>
              <a:off x="5965973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20"/>
            <p:cNvSpPr/>
            <p:nvPr/>
          </p:nvSpPr>
          <p:spPr>
            <a:xfrm>
              <a:off x="634724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20"/>
            <p:cNvSpPr/>
            <p:nvPr/>
          </p:nvSpPr>
          <p:spPr>
            <a:xfrm>
              <a:off x="6728487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01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20"/>
            <p:cNvSpPr/>
            <p:nvPr/>
          </p:nvSpPr>
          <p:spPr>
            <a:xfrm>
              <a:off x="7110155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62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20"/>
            <p:cNvSpPr/>
            <p:nvPr/>
          </p:nvSpPr>
          <p:spPr>
            <a:xfrm>
              <a:off x="7491428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70" y="11188"/>
                  </a:cubicBezTo>
                  <a:cubicBezTo>
                    <a:pt x="3574" y="11189"/>
                    <a:pt x="3578" y="11189"/>
                    <a:pt x="3583" y="11189"/>
                  </a:cubicBezTo>
                  <a:cubicBezTo>
                    <a:pt x="4074" y="11189"/>
                    <a:pt x="7259" y="6294"/>
                    <a:pt x="7259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20"/>
            <p:cNvSpPr/>
            <p:nvPr/>
          </p:nvSpPr>
          <p:spPr>
            <a:xfrm>
              <a:off x="787309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20"/>
            <p:cNvSpPr/>
            <p:nvPr/>
          </p:nvSpPr>
          <p:spPr>
            <a:xfrm>
              <a:off x="8254337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20"/>
            <p:cNvSpPr/>
            <p:nvPr/>
          </p:nvSpPr>
          <p:spPr>
            <a:xfrm>
              <a:off x="8635611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20"/>
            <p:cNvSpPr/>
            <p:nvPr/>
          </p:nvSpPr>
          <p:spPr>
            <a:xfrm>
              <a:off x="9016884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20"/>
            <p:cNvSpPr/>
            <p:nvPr/>
          </p:nvSpPr>
          <p:spPr>
            <a:xfrm>
              <a:off x="25402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20"/>
            <p:cNvSpPr/>
            <p:nvPr/>
          </p:nvSpPr>
          <p:spPr>
            <a:xfrm>
              <a:off x="62587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20"/>
            <p:cNvSpPr/>
            <p:nvPr/>
          </p:nvSpPr>
          <p:spPr>
            <a:xfrm>
              <a:off x="100711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20"/>
            <p:cNvSpPr/>
            <p:nvPr/>
          </p:nvSpPr>
          <p:spPr>
            <a:xfrm>
              <a:off x="138878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20"/>
            <p:cNvSpPr/>
            <p:nvPr/>
          </p:nvSpPr>
          <p:spPr>
            <a:xfrm>
              <a:off x="177005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20"/>
            <p:cNvSpPr/>
            <p:nvPr/>
          </p:nvSpPr>
          <p:spPr>
            <a:xfrm>
              <a:off x="2151332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20"/>
            <p:cNvSpPr/>
            <p:nvPr/>
          </p:nvSpPr>
          <p:spPr>
            <a:xfrm>
              <a:off x="253299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20"/>
            <p:cNvSpPr/>
            <p:nvPr/>
          </p:nvSpPr>
          <p:spPr>
            <a:xfrm>
              <a:off x="2914240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20"/>
            <p:cNvSpPr/>
            <p:nvPr/>
          </p:nvSpPr>
          <p:spPr>
            <a:xfrm>
              <a:off x="329590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20"/>
            <p:cNvSpPr/>
            <p:nvPr/>
          </p:nvSpPr>
          <p:spPr>
            <a:xfrm>
              <a:off x="3677182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20"/>
            <p:cNvSpPr/>
            <p:nvPr/>
          </p:nvSpPr>
          <p:spPr>
            <a:xfrm>
              <a:off x="405884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20"/>
            <p:cNvSpPr/>
            <p:nvPr/>
          </p:nvSpPr>
          <p:spPr>
            <a:xfrm>
              <a:off x="444012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20"/>
            <p:cNvSpPr/>
            <p:nvPr/>
          </p:nvSpPr>
          <p:spPr>
            <a:xfrm>
              <a:off x="4821364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20"/>
            <p:cNvSpPr/>
            <p:nvPr/>
          </p:nvSpPr>
          <p:spPr>
            <a:xfrm>
              <a:off x="520303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20"/>
            <p:cNvSpPr/>
            <p:nvPr/>
          </p:nvSpPr>
          <p:spPr>
            <a:xfrm>
              <a:off x="558430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20"/>
            <p:cNvSpPr/>
            <p:nvPr/>
          </p:nvSpPr>
          <p:spPr>
            <a:xfrm>
              <a:off x="596597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20"/>
            <p:cNvSpPr/>
            <p:nvPr/>
          </p:nvSpPr>
          <p:spPr>
            <a:xfrm>
              <a:off x="634724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20"/>
            <p:cNvSpPr/>
            <p:nvPr/>
          </p:nvSpPr>
          <p:spPr>
            <a:xfrm>
              <a:off x="6728487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20"/>
            <p:cNvSpPr/>
            <p:nvPr/>
          </p:nvSpPr>
          <p:spPr>
            <a:xfrm>
              <a:off x="711015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20"/>
            <p:cNvSpPr/>
            <p:nvPr/>
          </p:nvSpPr>
          <p:spPr>
            <a:xfrm>
              <a:off x="749142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20"/>
            <p:cNvSpPr/>
            <p:nvPr/>
          </p:nvSpPr>
          <p:spPr>
            <a:xfrm>
              <a:off x="787309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20"/>
            <p:cNvSpPr/>
            <p:nvPr/>
          </p:nvSpPr>
          <p:spPr>
            <a:xfrm>
              <a:off x="825433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20"/>
            <p:cNvSpPr/>
            <p:nvPr/>
          </p:nvSpPr>
          <p:spPr>
            <a:xfrm>
              <a:off x="8635611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20"/>
            <p:cNvSpPr/>
            <p:nvPr/>
          </p:nvSpPr>
          <p:spPr>
            <a:xfrm>
              <a:off x="9016884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20"/>
            <p:cNvSpPr/>
            <p:nvPr/>
          </p:nvSpPr>
          <p:spPr>
            <a:xfrm>
              <a:off x="25402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20"/>
            <p:cNvSpPr/>
            <p:nvPr/>
          </p:nvSpPr>
          <p:spPr>
            <a:xfrm>
              <a:off x="62587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20"/>
            <p:cNvSpPr/>
            <p:nvPr/>
          </p:nvSpPr>
          <p:spPr>
            <a:xfrm>
              <a:off x="100711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20"/>
            <p:cNvSpPr/>
            <p:nvPr/>
          </p:nvSpPr>
          <p:spPr>
            <a:xfrm>
              <a:off x="138878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20"/>
            <p:cNvSpPr/>
            <p:nvPr/>
          </p:nvSpPr>
          <p:spPr>
            <a:xfrm>
              <a:off x="177005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20"/>
            <p:cNvSpPr/>
            <p:nvPr/>
          </p:nvSpPr>
          <p:spPr>
            <a:xfrm>
              <a:off x="2151332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20"/>
            <p:cNvSpPr/>
            <p:nvPr/>
          </p:nvSpPr>
          <p:spPr>
            <a:xfrm>
              <a:off x="253299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20"/>
            <p:cNvSpPr/>
            <p:nvPr/>
          </p:nvSpPr>
          <p:spPr>
            <a:xfrm>
              <a:off x="2914240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20"/>
            <p:cNvSpPr/>
            <p:nvPr/>
          </p:nvSpPr>
          <p:spPr>
            <a:xfrm>
              <a:off x="329590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20"/>
            <p:cNvSpPr/>
            <p:nvPr/>
          </p:nvSpPr>
          <p:spPr>
            <a:xfrm>
              <a:off x="3677182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20"/>
            <p:cNvSpPr/>
            <p:nvPr/>
          </p:nvSpPr>
          <p:spPr>
            <a:xfrm>
              <a:off x="405884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20"/>
            <p:cNvSpPr/>
            <p:nvPr/>
          </p:nvSpPr>
          <p:spPr>
            <a:xfrm>
              <a:off x="444012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20"/>
            <p:cNvSpPr/>
            <p:nvPr/>
          </p:nvSpPr>
          <p:spPr>
            <a:xfrm>
              <a:off x="4821364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20"/>
            <p:cNvSpPr/>
            <p:nvPr/>
          </p:nvSpPr>
          <p:spPr>
            <a:xfrm>
              <a:off x="520303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20"/>
            <p:cNvSpPr/>
            <p:nvPr/>
          </p:nvSpPr>
          <p:spPr>
            <a:xfrm>
              <a:off x="558430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20"/>
            <p:cNvSpPr/>
            <p:nvPr/>
          </p:nvSpPr>
          <p:spPr>
            <a:xfrm>
              <a:off x="596597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20"/>
            <p:cNvSpPr/>
            <p:nvPr/>
          </p:nvSpPr>
          <p:spPr>
            <a:xfrm>
              <a:off x="634724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20"/>
            <p:cNvSpPr/>
            <p:nvPr/>
          </p:nvSpPr>
          <p:spPr>
            <a:xfrm>
              <a:off x="6728487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20"/>
            <p:cNvSpPr/>
            <p:nvPr/>
          </p:nvSpPr>
          <p:spPr>
            <a:xfrm>
              <a:off x="711015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20"/>
            <p:cNvSpPr/>
            <p:nvPr/>
          </p:nvSpPr>
          <p:spPr>
            <a:xfrm>
              <a:off x="7491428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20"/>
            <p:cNvSpPr/>
            <p:nvPr/>
          </p:nvSpPr>
          <p:spPr>
            <a:xfrm>
              <a:off x="787309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20"/>
            <p:cNvSpPr/>
            <p:nvPr/>
          </p:nvSpPr>
          <p:spPr>
            <a:xfrm>
              <a:off x="825433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20"/>
            <p:cNvSpPr/>
            <p:nvPr/>
          </p:nvSpPr>
          <p:spPr>
            <a:xfrm>
              <a:off x="8635611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20"/>
            <p:cNvSpPr/>
            <p:nvPr/>
          </p:nvSpPr>
          <p:spPr>
            <a:xfrm>
              <a:off x="9016884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20"/>
            <p:cNvSpPr/>
            <p:nvPr/>
          </p:nvSpPr>
          <p:spPr>
            <a:xfrm>
              <a:off x="25402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20"/>
            <p:cNvSpPr/>
            <p:nvPr/>
          </p:nvSpPr>
          <p:spPr>
            <a:xfrm>
              <a:off x="62587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20"/>
            <p:cNvSpPr/>
            <p:nvPr/>
          </p:nvSpPr>
          <p:spPr>
            <a:xfrm>
              <a:off x="100711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20"/>
            <p:cNvSpPr/>
            <p:nvPr/>
          </p:nvSpPr>
          <p:spPr>
            <a:xfrm>
              <a:off x="138878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20"/>
            <p:cNvSpPr/>
            <p:nvPr/>
          </p:nvSpPr>
          <p:spPr>
            <a:xfrm>
              <a:off x="177005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20"/>
            <p:cNvSpPr/>
            <p:nvPr/>
          </p:nvSpPr>
          <p:spPr>
            <a:xfrm>
              <a:off x="2151332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20"/>
            <p:cNvSpPr/>
            <p:nvPr/>
          </p:nvSpPr>
          <p:spPr>
            <a:xfrm>
              <a:off x="253299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20"/>
            <p:cNvSpPr/>
            <p:nvPr/>
          </p:nvSpPr>
          <p:spPr>
            <a:xfrm>
              <a:off x="2914240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20"/>
            <p:cNvSpPr/>
            <p:nvPr/>
          </p:nvSpPr>
          <p:spPr>
            <a:xfrm>
              <a:off x="329590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20"/>
            <p:cNvSpPr/>
            <p:nvPr/>
          </p:nvSpPr>
          <p:spPr>
            <a:xfrm>
              <a:off x="3677182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20"/>
            <p:cNvSpPr/>
            <p:nvPr/>
          </p:nvSpPr>
          <p:spPr>
            <a:xfrm>
              <a:off x="405884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20"/>
            <p:cNvSpPr/>
            <p:nvPr/>
          </p:nvSpPr>
          <p:spPr>
            <a:xfrm>
              <a:off x="444012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20"/>
            <p:cNvSpPr/>
            <p:nvPr/>
          </p:nvSpPr>
          <p:spPr>
            <a:xfrm>
              <a:off x="4821364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20"/>
            <p:cNvSpPr/>
            <p:nvPr/>
          </p:nvSpPr>
          <p:spPr>
            <a:xfrm>
              <a:off x="520303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20"/>
            <p:cNvSpPr/>
            <p:nvPr/>
          </p:nvSpPr>
          <p:spPr>
            <a:xfrm>
              <a:off x="558430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20"/>
            <p:cNvSpPr/>
            <p:nvPr/>
          </p:nvSpPr>
          <p:spPr>
            <a:xfrm>
              <a:off x="596597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20"/>
            <p:cNvSpPr/>
            <p:nvPr/>
          </p:nvSpPr>
          <p:spPr>
            <a:xfrm>
              <a:off x="634724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20"/>
            <p:cNvSpPr/>
            <p:nvPr/>
          </p:nvSpPr>
          <p:spPr>
            <a:xfrm>
              <a:off x="6728487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20"/>
            <p:cNvSpPr/>
            <p:nvPr/>
          </p:nvSpPr>
          <p:spPr>
            <a:xfrm>
              <a:off x="711015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20"/>
            <p:cNvSpPr/>
            <p:nvPr/>
          </p:nvSpPr>
          <p:spPr>
            <a:xfrm>
              <a:off x="749142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20"/>
            <p:cNvSpPr/>
            <p:nvPr/>
          </p:nvSpPr>
          <p:spPr>
            <a:xfrm>
              <a:off x="787309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20"/>
            <p:cNvSpPr/>
            <p:nvPr/>
          </p:nvSpPr>
          <p:spPr>
            <a:xfrm>
              <a:off x="825433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20"/>
            <p:cNvSpPr/>
            <p:nvPr/>
          </p:nvSpPr>
          <p:spPr>
            <a:xfrm>
              <a:off x="8635611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20"/>
            <p:cNvSpPr/>
            <p:nvPr/>
          </p:nvSpPr>
          <p:spPr>
            <a:xfrm>
              <a:off x="9016884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6" name="Google Shape;2306;p20"/>
          <p:cNvSpPr txBox="1"/>
          <p:nvPr>
            <p:ph type="title"/>
          </p:nvPr>
        </p:nvSpPr>
        <p:spPr>
          <a:xfrm rot="247">
            <a:off x="559499" y="2478173"/>
            <a:ext cx="4171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07" name="Google Shape;2307;p20"/>
          <p:cNvSpPr txBox="1"/>
          <p:nvPr>
            <p:ph hasCustomPrompt="1" idx="2" type="title"/>
          </p:nvPr>
        </p:nvSpPr>
        <p:spPr>
          <a:xfrm>
            <a:off x="1724549" y="1243448"/>
            <a:ext cx="1841100" cy="930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08" name="Google Shape;2308;p20"/>
          <p:cNvSpPr txBox="1"/>
          <p:nvPr>
            <p:ph idx="1" type="subTitle"/>
          </p:nvPr>
        </p:nvSpPr>
        <p:spPr>
          <a:xfrm>
            <a:off x="1331099" y="3371259"/>
            <a:ext cx="26280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"/>
          <p:cNvGrpSpPr/>
          <p:nvPr/>
        </p:nvGrpSpPr>
        <p:grpSpPr>
          <a:xfrm>
            <a:off x="2890" y="11321"/>
            <a:ext cx="9141502" cy="5120843"/>
            <a:chOff x="254021" y="11329"/>
            <a:chExt cx="9001085" cy="5120843"/>
          </a:xfrm>
        </p:grpSpPr>
        <p:sp>
          <p:nvSpPr>
            <p:cNvPr id="254" name="Google Shape;254;p3"/>
            <p:cNvSpPr/>
            <p:nvPr/>
          </p:nvSpPr>
          <p:spPr>
            <a:xfrm>
              <a:off x="25402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2587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100711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138878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177005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151332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53299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2914240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295908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677182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058849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4012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821364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203031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58430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965973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34724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28487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110155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491428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873096" y="1132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8254337" y="1132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8635611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9016884" y="1132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25402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2587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00711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38878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77005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2151332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253299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2914240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329590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3677182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058849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44012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21364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203031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8430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965973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634724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6728487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7110155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7491428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7873096" y="539592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8254337" y="539592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8635611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9016884" y="539592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5402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62587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00711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38878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188"/>
                  </a:cubicBezTo>
                  <a:cubicBezTo>
                    <a:pt x="3551" y="11189"/>
                    <a:pt x="3556" y="11190"/>
                    <a:pt x="3561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77005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2151332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2" y="11190"/>
                    <a:pt x="7258" y="6293"/>
                    <a:pt x="7258" y="5523"/>
                  </a:cubicBezTo>
                  <a:cubicBezTo>
                    <a:pt x="7258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253299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914240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1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329590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3677182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058849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188"/>
                  </a:cubicBezTo>
                  <a:cubicBezTo>
                    <a:pt x="3550" y="11189"/>
                    <a:pt x="3556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44012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821364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203031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58430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965973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34724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728487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110155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491428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873096" y="1067855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8254337" y="1067855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8635611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9016884" y="1067855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5402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62587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100711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38878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0"/>
                    <a:pt x="3560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177005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151332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74" y="11200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253299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2914240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29590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3677182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4058849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44012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821364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203031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37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58430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965973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634724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6728487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7110155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7491428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7873096" y="1595758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8254337" y="1595758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8635611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9016884" y="1595758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25402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62587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00711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138878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2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177005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2151332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293"/>
                    <a:pt x="7258" y="5522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253299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2914240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295908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677182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058849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44012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293"/>
                    <a:pt x="7246" y="5522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4821364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03031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58430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965973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634724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6728487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7110155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7491428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80"/>
                    <a:pt x="3570" y="11199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293"/>
                    <a:pt x="7259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7873096" y="2124021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8254337" y="2124021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8635611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9016884" y="2124021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25402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62587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100711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138878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43" y="11092"/>
                    <a:pt x="3546" y="11199"/>
                  </a:cubicBezTo>
                  <a:cubicBezTo>
                    <a:pt x="3551" y="11201"/>
                    <a:pt x="3556" y="11201"/>
                    <a:pt x="3561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177005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2151332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2" y="11201"/>
                    <a:pt x="7258" y="6305"/>
                    <a:pt x="7258" y="5534"/>
                  </a:cubicBezTo>
                  <a:cubicBezTo>
                    <a:pt x="7258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253299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2914240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29590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677182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4058849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42" y="11092"/>
                    <a:pt x="3545" y="11199"/>
                  </a:cubicBezTo>
                  <a:cubicBezTo>
                    <a:pt x="3550" y="11201"/>
                    <a:pt x="3556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444012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4821364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203031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37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58430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965973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634724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6728487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110155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491428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1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873096" y="2651890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8254337" y="2651890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8635611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9016884" y="2651890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254021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2587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1007117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38878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770058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151332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74" y="11189"/>
                    <a:pt x="7258" y="6294"/>
                    <a:pt x="7258" y="5523"/>
                  </a:cubicBezTo>
                  <a:cubicBezTo>
                    <a:pt x="7258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53299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914240" y="3180547"/>
              <a:ext cx="237861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295908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1" y="11189"/>
                  </a:cubicBezTo>
                  <a:cubicBezTo>
                    <a:pt x="4063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77182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4058849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4440123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188"/>
                  </a:cubicBezTo>
                  <a:cubicBezTo>
                    <a:pt x="3561" y="11189"/>
                    <a:pt x="3566" y="11189"/>
                    <a:pt x="3571" y="11189"/>
                  </a:cubicBezTo>
                  <a:cubicBezTo>
                    <a:pt x="4062" y="11189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4821364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203031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584305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965973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634724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6728487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01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7110155" y="3180547"/>
              <a:ext cx="237828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62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7491428" y="3180547"/>
              <a:ext cx="238222" cy="367228"/>
            </a:xfrm>
            <a:custGeom>
              <a:rect b="b" l="l" r="r" t="t"/>
              <a:pathLst>
                <a:path extrusionOk="0" h="11190" w="7259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70" y="11188"/>
                  </a:cubicBezTo>
                  <a:cubicBezTo>
                    <a:pt x="3574" y="11189"/>
                    <a:pt x="3578" y="11189"/>
                    <a:pt x="3583" y="11189"/>
                  </a:cubicBezTo>
                  <a:cubicBezTo>
                    <a:pt x="4074" y="11189"/>
                    <a:pt x="7259" y="6294"/>
                    <a:pt x="7259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7873096" y="318054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8254337" y="318054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8635611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9016884" y="318054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5402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62587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100711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138878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77005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151332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253299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2914240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29590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3677182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4058849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44012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4821364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203031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58430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965973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634724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6728487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7110155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7491428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7873096" y="3708417"/>
              <a:ext cx="237828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8254337" y="3708417"/>
              <a:ext cx="237861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8635611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9016884" y="3708417"/>
              <a:ext cx="23822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5402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2587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100711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38878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177005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2151332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253299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914240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295908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3677182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4058849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44012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821364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203031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58430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965973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634724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6728487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7110155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7491428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7873096" y="4236319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8254337" y="4236319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8635611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9016884" y="4236319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5402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62587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00711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38878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77005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2151332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53299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2914240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29590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677182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4058849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444012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4821364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5203031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558430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5965973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634724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6728487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110155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491428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873096" y="4764583"/>
              <a:ext cx="237828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8254337" y="4764583"/>
              <a:ext cx="237861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8635611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9016884" y="4764583"/>
              <a:ext cx="23822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4" name="Google Shape;494;p3"/>
          <p:cNvSpPr txBox="1"/>
          <p:nvPr>
            <p:ph type="title"/>
          </p:nvPr>
        </p:nvSpPr>
        <p:spPr>
          <a:xfrm rot="247">
            <a:off x="722375" y="2478173"/>
            <a:ext cx="4171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5" name="Google Shape;495;p3"/>
          <p:cNvSpPr txBox="1"/>
          <p:nvPr>
            <p:ph hasCustomPrompt="1" idx="2" type="title"/>
          </p:nvPr>
        </p:nvSpPr>
        <p:spPr>
          <a:xfrm>
            <a:off x="1887425" y="1243448"/>
            <a:ext cx="1841100" cy="9300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6" name="Google Shape;496;p3"/>
          <p:cNvSpPr txBox="1"/>
          <p:nvPr>
            <p:ph idx="1" type="subTitle"/>
          </p:nvPr>
        </p:nvSpPr>
        <p:spPr>
          <a:xfrm>
            <a:off x="1493975" y="3371259"/>
            <a:ext cx="2628000" cy="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TITLE_ONLY_1_3">
    <p:bg>
      <p:bgPr>
        <a:solidFill>
          <a:schemeClr val="dk2"/>
        </a:solidFill>
      </p:bgPr>
    </p:bg>
    <p:spTree>
      <p:nvGrpSpPr>
        <p:cNvPr id="2309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0" name="Google Shape;2310;p21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311" name="Google Shape;2311;p21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21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21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21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21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21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21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21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21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21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21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21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21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21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21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21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21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21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21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21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21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21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21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21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1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21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21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21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21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21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21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21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21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21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21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21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21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21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21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21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21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21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21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21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21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21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21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21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21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21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21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21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21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21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21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21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21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21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21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21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21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21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21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21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5" name="Google Shape;2375;p21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2376" name="Google Shape;2376;p21"/>
          <p:cNvSpPr txBox="1"/>
          <p:nvPr>
            <p:ph idx="2" type="title"/>
          </p:nvPr>
        </p:nvSpPr>
        <p:spPr>
          <a:xfrm>
            <a:off x="951000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77" name="Google Shape;2377;p21"/>
          <p:cNvSpPr txBox="1"/>
          <p:nvPr>
            <p:ph idx="3" type="title"/>
          </p:nvPr>
        </p:nvSpPr>
        <p:spPr>
          <a:xfrm>
            <a:off x="951000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78" name="Google Shape;2378;p21"/>
          <p:cNvSpPr txBox="1"/>
          <p:nvPr>
            <p:ph idx="1" type="subTitle"/>
          </p:nvPr>
        </p:nvSpPr>
        <p:spPr>
          <a:xfrm>
            <a:off x="951000" y="3439000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79" name="Google Shape;2379;p21"/>
          <p:cNvSpPr txBox="1"/>
          <p:nvPr>
            <p:ph idx="4" type="subTitle"/>
          </p:nvPr>
        </p:nvSpPr>
        <p:spPr>
          <a:xfrm>
            <a:off x="951000" y="2271725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80" name="Google Shape;2380;p21"/>
          <p:cNvSpPr txBox="1"/>
          <p:nvPr>
            <p:ph idx="5" type="title"/>
          </p:nvPr>
        </p:nvSpPr>
        <p:spPr>
          <a:xfrm>
            <a:off x="6069300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81" name="Google Shape;2381;p21"/>
          <p:cNvSpPr txBox="1"/>
          <p:nvPr>
            <p:ph idx="6" type="title"/>
          </p:nvPr>
        </p:nvSpPr>
        <p:spPr>
          <a:xfrm>
            <a:off x="6069300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82" name="Google Shape;2382;p21"/>
          <p:cNvSpPr txBox="1"/>
          <p:nvPr>
            <p:ph idx="7" type="subTitle"/>
          </p:nvPr>
        </p:nvSpPr>
        <p:spPr>
          <a:xfrm>
            <a:off x="6069300" y="3445375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83" name="Google Shape;2383;p21"/>
          <p:cNvSpPr txBox="1"/>
          <p:nvPr>
            <p:ph idx="8" type="subTitle"/>
          </p:nvPr>
        </p:nvSpPr>
        <p:spPr>
          <a:xfrm>
            <a:off x="6069300" y="2271725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84" name="Google Shape;2384;p21"/>
          <p:cNvSpPr txBox="1"/>
          <p:nvPr>
            <p:ph idx="9" type="title"/>
          </p:nvPr>
        </p:nvSpPr>
        <p:spPr>
          <a:xfrm>
            <a:off x="3510175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85" name="Google Shape;2385;p21"/>
          <p:cNvSpPr txBox="1"/>
          <p:nvPr>
            <p:ph idx="13" type="title"/>
          </p:nvPr>
        </p:nvSpPr>
        <p:spPr>
          <a:xfrm>
            <a:off x="3510175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386" name="Google Shape;2386;p21"/>
          <p:cNvSpPr txBox="1"/>
          <p:nvPr>
            <p:ph idx="14" type="subTitle"/>
          </p:nvPr>
        </p:nvSpPr>
        <p:spPr>
          <a:xfrm>
            <a:off x="3510175" y="3439000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87" name="Google Shape;2387;p21"/>
          <p:cNvSpPr txBox="1"/>
          <p:nvPr>
            <p:ph idx="15" type="subTitle"/>
          </p:nvPr>
        </p:nvSpPr>
        <p:spPr>
          <a:xfrm>
            <a:off x="3510175" y="2271725"/>
            <a:ext cx="2123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USTOM_4">
    <p:bg>
      <p:bgPr>
        <a:solidFill>
          <a:schemeClr val="dk2"/>
        </a:solidFill>
      </p:bgPr>
    </p:bg>
    <p:spTree>
      <p:nvGrpSpPr>
        <p:cNvPr id="2388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2389;p22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390" name="Google Shape;2390;p22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22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22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22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22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22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22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22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22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22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22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22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22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22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22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22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22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22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22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22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22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22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22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22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22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22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22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22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22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22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22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22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22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22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22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22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22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22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22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2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2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2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2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22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22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22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22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22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22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22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22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22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22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22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22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22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22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22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22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22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22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22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22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22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54" name="Google Shape;2454;p22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2455" name="Google Shape;2455;p22"/>
          <p:cNvSpPr txBox="1"/>
          <p:nvPr>
            <p:ph hasCustomPrompt="1" idx="2" type="title"/>
          </p:nvPr>
        </p:nvSpPr>
        <p:spPr>
          <a:xfrm>
            <a:off x="6394250" y="3000476"/>
            <a:ext cx="146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6" name="Google Shape;2456;p22"/>
          <p:cNvSpPr txBox="1"/>
          <p:nvPr>
            <p:ph idx="1" type="subTitle"/>
          </p:nvPr>
        </p:nvSpPr>
        <p:spPr>
          <a:xfrm>
            <a:off x="6394250" y="3659773"/>
            <a:ext cx="14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57" name="Google Shape;2457;p22"/>
          <p:cNvSpPr txBox="1"/>
          <p:nvPr>
            <p:ph hasCustomPrompt="1" idx="3" type="title"/>
          </p:nvPr>
        </p:nvSpPr>
        <p:spPr>
          <a:xfrm>
            <a:off x="3839100" y="3000476"/>
            <a:ext cx="146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8" name="Google Shape;2458;p22"/>
          <p:cNvSpPr txBox="1"/>
          <p:nvPr>
            <p:ph idx="4" type="subTitle"/>
          </p:nvPr>
        </p:nvSpPr>
        <p:spPr>
          <a:xfrm>
            <a:off x="3839102" y="3659773"/>
            <a:ext cx="14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59" name="Google Shape;2459;p22"/>
          <p:cNvSpPr txBox="1"/>
          <p:nvPr>
            <p:ph hasCustomPrompt="1" idx="5" type="title"/>
          </p:nvPr>
        </p:nvSpPr>
        <p:spPr>
          <a:xfrm>
            <a:off x="1273975" y="3000476"/>
            <a:ext cx="146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0" name="Google Shape;2460;p22"/>
          <p:cNvSpPr txBox="1"/>
          <p:nvPr>
            <p:ph idx="6" type="subTitle"/>
          </p:nvPr>
        </p:nvSpPr>
        <p:spPr>
          <a:xfrm>
            <a:off x="1273975" y="3659773"/>
            <a:ext cx="14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2">
  <p:cSld name="CUSTOM_9">
    <p:bg>
      <p:bgPr>
        <a:solidFill>
          <a:schemeClr val="dk2"/>
        </a:solidFill>
      </p:bgPr>
    </p:bg>
    <p:spTree>
      <p:nvGrpSpPr>
        <p:cNvPr id="246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23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463" name="Google Shape;2463;p23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23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23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23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23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23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23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23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23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23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23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23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23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23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23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23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23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23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23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23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23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23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23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23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23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23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23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23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23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23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23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23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23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23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23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23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23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23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23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23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23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23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23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23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23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23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7" name="Google Shape;2527;p23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2528" name="Google Shape;2528;p23"/>
          <p:cNvSpPr txBox="1"/>
          <p:nvPr>
            <p:ph idx="2" type="title"/>
          </p:nvPr>
        </p:nvSpPr>
        <p:spPr>
          <a:xfrm>
            <a:off x="722375" y="2058350"/>
            <a:ext cx="25101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29" name="Google Shape;2529;p23"/>
          <p:cNvSpPr txBox="1"/>
          <p:nvPr>
            <p:ph idx="1" type="subTitle"/>
          </p:nvPr>
        </p:nvSpPr>
        <p:spPr>
          <a:xfrm>
            <a:off x="722375" y="2327172"/>
            <a:ext cx="2510100" cy="68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30" name="Google Shape;2530;p23"/>
          <p:cNvSpPr txBox="1"/>
          <p:nvPr>
            <p:ph idx="3" type="title"/>
          </p:nvPr>
        </p:nvSpPr>
        <p:spPr>
          <a:xfrm>
            <a:off x="722375" y="3681228"/>
            <a:ext cx="25101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31" name="Google Shape;2531;p23"/>
          <p:cNvSpPr txBox="1"/>
          <p:nvPr>
            <p:ph idx="4" type="subTitle"/>
          </p:nvPr>
        </p:nvSpPr>
        <p:spPr>
          <a:xfrm>
            <a:off x="722375" y="3950050"/>
            <a:ext cx="2510100" cy="68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32" name="Google Shape;2532;p23"/>
          <p:cNvSpPr txBox="1"/>
          <p:nvPr>
            <p:ph idx="5" type="title"/>
          </p:nvPr>
        </p:nvSpPr>
        <p:spPr>
          <a:xfrm>
            <a:off x="5911625" y="2058350"/>
            <a:ext cx="25101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33" name="Google Shape;2533;p23"/>
          <p:cNvSpPr txBox="1"/>
          <p:nvPr>
            <p:ph idx="6" type="subTitle"/>
          </p:nvPr>
        </p:nvSpPr>
        <p:spPr>
          <a:xfrm>
            <a:off x="5911625" y="2327172"/>
            <a:ext cx="2510100" cy="68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34" name="Google Shape;2534;p23"/>
          <p:cNvSpPr txBox="1"/>
          <p:nvPr>
            <p:ph idx="7" type="title"/>
          </p:nvPr>
        </p:nvSpPr>
        <p:spPr>
          <a:xfrm>
            <a:off x="5911625" y="3681228"/>
            <a:ext cx="25101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35" name="Google Shape;2535;p23"/>
          <p:cNvSpPr txBox="1"/>
          <p:nvPr>
            <p:ph idx="8" type="subTitle"/>
          </p:nvPr>
        </p:nvSpPr>
        <p:spPr>
          <a:xfrm>
            <a:off x="5911625" y="3950050"/>
            <a:ext cx="2510100" cy="68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36" name="Google Shape;2536;p23"/>
          <p:cNvSpPr txBox="1"/>
          <p:nvPr>
            <p:ph hasCustomPrompt="1" idx="9" type="title"/>
          </p:nvPr>
        </p:nvSpPr>
        <p:spPr>
          <a:xfrm>
            <a:off x="1792898" y="1522824"/>
            <a:ext cx="1439700" cy="51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537" name="Google Shape;2537;p23"/>
          <p:cNvSpPr txBox="1"/>
          <p:nvPr>
            <p:ph hasCustomPrompt="1" idx="13" type="title"/>
          </p:nvPr>
        </p:nvSpPr>
        <p:spPr>
          <a:xfrm>
            <a:off x="1792773" y="3146799"/>
            <a:ext cx="1439700" cy="51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538" name="Google Shape;2538;p23"/>
          <p:cNvSpPr txBox="1"/>
          <p:nvPr>
            <p:ph hasCustomPrompt="1" idx="14" type="title"/>
          </p:nvPr>
        </p:nvSpPr>
        <p:spPr>
          <a:xfrm>
            <a:off x="5911685" y="1522824"/>
            <a:ext cx="1439700" cy="51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539" name="Google Shape;2539;p23"/>
          <p:cNvSpPr txBox="1"/>
          <p:nvPr>
            <p:ph hasCustomPrompt="1" idx="15" type="title"/>
          </p:nvPr>
        </p:nvSpPr>
        <p:spPr>
          <a:xfrm>
            <a:off x="5911560" y="3146799"/>
            <a:ext cx="1439700" cy="51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None/>
              <a:defRPr b="1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12">
    <p:bg>
      <p:bgPr>
        <a:solidFill>
          <a:schemeClr val="dk2"/>
        </a:solidFill>
      </p:bgPr>
    </p:bg>
    <p:spTree>
      <p:nvGrpSpPr>
        <p:cNvPr id="2540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1" name="Google Shape;2541;p24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542" name="Google Shape;2542;p24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24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24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24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24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24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24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24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24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24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24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24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24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24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24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24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24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24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24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24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24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24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24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24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24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24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24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24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24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24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24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24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24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24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24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24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24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24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24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24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24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24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24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24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24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24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24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24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24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24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24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24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24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24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24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24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24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24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24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24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24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24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24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24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6" name="Google Shape;2606;p24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2607" name="Google Shape;2607;p24"/>
          <p:cNvSpPr txBox="1"/>
          <p:nvPr>
            <p:ph idx="2" type="title"/>
          </p:nvPr>
        </p:nvSpPr>
        <p:spPr>
          <a:xfrm>
            <a:off x="1523775" y="3942201"/>
            <a:ext cx="2579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08" name="Google Shape;2608;p24"/>
          <p:cNvSpPr txBox="1"/>
          <p:nvPr>
            <p:ph idx="3" type="title"/>
          </p:nvPr>
        </p:nvSpPr>
        <p:spPr>
          <a:xfrm>
            <a:off x="5040775" y="3942201"/>
            <a:ext cx="25797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09" name="Google Shape;2609;p24"/>
          <p:cNvSpPr txBox="1"/>
          <p:nvPr>
            <p:ph idx="1" type="subTitle"/>
          </p:nvPr>
        </p:nvSpPr>
        <p:spPr>
          <a:xfrm>
            <a:off x="1523775" y="4217350"/>
            <a:ext cx="2579700" cy="4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10" name="Google Shape;2610;p24"/>
          <p:cNvSpPr txBox="1"/>
          <p:nvPr>
            <p:ph idx="4" type="subTitle"/>
          </p:nvPr>
        </p:nvSpPr>
        <p:spPr>
          <a:xfrm>
            <a:off x="5040775" y="4217350"/>
            <a:ext cx="2579700" cy="4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HEADER_1_1_1_2">
    <p:bg>
      <p:bgPr>
        <a:solidFill>
          <a:schemeClr val="dk2"/>
        </a:solidFill>
      </p:bgPr>
    </p:bg>
    <p:spTree>
      <p:nvGrpSpPr>
        <p:cNvPr id="261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2" name="Google Shape;2612;p25"/>
          <p:cNvGrpSpPr/>
          <p:nvPr/>
        </p:nvGrpSpPr>
        <p:grpSpPr>
          <a:xfrm>
            <a:off x="2890" y="11321"/>
            <a:ext cx="9141502" cy="5120843"/>
            <a:chOff x="2890" y="11321"/>
            <a:chExt cx="9141502" cy="5120843"/>
          </a:xfrm>
        </p:grpSpPr>
        <p:sp>
          <p:nvSpPr>
            <p:cNvPr id="2613" name="Google Shape;2613;p25"/>
            <p:cNvSpPr/>
            <p:nvPr/>
          </p:nvSpPr>
          <p:spPr>
            <a:xfrm>
              <a:off x="289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25"/>
            <p:cNvSpPr/>
            <p:nvPr/>
          </p:nvSpPr>
          <p:spPr>
            <a:xfrm>
              <a:off x="380546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25"/>
            <p:cNvSpPr/>
            <p:nvPr/>
          </p:nvSpPr>
          <p:spPr>
            <a:xfrm>
              <a:off x="767734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25"/>
            <p:cNvSpPr/>
            <p:nvPr/>
          </p:nvSpPr>
          <p:spPr>
            <a:xfrm>
              <a:off x="1155356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25"/>
            <p:cNvSpPr/>
            <p:nvPr/>
          </p:nvSpPr>
          <p:spPr>
            <a:xfrm>
              <a:off x="1542578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25"/>
            <p:cNvSpPr/>
            <p:nvPr/>
          </p:nvSpPr>
          <p:spPr>
            <a:xfrm>
              <a:off x="1929799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25"/>
            <p:cNvSpPr/>
            <p:nvPr/>
          </p:nvSpPr>
          <p:spPr>
            <a:xfrm>
              <a:off x="2317421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25"/>
            <p:cNvSpPr/>
            <p:nvPr/>
          </p:nvSpPr>
          <p:spPr>
            <a:xfrm>
              <a:off x="2704609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25"/>
            <p:cNvSpPr/>
            <p:nvPr/>
          </p:nvSpPr>
          <p:spPr>
            <a:xfrm>
              <a:off x="3092231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25"/>
            <p:cNvSpPr/>
            <p:nvPr/>
          </p:nvSpPr>
          <p:spPr>
            <a:xfrm>
              <a:off x="3479452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25"/>
            <p:cNvSpPr/>
            <p:nvPr/>
          </p:nvSpPr>
          <p:spPr>
            <a:xfrm>
              <a:off x="3867074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25"/>
            <p:cNvSpPr/>
            <p:nvPr/>
          </p:nvSpPr>
          <p:spPr>
            <a:xfrm>
              <a:off x="4254295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25"/>
            <p:cNvSpPr/>
            <p:nvPr/>
          </p:nvSpPr>
          <p:spPr>
            <a:xfrm>
              <a:off x="4641483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25"/>
            <p:cNvSpPr/>
            <p:nvPr/>
          </p:nvSpPr>
          <p:spPr>
            <a:xfrm>
              <a:off x="5029105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25"/>
            <p:cNvSpPr/>
            <p:nvPr/>
          </p:nvSpPr>
          <p:spPr>
            <a:xfrm>
              <a:off x="5416327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25"/>
            <p:cNvSpPr/>
            <p:nvPr/>
          </p:nvSpPr>
          <p:spPr>
            <a:xfrm>
              <a:off x="5803948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25"/>
            <p:cNvSpPr/>
            <p:nvPr/>
          </p:nvSpPr>
          <p:spPr>
            <a:xfrm>
              <a:off x="619117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25"/>
            <p:cNvSpPr/>
            <p:nvPr/>
          </p:nvSpPr>
          <p:spPr>
            <a:xfrm>
              <a:off x="6578358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25"/>
            <p:cNvSpPr/>
            <p:nvPr/>
          </p:nvSpPr>
          <p:spPr>
            <a:xfrm>
              <a:off x="696598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25"/>
            <p:cNvSpPr/>
            <p:nvPr/>
          </p:nvSpPr>
          <p:spPr>
            <a:xfrm>
              <a:off x="7353201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25"/>
            <p:cNvSpPr/>
            <p:nvPr/>
          </p:nvSpPr>
          <p:spPr>
            <a:xfrm>
              <a:off x="7740823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25"/>
            <p:cNvSpPr/>
            <p:nvPr/>
          </p:nvSpPr>
          <p:spPr>
            <a:xfrm>
              <a:off x="8128011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25"/>
            <p:cNvSpPr/>
            <p:nvPr/>
          </p:nvSpPr>
          <p:spPr>
            <a:xfrm>
              <a:off x="8515232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25"/>
            <p:cNvSpPr/>
            <p:nvPr/>
          </p:nvSpPr>
          <p:spPr>
            <a:xfrm>
              <a:off x="8902454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25"/>
            <p:cNvSpPr/>
            <p:nvPr/>
          </p:nvSpPr>
          <p:spPr>
            <a:xfrm>
              <a:off x="2890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25"/>
            <p:cNvSpPr/>
            <p:nvPr/>
          </p:nvSpPr>
          <p:spPr>
            <a:xfrm>
              <a:off x="4641483" y="539585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25"/>
            <p:cNvSpPr/>
            <p:nvPr/>
          </p:nvSpPr>
          <p:spPr>
            <a:xfrm>
              <a:off x="5029105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25"/>
            <p:cNvSpPr/>
            <p:nvPr/>
          </p:nvSpPr>
          <p:spPr>
            <a:xfrm>
              <a:off x="5416327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25"/>
            <p:cNvSpPr/>
            <p:nvPr/>
          </p:nvSpPr>
          <p:spPr>
            <a:xfrm>
              <a:off x="5803948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25"/>
            <p:cNvSpPr/>
            <p:nvPr/>
          </p:nvSpPr>
          <p:spPr>
            <a:xfrm>
              <a:off x="6191170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25"/>
            <p:cNvSpPr/>
            <p:nvPr/>
          </p:nvSpPr>
          <p:spPr>
            <a:xfrm>
              <a:off x="6578358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25"/>
            <p:cNvSpPr/>
            <p:nvPr/>
          </p:nvSpPr>
          <p:spPr>
            <a:xfrm>
              <a:off x="6965980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25"/>
            <p:cNvSpPr/>
            <p:nvPr/>
          </p:nvSpPr>
          <p:spPr>
            <a:xfrm>
              <a:off x="7353201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25"/>
            <p:cNvSpPr/>
            <p:nvPr/>
          </p:nvSpPr>
          <p:spPr>
            <a:xfrm>
              <a:off x="7740823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25"/>
            <p:cNvSpPr/>
            <p:nvPr/>
          </p:nvSpPr>
          <p:spPr>
            <a:xfrm>
              <a:off x="8128011" y="539585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25"/>
            <p:cNvSpPr/>
            <p:nvPr/>
          </p:nvSpPr>
          <p:spPr>
            <a:xfrm>
              <a:off x="8515232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25"/>
            <p:cNvSpPr/>
            <p:nvPr/>
          </p:nvSpPr>
          <p:spPr>
            <a:xfrm>
              <a:off x="8902454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25"/>
            <p:cNvSpPr/>
            <p:nvPr/>
          </p:nvSpPr>
          <p:spPr>
            <a:xfrm>
              <a:off x="2890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25"/>
            <p:cNvSpPr/>
            <p:nvPr/>
          </p:nvSpPr>
          <p:spPr>
            <a:xfrm>
              <a:off x="4641483" y="1067848"/>
              <a:ext cx="241572" cy="367228"/>
            </a:xfrm>
            <a:custGeom>
              <a:rect b="b" l="l" r="r" t="t"/>
              <a:pathLst>
                <a:path extrusionOk="0" h="11190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25"/>
            <p:cNvSpPr/>
            <p:nvPr/>
          </p:nvSpPr>
          <p:spPr>
            <a:xfrm>
              <a:off x="5029105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25"/>
            <p:cNvSpPr/>
            <p:nvPr/>
          </p:nvSpPr>
          <p:spPr>
            <a:xfrm>
              <a:off x="5416327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25"/>
            <p:cNvSpPr/>
            <p:nvPr/>
          </p:nvSpPr>
          <p:spPr>
            <a:xfrm>
              <a:off x="5803948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25"/>
            <p:cNvSpPr/>
            <p:nvPr/>
          </p:nvSpPr>
          <p:spPr>
            <a:xfrm>
              <a:off x="6191170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25"/>
            <p:cNvSpPr/>
            <p:nvPr/>
          </p:nvSpPr>
          <p:spPr>
            <a:xfrm>
              <a:off x="6578358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25"/>
            <p:cNvSpPr/>
            <p:nvPr/>
          </p:nvSpPr>
          <p:spPr>
            <a:xfrm>
              <a:off x="6965980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25"/>
            <p:cNvSpPr/>
            <p:nvPr/>
          </p:nvSpPr>
          <p:spPr>
            <a:xfrm>
              <a:off x="7353201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25"/>
            <p:cNvSpPr/>
            <p:nvPr/>
          </p:nvSpPr>
          <p:spPr>
            <a:xfrm>
              <a:off x="7740823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p25"/>
            <p:cNvSpPr/>
            <p:nvPr/>
          </p:nvSpPr>
          <p:spPr>
            <a:xfrm>
              <a:off x="8128011" y="1067848"/>
              <a:ext cx="241572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25"/>
            <p:cNvSpPr/>
            <p:nvPr/>
          </p:nvSpPr>
          <p:spPr>
            <a:xfrm>
              <a:off x="8515232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25"/>
            <p:cNvSpPr/>
            <p:nvPr/>
          </p:nvSpPr>
          <p:spPr>
            <a:xfrm>
              <a:off x="8902454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25"/>
            <p:cNvSpPr/>
            <p:nvPr/>
          </p:nvSpPr>
          <p:spPr>
            <a:xfrm>
              <a:off x="2890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25"/>
            <p:cNvSpPr/>
            <p:nvPr/>
          </p:nvSpPr>
          <p:spPr>
            <a:xfrm>
              <a:off x="4641483" y="1595750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25"/>
            <p:cNvSpPr/>
            <p:nvPr/>
          </p:nvSpPr>
          <p:spPr>
            <a:xfrm>
              <a:off x="5029105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37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25"/>
            <p:cNvSpPr/>
            <p:nvPr/>
          </p:nvSpPr>
          <p:spPr>
            <a:xfrm>
              <a:off x="5416327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25"/>
            <p:cNvSpPr/>
            <p:nvPr/>
          </p:nvSpPr>
          <p:spPr>
            <a:xfrm>
              <a:off x="5803948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25"/>
            <p:cNvSpPr/>
            <p:nvPr/>
          </p:nvSpPr>
          <p:spPr>
            <a:xfrm>
              <a:off x="6191170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25"/>
            <p:cNvSpPr/>
            <p:nvPr/>
          </p:nvSpPr>
          <p:spPr>
            <a:xfrm>
              <a:off x="6578358" y="1595750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25"/>
            <p:cNvSpPr/>
            <p:nvPr/>
          </p:nvSpPr>
          <p:spPr>
            <a:xfrm>
              <a:off x="6965980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25"/>
            <p:cNvSpPr/>
            <p:nvPr/>
          </p:nvSpPr>
          <p:spPr>
            <a:xfrm>
              <a:off x="7353201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25"/>
            <p:cNvSpPr/>
            <p:nvPr/>
          </p:nvSpPr>
          <p:spPr>
            <a:xfrm>
              <a:off x="7740823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25"/>
            <p:cNvSpPr/>
            <p:nvPr/>
          </p:nvSpPr>
          <p:spPr>
            <a:xfrm>
              <a:off x="8128011" y="1595750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25"/>
            <p:cNvSpPr/>
            <p:nvPr/>
          </p:nvSpPr>
          <p:spPr>
            <a:xfrm>
              <a:off x="8515232" y="1595750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25"/>
            <p:cNvSpPr/>
            <p:nvPr/>
          </p:nvSpPr>
          <p:spPr>
            <a:xfrm>
              <a:off x="8902454" y="1595750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25"/>
            <p:cNvSpPr/>
            <p:nvPr/>
          </p:nvSpPr>
          <p:spPr>
            <a:xfrm>
              <a:off x="2890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25"/>
            <p:cNvSpPr/>
            <p:nvPr/>
          </p:nvSpPr>
          <p:spPr>
            <a:xfrm>
              <a:off x="4641483" y="2124014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25"/>
            <p:cNvSpPr/>
            <p:nvPr/>
          </p:nvSpPr>
          <p:spPr>
            <a:xfrm>
              <a:off x="5029105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25"/>
            <p:cNvSpPr/>
            <p:nvPr/>
          </p:nvSpPr>
          <p:spPr>
            <a:xfrm>
              <a:off x="5416327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25"/>
            <p:cNvSpPr/>
            <p:nvPr/>
          </p:nvSpPr>
          <p:spPr>
            <a:xfrm>
              <a:off x="5803948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25"/>
            <p:cNvSpPr/>
            <p:nvPr/>
          </p:nvSpPr>
          <p:spPr>
            <a:xfrm>
              <a:off x="6191170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25"/>
            <p:cNvSpPr/>
            <p:nvPr/>
          </p:nvSpPr>
          <p:spPr>
            <a:xfrm>
              <a:off x="6578358" y="2124014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25"/>
            <p:cNvSpPr/>
            <p:nvPr/>
          </p:nvSpPr>
          <p:spPr>
            <a:xfrm>
              <a:off x="6965980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25"/>
            <p:cNvSpPr/>
            <p:nvPr/>
          </p:nvSpPr>
          <p:spPr>
            <a:xfrm>
              <a:off x="7353201" y="2124014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80"/>
                    <a:pt x="3570" y="11199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293"/>
                    <a:pt x="7259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25"/>
            <p:cNvSpPr/>
            <p:nvPr/>
          </p:nvSpPr>
          <p:spPr>
            <a:xfrm>
              <a:off x="7740823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25"/>
            <p:cNvSpPr/>
            <p:nvPr/>
          </p:nvSpPr>
          <p:spPr>
            <a:xfrm>
              <a:off x="8128011" y="2124014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25"/>
            <p:cNvSpPr/>
            <p:nvPr/>
          </p:nvSpPr>
          <p:spPr>
            <a:xfrm>
              <a:off x="8515232" y="2124014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25"/>
            <p:cNvSpPr/>
            <p:nvPr/>
          </p:nvSpPr>
          <p:spPr>
            <a:xfrm>
              <a:off x="8902454" y="2124014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25"/>
            <p:cNvSpPr/>
            <p:nvPr/>
          </p:nvSpPr>
          <p:spPr>
            <a:xfrm>
              <a:off x="2890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25"/>
            <p:cNvSpPr/>
            <p:nvPr/>
          </p:nvSpPr>
          <p:spPr>
            <a:xfrm>
              <a:off x="4641483" y="2651883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25"/>
            <p:cNvSpPr/>
            <p:nvPr/>
          </p:nvSpPr>
          <p:spPr>
            <a:xfrm>
              <a:off x="5029105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37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25"/>
            <p:cNvSpPr/>
            <p:nvPr/>
          </p:nvSpPr>
          <p:spPr>
            <a:xfrm>
              <a:off x="5416327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25"/>
            <p:cNvSpPr/>
            <p:nvPr/>
          </p:nvSpPr>
          <p:spPr>
            <a:xfrm>
              <a:off x="5803948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25"/>
            <p:cNvSpPr/>
            <p:nvPr/>
          </p:nvSpPr>
          <p:spPr>
            <a:xfrm>
              <a:off x="6191170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25"/>
            <p:cNvSpPr/>
            <p:nvPr/>
          </p:nvSpPr>
          <p:spPr>
            <a:xfrm>
              <a:off x="6578358" y="2651883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25"/>
            <p:cNvSpPr/>
            <p:nvPr/>
          </p:nvSpPr>
          <p:spPr>
            <a:xfrm>
              <a:off x="6965980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25"/>
            <p:cNvSpPr/>
            <p:nvPr/>
          </p:nvSpPr>
          <p:spPr>
            <a:xfrm>
              <a:off x="7353201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1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25"/>
            <p:cNvSpPr/>
            <p:nvPr/>
          </p:nvSpPr>
          <p:spPr>
            <a:xfrm>
              <a:off x="7740823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25"/>
            <p:cNvSpPr/>
            <p:nvPr/>
          </p:nvSpPr>
          <p:spPr>
            <a:xfrm>
              <a:off x="8128011" y="2651883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25"/>
            <p:cNvSpPr/>
            <p:nvPr/>
          </p:nvSpPr>
          <p:spPr>
            <a:xfrm>
              <a:off x="8515232" y="2651883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25"/>
            <p:cNvSpPr/>
            <p:nvPr/>
          </p:nvSpPr>
          <p:spPr>
            <a:xfrm>
              <a:off x="8902454" y="2651883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25"/>
            <p:cNvSpPr/>
            <p:nvPr/>
          </p:nvSpPr>
          <p:spPr>
            <a:xfrm>
              <a:off x="2890" y="3180540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25"/>
            <p:cNvSpPr/>
            <p:nvPr/>
          </p:nvSpPr>
          <p:spPr>
            <a:xfrm>
              <a:off x="4641483" y="318054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25"/>
            <p:cNvSpPr/>
            <p:nvPr/>
          </p:nvSpPr>
          <p:spPr>
            <a:xfrm>
              <a:off x="5029105" y="318054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25"/>
            <p:cNvSpPr/>
            <p:nvPr/>
          </p:nvSpPr>
          <p:spPr>
            <a:xfrm>
              <a:off x="5416327" y="318054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25"/>
            <p:cNvSpPr/>
            <p:nvPr/>
          </p:nvSpPr>
          <p:spPr>
            <a:xfrm>
              <a:off x="5803948" y="318054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25"/>
            <p:cNvSpPr/>
            <p:nvPr/>
          </p:nvSpPr>
          <p:spPr>
            <a:xfrm>
              <a:off x="6191170" y="318054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25"/>
            <p:cNvSpPr/>
            <p:nvPr/>
          </p:nvSpPr>
          <p:spPr>
            <a:xfrm>
              <a:off x="6578358" y="318054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01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25"/>
            <p:cNvSpPr/>
            <p:nvPr/>
          </p:nvSpPr>
          <p:spPr>
            <a:xfrm>
              <a:off x="6965980" y="3180540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62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25"/>
            <p:cNvSpPr/>
            <p:nvPr/>
          </p:nvSpPr>
          <p:spPr>
            <a:xfrm>
              <a:off x="7353201" y="3180540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70" y="11188"/>
                  </a:cubicBezTo>
                  <a:cubicBezTo>
                    <a:pt x="3574" y="11189"/>
                    <a:pt x="3578" y="11189"/>
                    <a:pt x="3583" y="11189"/>
                  </a:cubicBezTo>
                  <a:cubicBezTo>
                    <a:pt x="4074" y="11189"/>
                    <a:pt x="7259" y="6294"/>
                    <a:pt x="7259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25"/>
            <p:cNvSpPr/>
            <p:nvPr/>
          </p:nvSpPr>
          <p:spPr>
            <a:xfrm>
              <a:off x="7740823" y="318054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25"/>
            <p:cNvSpPr/>
            <p:nvPr/>
          </p:nvSpPr>
          <p:spPr>
            <a:xfrm>
              <a:off x="8128011" y="318054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25"/>
            <p:cNvSpPr/>
            <p:nvPr/>
          </p:nvSpPr>
          <p:spPr>
            <a:xfrm>
              <a:off x="8515232" y="318054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25"/>
            <p:cNvSpPr/>
            <p:nvPr/>
          </p:nvSpPr>
          <p:spPr>
            <a:xfrm>
              <a:off x="8902454" y="318054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25"/>
            <p:cNvSpPr/>
            <p:nvPr/>
          </p:nvSpPr>
          <p:spPr>
            <a:xfrm>
              <a:off x="2890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25"/>
            <p:cNvSpPr/>
            <p:nvPr/>
          </p:nvSpPr>
          <p:spPr>
            <a:xfrm>
              <a:off x="4641483" y="370841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25"/>
            <p:cNvSpPr/>
            <p:nvPr/>
          </p:nvSpPr>
          <p:spPr>
            <a:xfrm>
              <a:off x="5029105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25"/>
            <p:cNvSpPr/>
            <p:nvPr/>
          </p:nvSpPr>
          <p:spPr>
            <a:xfrm>
              <a:off x="5416327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25"/>
            <p:cNvSpPr/>
            <p:nvPr/>
          </p:nvSpPr>
          <p:spPr>
            <a:xfrm>
              <a:off x="5803948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25"/>
            <p:cNvSpPr/>
            <p:nvPr/>
          </p:nvSpPr>
          <p:spPr>
            <a:xfrm>
              <a:off x="6191170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25"/>
            <p:cNvSpPr/>
            <p:nvPr/>
          </p:nvSpPr>
          <p:spPr>
            <a:xfrm>
              <a:off x="6578358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25"/>
            <p:cNvSpPr/>
            <p:nvPr/>
          </p:nvSpPr>
          <p:spPr>
            <a:xfrm>
              <a:off x="6965980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25"/>
            <p:cNvSpPr/>
            <p:nvPr/>
          </p:nvSpPr>
          <p:spPr>
            <a:xfrm>
              <a:off x="7353201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25"/>
            <p:cNvSpPr/>
            <p:nvPr/>
          </p:nvSpPr>
          <p:spPr>
            <a:xfrm>
              <a:off x="7740823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25"/>
            <p:cNvSpPr/>
            <p:nvPr/>
          </p:nvSpPr>
          <p:spPr>
            <a:xfrm>
              <a:off x="8128011" y="370841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25"/>
            <p:cNvSpPr/>
            <p:nvPr/>
          </p:nvSpPr>
          <p:spPr>
            <a:xfrm>
              <a:off x="8515232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25"/>
            <p:cNvSpPr/>
            <p:nvPr/>
          </p:nvSpPr>
          <p:spPr>
            <a:xfrm>
              <a:off x="8902454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25"/>
            <p:cNvSpPr/>
            <p:nvPr/>
          </p:nvSpPr>
          <p:spPr>
            <a:xfrm>
              <a:off x="2890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25"/>
            <p:cNvSpPr/>
            <p:nvPr/>
          </p:nvSpPr>
          <p:spPr>
            <a:xfrm>
              <a:off x="4641483" y="4236312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25"/>
            <p:cNvSpPr/>
            <p:nvPr/>
          </p:nvSpPr>
          <p:spPr>
            <a:xfrm>
              <a:off x="5029105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25"/>
            <p:cNvSpPr/>
            <p:nvPr/>
          </p:nvSpPr>
          <p:spPr>
            <a:xfrm>
              <a:off x="5416327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25"/>
            <p:cNvSpPr/>
            <p:nvPr/>
          </p:nvSpPr>
          <p:spPr>
            <a:xfrm>
              <a:off x="5803948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25"/>
            <p:cNvSpPr/>
            <p:nvPr/>
          </p:nvSpPr>
          <p:spPr>
            <a:xfrm>
              <a:off x="6191170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25"/>
            <p:cNvSpPr/>
            <p:nvPr/>
          </p:nvSpPr>
          <p:spPr>
            <a:xfrm>
              <a:off x="6578358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25"/>
            <p:cNvSpPr/>
            <p:nvPr/>
          </p:nvSpPr>
          <p:spPr>
            <a:xfrm>
              <a:off x="6965980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25"/>
            <p:cNvSpPr/>
            <p:nvPr/>
          </p:nvSpPr>
          <p:spPr>
            <a:xfrm>
              <a:off x="7353201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25"/>
            <p:cNvSpPr/>
            <p:nvPr/>
          </p:nvSpPr>
          <p:spPr>
            <a:xfrm>
              <a:off x="7740823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25"/>
            <p:cNvSpPr/>
            <p:nvPr/>
          </p:nvSpPr>
          <p:spPr>
            <a:xfrm>
              <a:off x="8128011" y="4236312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25"/>
            <p:cNvSpPr/>
            <p:nvPr/>
          </p:nvSpPr>
          <p:spPr>
            <a:xfrm>
              <a:off x="8515232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25"/>
            <p:cNvSpPr/>
            <p:nvPr/>
          </p:nvSpPr>
          <p:spPr>
            <a:xfrm>
              <a:off x="8902454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25"/>
            <p:cNvSpPr/>
            <p:nvPr/>
          </p:nvSpPr>
          <p:spPr>
            <a:xfrm>
              <a:off x="289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25"/>
            <p:cNvSpPr/>
            <p:nvPr/>
          </p:nvSpPr>
          <p:spPr>
            <a:xfrm>
              <a:off x="380546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25"/>
            <p:cNvSpPr/>
            <p:nvPr/>
          </p:nvSpPr>
          <p:spPr>
            <a:xfrm>
              <a:off x="767734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25"/>
            <p:cNvSpPr/>
            <p:nvPr/>
          </p:nvSpPr>
          <p:spPr>
            <a:xfrm>
              <a:off x="1155356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25"/>
            <p:cNvSpPr/>
            <p:nvPr/>
          </p:nvSpPr>
          <p:spPr>
            <a:xfrm>
              <a:off x="1542578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25"/>
            <p:cNvSpPr/>
            <p:nvPr/>
          </p:nvSpPr>
          <p:spPr>
            <a:xfrm>
              <a:off x="1929799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25"/>
            <p:cNvSpPr/>
            <p:nvPr/>
          </p:nvSpPr>
          <p:spPr>
            <a:xfrm>
              <a:off x="231742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25"/>
            <p:cNvSpPr/>
            <p:nvPr/>
          </p:nvSpPr>
          <p:spPr>
            <a:xfrm>
              <a:off x="2704609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25"/>
            <p:cNvSpPr/>
            <p:nvPr/>
          </p:nvSpPr>
          <p:spPr>
            <a:xfrm>
              <a:off x="309223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25"/>
            <p:cNvSpPr/>
            <p:nvPr/>
          </p:nvSpPr>
          <p:spPr>
            <a:xfrm>
              <a:off x="3479452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25"/>
            <p:cNvSpPr/>
            <p:nvPr/>
          </p:nvSpPr>
          <p:spPr>
            <a:xfrm>
              <a:off x="3867074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25"/>
            <p:cNvSpPr/>
            <p:nvPr/>
          </p:nvSpPr>
          <p:spPr>
            <a:xfrm>
              <a:off x="4254295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25"/>
            <p:cNvSpPr/>
            <p:nvPr/>
          </p:nvSpPr>
          <p:spPr>
            <a:xfrm>
              <a:off x="4641483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25"/>
            <p:cNvSpPr/>
            <p:nvPr/>
          </p:nvSpPr>
          <p:spPr>
            <a:xfrm>
              <a:off x="5029105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25"/>
            <p:cNvSpPr/>
            <p:nvPr/>
          </p:nvSpPr>
          <p:spPr>
            <a:xfrm>
              <a:off x="5416327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25"/>
            <p:cNvSpPr/>
            <p:nvPr/>
          </p:nvSpPr>
          <p:spPr>
            <a:xfrm>
              <a:off x="5803948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25"/>
            <p:cNvSpPr/>
            <p:nvPr/>
          </p:nvSpPr>
          <p:spPr>
            <a:xfrm>
              <a:off x="619117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25"/>
            <p:cNvSpPr/>
            <p:nvPr/>
          </p:nvSpPr>
          <p:spPr>
            <a:xfrm>
              <a:off x="6578358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25"/>
            <p:cNvSpPr/>
            <p:nvPr/>
          </p:nvSpPr>
          <p:spPr>
            <a:xfrm>
              <a:off x="696598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25"/>
            <p:cNvSpPr/>
            <p:nvPr/>
          </p:nvSpPr>
          <p:spPr>
            <a:xfrm>
              <a:off x="735320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25"/>
            <p:cNvSpPr/>
            <p:nvPr/>
          </p:nvSpPr>
          <p:spPr>
            <a:xfrm>
              <a:off x="7740823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p25"/>
            <p:cNvSpPr/>
            <p:nvPr/>
          </p:nvSpPr>
          <p:spPr>
            <a:xfrm>
              <a:off x="8128011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25"/>
            <p:cNvSpPr/>
            <p:nvPr/>
          </p:nvSpPr>
          <p:spPr>
            <a:xfrm>
              <a:off x="8515232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25"/>
            <p:cNvSpPr/>
            <p:nvPr/>
          </p:nvSpPr>
          <p:spPr>
            <a:xfrm>
              <a:off x="8902454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5" name="Google Shape;2765;p25"/>
          <p:cNvSpPr txBox="1"/>
          <p:nvPr>
            <p:ph idx="1" type="subTitle"/>
          </p:nvPr>
        </p:nvSpPr>
        <p:spPr>
          <a:xfrm>
            <a:off x="722375" y="1543323"/>
            <a:ext cx="3052800" cy="1129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66" name="Google Shape;2766;p25"/>
          <p:cNvSpPr txBox="1"/>
          <p:nvPr/>
        </p:nvSpPr>
        <p:spPr>
          <a:xfrm>
            <a:off x="722375" y="2747522"/>
            <a:ext cx="36213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200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b="1" lang="en" sz="1200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b="1" lang="en" sz="1200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7" name="Google Shape;2767;p25"/>
          <p:cNvSpPr txBox="1"/>
          <p:nvPr>
            <p:ph type="ctrTitle"/>
          </p:nvPr>
        </p:nvSpPr>
        <p:spPr>
          <a:xfrm>
            <a:off x="722375" y="555049"/>
            <a:ext cx="3849600" cy="10215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320000" dist="19050">
              <a:schemeClr val="dk1">
                <a:alpha val="1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CUSTOM_15">
    <p:bg>
      <p:bgPr>
        <a:solidFill>
          <a:schemeClr val="dk2"/>
        </a:solidFill>
      </p:bgPr>
    </p:bg>
    <p:spTree>
      <p:nvGrpSpPr>
        <p:cNvPr id="2768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9" name="Google Shape;2769;p26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770" name="Google Shape;2770;p26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26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26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26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26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26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26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26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26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26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26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26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26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26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26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26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26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26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26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26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26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26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26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26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26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26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26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26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26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26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26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p26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26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26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26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26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26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26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26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26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26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26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26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26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26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26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26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26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26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26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26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26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26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26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26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26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26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26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p26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26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26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26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26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26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4" name="Google Shape;2834;p26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2835" name="Google Shape;2835;p26"/>
          <p:cNvSpPr txBox="1"/>
          <p:nvPr>
            <p:ph idx="1" type="subTitle"/>
          </p:nvPr>
        </p:nvSpPr>
        <p:spPr>
          <a:xfrm>
            <a:off x="1010500" y="3615778"/>
            <a:ext cx="200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36" name="Google Shape;2836;p26"/>
          <p:cNvSpPr txBox="1"/>
          <p:nvPr>
            <p:ph hasCustomPrompt="1" idx="2" type="title"/>
          </p:nvPr>
        </p:nvSpPr>
        <p:spPr>
          <a:xfrm>
            <a:off x="1383400" y="3079100"/>
            <a:ext cx="1257000" cy="346200"/>
          </a:xfrm>
          <a:prstGeom prst="rect">
            <a:avLst/>
          </a:prstGeom>
          <a:noFill/>
          <a:effectLst>
            <a:outerShdw blurRad="14288" rotWithShape="0" algn="bl" dir="1560000" dist="19050">
              <a:schemeClr val="dk1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837" name="Google Shape;2837;p26"/>
          <p:cNvSpPr txBox="1"/>
          <p:nvPr>
            <p:ph idx="3" type="subTitle"/>
          </p:nvPr>
        </p:nvSpPr>
        <p:spPr>
          <a:xfrm>
            <a:off x="3570575" y="3615778"/>
            <a:ext cx="200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38" name="Google Shape;2838;p26"/>
          <p:cNvSpPr txBox="1"/>
          <p:nvPr>
            <p:ph hasCustomPrompt="1" idx="4" type="title"/>
          </p:nvPr>
        </p:nvSpPr>
        <p:spPr>
          <a:xfrm>
            <a:off x="3943475" y="3079100"/>
            <a:ext cx="1257000" cy="346200"/>
          </a:xfrm>
          <a:prstGeom prst="rect">
            <a:avLst/>
          </a:prstGeom>
          <a:noFill/>
          <a:effectLst>
            <a:outerShdw blurRad="14288" rotWithShape="0" algn="bl" dir="1560000" dist="19050">
              <a:schemeClr val="dk1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839" name="Google Shape;2839;p26"/>
          <p:cNvSpPr txBox="1"/>
          <p:nvPr>
            <p:ph idx="5" type="subTitle"/>
          </p:nvPr>
        </p:nvSpPr>
        <p:spPr>
          <a:xfrm>
            <a:off x="6130700" y="3615778"/>
            <a:ext cx="200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40" name="Google Shape;2840;p26"/>
          <p:cNvSpPr txBox="1"/>
          <p:nvPr>
            <p:ph hasCustomPrompt="1" idx="6" type="title"/>
          </p:nvPr>
        </p:nvSpPr>
        <p:spPr>
          <a:xfrm>
            <a:off x="6503600" y="3079100"/>
            <a:ext cx="1257000" cy="346200"/>
          </a:xfrm>
          <a:prstGeom prst="rect">
            <a:avLst/>
          </a:prstGeom>
          <a:noFill/>
          <a:effectLst>
            <a:outerShdw blurRad="14288" rotWithShape="0" algn="bl" dir="1560000" dist="19050">
              <a:schemeClr val="dk1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15_1">
    <p:bg>
      <p:bgPr>
        <a:solidFill>
          <a:schemeClr val="dk2"/>
        </a:solidFill>
      </p:bgPr>
    </p:bg>
    <p:spTree>
      <p:nvGrpSpPr>
        <p:cNvPr id="284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2" name="Google Shape;2842;p27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843" name="Google Shape;2843;p27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27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27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27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27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27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27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27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27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27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27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27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27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27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27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27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27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27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27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27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27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27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27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27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27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27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27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27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27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27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27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27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27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27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27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27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27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27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27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27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27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27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27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27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27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27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27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27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p27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27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27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27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p27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27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27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27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27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27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27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27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27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27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27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27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7" name="Google Shape;2907;p27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2908" name="Google Shape;2908;p27"/>
          <p:cNvSpPr txBox="1"/>
          <p:nvPr>
            <p:ph idx="2" type="title"/>
          </p:nvPr>
        </p:nvSpPr>
        <p:spPr>
          <a:xfrm>
            <a:off x="6027245" y="2490925"/>
            <a:ext cx="2196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909" name="Google Shape;2909;p27"/>
          <p:cNvSpPr txBox="1"/>
          <p:nvPr>
            <p:ph idx="3" type="title"/>
          </p:nvPr>
        </p:nvSpPr>
        <p:spPr>
          <a:xfrm>
            <a:off x="920155" y="2490925"/>
            <a:ext cx="21966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b="1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910" name="Google Shape;2910;p27"/>
          <p:cNvSpPr txBox="1"/>
          <p:nvPr>
            <p:ph idx="1" type="subTitle"/>
          </p:nvPr>
        </p:nvSpPr>
        <p:spPr>
          <a:xfrm>
            <a:off x="6027245" y="2759749"/>
            <a:ext cx="2196600" cy="8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11" name="Google Shape;2911;p27"/>
          <p:cNvSpPr txBox="1"/>
          <p:nvPr>
            <p:ph idx="4" type="subTitle"/>
          </p:nvPr>
        </p:nvSpPr>
        <p:spPr>
          <a:xfrm>
            <a:off x="920155" y="2759749"/>
            <a:ext cx="2196600" cy="8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7">
    <p:bg>
      <p:bgPr>
        <a:solidFill>
          <a:schemeClr val="dk2"/>
        </a:solidFill>
      </p:bgPr>
    </p:bg>
    <p:spTree>
      <p:nvGrpSpPr>
        <p:cNvPr id="2912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3" name="Google Shape;2913;p28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914" name="Google Shape;2914;p28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380546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767734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1155356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1542578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1929799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231742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2704609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309223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3479452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3867074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4254295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4641483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5029105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5416327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5803948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28"/>
            <p:cNvSpPr/>
            <p:nvPr/>
          </p:nvSpPr>
          <p:spPr>
            <a:xfrm>
              <a:off x="619117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p28"/>
            <p:cNvSpPr/>
            <p:nvPr/>
          </p:nvSpPr>
          <p:spPr>
            <a:xfrm>
              <a:off x="6578358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696598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735320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740823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28"/>
            <p:cNvSpPr/>
            <p:nvPr/>
          </p:nvSpPr>
          <p:spPr>
            <a:xfrm>
              <a:off x="8128011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28"/>
            <p:cNvSpPr/>
            <p:nvPr/>
          </p:nvSpPr>
          <p:spPr>
            <a:xfrm>
              <a:off x="8515232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380546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767734" y="1067848"/>
              <a:ext cx="241576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8128011" y="1067848"/>
              <a:ext cx="241576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8515232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380546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767734" y="1595750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8128011" y="1595750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8515232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380546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767734" y="2124014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8128011" y="2124014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8515232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380546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767734" y="2651883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8128011" y="2651883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8515232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380546" y="318054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767734" y="3180540"/>
              <a:ext cx="241576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8128011" y="3180540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8515232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80546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767734" y="3708410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8128011" y="3708410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8515232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380546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767734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1155356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1542578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1929799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2317421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2704609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3092231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3479452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3867074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4254295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4641483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5029105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5416327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5803948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619117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6578358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696598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7353201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7740823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8128011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8515232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28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28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28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46" name="Google Shape;3046;p28"/>
          <p:cNvSpPr txBox="1"/>
          <p:nvPr>
            <p:ph type="title"/>
          </p:nvPr>
        </p:nvSpPr>
        <p:spPr>
          <a:xfrm>
            <a:off x="2880750" y="3493700"/>
            <a:ext cx="3382500" cy="33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047" name="Google Shape;3047;p28"/>
          <p:cNvSpPr txBox="1"/>
          <p:nvPr>
            <p:ph idx="1" type="subTitle"/>
          </p:nvPr>
        </p:nvSpPr>
        <p:spPr>
          <a:xfrm>
            <a:off x="1577700" y="1428727"/>
            <a:ext cx="5988600" cy="1831200"/>
          </a:xfrm>
          <a:prstGeom prst="rect">
            <a:avLst/>
          </a:prstGeom>
          <a:noFill/>
          <a:effectLst>
            <a:outerShdw blurRad="28575" rotWithShape="0" algn="bl" dir="1560000" dist="28575">
              <a:schemeClr val="dk1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2286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"/>
          <p:cNvSpPr txBox="1"/>
          <p:nvPr>
            <p:ph idx="1" type="body"/>
          </p:nvPr>
        </p:nvSpPr>
        <p:spPr>
          <a:xfrm>
            <a:off x="722375" y="1295125"/>
            <a:ext cx="7916700" cy="34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499" name="Google Shape;499;p4"/>
          <p:cNvGrpSpPr/>
          <p:nvPr/>
        </p:nvGrpSpPr>
        <p:grpSpPr>
          <a:xfrm>
            <a:off x="2890" y="11321"/>
            <a:ext cx="9141502" cy="5120843"/>
            <a:chOff x="2890" y="11321"/>
            <a:chExt cx="9141502" cy="5120843"/>
          </a:xfrm>
        </p:grpSpPr>
        <p:sp>
          <p:nvSpPr>
            <p:cNvPr id="500" name="Google Shape;500;p4"/>
            <p:cNvSpPr/>
            <p:nvPr/>
          </p:nvSpPr>
          <p:spPr>
            <a:xfrm>
              <a:off x="289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380546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767734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1155356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542578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929799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317421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704609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092231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3479452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867074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4254295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4641483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029105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416327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803948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19117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578358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96598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7353201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7740823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128011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515232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8902454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2890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902454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2890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8902454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2890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8902454" y="1595750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2890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8902454" y="2124014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2890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8902454" y="2651883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2890" y="3180540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8902454" y="318054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8902454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2890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8902454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289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380546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67734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155356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542578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929799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231742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2704609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309223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479452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867074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4254295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4641483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5029105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5416327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5803948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619117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578358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96598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735320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7740823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8128011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8515232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8902454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4" name="Google Shape;564;p4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"/>
          <p:cNvSpPr txBox="1"/>
          <p:nvPr>
            <p:ph idx="1" type="body"/>
          </p:nvPr>
        </p:nvSpPr>
        <p:spPr>
          <a:xfrm>
            <a:off x="722375" y="2043975"/>
            <a:ext cx="3849600" cy="25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7" name="Google Shape;567;p5"/>
          <p:cNvSpPr txBox="1"/>
          <p:nvPr>
            <p:ph idx="2" type="body"/>
          </p:nvPr>
        </p:nvSpPr>
        <p:spPr>
          <a:xfrm>
            <a:off x="4676650" y="2043975"/>
            <a:ext cx="3849600" cy="25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68" name="Google Shape;568;p5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569" name="Google Shape;569;p5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3" name="Google Shape;633;p5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6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636" name="Google Shape;636;p6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0" name="Google Shape;700;p6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2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"/>
          <p:cNvSpPr txBox="1"/>
          <p:nvPr>
            <p:ph idx="1" type="body"/>
          </p:nvPr>
        </p:nvSpPr>
        <p:spPr>
          <a:xfrm>
            <a:off x="4572100" y="1742475"/>
            <a:ext cx="38496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703" name="Google Shape;703;p7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704" name="Google Shape;704;p7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8" name="Google Shape;768;p7"/>
          <p:cNvSpPr txBox="1"/>
          <p:nvPr>
            <p:ph type="title"/>
          </p:nvPr>
        </p:nvSpPr>
        <p:spPr>
          <a:xfrm>
            <a:off x="4572000" y="1012620"/>
            <a:ext cx="384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"/>
          <p:cNvSpPr txBox="1"/>
          <p:nvPr>
            <p:ph idx="1" type="subTitle"/>
          </p:nvPr>
        </p:nvSpPr>
        <p:spPr>
          <a:xfrm>
            <a:off x="1577700" y="1807350"/>
            <a:ext cx="5988600" cy="1224000"/>
          </a:xfrm>
          <a:prstGeom prst="rect">
            <a:avLst/>
          </a:prstGeom>
          <a:noFill/>
          <a:effectLst>
            <a:outerShdw blurRad="28575" rotWithShape="0" algn="bl" dir="1560000" dist="28575">
              <a:schemeClr val="dk1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2286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Grand Hotel"/>
              <a:buNone/>
              <a:defRPr sz="60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771" name="Google Shape;771;p8"/>
          <p:cNvGrpSpPr/>
          <p:nvPr/>
        </p:nvGrpSpPr>
        <p:grpSpPr>
          <a:xfrm>
            <a:off x="2890" y="11321"/>
            <a:ext cx="9141502" cy="5120843"/>
            <a:chOff x="2890" y="11321"/>
            <a:chExt cx="9141502" cy="5120843"/>
          </a:xfrm>
        </p:grpSpPr>
        <p:sp>
          <p:nvSpPr>
            <p:cNvPr id="772" name="Google Shape;772;p8"/>
            <p:cNvSpPr/>
            <p:nvPr/>
          </p:nvSpPr>
          <p:spPr>
            <a:xfrm>
              <a:off x="289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380546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767734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1155356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1542578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1929799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2317421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2704609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3092231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3479452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3867074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4254295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4641483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5029105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5416327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5803948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619117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6578358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6965980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7353201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7740823" y="11321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8128011" y="11321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8515232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8902454" y="11321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2890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380546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767734" y="539585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155356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542578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1929799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317421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2704609" y="539585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3092231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3479452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3867074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4254295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4641483" y="539585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5029105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5416327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5803948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6191170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6578358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6965980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7353201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7740823" y="539585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8128011" y="539585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8515232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8902454" y="539585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2890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380546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767734" y="1067848"/>
              <a:ext cx="241572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1155356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188"/>
                  </a:cubicBezTo>
                  <a:cubicBezTo>
                    <a:pt x="3551" y="11189"/>
                    <a:pt x="3556" y="11190"/>
                    <a:pt x="3561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1542578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1929799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2" y="11190"/>
                    <a:pt x="7258" y="6293"/>
                    <a:pt x="7258" y="5523"/>
                  </a:cubicBezTo>
                  <a:cubicBezTo>
                    <a:pt x="7258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2317421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2704609" y="1067848"/>
              <a:ext cx="241572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1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3092231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3479452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3867074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188"/>
                  </a:cubicBezTo>
                  <a:cubicBezTo>
                    <a:pt x="3550" y="11189"/>
                    <a:pt x="3556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4254295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4641483" y="1067848"/>
              <a:ext cx="241572" cy="367228"/>
            </a:xfrm>
            <a:custGeom>
              <a:rect b="b" l="l" r="r" t="t"/>
              <a:pathLst>
                <a:path extrusionOk="0" h="11190" w="7248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5029105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5416327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5803948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6191170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578358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965980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7353201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7740823" y="1067848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8128011" y="1067848"/>
              <a:ext cx="241572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8515232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8902454" y="1067848"/>
              <a:ext cx="241938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2890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380546" y="1595750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767734" y="1595750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8128011" y="1595750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8515232" y="1595750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8902454" y="1595750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2890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380546" y="2124014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767734" y="2124014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8128011" y="2124014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8515232" y="2124014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8902454" y="2124014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2890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380546" y="2651883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767734" y="2651883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8128011" y="2651883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8515232" y="2651883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8902454" y="2651883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2890" y="3180540"/>
              <a:ext cx="241539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380546" y="318054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767734" y="3180540"/>
              <a:ext cx="241572" cy="367228"/>
            </a:xfrm>
            <a:custGeom>
              <a:rect b="b" l="l" r="r" t="t"/>
              <a:pathLst>
                <a:path extrusionOk="0" h="11190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8128011" y="318054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8515232" y="318054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8902454" y="318054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2890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380546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767734" y="370841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1155356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1542578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8"/>
            <p:cNvSpPr/>
            <p:nvPr/>
          </p:nvSpPr>
          <p:spPr>
            <a:xfrm>
              <a:off x="1929799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2317421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2704609" y="370841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3092231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3479452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3867074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4254295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4641483" y="370841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5029105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5416327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5803948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6191170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6578358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6965980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7353201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7740823" y="3708410"/>
              <a:ext cx="241539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8128011" y="3708410"/>
              <a:ext cx="241572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8515232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8902454" y="3708410"/>
              <a:ext cx="241938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2890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380546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767734" y="4236312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1155356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1542578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1929799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2317421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2704609" y="4236312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3092231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3479452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3867074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4254295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4641483" y="4236312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5029105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5416327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5803948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6191170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6578358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6965980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7353201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7740823" y="4236312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8128011" y="4236312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8515232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8902454" y="4236312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289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380546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767734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1155356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1542578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1929799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231742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2704609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309223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3479452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3867074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4254295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4641483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5029105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5416327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5803948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619117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6578358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6965980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7353201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7740823" y="4764575"/>
              <a:ext cx="241539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8128011" y="4764575"/>
              <a:ext cx="241572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8515232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8902454" y="4764575"/>
              <a:ext cx="241938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9"/>
          <p:cNvSpPr txBox="1"/>
          <p:nvPr>
            <p:ph type="title"/>
          </p:nvPr>
        </p:nvSpPr>
        <p:spPr>
          <a:xfrm>
            <a:off x="722375" y="1591425"/>
            <a:ext cx="268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942" name="Google Shape;942;p9"/>
          <p:cNvSpPr txBox="1"/>
          <p:nvPr>
            <p:ph idx="1" type="subTitle"/>
          </p:nvPr>
        </p:nvSpPr>
        <p:spPr>
          <a:xfrm>
            <a:off x="722375" y="2323675"/>
            <a:ext cx="2681400" cy="11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943" name="Google Shape;943;p9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944" name="Google Shape;944;p9"/>
            <p:cNvSpPr/>
            <p:nvPr/>
          </p:nvSpPr>
          <p:spPr>
            <a:xfrm>
              <a:off x="289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9"/>
            <p:cNvSpPr/>
            <p:nvPr/>
          </p:nvSpPr>
          <p:spPr>
            <a:xfrm>
              <a:off x="38054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9"/>
            <p:cNvSpPr/>
            <p:nvPr/>
          </p:nvSpPr>
          <p:spPr>
            <a:xfrm>
              <a:off x="767734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9"/>
            <p:cNvSpPr/>
            <p:nvPr/>
          </p:nvSpPr>
          <p:spPr>
            <a:xfrm>
              <a:off x="1155356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9"/>
            <p:cNvSpPr/>
            <p:nvPr/>
          </p:nvSpPr>
          <p:spPr>
            <a:xfrm>
              <a:off x="154257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9"/>
            <p:cNvSpPr/>
            <p:nvPr/>
          </p:nvSpPr>
          <p:spPr>
            <a:xfrm>
              <a:off x="1929799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9"/>
            <p:cNvSpPr/>
            <p:nvPr/>
          </p:nvSpPr>
          <p:spPr>
            <a:xfrm>
              <a:off x="231742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9"/>
            <p:cNvSpPr/>
            <p:nvPr/>
          </p:nvSpPr>
          <p:spPr>
            <a:xfrm>
              <a:off x="2704609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9"/>
            <p:cNvSpPr/>
            <p:nvPr/>
          </p:nvSpPr>
          <p:spPr>
            <a:xfrm>
              <a:off x="3092231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9"/>
            <p:cNvSpPr/>
            <p:nvPr/>
          </p:nvSpPr>
          <p:spPr>
            <a:xfrm>
              <a:off x="3479452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9"/>
            <p:cNvSpPr/>
            <p:nvPr/>
          </p:nvSpPr>
          <p:spPr>
            <a:xfrm>
              <a:off x="3867074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9"/>
            <p:cNvSpPr/>
            <p:nvPr/>
          </p:nvSpPr>
          <p:spPr>
            <a:xfrm>
              <a:off x="425429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9"/>
            <p:cNvSpPr/>
            <p:nvPr/>
          </p:nvSpPr>
          <p:spPr>
            <a:xfrm>
              <a:off x="4641483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5029105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9"/>
            <p:cNvSpPr/>
            <p:nvPr/>
          </p:nvSpPr>
          <p:spPr>
            <a:xfrm>
              <a:off x="5416327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9"/>
            <p:cNvSpPr/>
            <p:nvPr/>
          </p:nvSpPr>
          <p:spPr>
            <a:xfrm>
              <a:off x="5803948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9"/>
            <p:cNvSpPr/>
            <p:nvPr/>
          </p:nvSpPr>
          <p:spPr>
            <a:xfrm>
              <a:off x="619117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9"/>
            <p:cNvSpPr/>
            <p:nvPr/>
          </p:nvSpPr>
          <p:spPr>
            <a:xfrm>
              <a:off x="6578358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9"/>
            <p:cNvSpPr/>
            <p:nvPr/>
          </p:nvSpPr>
          <p:spPr>
            <a:xfrm>
              <a:off x="6965980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9"/>
            <p:cNvSpPr/>
            <p:nvPr/>
          </p:nvSpPr>
          <p:spPr>
            <a:xfrm>
              <a:off x="7353201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9"/>
            <p:cNvSpPr/>
            <p:nvPr/>
          </p:nvSpPr>
          <p:spPr>
            <a:xfrm>
              <a:off x="7740823" y="11321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9"/>
            <p:cNvSpPr/>
            <p:nvPr/>
          </p:nvSpPr>
          <p:spPr>
            <a:xfrm>
              <a:off x="8128011" y="11321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9"/>
            <p:cNvSpPr/>
            <p:nvPr/>
          </p:nvSpPr>
          <p:spPr>
            <a:xfrm>
              <a:off x="8515232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9"/>
            <p:cNvSpPr/>
            <p:nvPr/>
          </p:nvSpPr>
          <p:spPr>
            <a:xfrm>
              <a:off x="8902454" y="11321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9"/>
            <p:cNvSpPr/>
            <p:nvPr/>
          </p:nvSpPr>
          <p:spPr>
            <a:xfrm>
              <a:off x="289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380546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767734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9"/>
            <p:cNvSpPr/>
            <p:nvPr/>
          </p:nvSpPr>
          <p:spPr>
            <a:xfrm>
              <a:off x="1155356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9"/>
            <p:cNvSpPr/>
            <p:nvPr/>
          </p:nvSpPr>
          <p:spPr>
            <a:xfrm>
              <a:off x="1542578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9"/>
            <p:cNvSpPr/>
            <p:nvPr/>
          </p:nvSpPr>
          <p:spPr>
            <a:xfrm>
              <a:off x="1929799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9"/>
            <p:cNvSpPr/>
            <p:nvPr/>
          </p:nvSpPr>
          <p:spPr>
            <a:xfrm>
              <a:off x="231742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9"/>
            <p:cNvSpPr/>
            <p:nvPr/>
          </p:nvSpPr>
          <p:spPr>
            <a:xfrm>
              <a:off x="2704609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9"/>
            <p:cNvSpPr/>
            <p:nvPr/>
          </p:nvSpPr>
          <p:spPr>
            <a:xfrm>
              <a:off x="309223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9"/>
            <p:cNvSpPr/>
            <p:nvPr/>
          </p:nvSpPr>
          <p:spPr>
            <a:xfrm>
              <a:off x="3479452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9"/>
            <p:cNvSpPr/>
            <p:nvPr/>
          </p:nvSpPr>
          <p:spPr>
            <a:xfrm>
              <a:off x="3867074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9"/>
            <p:cNvSpPr/>
            <p:nvPr/>
          </p:nvSpPr>
          <p:spPr>
            <a:xfrm>
              <a:off x="4254295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9"/>
            <p:cNvSpPr/>
            <p:nvPr/>
          </p:nvSpPr>
          <p:spPr>
            <a:xfrm>
              <a:off x="4641483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9"/>
            <p:cNvSpPr/>
            <p:nvPr/>
          </p:nvSpPr>
          <p:spPr>
            <a:xfrm>
              <a:off x="5029105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9"/>
            <p:cNvSpPr/>
            <p:nvPr/>
          </p:nvSpPr>
          <p:spPr>
            <a:xfrm>
              <a:off x="5416327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5803948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619117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6578358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6965980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7353201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7740823" y="539585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8128011" y="539585"/>
              <a:ext cx="241576" cy="367622"/>
            </a:xfrm>
            <a:custGeom>
              <a:rect b="b" l="l" r="r" t="t"/>
              <a:pathLst>
                <a:path extrusionOk="0" h="11202" w="7248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8515232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8902454" y="539585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9"/>
            <p:cNvSpPr/>
            <p:nvPr/>
          </p:nvSpPr>
          <p:spPr>
            <a:xfrm>
              <a:off x="2890" y="1067848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8902454" y="1067848"/>
              <a:ext cx="241942" cy="367228"/>
            </a:xfrm>
            <a:custGeom>
              <a:rect b="b" l="l" r="r" t="t"/>
              <a:pathLst>
                <a:path extrusionOk="0" h="11190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9"/>
            <p:cNvSpPr/>
            <p:nvPr/>
          </p:nvSpPr>
          <p:spPr>
            <a:xfrm>
              <a:off x="2890" y="1595750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8902454" y="1595750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2890" y="2124014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8902454" y="2124014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2890" y="2651883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8902454" y="2651883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2890" y="3180540"/>
              <a:ext cx="241543" cy="367228"/>
            </a:xfrm>
            <a:custGeom>
              <a:rect b="b" l="l" r="r" t="t"/>
              <a:pathLst>
                <a:path extrusionOk="0" h="11190" w="7247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8902454" y="318054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2890" y="3708410"/>
              <a:ext cx="241543" cy="367622"/>
            </a:xfrm>
            <a:custGeom>
              <a:rect b="b" l="l" r="r" t="t"/>
              <a:pathLst>
                <a:path extrusionOk="0" h="11202" w="7247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8902454" y="3708410"/>
              <a:ext cx="241942" cy="367622"/>
            </a:xfrm>
            <a:custGeom>
              <a:rect b="b" l="l" r="r" t="t"/>
              <a:pathLst>
                <a:path extrusionOk="0" h="11202" w="7259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289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380546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767734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1155356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1542578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1929799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2317421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2704609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3092231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3479452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3867074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4254295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4641483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5029105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5416327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5803948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619117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6578358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6965980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7353201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7740823" y="4236312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8128011" y="4236312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8515232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8902454" y="4236312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289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38054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767734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1155356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154257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1929799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231742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2704609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309223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9"/>
            <p:cNvSpPr/>
            <p:nvPr/>
          </p:nvSpPr>
          <p:spPr>
            <a:xfrm>
              <a:off x="3479452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9"/>
            <p:cNvSpPr/>
            <p:nvPr/>
          </p:nvSpPr>
          <p:spPr>
            <a:xfrm>
              <a:off x="3867074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9"/>
            <p:cNvSpPr/>
            <p:nvPr/>
          </p:nvSpPr>
          <p:spPr>
            <a:xfrm>
              <a:off x="425429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9"/>
            <p:cNvSpPr/>
            <p:nvPr/>
          </p:nvSpPr>
          <p:spPr>
            <a:xfrm>
              <a:off x="4641483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9"/>
            <p:cNvSpPr/>
            <p:nvPr/>
          </p:nvSpPr>
          <p:spPr>
            <a:xfrm>
              <a:off x="5029105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9"/>
            <p:cNvSpPr/>
            <p:nvPr/>
          </p:nvSpPr>
          <p:spPr>
            <a:xfrm>
              <a:off x="5416327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9"/>
            <p:cNvSpPr/>
            <p:nvPr/>
          </p:nvSpPr>
          <p:spPr>
            <a:xfrm>
              <a:off x="5803948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9"/>
            <p:cNvSpPr/>
            <p:nvPr/>
          </p:nvSpPr>
          <p:spPr>
            <a:xfrm>
              <a:off x="619117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9"/>
            <p:cNvSpPr/>
            <p:nvPr/>
          </p:nvSpPr>
          <p:spPr>
            <a:xfrm>
              <a:off x="6578358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9"/>
            <p:cNvSpPr/>
            <p:nvPr/>
          </p:nvSpPr>
          <p:spPr>
            <a:xfrm>
              <a:off x="6965980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9"/>
            <p:cNvSpPr/>
            <p:nvPr/>
          </p:nvSpPr>
          <p:spPr>
            <a:xfrm>
              <a:off x="7353201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9"/>
            <p:cNvSpPr/>
            <p:nvPr/>
          </p:nvSpPr>
          <p:spPr>
            <a:xfrm>
              <a:off x="7740823" y="4764575"/>
              <a:ext cx="241543" cy="367589"/>
            </a:xfrm>
            <a:custGeom>
              <a:rect b="b" l="l" r="r" t="t"/>
              <a:pathLst>
                <a:path extrusionOk="0" h="11201" w="7247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9"/>
            <p:cNvSpPr/>
            <p:nvPr/>
          </p:nvSpPr>
          <p:spPr>
            <a:xfrm>
              <a:off x="8128011" y="4764575"/>
              <a:ext cx="241576" cy="367589"/>
            </a:xfrm>
            <a:custGeom>
              <a:rect b="b" l="l" r="r" t="t"/>
              <a:pathLst>
                <a:path extrusionOk="0" h="11201" w="7248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9"/>
            <p:cNvSpPr/>
            <p:nvPr/>
          </p:nvSpPr>
          <p:spPr>
            <a:xfrm>
              <a:off x="8515232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9"/>
            <p:cNvSpPr/>
            <p:nvPr/>
          </p:nvSpPr>
          <p:spPr>
            <a:xfrm>
              <a:off x="8902454" y="4764575"/>
              <a:ext cx="241942" cy="367589"/>
            </a:xfrm>
            <a:custGeom>
              <a:rect b="b" l="l" r="r" t="t"/>
              <a:pathLst>
                <a:path extrusionOk="0" h="11201" w="7259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"/>
          <p:cNvSpPr txBox="1"/>
          <p:nvPr>
            <p:ph type="title"/>
          </p:nvPr>
        </p:nvSpPr>
        <p:spPr>
          <a:xfrm>
            <a:off x="5452600" y="1476775"/>
            <a:ext cx="2934000" cy="2190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2375" y="425725"/>
            <a:ext cx="7699200" cy="5727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320000" dist="19050">
              <a:srgbClr val="000000">
                <a:alpha val="2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/>
              <a:buNone/>
              <a:defRPr sz="3600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08350" y="1126725"/>
            <a:ext cx="7727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.jpg"/><Relationship Id="rId5" Type="http://schemas.openxmlformats.org/officeDocument/2006/relationships/image" Target="../media/image9.jpg"/><Relationship Id="rId6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1.jpg"/><Relationship Id="rId5" Type="http://schemas.openxmlformats.org/officeDocument/2006/relationships/image" Target="../media/image10.jpg"/><Relationship Id="rId6" Type="http://schemas.openxmlformats.org/officeDocument/2006/relationships/image" Target="../media/image14.jpg"/><Relationship Id="rId7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2" name="Google Shape;30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169" y="1009400"/>
            <a:ext cx="4866706" cy="27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3" name="Google Shape;3053;p29"/>
          <p:cNvSpPr txBox="1"/>
          <p:nvPr>
            <p:ph type="ctrTitle"/>
          </p:nvPr>
        </p:nvSpPr>
        <p:spPr>
          <a:xfrm>
            <a:off x="883400" y="-4600"/>
            <a:ext cx="5164500" cy="135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9144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400">
                <a:latin typeface="Bad Script"/>
                <a:ea typeface="Bad Script"/>
                <a:cs typeface="Bad Script"/>
                <a:sym typeface="Bad Script"/>
              </a:rPr>
              <a:t>SeniorCircle </a:t>
            </a:r>
            <a:endParaRPr i="1" sz="5400">
              <a:solidFill>
                <a:schemeClr val="lt2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grpSp>
        <p:nvGrpSpPr>
          <p:cNvPr id="3054" name="Google Shape;3054;p29"/>
          <p:cNvGrpSpPr/>
          <p:nvPr/>
        </p:nvGrpSpPr>
        <p:grpSpPr>
          <a:xfrm flipH="1">
            <a:off x="6113192" y="1363639"/>
            <a:ext cx="2119562" cy="1772378"/>
            <a:chOff x="5914728" y="1287439"/>
            <a:chExt cx="2119562" cy="1772378"/>
          </a:xfrm>
        </p:grpSpPr>
        <p:sp>
          <p:nvSpPr>
            <p:cNvPr id="3055" name="Google Shape;3055;p29"/>
            <p:cNvSpPr/>
            <p:nvPr/>
          </p:nvSpPr>
          <p:spPr>
            <a:xfrm flipH="1" rot="8100000">
              <a:off x="7469425" y="1440350"/>
              <a:ext cx="547138" cy="276770"/>
            </a:xfrm>
            <a:custGeom>
              <a:rect b="b" l="l" r="r" t="t"/>
              <a:pathLst>
                <a:path extrusionOk="0" h="4843" w="9574">
                  <a:moveTo>
                    <a:pt x="3457" y="1601"/>
                  </a:moveTo>
                  <a:cubicBezTo>
                    <a:pt x="3447" y="1808"/>
                    <a:pt x="3394" y="2006"/>
                    <a:pt x="3305" y="2195"/>
                  </a:cubicBezTo>
                  <a:cubicBezTo>
                    <a:pt x="3196" y="2429"/>
                    <a:pt x="3017" y="2621"/>
                    <a:pt x="2784" y="2744"/>
                  </a:cubicBezTo>
                  <a:cubicBezTo>
                    <a:pt x="2743" y="2758"/>
                    <a:pt x="2702" y="2758"/>
                    <a:pt x="2647" y="2758"/>
                  </a:cubicBezTo>
                  <a:cubicBezTo>
                    <a:pt x="2633" y="2744"/>
                    <a:pt x="2606" y="2744"/>
                    <a:pt x="2592" y="2730"/>
                  </a:cubicBezTo>
                  <a:lnTo>
                    <a:pt x="2578" y="2717"/>
                  </a:lnTo>
                  <a:lnTo>
                    <a:pt x="2537" y="2676"/>
                  </a:lnTo>
                  <a:cubicBezTo>
                    <a:pt x="2510" y="2634"/>
                    <a:pt x="2482" y="2593"/>
                    <a:pt x="2469" y="2552"/>
                  </a:cubicBezTo>
                  <a:cubicBezTo>
                    <a:pt x="2469" y="2497"/>
                    <a:pt x="2469" y="2429"/>
                    <a:pt x="2469" y="2374"/>
                  </a:cubicBezTo>
                  <a:cubicBezTo>
                    <a:pt x="2523" y="2113"/>
                    <a:pt x="2702" y="1880"/>
                    <a:pt x="2949" y="1757"/>
                  </a:cubicBezTo>
                  <a:cubicBezTo>
                    <a:pt x="3106" y="1674"/>
                    <a:pt x="3278" y="1621"/>
                    <a:pt x="3457" y="1601"/>
                  </a:cubicBezTo>
                  <a:close/>
                  <a:moveTo>
                    <a:pt x="1673" y="0"/>
                  </a:moveTo>
                  <a:cubicBezTo>
                    <a:pt x="1434" y="0"/>
                    <a:pt x="1194" y="34"/>
                    <a:pt x="960" y="97"/>
                  </a:cubicBezTo>
                  <a:cubicBezTo>
                    <a:pt x="727" y="152"/>
                    <a:pt x="507" y="220"/>
                    <a:pt x="302" y="330"/>
                  </a:cubicBezTo>
                  <a:cubicBezTo>
                    <a:pt x="219" y="358"/>
                    <a:pt x="164" y="385"/>
                    <a:pt x="123" y="412"/>
                  </a:cubicBezTo>
                  <a:lnTo>
                    <a:pt x="68" y="440"/>
                  </a:lnTo>
                  <a:lnTo>
                    <a:pt x="82" y="467"/>
                  </a:lnTo>
                  <a:cubicBezTo>
                    <a:pt x="0" y="514"/>
                    <a:pt x="48" y="630"/>
                    <a:pt x="123" y="630"/>
                  </a:cubicBezTo>
                  <a:cubicBezTo>
                    <a:pt x="136" y="630"/>
                    <a:pt x="150" y="626"/>
                    <a:pt x="164" y="618"/>
                  </a:cubicBezTo>
                  <a:lnTo>
                    <a:pt x="219" y="591"/>
                  </a:lnTo>
                  <a:cubicBezTo>
                    <a:pt x="260" y="577"/>
                    <a:pt x="302" y="550"/>
                    <a:pt x="384" y="522"/>
                  </a:cubicBezTo>
                  <a:cubicBezTo>
                    <a:pt x="576" y="426"/>
                    <a:pt x="795" y="358"/>
                    <a:pt x="1001" y="316"/>
                  </a:cubicBezTo>
                  <a:cubicBezTo>
                    <a:pt x="1201" y="277"/>
                    <a:pt x="1401" y="255"/>
                    <a:pt x="1598" y="255"/>
                  </a:cubicBezTo>
                  <a:cubicBezTo>
                    <a:pt x="1739" y="255"/>
                    <a:pt x="1879" y="266"/>
                    <a:pt x="2016" y="289"/>
                  </a:cubicBezTo>
                  <a:lnTo>
                    <a:pt x="2167" y="316"/>
                  </a:lnTo>
                  <a:cubicBezTo>
                    <a:pt x="2222" y="330"/>
                    <a:pt x="2263" y="344"/>
                    <a:pt x="2318" y="358"/>
                  </a:cubicBezTo>
                  <a:cubicBezTo>
                    <a:pt x="2414" y="385"/>
                    <a:pt x="2510" y="426"/>
                    <a:pt x="2606" y="467"/>
                  </a:cubicBezTo>
                  <a:cubicBezTo>
                    <a:pt x="2715" y="522"/>
                    <a:pt x="2811" y="563"/>
                    <a:pt x="2907" y="632"/>
                  </a:cubicBezTo>
                  <a:cubicBezTo>
                    <a:pt x="2949" y="659"/>
                    <a:pt x="3004" y="687"/>
                    <a:pt x="3045" y="728"/>
                  </a:cubicBezTo>
                  <a:cubicBezTo>
                    <a:pt x="3086" y="755"/>
                    <a:pt x="3127" y="797"/>
                    <a:pt x="3168" y="838"/>
                  </a:cubicBezTo>
                  <a:cubicBezTo>
                    <a:pt x="3284" y="954"/>
                    <a:pt x="3366" y="1097"/>
                    <a:pt x="3414" y="1253"/>
                  </a:cubicBezTo>
                  <a:lnTo>
                    <a:pt x="3414" y="1253"/>
                  </a:lnTo>
                  <a:cubicBezTo>
                    <a:pt x="3192" y="1277"/>
                    <a:pt x="2974" y="1345"/>
                    <a:pt x="2770" y="1455"/>
                  </a:cubicBezTo>
                  <a:cubicBezTo>
                    <a:pt x="2441" y="1619"/>
                    <a:pt x="2208" y="1935"/>
                    <a:pt x="2139" y="2305"/>
                  </a:cubicBezTo>
                  <a:cubicBezTo>
                    <a:pt x="2098" y="2511"/>
                    <a:pt x="2167" y="2730"/>
                    <a:pt x="2304" y="2881"/>
                  </a:cubicBezTo>
                  <a:lnTo>
                    <a:pt x="2345" y="2922"/>
                  </a:lnTo>
                  <a:cubicBezTo>
                    <a:pt x="2359" y="2950"/>
                    <a:pt x="2386" y="2964"/>
                    <a:pt x="2414" y="2977"/>
                  </a:cubicBezTo>
                  <a:cubicBezTo>
                    <a:pt x="2469" y="3005"/>
                    <a:pt x="2523" y="3032"/>
                    <a:pt x="2578" y="3046"/>
                  </a:cubicBezTo>
                  <a:cubicBezTo>
                    <a:pt x="2613" y="3051"/>
                    <a:pt x="2650" y="3054"/>
                    <a:pt x="2688" y="3054"/>
                  </a:cubicBezTo>
                  <a:cubicBezTo>
                    <a:pt x="2753" y="3054"/>
                    <a:pt x="2819" y="3045"/>
                    <a:pt x="2880" y="3018"/>
                  </a:cubicBezTo>
                  <a:cubicBezTo>
                    <a:pt x="3045" y="2950"/>
                    <a:pt x="3196" y="2840"/>
                    <a:pt x="3305" y="2703"/>
                  </a:cubicBezTo>
                  <a:cubicBezTo>
                    <a:pt x="3415" y="2580"/>
                    <a:pt x="3497" y="2456"/>
                    <a:pt x="3566" y="2305"/>
                  </a:cubicBezTo>
                  <a:cubicBezTo>
                    <a:pt x="3674" y="2089"/>
                    <a:pt x="3740" y="1846"/>
                    <a:pt x="3749" y="1598"/>
                  </a:cubicBezTo>
                  <a:lnTo>
                    <a:pt x="3749" y="1598"/>
                  </a:lnTo>
                  <a:cubicBezTo>
                    <a:pt x="3770" y="1600"/>
                    <a:pt x="3791" y="1603"/>
                    <a:pt x="3813" y="1606"/>
                  </a:cubicBezTo>
                  <a:cubicBezTo>
                    <a:pt x="4416" y="1688"/>
                    <a:pt x="5006" y="2031"/>
                    <a:pt x="5500" y="2442"/>
                  </a:cubicBezTo>
                  <a:cubicBezTo>
                    <a:pt x="5993" y="2868"/>
                    <a:pt x="6432" y="3361"/>
                    <a:pt x="6789" y="3910"/>
                  </a:cubicBezTo>
                  <a:cubicBezTo>
                    <a:pt x="6981" y="4198"/>
                    <a:pt x="7228" y="4459"/>
                    <a:pt x="7516" y="4664"/>
                  </a:cubicBezTo>
                  <a:cubicBezTo>
                    <a:pt x="7667" y="4760"/>
                    <a:pt x="7845" y="4829"/>
                    <a:pt x="8037" y="4843"/>
                  </a:cubicBezTo>
                  <a:cubicBezTo>
                    <a:pt x="8215" y="4843"/>
                    <a:pt x="8394" y="4829"/>
                    <a:pt x="8572" y="4774"/>
                  </a:cubicBezTo>
                  <a:cubicBezTo>
                    <a:pt x="8613" y="4760"/>
                    <a:pt x="8641" y="4747"/>
                    <a:pt x="8695" y="4733"/>
                  </a:cubicBezTo>
                  <a:lnTo>
                    <a:pt x="8805" y="4692"/>
                  </a:lnTo>
                  <a:cubicBezTo>
                    <a:pt x="8887" y="4651"/>
                    <a:pt x="8956" y="4609"/>
                    <a:pt x="9038" y="4555"/>
                  </a:cubicBezTo>
                  <a:cubicBezTo>
                    <a:pt x="9176" y="4445"/>
                    <a:pt x="9299" y="4321"/>
                    <a:pt x="9381" y="4157"/>
                  </a:cubicBezTo>
                  <a:cubicBezTo>
                    <a:pt x="9532" y="3869"/>
                    <a:pt x="9573" y="3512"/>
                    <a:pt x="9491" y="3197"/>
                  </a:cubicBezTo>
                  <a:cubicBezTo>
                    <a:pt x="9422" y="2881"/>
                    <a:pt x="9258" y="2607"/>
                    <a:pt x="9011" y="2401"/>
                  </a:cubicBezTo>
                  <a:cubicBezTo>
                    <a:pt x="8901" y="2305"/>
                    <a:pt x="8750" y="2237"/>
                    <a:pt x="8599" y="2195"/>
                  </a:cubicBezTo>
                  <a:cubicBezTo>
                    <a:pt x="8532" y="2183"/>
                    <a:pt x="8464" y="2176"/>
                    <a:pt x="8397" y="2176"/>
                  </a:cubicBezTo>
                  <a:cubicBezTo>
                    <a:pt x="8316" y="2176"/>
                    <a:pt x="8236" y="2187"/>
                    <a:pt x="8161" y="2209"/>
                  </a:cubicBezTo>
                  <a:cubicBezTo>
                    <a:pt x="8023" y="2237"/>
                    <a:pt x="7886" y="2291"/>
                    <a:pt x="7777" y="2374"/>
                  </a:cubicBezTo>
                  <a:cubicBezTo>
                    <a:pt x="7667" y="2456"/>
                    <a:pt x="7571" y="2538"/>
                    <a:pt x="7502" y="2648"/>
                  </a:cubicBezTo>
                  <a:cubicBezTo>
                    <a:pt x="7351" y="2854"/>
                    <a:pt x="7283" y="3114"/>
                    <a:pt x="7324" y="3361"/>
                  </a:cubicBezTo>
                  <a:cubicBezTo>
                    <a:pt x="7365" y="3581"/>
                    <a:pt x="7488" y="3786"/>
                    <a:pt x="7667" y="3910"/>
                  </a:cubicBezTo>
                  <a:cubicBezTo>
                    <a:pt x="7783" y="3988"/>
                    <a:pt x="7921" y="4024"/>
                    <a:pt x="8059" y="4024"/>
                  </a:cubicBezTo>
                  <a:cubicBezTo>
                    <a:pt x="8116" y="4024"/>
                    <a:pt x="8173" y="4018"/>
                    <a:pt x="8229" y="4006"/>
                  </a:cubicBezTo>
                  <a:cubicBezTo>
                    <a:pt x="8394" y="3951"/>
                    <a:pt x="8517" y="3814"/>
                    <a:pt x="8545" y="3649"/>
                  </a:cubicBezTo>
                  <a:cubicBezTo>
                    <a:pt x="8572" y="3540"/>
                    <a:pt x="8558" y="3416"/>
                    <a:pt x="8517" y="3306"/>
                  </a:cubicBezTo>
                  <a:cubicBezTo>
                    <a:pt x="8490" y="3238"/>
                    <a:pt x="8462" y="3169"/>
                    <a:pt x="8407" y="3114"/>
                  </a:cubicBezTo>
                  <a:cubicBezTo>
                    <a:pt x="8394" y="3101"/>
                    <a:pt x="8366" y="3087"/>
                    <a:pt x="8353" y="3060"/>
                  </a:cubicBezTo>
                  <a:cubicBezTo>
                    <a:pt x="8333" y="3047"/>
                    <a:pt x="8314" y="3042"/>
                    <a:pt x="8296" y="3042"/>
                  </a:cubicBezTo>
                  <a:cubicBezTo>
                    <a:pt x="8215" y="3042"/>
                    <a:pt x="8164" y="3154"/>
                    <a:pt x="8243" y="3210"/>
                  </a:cubicBezTo>
                  <a:cubicBezTo>
                    <a:pt x="8298" y="3252"/>
                    <a:pt x="8325" y="3306"/>
                    <a:pt x="8339" y="3361"/>
                  </a:cubicBezTo>
                  <a:cubicBezTo>
                    <a:pt x="8366" y="3444"/>
                    <a:pt x="8366" y="3526"/>
                    <a:pt x="8353" y="3608"/>
                  </a:cubicBezTo>
                  <a:cubicBezTo>
                    <a:pt x="8339" y="3690"/>
                    <a:pt x="8270" y="3773"/>
                    <a:pt x="8174" y="3800"/>
                  </a:cubicBezTo>
                  <a:cubicBezTo>
                    <a:pt x="8140" y="3807"/>
                    <a:pt x="8106" y="3810"/>
                    <a:pt x="8072" y="3810"/>
                  </a:cubicBezTo>
                  <a:cubicBezTo>
                    <a:pt x="7970" y="3810"/>
                    <a:pt x="7873" y="3780"/>
                    <a:pt x="7790" y="3718"/>
                  </a:cubicBezTo>
                  <a:cubicBezTo>
                    <a:pt x="7667" y="3622"/>
                    <a:pt x="7584" y="3485"/>
                    <a:pt x="7557" y="3320"/>
                  </a:cubicBezTo>
                  <a:cubicBezTo>
                    <a:pt x="7530" y="3128"/>
                    <a:pt x="7584" y="2950"/>
                    <a:pt x="7694" y="2799"/>
                  </a:cubicBezTo>
                  <a:cubicBezTo>
                    <a:pt x="7722" y="2758"/>
                    <a:pt x="7763" y="2717"/>
                    <a:pt x="7790" y="2689"/>
                  </a:cubicBezTo>
                  <a:cubicBezTo>
                    <a:pt x="7831" y="2648"/>
                    <a:pt x="7873" y="2607"/>
                    <a:pt x="7927" y="2580"/>
                  </a:cubicBezTo>
                  <a:cubicBezTo>
                    <a:pt x="8010" y="2525"/>
                    <a:pt x="8106" y="2484"/>
                    <a:pt x="8215" y="2456"/>
                  </a:cubicBezTo>
                  <a:cubicBezTo>
                    <a:pt x="8271" y="2442"/>
                    <a:pt x="8327" y="2435"/>
                    <a:pt x="8382" y="2435"/>
                  </a:cubicBezTo>
                  <a:cubicBezTo>
                    <a:pt x="8544" y="2435"/>
                    <a:pt x="8700" y="2494"/>
                    <a:pt x="8833" y="2607"/>
                  </a:cubicBezTo>
                  <a:cubicBezTo>
                    <a:pt x="9011" y="2772"/>
                    <a:pt x="9148" y="2991"/>
                    <a:pt x="9189" y="3238"/>
                  </a:cubicBezTo>
                  <a:cubicBezTo>
                    <a:pt x="9258" y="3498"/>
                    <a:pt x="9217" y="3759"/>
                    <a:pt x="9107" y="3992"/>
                  </a:cubicBezTo>
                  <a:cubicBezTo>
                    <a:pt x="9038" y="4116"/>
                    <a:pt x="8942" y="4212"/>
                    <a:pt x="8833" y="4280"/>
                  </a:cubicBezTo>
                  <a:cubicBezTo>
                    <a:pt x="8778" y="4321"/>
                    <a:pt x="8723" y="4349"/>
                    <a:pt x="8668" y="4376"/>
                  </a:cubicBezTo>
                  <a:lnTo>
                    <a:pt x="8558" y="4417"/>
                  </a:lnTo>
                  <a:lnTo>
                    <a:pt x="8462" y="4445"/>
                  </a:lnTo>
                  <a:cubicBezTo>
                    <a:pt x="8359" y="4483"/>
                    <a:pt x="8249" y="4502"/>
                    <a:pt x="8139" y="4502"/>
                  </a:cubicBezTo>
                  <a:cubicBezTo>
                    <a:pt x="7973" y="4502"/>
                    <a:pt x="7807" y="4459"/>
                    <a:pt x="7667" y="4376"/>
                  </a:cubicBezTo>
                  <a:cubicBezTo>
                    <a:pt x="7420" y="4184"/>
                    <a:pt x="7214" y="3965"/>
                    <a:pt x="7050" y="3704"/>
                  </a:cubicBezTo>
                  <a:cubicBezTo>
                    <a:pt x="6666" y="3128"/>
                    <a:pt x="6213" y="2607"/>
                    <a:pt x="5705" y="2154"/>
                  </a:cubicBezTo>
                  <a:cubicBezTo>
                    <a:pt x="5431" y="1935"/>
                    <a:pt x="5143" y="1743"/>
                    <a:pt x="4828" y="1578"/>
                  </a:cubicBezTo>
                  <a:cubicBezTo>
                    <a:pt x="4512" y="1414"/>
                    <a:pt x="4183" y="1304"/>
                    <a:pt x="3826" y="1263"/>
                  </a:cubicBezTo>
                  <a:cubicBezTo>
                    <a:pt x="3789" y="1257"/>
                    <a:pt x="3752" y="1253"/>
                    <a:pt x="3715" y="1250"/>
                  </a:cubicBezTo>
                  <a:lnTo>
                    <a:pt x="3715" y="1250"/>
                  </a:lnTo>
                  <a:cubicBezTo>
                    <a:pt x="3657" y="1018"/>
                    <a:pt x="3541" y="801"/>
                    <a:pt x="3360" y="632"/>
                  </a:cubicBezTo>
                  <a:cubicBezTo>
                    <a:pt x="3319" y="577"/>
                    <a:pt x="3264" y="536"/>
                    <a:pt x="3209" y="495"/>
                  </a:cubicBezTo>
                  <a:cubicBezTo>
                    <a:pt x="3154" y="440"/>
                    <a:pt x="3113" y="426"/>
                    <a:pt x="3045" y="385"/>
                  </a:cubicBezTo>
                  <a:cubicBezTo>
                    <a:pt x="2949" y="316"/>
                    <a:pt x="2839" y="262"/>
                    <a:pt x="2715" y="207"/>
                  </a:cubicBezTo>
                  <a:cubicBezTo>
                    <a:pt x="2606" y="166"/>
                    <a:pt x="2496" y="124"/>
                    <a:pt x="2373" y="97"/>
                  </a:cubicBezTo>
                  <a:cubicBezTo>
                    <a:pt x="2318" y="83"/>
                    <a:pt x="2263" y="70"/>
                    <a:pt x="2208" y="56"/>
                  </a:cubicBezTo>
                  <a:lnTo>
                    <a:pt x="2043" y="28"/>
                  </a:lnTo>
                  <a:cubicBezTo>
                    <a:pt x="1921" y="10"/>
                    <a:pt x="1797" y="0"/>
                    <a:pt x="167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29"/>
            <p:cNvSpPr/>
            <p:nvPr/>
          </p:nvSpPr>
          <p:spPr>
            <a:xfrm rot="10205288">
              <a:off x="5934466" y="2738011"/>
              <a:ext cx="547159" cy="276780"/>
            </a:xfrm>
            <a:custGeom>
              <a:rect b="b" l="l" r="r" t="t"/>
              <a:pathLst>
                <a:path extrusionOk="0" h="4843" w="9574">
                  <a:moveTo>
                    <a:pt x="3457" y="1601"/>
                  </a:moveTo>
                  <a:cubicBezTo>
                    <a:pt x="3447" y="1808"/>
                    <a:pt x="3394" y="2006"/>
                    <a:pt x="3305" y="2195"/>
                  </a:cubicBezTo>
                  <a:cubicBezTo>
                    <a:pt x="3196" y="2429"/>
                    <a:pt x="3017" y="2621"/>
                    <a:pt x="2784" y="2744"/>
                  </a:cubicBezTo>
                  <a:cubicBezTo>
                    <a:pt x="2743" y="2758"/>
                    <a:pt x="2702" y="2758"/>
                    <a:pt x="2647" y="2758"/>
                  </a:cubicBezTo>
                  <a:cubicBezTo>
                    <a:pt x="2633" y="2744"/>
                    <a:pt x="2606" y="2744"/>
                    <a:pt x="2592" y="2730"/>
                  </a:cubicBezTo>
                  <a:lnTo>
                    <a:pt x="2578" y="2717"/>
                  </a:lnTo>
                  <a:lnTo>
                    <a:pt x="2537" y="2676"/>
                  </a:lnTo>
                  <a:cubicBezTo>
                    <a:pt x="2510" y="2634"/>
                    <a:pt x="2482" y="2593"/>
                    <a:pt x="2469" y="2552"/>
                  </a:cubicBezTo>
                  <a:cubicBezTo>
                    <a:pt x="2469" y="2497"/>
                    <a:pt x="2469" y="2429"/>
                    <a:pt x="2469" y="2374"/>
                  </a:cubicBezTo>
                  <a:cubicBezTo>
                    <a:pt x="2523" y="2113"/>
                    <a:pt x="2702" y="1880"/>
                    <a:pt x="2949" y="1757"/>
                  </a:cubicBezTo>
                  <a:cubicBezTo>
                    <a:pt x="3106" y="1674"/>
                    <a:pt x="3278" y="1621"/>
                    <a:pt x="3457" y="1601"/>
                  </a:cubicBezTo>
                  <a:close/>
                  <a:moveTo>
                    <a:pt x="1673" y="0"/>
                  </a:moveTo>
                  <a:cubicBezTo>
                    <a:pt x="1434" y="0"/>
                    <a:pt x="1194" y="34"/>
                    <a:pt x="960" y="97"/>
                  </a:cubicBezTo>
                  <a:cubicBezTo>
                    <a:pt x="727" y="152"/>
                    <a:pt x="507" y="220"/>
                    <a:pt x="302" y="330"/>
                  </a:cubicBezTo>
                  <a:cubicBezTo>
                    <a:pt x="219" y="358"/>
                    <a:pt x="164" y="385"/>
                    <a:pt x="123" y="412"/>
                  </a:cubicBezTo>
                  <a:lnTo>
                    <a:pt x="68" y="440"/>
                  </a:lnTo>
                  <a:lnTo>
                    <a:pt x="82" y="467"/>
                  </a:lnTo>
                  <a:cubicBezTo>
                    <a:pt x="0" y="514"/>
                    <a:pt x="48" y="630"/>
                    <a:pt x="123" y="630"/>
                  </a:cubicBezTo>
                  <a:cubicBezTo>
                    <a:pt x="136" y="630"/>
                    <a:pt x="150" y="626"/>
                    <a:pt x="164" y="618"/>
                  </a:cubicBezTo>
                  <a:lnTo>
                    <a:pt x="219" y="591"/>
                  </a:lnTo>
                  <a:cubicBezTo>
                    <a:pt x="260" y="577"/>
                    <a:pt x="302" y="550"/>
                    <a:pt x="384" y="522"/>
                  </a:cubicBezTo>
                  <a:cubicBezTo>
                    <a:pt x="576" y="426"/>
                    <a:pt x="795" y="358"/>
                    <a:pt x="1001" y="316"/>
                  </a:cubicBezTo>
                  <a:cubicBezTo>
                    <a:pt x="1201" y="277"/>
                    <a:pt x="1401" y="255"/>
                    <a:pt x="1598" y="255"/>
                  </a:cubicBezTo>
                  <a:cubicBezTo>
                    <a:pt x="1739" y="255"/>
                    <a:pt x="1879" y="266"/>
                    <a:pt x="2016" y="289"/>
                  </a:cubicBezTo>
                  <a:lnTo>
                    <a:pt x="2167" y="316"/>
                  </a:lnTo>
                  <a:cubicBezTo>
                    <a:pt x="2222" y="330"/>
                    <a:pt x="2263" y="344"/>
                    <a:pt x="2318" y="358"/>
                  </a:cubicBezTo>
                  <a:cubicBezTo>
                    <a:pt x="2414" y="385"/>
                    <a:pt x="2510" y="426"/>
                    <a:pt x="2606" y="467"/>
                  </a:cubicBezTo>
                  <a:cubicBezTo>
                    <a:pt x="2715" y="522"/>
                    <a:pt x="2811" y="563"/>
                    <a:pt x="2907" y="632"/>
                  </a:cubicBezTo>
                  <a:cubicBezTo>
                    <a:pt x="2949" y="659"/>
                    <a:pt x="3004" y="687"/>
                    <a:pt x="3045" y="728"/>
                  </a:cubicBezTo>
                  <a:cubicBezTo>
                    <a:pt x="3086" y="755"/>
                    <a:pt x="3127" y="797"/>
                    <a:pt x="3168" y="838"/>
                  </a:cubicBezTo>
                  <a:cubicBezTo>
                    <a:pt x="3284" y="954"/>
                    <a:pt x="3366" y="1097"/>
                    <a:pt x="3414" y="1253"/>
                  </a:cubicBezTo>
                  <a:lnTo>
                    <a:pt x="3414" y="1253"/>
                  </a:lnTo>
                  <a:cubicBezTo>
                    <a:pt x="3192" y="1277"/>
                    <a:pt x="2974" y="1345"/>
                    <a:pt x="2770" y="1455"/>
                  </a:cubicBezTo>
                  <a:cubicBezTo>
                    <a:pt x="2441" y="1619"/>
                    <a:pt x="2208" y="1935"/>
                    <a:pt x="2139" y="2305"/>
                  </a:cubicBezTo>
                  <a:cubicBezTo>
                    <a:pt x="2098" y="2511"/>
                    <a:pt x="2167" y="2730"/>
                    <a:pt x="2304" y="2881"/>
                  </a:cubicBezTo>
                  <a:lnTo>
                    <a:pt x="2345" y="2922"/>
                  </a:lnTo>
                  <a:cubicBezTo>
                    <a:pt x="2359" y="2950"/>
                    <a:pt x="2386" y="2964"/>
                    <a:pt x="2414" y="2977"/>
                  </a:cubicBezTo>
                  <a:cubicBezTo>
                    <a:pt x="2469" y="3005"/>
                    <a:pt x="2523" y="3032"/>
                    <a:pt x="2578" y="3046"/>
                  </a:cubicBezTo>
                  <a:cubicBezTo>
                    <a:pt x="2613" y="3051"/>
                    <a:pt x="2650" y="3054"/>
                    <a:pt x="2688" y="3054"/>
                  </a:cubicBezTo>
                  <a:cubicBezTo>
                    <a:pt x="2753" y="3054"/>
                    <a:pt x="2819" y="3045"/>
                    <a:pt x="2880" y="3018"/>
                  </a:cubicBezTo>
                  <a:cubicBezTo>
                    <a:pt x="3045" y="2950"/>
                    <a:pt x="3196" y="2840"/>
                    <a:pt x="3305" y="2703"/>
                  </a:cubicBezTo>
                  <a:cubicBezTo>
                    <a:pt x="3415" y="2580"/>
                    <a:pt x="3497" y="2456"/>
                    <a:pt x="3566" y="2305"/>
                  </a:cubicBezTo>
                  <a:cubicBezTo>
                    <a:pt x="3674" y="2089"/>
                    <a:pt x="3740" y="1846"/>
                    <a:pt x="3749" y="1598"/>
                  </a:cubicBezTo>
                  <a:lnTo>
                    <a:pt x="3749" y="1598"/>
                  </a:lnTo>
                  <a:cubicBezTo>
                    <a:pt x="3770" y="1600"/>
                    <a:pt x="3791" y="1603"/>
                    <a:pt x="3813" y="1606"/>
                  </a:cubicBezTo>
                  <a:cubicBezTo>
                    <a:pt x="4416" y="1688"/>
                    <a:pt x="5006" y="2031"/>
                    <a:pt x="5500" y="2442"/>
                  </a:cubicBezTo>
                  <a:cubicBezTo>
                    <a:pt x="5993" y="2868"/>
                    <a:pt x="6432" y="3361"/>
                    <a:pt x="6789" y="3910"/>
                  </a:cubicBezTo>
                  <a:cubicBezTo>
                    <a:pt x="6981" y="4198"/>
                    <a:pt x="7228" y="4459"/>
                    <a:pt x="7516" y="4664"/>
                  </a:cubicBezTo>
                  <a:cubicBezTo>
                    <a:pt x="7667" y="4760"/>
                    <a:pt x="7845" y="4829"/>
                    <a:pt x="8037" y="4843"/>
                  </a:cubicBezTo>
                  <a:cubicBezTo>
                    <a:pt x="8215" y="4843"/>
                    <a:pt x="8394" y="4829"/>
                    <a:pt x="8572" y="4774"/>
                  </a:cubicBezTo>
                  <a:cubicBezTo>
                    <a:pt x="8613" y="4760"/>
                    <a:pt x="8641" y="4747"/>
                    <a:pt x="8695" y="4733"/>
                  </a:cubicBezTo>
                  <a:lnTo>
                    <a:pt x="8805" y="4692"/>
                  </a:lnTo>
                  <a:cubicBezTo>
                    <a:pt x="8887" y="4651"/>
                    <a:pt x="8956" y="4609"/>
                    <a:pt x="9038" y="4555"/>
                  </a:cubicBezTo>
                  <a:cubicBezTo>
                    <a:pt x="9176" y="4445"/>
                    <a:pt x="9299" y="4321"/>
                    <a:pt x="9381" y="4157"/>
                  </a:cubicBezTo>
                  <a:cubicBezTo>
                    <a:pt x="9532" y="3869"/>
                    <a:pt x="9573" y="3512"/>
                    <a:pt x="9491" y="3197"/>
                  </a:cubicBezTo>
                  <a:cubicBezTo>
                    <a:pt x="9422" y="2881"/>
                    <a:pt x="9258" y="2607"/>
                    <a:pt x="9011" y="2401"/>
                  </a:cubicBezTo>
                  <a:cubicBezTo>
                    <a:pt x="8901" y="2305"/>
                    <a:pt x="8750" y="2237"/>
                    <a:pt x="8599" y="2195"/>
                  </a:cubicBezTo>
                  <a:cubicBezTo>
                    <a:pt x="8532" y="2183"/>
                    <a:pt x="8464" y="2176"/>
                    <a:pt x="8397" y="2176"/>
                  </a:cubicBezTo>
                  <a:cubicBezTo>
                    <a:pt x="8316" y="2176"/>
                    <a:pt x="8236" y="2187"/>
                    <a:pt x="8161" y="2209"/>
                  </a:cubicBezTo>
                  <a:cubicBezTo>
                    <a:pt x="8023" y="2237"/>
                    <a:pt x="7886" y="2291"/>
                    <a:pt x="7777" y="2374"/>
                  </a:cubicBezTo>
                  <a:cubicBezTo>
                    <a:pt x="7667" y="2456"/>
                    <a:pt x="7571" y="2538"/>
                    <a:pt x="7502" y="2648"/>
                  </a:cubicBezTo>
                  <a:cubicBezTo>
                    <a:pt x="7351" y="2854"/>
                    <a:pt x="7283" y="3114"/>
                    <a:pt x="7324" y="3361"/>
                  </a:cubicBezTo>
                  <a:cubicBezTo>
                    <a:pt x="7365" y="3581"/>
                    <a:pt x="7488" y="3786"/>
                    <a:pt x="7667" y="3910"/>
                  </a:cubicBezTo>
                  <a:cubicBezTo>
                    <a:pt x="7783" y="3988"/>
                    <a:pt x="7921" y="4024"/>
                    <a:pt x="8059" y="4024"/>
                  </a:cubicBezTo>
                  <a:cubicBezTo>
                    <a:pt x="8116" y="4024"/>
                    <a:pt x="8173" y="4018"/>
                    <a:pt x="8229" y="4006"/>
                  </a:cubicBezTo>
                  <a:cubicBezTo>
                    <a:pt x="8394" y="3951"/>
                    <a:pt x="8517" y="3814"/>
                    <a:pt x="8545" y="3649"/>
                  </a:cubicBezTo>
                  <a:cubicBezTo>
                    <a:pt x="8572" y="3540"/>
                    <a:pt x="8558" y="3416"/>
                    <a:pt x="8517" y="3306"/>
                  </a:cubicBezTo>
                  <a:cubicBezTo>
                    <a:pt x="8490" y="3238"/>
                    <a:pt x="8462" y="3169"/>
                    <a:pt x="8407" y="3114"/>
                  </a:cubicBezTo>
                  <a:cubicBezTo>
                    <a:pt x="8394" y="3101"/>
                    <a:pt x="8366" y="3087"/>
                    <a:pt x="8353" y="3060"/>
                  </a:cubicBezTo>
                  <a:cubicBezTo>
                    <a:pt x="8333" y="3047"/>
                    <a:pt x="8314" y="3042"/>
                    <a:pt x="8296" y="3042"/>
                  </a:cubicBezTo>
                  <a:cubicBezTo>
                    <a:pt x="8215" y="3042"/>
                    <a:pt x="8164" y="3154"/>
                    <a:pt x="8243" y="3210"/>
                  </a:cubicBezTo>
                  <a:cubicBezTo>
                    <a:pt x="8298" y="3252"/>
                    <a:pt x="8325" y="3306"/>
                    <a:pt x="8339" y="3361"/>
                  </a:cubicBezTo>
                  <a:cubicBezTo>
                    <a:pt x="8366" y="3444"/>
                    <a:pt x="8366" y="3526"/>
                    <a:pt x="8353" y="3608"/>
                  </a:cubicBezTo>
                  <a:cubicBezTo>
                    <a:pt x="8339" y="3690"/>
                    <a:pt x="8270" y="3773"/>
                    <a:pt x="8174" y="3800"/>
                  </a:cubicBezTo>
                  <a:cubicBezTo>
                    <a:pt x="8140" y="3807"/>
                    <a:pt x="8106" y="3810"/>
                    <a:pt x="8072" y="3810"/>
                  </a:cubicBezTo>
                  <a:cubicBezTo>
                    <a:pt x="7970" y="3810"/>
                    <a:pt x="7873" y="3780"/>
                    <a:pt x="7790" y="3718"/>
                  </a:cubicBezTo>
                  <a:cubicBezTo>
                    <a:pt x="7667" y="3622"/>
                    <a:pt x="7584" y="3485"/>
                    <a:pt x="7557" y="3320"/>
                  </a:cubicBezTo>
                  <a:cubicBezTo>
                    <a:pt x="7530" y="3128"/>
                    <a:pt x="7584" y="2950"/>
                    <a:pt x="7694" y="2799"/>
                  </a:cubicBezTo>
                  <a:cubicBezTo>
                    <a:pt x="7722" y="2758"/>
                    <a:pt x="7763" y="2717"/>
                    <a:pt x="7790" y="2689"/>
                  </a:cubicBezTo>
                  <a:cubicBezTo>
                    <a:pt x="7831" y="2648"/>
                    <a:pt x="7873" y="2607"/>
                    <a:pt x="7927" y="2580"/>
                  </a:cubicBezTo>
                  <a:cubicBezTo>
                    <a:pt x="8010" y="2525"/>
                    <a:pt x="8106" y="2484"/>
                    <a:pt x="8215" y="2456"/>
                  </a:cubicBezTo>
                  <a:cubicBezTo>
                    <a:pt x="8271" y="2442"/>
                    <a:pt x="8327" y="2435"/>
                    <a:pt x="8382" y="2435"/>
                  </a:cubicBezTo>
                  <a:cubicBezTo>
                    <a:pt x="8544" y="2435"/>
                    <a:pt x="8700" y="2494"/>
                    <a:pt x="8833" y="2607"/>
                  </a:cubicBezTo>
                  <a:cubicBezTo>
                    <a:pt x="9011" y="2772"/>
                    <a:pt x="9148" y="2991"/>
                    <a:pt x="9189" y="3238"/>
                  </a:cubicBezTo>
                  <a:cubicBezTo>
                    <a:pt x="9258" y="3498"/>
                    <a:pt x="9217" y="3759"/>
                    <a:pt x="9107" y="3992"/>
                  </a:cubicBezTo>
                  <a:cubicBezTo>
                    <a:pt x="9038" y="4116"/>
                    <a:pt x="8942" y="4212"/>
                    <a:pt x="8833" y="4280"/>
                  </a:cubicBezTo>
                  <a:cubicBezTo>
                    <a:pt x="8778" y="4321"/>
                    <a:pt x="8723" y="4349"/>
                    <a:pt x="8668" y="4376"/>
                  </a:cubicBezTo>
                  <a:lnTo>
                    <a:pt x="8558" y="4417"/>
                  </a:lnTo>
                  <a:lnTo>
                    <a:pt x="8462" y="4445"/>
                  </a:lnTo>
                  <a:cubicBezTo>
                    <a:pt x="8359" y="4483"/>
                    <a:pt x="8249" y="4502"/>
                    <a:pt x="8139" y="4502"/>
                  </a:cubicBezTo>
                  <a:cubicBezTo>
                    <a:pt x="7973" y="4502"/>
                    <a:pt x="7807" y="4459"/>
                    <a:pt x="7667" y="4376"/>
                  </a:cubicBezTo>
                  <a:cubicBezTo>
                    <a:pt x="7420" y="4184"/>
                    <a:pt x="7214" y="3965"/>
                    <a:pt x="7050" y="3704"/>
                  </a:cubicBezTo>
                  <a:cubicBezTo>
                    <a:pt x="6666" y="3128"/>
                    <a:pt x="6213" y="2607"/>
                    <a:pt x="5705" y="2154"/>
                  </a:cubicBezTo>
                  <a:cubicBezTo>
                    <a:pt x="5431" y="1935"/>
                    <a:pt x="5143" y="1743"/>
                    <a:pt x="4828" y="1578"/>
                  </a:cubicBezTo>
                  <a:cubicBezTo>
                    <a:pt x="4512" y="1414"/>
                    <a:pt x="4183" y="1304"/>
                    <a:pt x="3826" y="1263"/>
                  </a:cubicBezTo>
                  <a:cubicBezTo>
                    <a:pt x="3789" y="1257"/>
                    <a:pt x="3752" y="1253"/>
                    <a:pt x="3715" y="1250"/>
                  </a:cubicBezTo>
                  <a:lnTo>
                    <a:pt x="3715" y="1250"/>
                  </a:lnTo>
                  <a:cubicBezTo>
                    <a:pt x="3657" y="1018"/>
                    <a:pt x="3541" y="801"/>
                    <a:pt x="3360" y="632"/>
                  </a:cubicBezTo>
                  <a:cubicBezTo>
                    <a:pt x="3319" y="577"/>
                    <a:pt x="3264" y="536"/>
                    <a:pt x="3209" y="495"/>
                  </a:cubicBezTo>
                  <a:cubicBezTo>
                    <a:pt x="3154" y="440"/>
                    <a:pt x="3113" y="426"/>
                    <a:pt x="3045" y="385"/>
                  </a:cubicBezTo>
                  <a:cubicBezTo>
                    <a:pt x="2949" y="316"/>
                    <a:pt x="2839" y="262"/>
                    <a:pt x="2715" y="207"/>
                  </a:cubicBezTo>
                  <a:cubicBezTo>
                    <a:pt x="2606" y="166"/>
                    <a:pt x="2496" y="124"/>
                    <a:pt x="2373" y="97"/>
                  </a:cubicBezTo>
                  <a:cubicBezTo>
                    <a:pt x="2318" y="83"/>
                    <a:pt x="2263" y="70"/>
                    <a:pt x="2208" y="56"/>
                  </a:cubicBezTo>
                  <a:lnTo>
                    <a:pt x="2043" y="28"/>
                  </a:lnTo>
                  <a:cubicBezTo>
                    <a:pt x="1921" y="10"/>
                    <a:pt x="1797" y="0"/>
                    <a:pt x="167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57" name="Google Shape;3057;p29"/>
          <p:cNvGrpSpPr/>
          <p:nvPr/>
        </p:nvGrpSpPr>
        <p:grpSpPr>
          <a:xfrm>
            <a:off x="6695786" y="304809"/>
            <a:ext cx="1942914" cy="2354430"/>
            <a:chOff x="6695786" y="304809"/>
            <a:chExt cx="1942914" cy="2354430"/>
          </a:xfrm>
        </p:grpSpPr>
        <p:sp>
          <p:nvSpPr>
            <p:cNvPr id="3058" name="Google Shape;3058;p29"/>
            <p:cNvSpPr/>
            <p:nvPr/>
          </p:nvSpPr>
          <p:spPr>
            <a:xfrm flipH="1">
              <a:off x="6695786" y="716744"/>
              <a:ext cx="1942914" cy="1942495"/>
            </a:xfrm>
            <a:custGeom>
              <a:rect b="b" l="l" r="r" t="t"/>
              <a:pathLst>
                <a:path extrusionOk="0" h="64999" w="65013">
                  <a:moveTo>
                    <a:pt x="32506" y="1"/>
                  </a:moveTo>
                  <a:cubicBezTo>
                    <a:pt x="14553" y="1"/>
                    <a:pt x="1" y="14553"/>
                    <a:pt x="1" y="32507"/>
                  </a:cubicBezTo>
                  <a:cubicBezTo>
                    <a:pt x="1" y="50446"/>
                    <a:pt x="14553" y="64999"/>
                    <a:pt x="32506" y="64999"/>
                  </a:cubicBezTo>
                  <a:cubicBezTo>
                    <a:pt x="50460" y="64999"/>
                    <a:pt x="65012" y="50446"/>
                    <a:pt x="65012" y="32507"/>
                  </a:cubicBezTo>
                  <a:cubicBezTo>
                    <a:pt x="65012" y="14553"/>
                    <a:pt x="50460" y="1"/>
                    <a:pt x="32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1500000" dist="28575">
                <a:schemeClr val="dk1">
                  <a:alpha val="2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29"/>
            <p:cNvSpPr/>
            <p:nvPr/>
          </p:nvSpPr>
          <p:spPr>
            <a:xfrm flipH="1">
              <a:off x="6763188" y="773895"/>
              <a:ext cx="1829769" cy="1829769"/>
            </a:xfrm>
            <a:custGeom>
              <a:rect b="b" l="l" r="r" t="t"/>
              <a:pathLst>
                <a:path extrusionOk="0" fill="none" h="61227" w="61227">
                  <a:moveTo>
                    <a:pt x="61227" y="30613"/>
                  </a:moveTo>
                  <a:cubicBezTo>
                    <a:pt x="61227" y="47524"/>
                    <a:pt x="47525" y="61226"/>
                    <a:pt x="30614" y="61226"/>
                  </a:cubicBezTo>
                  <a:cubicBezTo>
                    <a:pt x="13703" y="61226"/>
                    <a:pt x="1" y="47524"/>
                    <a:pt x="1" y="30613"/>
                  </a:cubicBezTo>
                  <a:cubicBezTo>
                    <a:pt x="1" y="13702"/>
                    <a:pt x="13703" y="0"/>
                    <a:pt x="30614" y="0"/>
                  </a:cubicBezTo>
                  <a:cubicBezTo>
                    <a:pt x="47525" y="0"/>
                    <a:pt x="61227" y="13702"/>
                    <a:pt x="61227" y="30613"/>
                  </a:cubicBezTo>
                  <a:close/>
                </a:path>
              </a:pathLst>
            </a:custGeom>
            <a:noFill/>
            <a:ln cap="flat" cmpd="sng" w="8575">
              <a:solidFill>
                <a:schemeClr val="accent2"/>
              </a:solidFill>
              <a:prstDash val="solid"/>
              <a:miter lim="1371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29"/>
            <p:cNvSpPr/>
            <p:nvPr/>
          </p:nvSpPr>
          <p:spPr>
            <a:xfrm flipH="1">
              <a:off x="7078643" y="345812"/>
              <a:ext cx="1176812" cy="588615"/>
            </a:xfrm>
            <a:custGeom>
              <a:rect b="b" l="l" r="r" t="t"/>
              <a:pathLst>
                <a:path extrusionOk="0" fill="none" h="19696" w="39378">
                  <a:moveTo>
                    <a:pt x="1" y="19696"/>
                  </a:moveTo>
                  <a:lnTo>
                    <a:pt x="19682" y="0"/>
                  </a:lnTo>
                  <a:lnTo>
                    <a:pt x="39378" y="19696"/>
                  </a:lnTo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1371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29"/>
            <p:cNvSpPr/>
            <p:nvPr/>
          </p:nvSpPr>
          <p:spPr>
            <a:xfrm flipH="1">
              <a:off x="7632382" y="304809"/>
              <a:ext cx="69722" cy="69722"/>
            </a:xfrm>
            <a:custGeom>
              <a:rect b="b" l="l" r="r" t="t"/>
              <a:pathLst>
                <a:path extrusionOk="0" h="2333" w="2333">
                  <a:moveTo>
                    <a:pt x="1166" y="1"/>
                  </a:moveTo>
                  <a:cubicBezTo>
                    <a:pt x="522" y="1"/>
                    <a:pt x="1" y="522"/>
                    <a:pt x="1" y="1166"/>
                  </a:cubicBezTo>
                  <a:cubicBezTo>
                    <a:pt x="1" y="1811"/>
                    <a:pt x="522" y="2332"/>
                    <a:pt x="1166" y="2332"/>
                  </a:cubicBezTo>
                  <a:cubicBezTo>
                    <a:pt x="1811" y="2332"/>
                    <a:pt x="2332" y="1811"/>
                    <a:pt x="2332" y="1166"/>
                  </a:cubicBezTo>
                  <a:cubicBezTo>
                    <a:pt x="2332" y="522"/>
                    <a:pt x="1811" y="1"/>
                    <a:pt x="1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29"/>
            <p:cNvSpPr/>
            <p:nvPr/>
          </p:nvSpPr>
          <p:spPr>
            <a:xfrm flipH="1">
              <a:off x="6760239" y="770946"/>
              <a:ext cx="1829769" cy="1829769"/>
            </a:xfrm>
            <a:custGeom>
              <a:rect b="b" l="l" r="r" t="t"/>
              <a:pathLst>
                <a:path extrusionOk="0" fill="none" h="61227" w="61227">
                  <a:moveTo>
                    <a:pt x="61227" y="30613"/>
                  </a:moveTo>
                  <a:cubicBezTo>
                    <a:pt x="61227" y="47524"/>
                    <a:pt x="47525" y="61226"/>
                    <a:pt x="30614" y="61226"/>
                  </a:cubicBezTo>
                  <a:cubicBezTo>
                    <a:pt x="13703" y="61226"/>
                    <a:pt x="1" y="47524"/>
                    <a:pt x="1" y="30613"/>
                  </a:cubicBezTo>
                  <a:cubicBezTo>
                    <a:pt x="1" y="13702"/>
                    <a:pt x="13703" y="0"/>
                    <a:pt x="30614" y="0"/>
                  </a:cubicBezTo>
                  <a:cubicBezTo>
                    <a:pt x="47525" y="0"/>
                    <a:pt x="61227" y="13702"/>
                    <a:pt x="61227" y="30613"/>
                  </a:cubicBezTo>
                  <a:close/>
                </a:path>
              </a:pathLst>
            </a:custGeom>
            <a:noFill/>
            <a:ln cap="flat" cmpd="sng" w="8575">
              <a:solidFill>
                <a:srgbClr val="FFF6CC"/>
              </a:solidFill>
              <a:prstDash val="solid"/>
              <a:miter lim="1371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29"/>
            <p:cNvSpPr/>
            <p:nvPr/>
          </p:nvSpPr>
          <p:spPr>
            <a:xfrm flipH="1">
              <a:off x="6806062" y="826601"/>
              <a:ext cx="1722362" cy="1722781"/>
            </a:xfrm>
            <a:custGeom>
              <a:rect b="b" l="l" r="r" t="t"/>
              <a:pathLst>
                <a:path extrusionOk="0" h="57647" w="57633">
                  <a:moveTo>
                    <a:pt x="28816" y="0"/>
                  </a:moveTo>
                  <a:cubicBezTo>
                    <a:pt x="12906" y="0"/>
                    <a:pt x="0" y="12907"/>
                    <a:pt x="0" y="28831"/>
                  </a:cubicBezTo>
                  <a:cubicBezTo>
                    <a:pt x="0" y="44741"/>
                    <a:pt x="12906" y="57647"/>
                    <a:pt x="28816" y="57647"/>
                  </a:cubicBezTo>
                  <a:cubicBezTo>
                    <a:pt x="44740" y="57647"/>
                    <a:pt x="57633" y="44741"/>
                    <a:pt x="57633" y="28831"/>
                  </a:cubicBezTo>
                  <a:cubicBezTo>
                    <a:pt x="57633" y="12907"/>
                    <a:pt x="44740" y="0"/>
                    <a:pt x="28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29"/>
            <p:cNvSpPr/>
            <p:nvPr/>
          </p:nvSpPr>
          <p:spPr>
            <a:xfrm flipH="1">
              <a:off x="7186020" y="1803841"/>
              <a:ext cx="875959" cy="745392"/>
            </a:xfrm>
            <a:custGeom>
              <a:rect b="b" l="l" r="r" t="t"/>
              <a:pathLst>
                <a:path extrusionOk="0" h="24942" w="29311">
                  <a:moveTo>
                    <a:pt x="9513" y="1"/>
                  </a:moveTo>
                  <a:cubicBezTo>
                    <a:pt x="9419" y="1"/>
                    <a:pt x="9325" y="4"/>
                    <a:pt x="9231" y="12"/>
                  </a:cubicBezTo>
                  <a:cubicBezTo>
                    <a:pt x="6296" y="163"/>
                    <a:pt x="2839" y="1425"/>
                    <a:pt x="1427" y="3990"/>
                  </a:cubicBezTo>
                  <a:cubicBezTo>
                    <a:pt x="0" y="6554"/>
                    <a:pt x="494" y="10354"/>
                    <a:pt x="535" y="13289"/>
                  </a:cubicBezTo>
                  <a:cubicBezTo>
                    <a:pt x="576" y="16608"/>
                    <a:pt x="1290" y="20201"/>
                    <a:pt x="3731" y="22451"/>
                  </a:cubicBezTo>
                  <a:cubicBezTo>
                    <a:pt x="4499" y="23136"/>
                    <a:pt x="5363" y="23699"/>
                    <a:pt x="6310" y="24110"/>
                  </a:cubicBezTo>
                  <a:cubicBezTo>
                    <a:pt x="8579" y="24667"/>
                    <a:pt x="10887" y="24942"/>
                    <a:pt x="13185" y="24942"/>
                  </a:cubicBezTo>
                  <a:cubicBezTo>
                    <a:pt x="18582" y="24942"/>
                    <a:pt x="23923" y="23427"/>
                    <a:pt x="28570" y="20503"/>
                  </a:cubicBezTo>
                  <a:cubicBezTo>
                    <a:pt x="29311" y="18212"/>
                    <a:pt x="29269" y="15744"/>
                    <a:pt x="28433" y="13494"/>
                  </a:cubicBezTo>
                  <a:cubicBezTo>
                    <a:pt x="27939" y="12041"/>
                    <a:pt x="27322" y="10642"/>
                    <a:pt x="26581" y="9297"/>
                  </a:cubicBezTo>
                  <a:cubicBezTo>
                    <a:pt x="25621" y="7501"/>
                    <a:pt x="24551" y="5745"/>
                    <a:pt x="23125" y="4291"/>
                  </a:cubicBezTo>
                  <a:cubicBezTo>
                    <a:pt x="21712" y="2837"/>
                    <a:pt x="19902" y="1699"/>
                    <a:pt x="17899" y="1356"/>
                  </a:cubicBezTo>
                  <a:lnTo>
                    <a:pt x="16692" y="1260"/>
                  </a:lnTo>
                  <a:cubicBezTo>
                    <a:pt x="16015" y="1554"/>
                    <a:pt x="15296" y="1698"/>
                    <a:pt x="14580" y="1698"/>
                  </a:cubicBezTo>
                  <a:cubicBezTo>
                    <a:pt x="13556" y="1698"/>
                    <a:pt x="12538" y="1402"/>
                    <a:pt x="11659" y="821"/>
                  </a:cubicBezTo>
                  <a:cubicBezTo>
                    <a:pt x="11357" y="602"/>
                    <a:pt x="11041" y="396"/>
                    <a:pt x="10712" y="231"/>
                  </a:cubicBezTo>
                  <a:cubicBezTo>
                    <a:pt x="10332" y="75"/>
                    <a:pt x="9925" y="1"/>
                    <a:pt x="9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29"/>
            <p:cNvSpPr/>
            <p:nvPr/>
          </p:nvSpPr>
          <p:spPr>
            <a:xfrm flipH="1">
              <a:off x="7534031" y="1850910"/>
              <a:ext cx="612792" cy="698472"/>
            </a:xfrm>
            <a:custGeom>
              <a:rect b="b" l="l" r="r" t="t"/>
              <a:pathLst>
                <a:path extrusionOk="0" h="23372" w="20505">
                  <a:moveTo>
                    <a:pt x="6376" y="0"/>
                  </a:moveTo>
                  <a:cubicBezTo>
                    <a:pt x="6037" y="0"/>
                    <a:pt x="5697" y="69"/>
                    <a:pt x="5377" y="206"/>
                  </a:cubicBezTo>
                  <a:cubicBezTo>
                    <a:pt x="4705" y="494"/>
                    <a:pt x="4129" y="933"/>
                    <a:pt x="3662" y="1482"/>
                  </a:cubicBezTo>
                  <a:cubicBezTo>
                    <a:pt x="1811" y="3553"/>
                    <a:pt x="1125" y="6406"/>
                    <a:pt x="741" y="9149"/>
                  </a:cubicBezTo>
                  <a:cubicBezTo>
                    <a:pt x="563" y="10356"/>
                    <a:pt x="439" y="11549"/>
                    <a:pt x="316" y="12756"/>
                  </a:cubicBezTo>
                  <a:cubicBezTo>
                    <a:pt x="124" y="14841"/>
                    <a:pt x="0" y="17076"/>
                    <a:pt x="755" y="18969"/>
                  </a:cubicBezTo>
                  <a:cubicBezTo>
                    <a:pt x="5336" y="21849"/>
                    <a:pt x="10643" y="23372"/>
                    <a:pt x="16047" y="23372"/>
                  </a:cubicBezTo>
                  <a:cubicBezTo>
                    <a:pt x="17515" y="23372"/>
                    <a:pt x="18969" y="23262"/>
                    <a:pt x="20409" y="23043"/>
                  </a:cubicBezTo>
                  <a:lnTo>
                    <a:pt x="20478" y="21644"/>
                  </a:lnTo>
                  <a:cubicBezTo>
                    <a:pt x="20491" y="21287"/>
                    <a:pt x="20505" y="20903"/>
                    <a:pt x="20313" y="20588"/>
                  </a:cubicBezTo>
                  <a:cubicBezTo>
                    <a:pt x="20066" y="20162"/>
                    <a:pt x="19559" y="19998"/>
                    <a:pt x="19079" y="19861"/>
                  </a:cubicBezTo>
                  <a:lnTo>
                    <a:pt x="14703" y="18640"/>
                  </a:lnTo>
                  <a:cubicBezTo>
                    <a:pt x="13949" y="18434"/>
                    <a:pt x="13181" y="18215"/>
                    <a:pt x="12536" y="17776"/>
                  </a:cubicBezTo>
                  <a:cubicBezTo>
                    <a:pt x="12070" y="17460"/>
                    <a:pt x="11672" y="17063"/>
                    <a:pt x="11343" y="16596"/>
                  </a:cubicBezTo>
                  <a:cubicBezTo>
                    <a:pt x="9725" y="14388"/>
                    <a:pt x="9546" y="11467"/>
                    <a:pt x="9450" y="8737"/>
                  </a:cubicBezTo>
                  <a:cubicBezTo>
                    <a:pt x="9368" y="5994"/>
                    <a:pt x="9245" y="3087"/>
                    <a:pt x="7722" y="810"/>
                  </a:cubicBezTo>
                  <a:lnTo>
                    <a:pt x="7461" y="247"/>
                  </a:lnTo>
                  <a:cubicBezTo>
                    <a:pt x="7117" y="83"/>
                    <a:pt x="6747" y="0"/>
                    <a:pt x="63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29"/>
            <p:cNvSpPr/>
            <p:nvPr/>
          </p:nvSpPr>
          <p:spPr>
            <a:xfrm flipH="1">
              <a:off x="7556983" y="1601699"/>
              <a:ext cx="234478" cy="303512"/>
            </a:xfrm>
            <a:custGeom>
              <a:rect b="b" l="l" r="r" t="t"/>
              <a:pathLst>
                <a:path extrusionOk="0" h="10156" w="7846">
                  <a:moveTo>
                    <a:pt x="412" y="1"/>
                  </a:moveTo>
                  <a:lnTo>
                    <a:pt x="412" y="1"/>
                  </a:lnTo>
                  <a:cubicBezTo>
                    <a:pt x="1537" y="2414"/>
                    <a:pt x="1537" y="5802"/>
                    <a:pt x="220" y="8052"/>
                  </a:cubicBezTo>
                  <a:cubicBezTo>
                    <a:pt x="110" y="8189"/>
                    <a:pt x="55" y="8340"/>
                    <a:pt x="28" y="8518"/>
                  </a:cubicBezTo>
                  <a:cubicBezTo>
                    <a:pt x="1" y="8902"/>
                    <a:pt x="398" y="9190"/>
                    <a:pt x="769" y="9341"/>
                  </a:cubicBezTo>
                  <a:cubicBezTo>
                    <a:pt x="1688" y="9725"/>
                    <a:pt x="2703" y="9807"/>
                    <a:pt x="3690" y="9876"/>
                  </a:cubicBezTo>
                  <a:lnTo>
                    <a:pt x="7188" y="10150"/>
                  </a:lnTo>
                  <a:cubicBezTo>
                    <a:pt x="7206" y="10154"/>
                    <a:pt x="7225" y="10155"/>
                    <a:pt x="7245" y="10155"/>
                  </a:cubicBezTo>
                  <a:cubicBezTo>
                    <a:pt x="7299" y="10155"/>
                    <a:pt x="7357" y="10143"/>
                    <a:pt x="7407" y="10123"/>
                  </a:cubicBezTo>
                  <a:cubicBezTo>
                    <a:pt x="7572" y="10040"/>
                    <a:pt x="7558" y="9807"/>
                    <a:pt x="7517" y="9615"/>
                  </a:cubicBezTo>
                  <a:cubicBezTo>
                    <a:pt x="7119" y="7887"/>
                    <a:pt x="6735" y="5034"/>
                    <a:pt x="7846" y="3141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29"/>
            <p:cNvSpPr/>
            <p:nvPr/>
          </p:nvSpPr>
          <p:spPr>
            <a:xfrm flipH="1">
              <a:off x="7554114" y="1596768"/>
              <a:ext cx="225871" cy="187767"/>
            </a:xfrm>
            <a:custGeom>
              <a:rect b="b" l="l" r="r" t="t"/>
              <a:pathLst>
                <a:path extrusionOk="0" h="6283" w="7558">
                  <a:moveTo>
                    <a:pt x="1" y="1"/>
                  </a:moveTo>
                  <a:lnTo>
                    <a:pt x="1" y="1"/>
                  </a:lnTo>
                  <a:cubicBezTo>
                    <a:pt x="28" y="56"/>
                    <a:pt x="42" y="111"/>
                    <a:pt x="56" y="166"/>
                  </a:cubicBezTo>
                  <a:cubicBezTo>
                    <a:pt x="906" y="3156"/>
                    <a:pt x="3210" y="6118"/>
                    <a:pt x="6557" y="6269"/>
                  </a:cubicBezTo>
                  <a:cubicBezTo>
                    <a:pt x="6577" y="6265"/>
                    <a:pt x="6596" y="6263"/>
                    <a:pt x="6614" y="6263"/>
                  </a:cubicBezTo>
                  <a:cubicBezTo>
                    <a:pt x="6657" y="6263"/>
                    <a:pt x="6696" y="6273"/>
                    <a:pt x="6735" y="6283"/>
                  </a:cubicBezTo>
                  <a:cubicBezTo>
                    <a:pt x="6776" y="5144"/>
                    <a:pt x="7009" y="3992"/>
                    <a:pt x="7558" y="30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1BF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29"/>
            <p:cNvSpPr/>
            <p:nvPr/>
          </p:nvSpPr>
          <p:spPr>
            <a:xfrm flipH="1">
              <a:off x="7747978" y="1368895"/>
              <a:ext cx="330409" cy="312597"/>
            </a:xfrm>
            <a:custGeom>
              <a:rect b="b" l="l" r="r" t="t"/>
              <a:pathLst>
                <a:path extrusionOk="0" h="10460" w="11056">
                  <a:moveTo>
                    <a:pt x="4582" y="0"/>
                  </a:moveTo>
                  <a:cubicBezTo>
                    <a:pt x="2840" y="357"/>
                    <a:pt x="1496" y="1783"/>
                    <a:pt x="673" y="3347"/>
                  </a:cubicBezTo>
                  <a:cubicBezTo>
                    <a:pt x="330" y="3923"/>
                    <a:pt x="110" y="4567"/>
                    <a:pt x="28" y="5226"/>
                  </a:cubicBezTo>
                  <a:cubicBezTo>
                    <a:pt x="1" y="6008"/>
                    <a:pt x="193" y="6776"/>
                    <a:pt x="618" y="7434"/>
                  </a:cubicBezTo>
                  <a:cubicBezTo>
                    <a:pt x="933" y="7969"/>
                    <a:pt x="1345" y="8449"/>
                    <a:pt x="1825" y="8847"/>
                  </a:cubicBezTo>
                  <a:cubicBezTo>
                    <a:pt x="2346" y="9272"/>
                    <a:pt x="2922" y="9601"/>
                    <a:pt x="3539" y="9862"/>
                  </a:cubicBezTo>
                  <a:cubicBezTo>
                    <a:pt x="4386" y="10212"/>
                    <a:pt x="5280" y="10460"/>
                    <a:pt x="6189" y="10460"/>
                  </a:cubicBezTo>
                  <a:cubicBezTo>
                    <a:pt x="6384" y="10460"/>
                    <a:pt x="6580" y="10448"/>
                    <a:pt x="6776" y="10424"/>
                  </a:cubicBezTo>
                  <a:cubicBezTo>
                    <a:pt x="9231" y="10150"/>
                    <a:pt x="11055" y="8024"/>
                    <a:pt x="10932" y="5555"/>
                  </a:cubicBezTo>
                  <a:lnTo>
                    <a:pt x="4582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29"/>
            <p:cNvSpPr/>
            <p:nvPr/>
          </p:nvSpPr>
          <p:spPr>
            <a:xfrm flipH="1">
              <a:off x="7391778" y="1092608"/>
              <a:ext cx="480013" cy="637029"/>
            </a:xfrm>
            <a:custGeom>
              <a:rect b="b" l="l" r="r" t="t"/>
              <a:pathLst>
                <a:path extrusionOk="0" h="21316" w="16062">
                  <a:moveTo>
                    <a:pt x="8806" y="1"/>
                  </a:moveTo>
                  <a:lnTo>
                    <a:pt x="549" y="5583"/>
                  </a:lnTo>
                  <a:cubicBezTo>
                    <a:pt x="261" y="7874"/>
                    <a:pt x="0" y="10178"/>
                    <a:pt x="316" y="12455"/>
                  </a:cubicBezTo>
                  <a:cubicBezTo>
                    <a:pt x="576" y="14457"/>
                    <a:pt x="1303" y="16377"/>
                    <a:pt x="2524" y="17968"/>
                  </a:cubicBezTo>
                  <a:cubicBezTo>
                    <a:pt x="3745" y="19545"/>
                    <a:pt x="5500" y="20752"/>
                    <a:pt x="7462" y="21164"/>
                  </a:cubicBezTo>
                  <a:cubicBezTo>
                    <a:pt x="7944" y="21265"/>
                    <a:pt x="8437" y="21316"/>
                    <a:pt x="8930" y="21316"/>
                  </a:cubicBezTo>
                  <a:cubicBezTo>
                    <a:pt x="10440" y="21316"/>
                    <a:pt x="11947" y="20840"/>
                    <a:pt x="13126" y="19888"/>
                  </a:cubicBezTo>
                  <a:cubicBezTo>
                    <a:pt x="14772" y="18572"/>
                    <a:pt x="15622" y="16473"/>
                    <a:pt x="15842" y="14375"/>
                  </a:cubicBezTo>
                  <a:cubicBezTo>
                    <a:pt x="16061" y="12290"/>
                    <a:pt x="15677" y="10178"/>
                    <a:pt x="15211" y="8120"/>
                  </a:cubicBezTo>
                  <a:cubicBezTo>
                    <a:pt x="14813" y="6324"/>
                    <a:pt x="14306" y="4500"/>
                    <a:pt x="13291" y="2936"/>
                  </a:cubicBezTo>
                  <a:cubicBezTo>
                    <a:pt x="12276" y="1386"/>
                    <a:pt x="10657" y="138"/>
                    <a:pt x="8806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29"/>
            <p:cNvSpPr/>
            <p:nvPr/>
          </p:nvSpPr>
          <p:spPr>
            <a:xfrm flipH="1">
              <a:off x="7554502" y="998859"/>
              <a:ext cx="502158" cy="495493"/>
            </a:xfrm>
            <a:custGeom>
              <a:rect b="b" l="l" r="r" t="t"/>
              <a:pathLst>
                <a:path extrusionOk="0" h="16580" w="16803">
                  <a:moveTo>
                    <a:pt x="10956" y="0"/>
                  </a:moveTo>
                  <a:cubicBezTo>
                    <a:pt x="10820" y="0"/>
                    <a:pt x="10684" y="4"/>
                    <a:pt x="10548" y="11"/>
                  </a:cubicBezTo>
                  <a:cubicBezTo>
                    <a:pt x="6488" y="175"/>
                    <a:pt x="2620" y="2795"/>
                    <a:pt x="947" y="6512"/>
                  </a:cubicBezTo>
                  <a:cubicBezTo>
                    <a:pt x="673" y="7115"/>
                    <a:pt x="467" y="7760"/>
                    <a:pt x="344" y="8418"/>
                  </a:cubicBezTo>
                  <a:cubicBezTo>
                    <a:pt x="1" y="10325"/>
                    <a:pt x="522" y="12286"/>
                    <a:pt x="1400" y="14014"/>
                  </a:cubicBezTo>
                  <a:cubicBezTo>
                    <a:pt x="1770" y="14755"/>
                    <a:pt x="2250" y="15509"/>
                    <a:pt x="2963" y="15962"/>
                  </a:cubicBezTo>
                  <a:cubicBezTo>
                    <a:pt x="3634" y="16397"/>
                    <a:pt x="4456" y="16520"/>
                    <a:pt x="5274" y="16520"/>
                  </a:cubicBezTo>
                  <a:cubicBezTo>
                    <a:pt x="5409" y="16520"/>
                    <a:pt x="5544" y="16516"/>
                    <a:pt x="5679" y="16510"/>
                  </a:cubicBezTo>
                  <a:lnTo>
                    <a:pt x="6351" y="16579"/>
                  </a:lnTo>
                  <a:cubicBezTo>
                    <a:pt x="6762" y="15578"/>
                    <a:pt x="7544" y="14755"/>
                    <a:pt x="8395" y="14069"/>
                  </a:cubicBezTo>
                  <a:cubicBezTo>
                    <a:pt x="9245" y="13397"/>
                    <a:pt x="10178" y="12835"/>
                    <a:pt x="11055" y="12176"/>
                  </a:cubicBezTo>
                  <a:cubicBezTo>
                    <a:pt x="11700" y="11696"/>
                    <a:pt x="12317" y="11161"/>
                    <a:pt x="12921" y="10627"/>
                  </a:cubicBezTo>
                  <a:cubicBezTo>
                    <a:pt x="14059" y="9598"/>
                    <a:pt x="15184" y="8487"/>
                    <a:pt x="15870" y="7115"/>
                  </a:cubicBezTo>
                  <a:cubicBezTo>
                    <a:pt x="16569" y="5758"/>
                    <a:pt x="16802" y="4057"/>
                    <a:pt x="16130" y="2672"/>
                  </a:cubicBezTo>
                  <a:cubicBezTo>
                    <a:pt x="15623" y="1698"/>
                    <a:pt x="14786" y="943"/>
                    <a:pt x="13757" y="532"/>
                  </a:cubicBezTo>
                  <a:cubicBezTo>
                    <a:pt x="12868" y="171"/>
                    <a:pt x="11916" y="0"/>
                    <a:pt x="10956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29"/>
            <p:cNvSpPr/>
            <p:nvPr/>
          </p:nvSpPr>
          <p:spPr>
            <a:xfrm flipH="1">
              <a:off x="7372114" y="1061856"/>
              <a:ext cx="239409" cy="352135"/>
            </a:xfrm>
            <a:custGeom>
              <a:rect b="b" l="l" r="r" t="t"/>
              <a:pathLst>
                <a:path extrusionOk="0" h="11783" w="8011">
                  <a:moveTo>
                    <a:pt x="1760" y="1"/>
                  </a:moveTo>
                  <a:cubicBezTo>
                    <a:pt x="1740" y="1"/>
                    <a:pt x="1721" y="1"/>
                    <a:pt x="1701" y="1"/>
                  </a:cubicBezTo>
                  <a:cubicBezTo>
                    <a:pt x="1153" y="15"/>
                    <a:pt x="549" y="193"/>
                    <a:pt x="261" y="673"/>
                  </a:cubicBezTo>
                  <a:cubicBezTo>
                    <a:pt x="1" y="1098"/>
                    <a:pt x="83" y="1647"/>
                    <a:pt x="289" y="2100"/>
                  </a:cubicBezTo>
                  <a:cubicBezTo>
                    <a:pt x="769" y="3197"/>
                    <a:pt x="1852" y="3869"/>
                    <a:pt x="2785" y="4623"/>
                  </a:cubicBezTo>
                  <a:cubicBezTo>
                    <a:pt x="4801" y="6242"/>
                    <a:pt x="6282" y="9300"/>
                    <a:pt x="7009" y="11783"/>
                  </a:cubicBezTo>
                  <a:cubicBezTo>
                    <a:pt x="7695" y="9328"/>
                    <a:pt x="8011" y="6159"/>
                    <a:pt x="6927" y="3855"/>
                  </a:cubicBezTo>
                  <a:cubicBezTo>
                    <a:pt x="6461" y="2799"/>
                    <a:pt x="5761" y="1867"/>
                    <a:pt x="4883" y="1126"/>
                  </a:cubicBezTo>
                  <a:cubicBezTo>
                    <a:pt x="4007" y="398"/>
                    <a:pt x="2905" y="1"/>
                    <a:pt x="176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29"/>
            <p:cNvSpPr/>
            <p:nvPr/>
          </p:nvSpPr>
          <p:spPr>
            <a:xfrm flipH="1">
              <a:off x="7822989" y="1400065"/>
              <a:ext cx="138158" cy="156388"/>
            </a:xfrm>
            <a:custGeom>
              <a:rect b="b" l="l" r="r" t="t"/>
              <a:pathLst>
                <a:path extrusionOk="0" h="5233" w="4623">
                  <a:moveTo>
                    <a:pt x="1105" y="1"/>
                  </a:moveTo>
                  <a:cubicBezTo>
                    <a:pt x="922" y="1"/>
                    <a:pt x="743" y="41"/>
                    <a:pt x="576" y="137"/>
                  </a:cubicBezTo>
                  <a:cubicBezTo>
                    <a:pt x="302" y="329"/>
                    <a:pt x="110" y="617"/>
                    <a:pt x="55" y="946"/>
                  </a:cubicBezTo>
                  <a:cubicBezTo>
                    <a:pt x="0" y="1275"/>
                    <a:pt x="0" y="1604"/>
                    <a:pt x="69" y="1933"/>
                  </a:cubicBezTo>
                  <a:cubicBezTo>
                    <a:pt x="261" y="3044"/>
                    <a:pt x="755" y="4169"/>
                    <a:pt x="1687" y="4827"/>
                  </a:cubicBezTo>
                  <a:cubicBezTo>
                    <a:pt x="2027" y="5094"/>
                    <a:pt x="2452" y="5232"/>
                    <a:pt x="2887" y="5232"/>
                  </a:cubicBezTo>
                  <a:cubicBezTo>
                    <a:pt x="2944" y="5232"/>
                    <a:pt x="3002" y="5230"/>
                    <a:pt x="3059" y="5225"/>
                  </a:cubicBezTo>
                  <a:cubicBezTo>
                    <a:pt x="4129" y="5074"/>
                    <a:pt x="4623" y="3812"/>
                    <a:pt x="3950" y="2962"/>
                  </a:cubicBezTo>
                  <a:lnTo>
                    <a:pt x="3841" y="2633"/>
                  </a:lnTo>
                  <a:cubicBezTo>
                    <a:pt x="3758" y="1728"/>
                    <a:pt x="3073" y="973"/>
                    <a:pt x="2332" y="452"/>
                  </a:cubicBezTo>
                  <a:cubicBezTo>
                    <a:pt x="1969" y="213"/>
                    <a:pt x="1526" y="1"/>
                    <a:pt x="1105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29"/>
            <p:cNvSpPr/>
            <p:nvPr/>
          </p:nvSpPr>
          <p:spPr>
            <a:xfrm flipH="1">
              <a:off x="7527875" y="1575878"/>
              <a:ext cx="82811" cy="21995"/>
            </a:xfrm>
            <a:custGeom>
              <a:rect b="b" l="l" r="r" t="t"/>
              <a:pathLst>
                <a:path extrusionOk="0" h="736" w="2771">
                  <a:moveTo>
                    <a:pt x="0" y="0"/>
                  </a:moveTo>
                  <a:cubicBezTo>
                    <a:pt x="357" y="288"/>
                    <a:pt x="768" y="508"/>
                    <a:pt x="1193" y="659"/>
                  </a:cubicBezTo>
                  <a:cubicBezTo>
                    <a:pt x="1332" y="699"/>
                    <a:pt x="1517" y="735"/>
                    <a:pt x="1712" y="735"/>
                  </a:cubicBezTo>
                  <a:cubicBezTo>
                    <a:pt x="2116" y="735"/>
                    <a:pt x="2568" y="582"/>
                    <a:pt x="2771" y="0"/>
                  </a:cubicBezTo>
                  <a:close/>
                </a:path>
              </a:pathLst>
            </a:custGeom>
            <a:solidFill>
              <a:srgbClr val="F1BF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29"/>
            <p:cNvSpPr/>
            <p:nvPr/>
          </p:nvSpPr>
          <p:spPr>
            <a:xfrm flipH="1">
              <a:off x="7616812" y="1335304"/>
              <a:ext cx="136694" cy="56961"/>
            </a:xfrm>
            <a:custGeom>
              <a:rect b="b" l="l" r="r" t="t"/>
              <a:pathLst>
                <a:path extrusionOk="0" h="1906" w="4574">
                  <a:moveTo>
                    <a:pt x="3331" y="1"/>
                  </a:moveTo>
                  <a:cubicBezTo>
                    <a:pt x="3042" y="1"/>
                    <a:pt x="2752" y="70"/>
                    <a:pt x="2475" y="150"/>
                  </a:cubicBezTo>
                  <a:cubicBezTo>
                    <a:pt x="1981" y="260"/>
                    <a:pt x="1501" y="452"/>
                    <a:pt x="1049" y="699"/>
                  </a:cubicBezTo>
                  <a:cubicBezTo>
                    <a:pt x="623" y="918"/>
                    <a:pt x="280" y="1275"/>
                    <a:pt x="88" y="1728"/>
                  </a:cubicBezTo>
                  <a:cubicBezTo>
                    <a:pt x="1" y="1859"/>
                    <a:pt x="46" y="1905"/>
                    <a:pt x="158" y="1905"/>
                  </a:cubicBezTo>
                  <a:cubicBezTo>
                    <a:pt x="397" y="1905"/>
                    <a:pt x="939" y="1696"/>
                    <a:pt x="1145" y="1659"/>
                  </a:cubicBezTo>
                  <a:cubicBezTo>
                    <a:pt x="1446" y="1590"/>
                    <a:pt x="1803" y="1426"/>
                    <a:pt x="2105" y="1357"/>
                  </a:cubicBezTo>
                  <a:cubicBezTo>
                    <a:pt x="2708" y="1206"/>
                    <a:pt x="2873" y="1220"/>
                    <a:pt x="3696" y="1193"/>
                  </a:cubicBezTo>
                  <a:cubicBezTo>
                    <a:pt x="3888" y="1193"/>
                    <a:pt x="4285" y="1165"/>
                    <a:pt x="4368" y="1014"/>
                  </a:cubicBezTo>
                  <a:cubicBezTo>
                    <a:pt x="4573" y="672"/>
                    <a:pt x="4231" y="205"/>
                    <a:pt x="3792" y="68"/>
                  </a:cubicBezTo>
                  <a:cubicBezTo>
                    <a:pt x="3639" y="20"/>
                    <a:pt x="3485" y="1"/>
                    <a:pt x="3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29"/>
            <p:cNvSpPr/>
            <p:nvPr/>
          </p:nvSpPr>
          <p:spPr>
            <a:xfrm flipH="1">
              <a:off x="7396171" y="1331030"/>
              <a:ext cx="125577" cy="34936"/>
            </a:xfrm>
            <a:custGeom>
              <a:rect b="b" l="l" r="r" t="t"/>
              <a:pathLst>
                <a:path extrusionOk="0" h="1169" w="4202">
                  <a:moveTo>
                    <a:pt x="1476" y="0"/>
                  </a:moveTo>
                  <a:cubicBezTo>
                    <a:pt x="1164" y="0"/>
                    <a:pt x="846" y="34"/>
                    <a:pt x="563" y="197"/>
                  </a:cubicBezTo>
                  <a:cubicBezTo>
                    <a:pt x="220" y="389"/>
                    <a:pt x="0" y="856"/>
                    <a:pt x="234" y="1103"/>
                  </a:cubicBezTo>
                  <a:cubicBezTo>
                    <a:pt x="283" y="1152"/>
                    <a:pt x="381" y="1168"/>
                    <a:pt x="488" y="1168"/>
                  </a:cubicBezTo>
                  <a:cubicBezTo>
                    <a:pt x="617" y="1168"/>
                    <a:pt x="761" y="1145"/>
                    <a:pt x="851" y="1130"/>
                  </a:cubicBezTo>
                  <a:cubicBezTo>
                    <a:pt x="1490" y="1021"/>
                    <a:pt x="1662" y="977"/>
                    <a:pt x="2076" y="977"/>
                  </a:cubicBezTo>
                  <a:cubicBezTo>
                    <a:pt x="2134" y="977"/>
                    <a:pt x="2195" y="977"/>
                    <a:pt x="2264" y="979"/>
                  </a:cubicBezTo>
                  <a:cubicBezTo>
                    <a:pt x="2524" y="979"/>
                    <a:pt x="2867" y="1048"/>
                    <a:pt x="3141" y="1048"/>
                  </a:cubicBezTo>
                  <a:cubicBezTo>
                    <a:pt x="3151" y="1047"/>
                    <a:pt x="3162" y="1047"/>
                    <a:pt x="3174" y="1047"/>
                  </a:cubicBezTo>
                  <a:cubicBezTo>
                    <a:pt x="3328" y="1047"/>
                    <a:pt x="3635" y="1088"/>
                    <a:pt x="3857" y="1088"/>
                  </a:cubicBezTo>
                  <a:cubicBezTo>
                    <a:pt x="4067" y="1088"/>
                    <a:pt x="4201" y="1051"/>
                    <a:pt x="4060" y="911"/>
                  </a:cubicBezTo>
                  <a:cubicBezTo>
                    <a:pt x="3813" y="568"/>
                    <a:pt x="3457" y="321"/>
                    <a:pt x="3045" y="211"/>
                  </a:cubicBezTo>
                  <a:cubicBezTo>
                    <a:pt x="2606" y="88"/>
                    <a:pt x="2168" y="19"/>
                    <a:pt x="1715" y="5"/>
                  </a:cubicBezTo>
                  <a:cubicBezTo>
                    <a:pt x="1636" y="2"/>
                    <a:pt x="1556" y="0"/>
                    <a:pt x="14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29"/>
            <p:cNvSpPr/>
            <p:nvPr/>
          </p:nvSpPr>
          <p:spPr>
            <a:xfrm flipH="1">
              <a:off x="7520493" y="1399616"/>
              <a:ext cx="76685" cy="132211"/>
            </a:xfrm>
            <a:custGeom>
              <a:rect b="b" l="l" r="r" t="t"/>
              <a:pathLst>
                <a:path extrusionOk="0" h="4424" w="2566">
                  <a:moveTo>
                    <a:pt x="796" y="1"/>
                  </a:moveTo>
                  <a:cubicBezTo>
                    <a:pt x="728" y="1"/>
                    <a:pt x="1" y="4006"/>
                    <a:pt x="988" y="4390"/>
                  </a:cubicBezTo>
                  <a:cubicBezTo>
                    <a:pt x="1052" y="4413"/>
                    <a:pt x="1124" y="4423"/>
                    <a:pt x="1202" y="4423"/>
                  </a:cubicBezTo>
                  <a:cubicBezTo>
                    <a:pt x="1495" y="4423"/>
                    <a:pt x="1861" y="4278"/>
                    <a:pt x="2099" y="4115"/>
                  </a:cubicBezTo>
                  <a:cubicBezTo>
                    <a:pt x="2278" y="4006"/>
                    <a:pt x="2415" y="3855"/>
                    <a:pt x="2497" y="3663"/>
                  </a:cubicBezTo>
                  <a:cubicBezTo>
                    <a:pt x="2566" y="3430"/>
                    <a:pt x="2497" y="3169"/>
                    <a:pt x="2332" y="2991"/>
                  </a:cubicBezTo>
                  <a:cubicBezTo>
                    <a:pt x="1907" y="2456"/>
                    <a:pt x="1510" y="2428"/>
                    <a:pt x="1139" y="2058"/>
                  </a:cubicBezTo>
                  <a:cubicBezTo>
                    <a:pt x="440" y="1372"/>
                    <a:pt x="837" y="1"/>
                    <a:pt x="796" y="1"/>
                  </a:cubicBezTo>
                  <a:close/>
                </a:path>
              </a:pathLst>
            </a:custGeom>
            <a:solidFill>
              <a:srgbClr val="F1BF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29"/>
            <p:cNvSpPr/>
            <p:nvPr/>
          </p:nvSpPr>
          <p:spPr>
            <a:xfrm flipH="1">
              <a:off x="7637074" y="1409538"/>
              <a:ext cx="86368" cy="39747"/>
            </a:xfrm>
            <a:custGeom>
              <a:rect b="b" l="l" r="r" t="t"/>
              <a:pathLst>
                <a:path extrusionOk="0" h="1330" w="2890">
                  <a:moveTo>
                    <a:pt x="1575" y="1"/>
                  </a:moveTo>
                  <a:cubicBezTo>
                    <a:pt x="1156" y="1"/>
                    <a:pt x="776" y="241"/>
                    <a:pt x="495" y="547"/>
                  </a:cubicBezTo>
                  <a:cubicBezTo>
                    <a:pt x="317" y="752"/>
                    <a:pt x="166" y="972"/>
                    <a:pt x="29" y="1205"/>
                  </a:cubicBezTo>
                  <a:cubicBezTo>
                    <a:pt x="1" y="1271"/>
                    <a:pt x="56" y="1330"/>
                    <a:pt x="111" y="1330"/>
                  </a:cubicBezTo>
                  <a:cubicBezTo>
                    <a:pt x="137" y="1330"/>
                    <a:pt x="162" y="1317"/>
                    <a:pt x="180" y="1287"/>
                  </a:cubicBezTo>
                  <a:cubicBezTo>
                    <a:pt x="399" y="917"/>
                    <a:pt x="646" y="547"/>
                    <a:pt x="1044" y="327"/>
                  </a:cubicBezTo>
                  <a:cubicBezTo>
                    <a:pt x="1222" y="217"/>
                    <a:pt x="1428" y="176"/>
                    <a:pt x="1634" y="176"/>
                  </a:cubicBezTo>
                  <a:cubicBezTo>
                    <a:pt x="1826" y="204"/>
                    <a:pt x="2018" y="272"/>
                    <a:pt x="2168" y="382"/>
                  </a:cubicBezTo>
                  <a:cubicBezTo>
                    <a:pt x="2360" y="519"/>
                    <a:pt x="2539" y="670"/>
                    <a:pt x="2703" y="835"/>
                  </a:cubicBezTo>
                  <a:cubicBezTo>
                    <a:pt x="2722" y="854"/>
                    <a:pt x="2744" y="862"/>
                    <a:pt x="2764" y="862"/>
                  </a:cubicBezTo>
                  <a:cubicBezTo>
                    <a:pt x="2832" y="862"/>
                    <a:pt x="2890" y="774"/>
                    <a:pt x="2827" y="711"/>
                  </a:cubicBezTo>
                  <a:cubicBezTo>
                    <a:pt x="2511" y="409"/>
                    <a:pt x="2168" y="80"/>
                    <a:pt x="1730" y="12"/>
                  </a:cubicBezTo>
                  <a:cubicBezTo>
                    <a:pt x="1677" y="4"/>
                    <a:pt x="1626" y="1"/>
                    <a:pt x="15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29"/>
            <p:cNvSpPr/>
            <p:nvPr/>
          </p:nvSpPr>
          <p:spPr>
            <a:xfrm flipH="1">
              <a:off x="7422291" y="1383299"/>
              <a:ext cx="86666" cy="39747"/>
            </a:xfrm>
            <a:custGeom>
              <a:rect b="b" l="l" r="r" t="t"/>
              <a:pathLst>
                <a:path extrusionOk="0" h="1330" w="2900">
                  <a:moveTo>
                    <a:pt x="1585" y="1"/>
                  </a:moveTo>
                  <a:cubicBezTo>
                    <a:pt x="1166" y="1"/>
                    <a:pt x="786" y="241"/>
                    <a:pt x="505" y="547"/>
                  </a:cubicBezTo>
                  <a:cubicBezTo>
                    <a:pt x="327" y="739"/>
                    <a:pt x="176" y="958"/>
                    <a:pt x="39" y="1191"/>
                  </a:cubicBezTo>
                  <a:cubicBezTo>
                    <a:pt x="1" y="1267"/>
                    <a:pt x="61" y="1330"/>
                    <a:pt x="120" y="1330"/>
                  </a:cubicBezTo>
                  <a:cubicBezTo>
                    <a:pt x="146" y="1330"/>
                    <a:pt x="173" y="1317"/>
                    <a:pt x="190" y="1287"/>
                  </a:cubicBezTo>
                  <a:cubicBezTo>
                    <a:pt x="409" y="917"/>
                    <a:pt x="656" y="533"/>
                    <a:pt x="1054" y="327"/>
                  </a:cubicBezTo>
                  <a:cubicBezTo>
                    <a:pt x="1214" y="229"/>
                    <a:pt x="1396" y="174"/>
                    <a:pt x="1581" y="174"/>
                  </a:cubicBezTo>
                  <a:cubicBezTo>
                    <a:pt x="1602" y="174"/>
                    <a:pt x="1623" y="175"/>
                    <a:pt x="1644" y="176"/>
                  </a:cubicBezTo>
                  <a:cubicBezTo>
                    <a:pt x="1836" y="204"/>
                    <a:pt x="2028" y="272"/>
                    <a:pt x="2192" y="382"/>
                  </a:cubicBezTo>
                  <a:cubicBezTo>
                    <a:pt x="2384" y="519"/>
                    <a:pt x="2549" y="670"/>
                    <a:pt x="2713" y="835"/>
                  </a:cubicBezTo>
                  <a:cubicBezTo>
                    <a:pt x="2732" y="854"/>
                    <a:pt x="2754" y="862"/>
                    <a:pt x="2774" y="862"/>
                  </a:cubicBezTo>
                  <a:cubicBezTo>
                    <a:pt x="2842" y="862"/>
                    <a:pt x="2900" y="775"/>
                    <a:pt x="2837" y="711"/>
                  </a:cubicBezTo>
                  <a:cubicBezTo>
                    <a:pt x="2535" y="410"/>
                    <a:pt x="2178" y="80"/>
                    <a:pt x="1740" y="12"/>
                  </a:cubicBezTo>
                  <a:cubicBezTo>
                    <a:pt x="1687" y="4"/>
                    <a:pt x="1636" y="1"/>
                    <a:pt x="1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29"/>
            <p:cNvSpPr/>
            <p:nvPr/>
          </p:nvSpPr>
          <p:spPr>
            <a:xfrm flipH="1">
              <a:off x="7655334" y="1521278"/>
              <a:ext cx="124650" cy="74772"/>
            </a:xfrm>
            <a:custGeom>
              <a:rect b="b" l="l" r="r" t="t"/>
              <a:pathLst>
                <a:path extrusionOk="0" h="2502" w="4171">
                  <a:moveTo>
                    <a:pt x="2355" y="1"/>
                  </a:moveTo>
                  <a:cubicBezTo>
                    <a:pt x="2214" y="1"/>
                    <a:pt x="2069" y="11"/>
                    <a:pt x="1921" y="31"/>
                  </a:cubicBezTo>
                  <a:cubicBezTo>
                    <a:pt x="824" y="182"/>
                    <a:pt x="1" y="840"/>
                    <a:pt x="83" y="1512"/>
                  </a:cubicBezTo>
                  <a:cubicBezTo>
                    <a:pt x="166" y="2094"/>
                    <a:pt x="898" y="2502"/>
                    <a:pt x="1816" y="2502"/>
                  </a:cubicBezTo>
                  <a:cubicBezTo>
                    <a:pt x="1957" y="2502"/>
                    <a:pt x="2102" y="2492"/>
                    <a:pt x="2250" y="2472"/>
                  </a:cubicBezTo>
                  <a:cubicBezTo>
                    <a:pt x="3347" y="2321"/>
                    <a:pt x="4170" y="1663"/>
                    <a:pt x="4088" y="991"/>
                  </a:cubicBezTo>
                  <a:cubicBezTo>
                    <a:pt x="4005" y="408"/>
                    <a:pt x="3272" y="1"/>
                    <a:pt x="2355" y="1"/>
                  </a:cubicBezTo>
                  <a:close/>
                </a:path>
              </a:pathLst>
            </a:custGeom>
            <a:solidFill>
              <a:srgbClr val="F1BF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29"/>
            <p:cNvSpPr/>
            <p:nvPr/>
          </p:nvSpPr>
          <p:spPr>
            <a:xfrm flipH="1">
              <a:off x="7399160" y="1477915"/>
              <a:ext cx="103731" cy="73816"/>
            </a:xfrm>
            <a:custGeom>
              <a:rect b="b" l="l" r="r" t="t"/>
              <a:pathLst>
                <a:path extrusionOk="0" h="2470" w="3471">
                  <a:moveTo>
                    <a:pt x="1750" y="0"/>
                  </a:moveTo>
                  <a:cubicBezTo>
                    <a:pt x="1739" y="0"/>
                    <a:pt x="1727" y="0"/>
                    <a:pt x="1715" y="0"/>
                  </a:cubicBezTo>
                  <a:cubicBezTo>
                    <a:pt x="768" y="28"/>
                    <a:pt x="0" y="590"/>
                    <a:pt x="14" y="1262"/>
                  </a:cubicBezTo>
                  <a:cubicBezTo>
                    <a:pt x="28" y="1939"/>
                    <a:pt x="790" y="2469"/>
                    <a:pt x="1720" y="2469"/>
                  </a:cubicBezTo>
                  <a:cubicBezTo>
                    <a:pt x="1732" y="2469"/>
                    <a:pt x="1744" y="2469"/>
                    <a:pt x="1756" y="2469"/>
                  </a:cubicBezTo>
                  <a:cubicBezTo>
                    <a:pt x="2716" y="2442"/>
                    <a:pt x="3470" y="1879"/>
                    <a:pt x="3457" y="1207"/>
                  </a:cubicBezTo>
                  <a:cubicBezTo>
                    <a:pt x="3443" y="530"/>
                    <a:pt x="2681" y="0"/>
                    <a:pt x="1750" y="0"/>
                  </a:cubicBezTo>
                  <a:close/>
                </a:path>
              </a:pathLst>
            </a:custGeom>
            <a:solidFill>
              <a:srgbClr val="F1BF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29"/>
            <p:cNvSpPr/>
            <p:nvPr/>
          </p:nvSpPr>
          <p:spPr>
            <a:xfrm flipH="1">
              <a:off x="7594010" y="1332196"/>
              <a:ext cx="217533" cy="193535"/>
            </a:xfrm>
            <a:custGeom>
              <a:rect b="b" l="l" r="r" t="t"/>
              <a:pathLst>
                <a:path extrusionOk="0" h="6476" w="7279">
                  <a:moveTo>
                    <a:pt x="3671" y="272"/>
                  </a:moveTo>
                  <a:cubicBezTo>
                    <a:pt x="3849" y="272"/>
                    <a:pt x="4030" y="289"/>
                    <a:pt x="4211" y="323"/>
                  </a:cubicBezTo>
                  <a:cubicBezTo>
                    <a:pt x="5761" y="625"/>
                    <a:pt x="6803" y="2065"/>
                    <a:pt x="6598" y="3628"/>
                  </a:cubicBezTo>
                  <a:cubicBezTo>
                    <a:pt x="6557" y="3820"/>
                    <a:pt x="6515" y="4012"/>
                    <a:pt x="6447" y="4204"/>
                  </a:cubicBezTo>
                  <a:cubicBezTo>
                    <a:pt x="6021" y="5414"/>
                    <a:pt x="4883" y="6175"/>
                    <a:pt x="3666" y="6175"/>
                  </a:cubicBezTo>
                  <a:cubicBezTo>
                    <a:pt x="3392" y="6175"/>
                    <a:pt x="3114" y="6137"/>
                    <a:pt x="2840" y="6056"/>
                  </a:cubicBezTo>
                  <a:cubicBezTo>
                    <a:pt x="1331" y="5603"/>
                    <a:pt x="439" y="4054"/>
                    <a:pt x="810" y="2531"/>
                  </a:cubicBezTo>
                  <a:cubicBezTo>
                    <a:pt x="1136" y="1188"/>
                    <a:pt x="2338" y="272"/>
                    <a:pt x="3671" y="272"/>
                  </a:cubicBezTo>
                  <a:close/>
                  <a:moveTo>
                    <a:pt x="3664" y="0"/>
                  </a:moveTo>
                  <a:cubicBezTo>
                    <a:pt x="2406" y="0"/>
                    <a:pt x="1212" y="739"/>
                    <a:pt x="686" y="1969"/>
                  </a:cubicBezTo>
                  <a:cubicBezTo>
                    <a:pt x="1" y="3560"/>
                    <a:pt x="700" y="5411"/>
                    <a:pt x="2277" y="6166"/>
                  </a:cubicBezTo>
                  <a:cubicBezTo>
                    <a:pt x="2721" y="6376"/>
                    <a:pt x="3190" y="6476"/>
                    <a:pt x="3653" y="6476"/>
                  </a:cubicBezTo>
                  <a:cubicBezTo>
                    <a:pt x="4821" y="6476"/>
                    <a:pt x="5950" y="5840"/>
                    <a:pt x="6529" y="4739"/>
                  </a:cubicBezTo>
                  <a:cubicBezTo>
                    <a:pt x="6596" y="4591"/>
                    <a:pt x="6664" y="4443"/>
                    <a:pt x="6718" y="4295"/>
                  </a:cubicBezTo>
                  <a:lnTo>
                    <a:pt x="6718" y="4295"/>
                  </a:lnTo>
                  <a:cubicBezTo>
                    <a:pt x="6719" y="4292"/>
                    <a:pt x="6720" y="4290"/>
                    <a:pt x="6721" y="4287"/>
                  </a:cubicBezTo>
                  <a:lnTo>
                    <a:pt x="6721" y="4287"/>
                  </a:lnTo>
                  <a:cubicBezTo>
                    <a:pt x="6721" y="4287"/>
                    <a:pt x="6721" y="4287"/>
                    <a:pt x="6721" y="4287"/>
                  </a:cubicBezTo>
                  <a:cubicBezTo>
                    <a:pt x="6723" y="4282"/>
                    <a:pt x="6725" y="4277"/>
                    <a:pt x="6726" y="4272"/>
                  </a:cubicBezTo>
                  <a:lnTo>
                    <a:pt x="6726" y="4272"/>
                  </a:lnTo>
                  <a:cubicBezTo>
                    <a:pt x="7278" y="2616"/>
                    <a:pt x="6442" y="842"/>
                    <a:pt x="4815" y="213"/>
                  </a:cubicBezTo>
                  <a:cubicBezTo>
                    <a:pt x="4437" y="69"/>
                    <a:pt x="4047" y="0"/>
                    <a:pt x="3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29"/>
            <p:cNvSpPr/>
            <p:nvPr/>
          </p:nvSpPr>
          <p:spPr>
            <a:xfrm flipH="1">
              <a:off x="7345457" y="1319256"/>
              <a:ext cx="218101" cy="193864"/>
            </a:xfrm>
            <a:custGeom>
              <a:rect b="b" l="l" r="r" t="t"/>
              <a:pathLst>
                <a:path extrusionOk="0" h="6487" w="7298">
                  <a:moveTo>
                    <a:pt x="3669" y="288"/>
                  </a:moveTo>
                  <a:cubicBezTo>
                    <a:pt x="3879" y="288"/>
                    <a:pt x="4093" y="311"/>
                    <a:pt x="4307" y="358"/>
                  </a:cubicBezTo>
                  <a:cubicBezTo>
                    <a:pt x="5857" y="701"/>
                    <a:pt x="6858" y="2196"/>
                    <a:pt x="6584" y="3760"/>
                  </a:cubicBezTo>
                  <a:cubicBezTo>
                    <a:pt x="6557" y="3908"/>
                    <a:pt x="6517" y="4056"/>
                    <a:pt x="6463" y="4205"/>
                  </a:cubicBezTo>
                  <a:lnTo>
                    <a:pt x="6463" y="4205"/>
                  </a:lnTo>
                  <a:cubicBezTo>
                    <a:pt x="6462" y="4207"/>
                    <a:pt x="6461" y="4210"/>
                    <a:pt x="6460" y="4212"/>
                  </a:cubicBezTo>
                  <a:cubicBezTo>
                    <a:pt x="6038" y="5424"/>
                    <a:pt x="4895" y="6194"/>
                    <a:pt x="3673" y="6194"/>
                  </a:cubicBezTo>
                  <a:cubicBezTo>
                    <a:pt x="3388" y="6194"/>
                    <a:pt x="3098" y="6152"/>
                    <a:pt x="2812" y="6064"/>
                  </a:cubicBezTo>
                  <a:cubicBezTo>
                    <a:pt x="1303" y="5597"/>
                    <a:pt x="426" y="4020"/>
                    <a:pt x="823" y="2498"/>
                  </a:cubicBezTo>
                  <a:cubicBezTo>
                    <a:pt x="1166" y="1174"/>
                    <a:pt x="2355" y="288"/>
                    <a:pt x="3669" y="288"/>
                  </a:cubicBezTo>
                  <a:close/>
                  <a:moveTo>
                    <a:pt x="3662" y="1"/>
                  </a:moveTo>
                  <a:cubicBezTo>
                    <a:pt x="2409" y="1"/>
                    <a:pt x="1220" y="738"/>
                    <a:pt x="686" y="1963"/>
                  </a:cubicBezTo>
                  <a:cubicBezTo>
                    <a:pt x="0" y="3554"/>
                    <a:pt x="700" y="5419"/>
                    <a:pt x="2264" y="6174"/>
                  </a:cubicBezTo>
                  <a:cubicBezTo>
                    <a:pt x="2711" y="6385"/>
                    <a:pt x="3185" y="6486"/>
                    <a:pt x="3653" y="6486"/>
                  </a:cubicBezTo>
                  <a:cubicBezTo>
                    <a:pt x="4821" y="6486"/>
                    <a:pt x="5951" y="5858"/>
                    <a:pt x="6529" y="4761"/>
                  </a:cubicBezTo>
                  <a:cubicBezTo>
                    <a:pt x="6610" y="4613"/>
                    <a:pt x="6677" y="4451"/>
                    <a:pt x="6732" y="4303"/>
                  </a:cubicBezTo>
                  <a:lnTo>
                    <a:pt x="6732" y="4303"/>
                  </a:lnTo>
                  <a:cubicBezTo>
                    <a:pt x="6733" y="4300"/>
                    <a:pt x="6734" y="4297"/>
                    <a:pt x="6735" y="4294"/>
                  </a:cubicBezTo>
                  <a:lnTo>
                    <a:pt x="6735" y="4294"/>
                  </a:lnTo>
                  <a:cubicBezTo>
                    <a:pt x="6735" y="4294"/>
                    <a:pt x="6735" y="4294"/>
                    <a:pt x="6735" y="4294"/>
                  </a:cubicBezTo>
                  <a:cubicBezTo>
                    <a:pt x="7297" y="2649"/>
                    <a:pt x="6460" y="838"/>
                    <a:pt x="4828" y="221"/>
                  </a:cubicBezTo>
                  <a:cubicBezTo>
                    <a:pt x="4445" y="72"/>
                    <a:pt x="4050" y="1"/>
                    <a:pt x="3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29"/>
            <p:cNvSpPr/>
            <p:nvPr/>
          </p:nvSpPr>
          <p:spPr>
            <a:xfrm flipH="1">
              <a:off x="7539380" y="1384554"/>
              <a:ext cx="79853" cy="23609"/>
            </a:xfrm>
            <a:custGeom>
              <a:rect b="b" l="l" r="r" t="t"/>
              <a:pathLst>
                <a:path extrusionOk="0" h="790" w="2672">
                  <a:moveTo>
                    <a:pt x="1419" y="1"/>
                  </a:moveTo>
                  <a:cubicBezTo>
                    <a:pt x="1357" y="1"/>
                    <a:pt x="1295" y="4"/>
                    <a:pt x="1233" y="11"/>
                  </a:cubicBezTo>
                  <a:cubicBezTo>
                    <a:pt x="890" y="66"/>
                    <a:pt x="574" y="189"/>
                    <a:pt x="300" y="395"/>
                  </a:cubicBezTo>
                  <a:cubicBezTo>
                    <a:pt x="231" y="436"/>
                    <a:pt x="163" y="491"/>
                    <a:pt x="108" y="546"/>
                  </a:cubicBezTo>
                  <a:cubicBezTo>
                    <a:pt x="0" y="643"/>
                    <a:pt x="103" y="790"/>
                    <a:pt x="219" y="790"/>
                  </a:cubicBezTo>
                  <a:cubicBezTo>
                    <a:pt x="251" y="790"/>
                    <a:pt x="284" y="778"/>
                    <a:pt x="314" y="752"/>
                  </a:cubicBezTo>
                  <a:lnTo>
                    <a:pt x="314" y="738"/>
                  </a:lnTo>
                  <a:lnTo>
                    <a:pt x="355" y="697"/>
                  </a:lnTo>
                  <a:lnTo>
                    <a:pt x="382" y="669"/>
                  </a:lnTo>
                  <a:lnTo>
                    <a:pt x="396" y="669"/>
                  </a:lnTo>
                  <a:lnTo>
                    <a:pt x="464" y="615"/>
                  </a:lnTo>
                  <a:cubicBezTo>
                    <a:pt x="615" y="518"/>
                    <a:pt x="766" y="436"/>
                    <a:pt x="931" y="368"/>
                  </a:cubicBezTo>
                  <a:cubicBezTo>
                    <a:pt x="1094" y="317"/>
                    <a:pt x="1256" y="289"/>
                    <a:pt x="1425" y="289"/>
                  </a:cubicBezTo>
                  <a:cubicBezTo>
                    <a:pt x="1483" y="289"/>
                    <a:pt x="1543" y="292"/>
                    <a:pt x="1603" y="299"/>
                  </a:cubicBezTo>
                  <a:cubicBezTo>
                    <a:pt x="1877" y="340"/>
                    <a:pt x="2151" y="464"/>
                    <a:pt x="2357" y="669"/>
                  </a:cubicBezTo>
                  <a:cubicBezTo>
                    <a:pt x="2386" y="692"/>
                    <a:pt x="2417" y="702"/>
                    <a:pt x="2448" y="702"/>
                  </a:cubicBezTo>
                  <a:cubicBezTo>
                    <a:pt x="2565" y="702"/>
                    <a:pt x="2672" y="561"/>
                    <a:pt x="2563" y="464"/>
                  </a:cubicBezTo>
                  <a:cubicBezTo>
                    <a:pt x="2251" y="164"/>
                    <a:pt x="1846" y="1"/>
                    <a:pt x="1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29"/>
            <p:cNvSpPr/>
            <p:nvPr/>
          </p:nvSpPr>
          <p:spPr>
            <a:xfrm flipH="1">
              <a:off x="7789787" y="1406938"/>
              <a:ext cx="78717" cy="34607"/>
            </a:xfrm>
            <a:custGeom>
              <a:rect b="b" l="l" r="r" t="t"/>
              <a:pathLst>
                <a:path extrusionOk="0" h="1158" w="2634">
                  <a:moveTo>
                    <a:pt x="2473" y="0"/>
                  </a:moveTo>
                  <a:cubicBezTo>
                    <a:pt x="2462" y="0"/>
                    <a:pt x="2452" y="1"/>
                    <a:pt x="2441" y="3"/>
                  </a:cubicBezTo>
                  <a:lnTo>
                    <a:pt x="2455" y="3"/>
                  </a:lnTo>
                  <a:lnTo>
                    <a:pt x="398" y="771"/>
                  </a:lnTo>
                  <a:lnTo>
                    <a:pt x="110" y="880"/>
                  </a:lnTo>
                  <a:cubicBezTo>
                    <a:pt x="41" y="908"/>
                    <a:pt x="0" y="976"/>
                    <a:pt x="14" y="1059"/>
                  </a:cubicBezTo>
                  <a:cubicBezTo>
                    <a:pt x="26" y="1118"/>
                    <a:pt x="90" y="1157"/>
                    <a:pt x="151" y="1157"/>
                  </a:cubicBezTo>
                  <a:cubicBezTo>
                    <a:pt x="160" y="1157"/>
                    <a:pt x="170" y="1157"/>
                    <a:pt x="178" y="1155"/>
                  </a:cubicBezTo>
                  <a:lnTo>
                    <a:pt x="2222" y="387"/>
                  </a:lnTo>
                  <a:lnTo>
                    <a:pt x="2524" y="277"/>
                  </a:lnTo>
                  <a:cubicBezTo>
                    <a:pt x="2592" y="250"/>
                    <a:pt x="2633" y="181"/>
                    <a:pt x="2620" y="99"/>
                  </a:cubicBezTo>
                  <a:cubicBezTo>
                    <a:pt x="2596" y="39"/>
                    <a:pt x="2541" y="0"/>
                    <a:pt x="2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29"/>
            <p:cNvSpPr/>
            <p:nvPr/>
          </p:nvSpPr>
          <p:spPr>
            <a:xfrm flipH="1">
              <a:off x="7356663" y="1409867"/>
              <a:ext cx="44977" cy="11924"/>
            </a:xfrm>
            <a:custGeom>
              <a:rect b="b" l="l" r="r" t="t"/>
              <a:pathLst>
                <a:path extrusionOk="0" h="399" w="1505">
                  <a:moveTo>
                    <a:pt x="1315" y="0"/>
                  </a:moveTo>
                  <a:cubicBezTo>
                    <a:pt x="1311" y="0"/>
                    <a:pt x="1307" y="0"/>
                    <a:pt x="1303" y="1"/>
                  </a:cubicBezTo>
                  <a:lnTo>
                    <a:pt x="288" y="110"/>
                  </a:lnTo>
                  <a:lnTo>
                    <a:pt x="137" y="124"/>
                  </a:lnTo>
                  <a:cubicBezTo>
                    <a:pt x="69" y="124"/>
                    <a:pt x="0" y="179"/>
                    <a:pt x="0" y="261"/>
                  </a:cubicBezTo>
                  <a:cubicBezTo>
                    <a:pt x="0" y="344"/>
                    <a:pt x="69" y="398"/>
                    <a:pt x="137" y="398"/>
                  </a:cubicBezTo>
                  <a:lnTo>
                    <a:pt x="1152" y="302"/>
                  </a:lnTo>
                  <a:lnTo>
                    <a:pt x="1303" y="289"/>
                  </a:lnTo>
                  <a:cubicBezTo>
                    <a:pt x="1311" y="290"/>
                    <a:pt x="1319" y="290"/>
                    <a:pt x="1327" y="290"/>
                  </a:cubicBezTo>
                  <a:cubicBezTo>
                    <a:pt x="1505" y="290"/>
                    <a:pt x="1501" y="0"/>
                    <a:pt x="13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29"/>
            <p:cNvSpPr/>
            <p:nvPr/>
          </p:nvSpPr>
          <p:spPr>
            <a:xfrm flipH="1">
              <a:off x="7478684" y="1288474"/>
              <a:ext cx="157823" cy="28959"/>
            </a:xfrm>
            <a:custGeom>
              <a:rect b="b" l="l" r="r" t="t"/>
              <a:pathLst>
                <a:path extrusionOk="0" h="969" w="5281">
                  <a:moveTo>
                    <a:pt x="3930" y="0"/>
                  </a:moveTo>
                  <a:cubicBezTo>
                    <a:pt x="3868" y="0"/>
                    <a:pt x="3806" y="1"/>
                    <a:pt x="3744" y="3"/>
                  </a:cubicBezTo>
                  <a:cubicBezTo>
                    <a:pt x="3292" y="17"/>
                    <a:pt x="2839" y="58"/>
                    <a:pt x="2400" y="126"/>
                  </a:cubicBezTo>
                  <a:cubicBezTo>
                    <a:pt x="2016" y="195"/>
                    <a:pt x="1632" y="263"/>
                    <a:pt x="1262" y="359"/>
                  </a:cubicBezTo>
                  <a:cubicBezTo>
                    <a:pt x="988" y="428"/>
                    <a:pt x="713" y="510"/>
                    <a:pt x="439" y="606"/>
                  </a:cubicBezTo>
                  <a:cubicBezTo>
                    <a:pt x="316" y="634"/>
                    <a:pt x="206" y="675"/>
                    <a:pt x="96" y="716"/>
                  </a:cubicBezTo>
                  <a:cubicBezTo>
                    <a:pt x="28" y="744"/>
                    <a:pt x="0" y="826"/>
                    <a:pt x="28" y="894"/>
                  </a:cubicBezTo>
                  <a:cubicBezTo>
                    <a:pt x="46" y="941"/>
                    <a:pt x="90" y="969"/>
                    <a:pt x="138" y="969"/>
                  </a:cubicBezTo>
                  <a:cubicBezTo>
                    <a:pt x="160" y="969"/>
                    <a:pt x="184" y="962"/>
                    <a:pt x="206" y="949"/>
                  </a:cubicBezTo>
                  <a:lnTo>
                    <a:pt x="192" y="936"/>
                  </a:lnTo>
                  <a:lnTo>
                    <a:pt x="480" y="840"/>
                  </a:lnTo>
                  <a:lnTo>
                    <a:pt x="617" y="798"/>
                  </a:lnTo>
                  <a:lnTo>
                    <a:pt x="700" y="771"/>
                  </a:lnTo>
                  <a:lnTo>
                    <a:pt x="741" y="757"/>
                  </a:lnTo>
                  <a:lnTo>
                    <a:pt x="741" y="757"/>
                  </a:lnTo>
                  <a:cubicBezTo>
                    <a:pt x="727" y="762"/>
                    <a:pt x="724" y="763"/>
                    <a:pt x="727" y="763"/>
                  </a:cubicBezTo>
                  <a:cubicBezTo>
                    <a:pt x="732" y="763"/>
                    <a:pt x="759" y="757"/>
                    <a:pt x="768" y="757"/>
                  </a:cubicBezTo>
                  <a:cubicBezTo>
                    <a:pt x="905" y="716"/>
                    <a:pt x="1056" y="675"/>
                    <a:pt x="1193" y="634"/>
                  </a:cubicBezTo>
                  <a:cubicBezTo>
                    <a:pt x="1550" y="538"/>
                    <a:pt x="1920" y="469"/>
                    <a:pt x="2291" y="401"/>
                  </a:cubicBezTo>
                  <a:cubicBezTo>
                    <a:pt x="2716" y="332"/>
                    <a:pt x="3155" y="277"/>
                    <a:pt x="3594" y="263"/>
                  </a:cubicBezTo>
                  <a:lnTo>
                    <a:pt x="4266" y="263"/>
                  </a:lnTo>
                  <a:cubicBezTo>
                    <a:pt x="4499" y="277"/>
                    <a:pt x="4732" y="291"/>
                    <a:pt x="4965" y="318"/>
                  </a:cubicBezTo>
                  <a:lnTo>
                    <a:pt x="5143" y="346"/>
                  </a:lnTo>
                  <a:cubicBezTo>
                    <a:pt x="5151" y="347"/>
                    <a:pt x="5158" y="348"/>
                    <a:pt x="5164" y="348"/>
                  </a:cubicBezTo>
                  <a:cubicBezTo>
                    <a:pt x="5223" y="348"/>
                    <a:pt x="5268" y="297"/>
                    <a:pt x="5281" y="236"/>
                  </a:cubicBezTo>
                  <a:cubicBezTo>
                    <a:pt x="5281" y="167"/>
                    <a:pt x="5239" y="113"/>
                    <a:pt x="5171" y="99"/>
                  </a:cubicBezTo>
                  <a:cubicBezTo>
                    <a:pt x="4765" y="39"/>
                    <a:pt x="4348" y="0"/>
                    <a:pt x="3930" y="0"/>
                  </a:cubicBezTo>
                  <a:close/>
                </a:path>
              </a:pathLst>
            </a:custGeom>
            <a:solidFill>
              <a:srgbClr val="F1BF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29"/>
            <p:cNvSpPr/>
            <p:nvPr/>
          </p:nvSpPr>
          <p:spPr>
            <a:xfrm flipH="1">
              <a:off x="7498348" y="1255481"/>
              <a:ext cx="112756" cy="22354"/>
            </a:xfrm>
            <a:custGeom>
              <a:rect b="b" l="l" r="r" t="t"/>
              <a:pathLst>
                <a:path extrusionOk="0" h="748" w="3773">
                  <a:moveTo>
                    <a:pt x="2774" y="0"/>
                  </a:moveTo>
                  <a:cubicBezTo>
                    <a:pt x="2417" y="0"/>
                    <a:pt x="2062" y="32"/>
                    <a:pt x="1715" y="92"/>
                  </a:cubicBezTo>
                  <a:cubicBezTo>
                    <a:pt x="1249" y="161"/>
                    <a:pt x="782" y="270"/>
                    <a:pt x="343" y="421"/>
                  </a:cubicBezTo>
                  <a:cubicBezTo>
                    <a:pt x="261" y="449"/>
                    <a:pt x="165" y="476"/>
                    <a:pt x="96" y="503"/>
                  </a:cubicBezTo>
                  <a:cubicBezTo>
                    <a:pt x="28" y="531"/>
                    <a:pt x="0" y="613"/>
                    <a:pt x="28" y="668"/>
                  </a:cubicBezTo>
                  <a:cubicBezTo>
                    <a:pt x="48" y="719"/>
                    <a:pt x="99" y="747"/>
                    <a:pt x="151" y="747"/>
                  </a:cubicBezTo>
                  <a:cubicBezTo>
                    <a:pt x="170" y="747"/>
                    <a:pt x="188" y="744"/>
                    <a:pt x="206" y="737"/>
                  </a:cubicBezTo>
                  <a:lnTo>
                    <a:pt x="192" y="737"/>
                  </a:lnTo>
                  <a:lnTo>
                    <a:pt x="384" y="668"/>
                  </a:lnTo>
                  <a:lnTo>
                    <a:pt x="481" y="627"/>
                  </a:lnTo>
                  <a:lnTo>
                    <a:pt x="535" y="613"/>
                  </a:lnTo>
                  <a:lnTo>
                    <a:pt x="556" y="603"/>
                  </a:lnTo>
                  <a:lnTo>
                    <a:pt x="556" y="603"/>
                  </a:lnTo>
                  <a:cubicBezTo>
                    <a:pt x="563" y="601"/>
                    <a:pt x="571" y="599"/>
                    <a:pt x="577" y="599"/>
                  </a:cubicBezTo>
                  <a:cubicBezTo>
                    <a:pt x="686" y="572"/>
                    <a:pt x="782" y="545"/>
                    <a:pt x="878" y="517"/>
                  </a:cubicBezTo>
                  <a:cubicBezTo>
                    <a:pt x="1427" y="380"/>
                    <a:pt x="1989" y="284"/>
                    <a:pt x="2552" y="257"/>
                  </a:cubicBezTo>
                  <a:lnTo>
                    <a:pt x="3073" y="257"/>
                  </a:lnTo>
                  <a:cubicBezTo>
                    <a:pt x="3251" y="270"/>
                    <a:pt x="3443" y="284"/>
                    <a:pt x="3621" y="311"/>
                  </a:cubicBezTo>
                  <a:cubicBezTo>
                    <a:pt x="3629" y="313"/>
                    <a:pt x="3636" y="313"/>
                    <a:pt x="3643" y="313"/>
                  </a:cubicBezTo>
                  <a:cubicBezTo>
                    <a:pt x="3704" y="313"/>
                    <a:pt x="3759" y="263"/>
                    <a:pt x="3759" y="202"/>
                  </a:cubicBezTo>
                  <a:cubicBezTo>
                    <a:pt x="3772" y="133"/>
                    <a:pt x="3717" y="78"/>
                    <a:pt x="3649" y="64"/>
                  </a:cubicBezTo>
                  <a:cubicBezTo>
                    <a:pt x="3359" y="21"/>
                    <a:pt x="3066" y="0"/>
                    <a:pt x="2774" y="0"/>
                  </a:cubicBezTo>
                  <a:close/>
                </a:path>
              </a:pathLst>
            </a:custGeom>
            <a:solidFill>
              <a:srgbClr val="F1BF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29"/>
            <p:cNvSpPr/>
            <p:nvPr/>
          </p:nvSpPr>
          <p:spPr>
            <a:xfrm flipH="1">
              <a:off x="7646339" y="1782473"/>
              <a:ext cx="177905" cy="177726"/>
            </a:xfrm>
            <a:custGeom>
              <a:rect b="b" l="l" r="r" t="t"/>
              <a:pathLst>
                <a:path extrusionOk="0" h="5947" w="5953">
                  <a:moveTo>
                    <a:pt x="1879" y="0"/>
                  </a:moveTo>
                  <a:cubicBezTo>
                    <a:pt x="0" y="604"/>
                    <a:pt x="288" y="1728"/>
                    <a:pt x="494" y="2565"/>
                  </a:cubicBezTo>
                  <a:cubicBezTo>
                    <a:pt x="727" y="3415"/>
                    <a:pt x="1152" y="4183"/>
                    <a:pt x="1715" y="4855"/>
                  </a:cubicBezTo>
                  <a:cubicBezTo>
                    <a:pt x="2003" y="5226"/>
                    <a:pt x="2373" y="5541"/>
                    <a:pt x="2798" y="5761"/>
                  </a:cubicBezTo>
                  <a:cubicBezTo>
                    <a:pt x="3078" y="5884"/>
                    <a:pt x="3374" y="5946"/>
                    <a:pt x="3668" y="5946"/>
                  </a:cubicBezTo>
                  <a:cubicBezTo>
                    <a:pt x="3992" y="5946"/>
                    <a:pt x="4314" y="5871"/>
                    <a:pt x="4609" y="5719"/>
                  </a:cubicBezTo>
                  <a:cubicBezTo>
                    <a:pt x="5171" y="5418"/>
                    <a:pt x="5583" y="4910"/>
                    <a:pt x="5761" y="4307"/>
                  </a:cubicBezTo>
                  <a:cubicBezTo>
                    <a:pt x="5843" y="3964"/>
                    <a:pt x="5884" y="3607"/>
                    <a:pt x="5898" y="3264"/>
                  </a:cubicBezTo>
                  <a:cubicBezTo>
                    <a:pt x="5912" y="2976"/>
                    <a:pt x="5925" y="2688"/>
                    <a:pt x="5953" y="2400"/>
                  </a:cubicBezTo>
                  <a:cubicBezTo>
                    <a:pt x="5953" y="2359"/>
                    <a:pt x="5953" y="2318"/>
                    <a:pt x="5939" y="2277"/>
                  </a:cubicBezTo>
                  <a:cubicBezTo>
                    <a:pt x="5884" y="2222"/>
                    <a:pt x="5816" y="2181"/>
                    <a:pt x="5747" y="2181"/>
                  </a:cubicBezTo>
                  <a:cubicBezTo>
                    <a:pt x="4197" y="1975"/>
                    <a:pt x="2935" y="1152"/>
                    <a:pt x="1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29"/>
            <p:cNvSpPr/>
            <p:nvPr/>
          </p:nvSpPr>
          <p:spPr>
            <a:xfrm flipH="1">
              <a:off x="7505311" y="1824671"/>
              <a:ext cx="143508" cy="128685"/>
            </a:xfrm>
            <a:custGeom>
              <a:rect b="b" l="l" r="r" t="t"/>
              <a:pathLst>
                <a:path extrusionOk="0" h="4306" w="4802">
                  <a:moveTo>
                    <a:pt x="2552" y="1"/>
                  </a:moveTo>
                  <a:cubicBezTo>
                    <a:pt x="2250" y="385"/>
                    <a:pt x="2140" y="495"/>
                    <a:pt x="1660" y="618"/>
                  </a:cubicBezTo>
                  <a:cubicBezTo>
                    <a:pt x="1194" y="755"/>
                    <a:pt x="673" y="714"/>
                    <a:pt x="179" y="783"/>
                  </a:cubicBezTo>
                  <a:cubicBezTo>
                    <a:pt x="124" y="783"/>
                    <a:pt x="83" y="810"/>
                    <a:pt x="42" y="837"/>
                  </a:cubicBezTo>
                  <a:cubicBezTo>
                    <a:pt x="1" y="906"/>
                    <a:pt x="1" y="975"/>
                    <a:pt x="14" y="1043"/>
                  </a:cubicBezTo>
                  <a:cubicBezTo>
                    <a:pt x="124" y="1647"/>
                    <a:pt x="289" y="2236"/>
                    <a:pt x="536" y="2812"/>
                  </a:cubicBezTo>
                  <a:cubicBezTo>
                    <a:pt x="769" y="3389"/>
                    <a:pt x="1208" y="3855"/>
                    <a:pt x="1770" y="4143"/>
                  </a:cubicBezTo>
                  <a:cubicBezTo>
                    <a:pt x="2029" y="4253"/>
                    <a:pt x="2303" y="4306"/>
                    <a:pt x="2575" y="4306"/>
                  </a:cubicBezTo>
                  <a:cubicBezTo>
                    <a:pt x="3052" y="4306"/>
                    <a:pt x="3525" y="4142"/>
                    <a:pt x="3910" y="3827"/>
                  </a:cubicBezTo>
                  <a:cubicBezTo>
                    <a:pt x="4499" y="3320"/>
                    <a:pt x="4801" y="2566"/>
                    <a:pt x="4719" y="1798"/>
                  </a:cubicBezTo>
                  <a:cubicBezTo>
                    <a:pt x="4636" y="1029"/>
                    <a:pt x="4568" y="152"/>
                    <a:pt x="25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29"/>
            <p:cNvSpPr/>
            <p:nvPr/>
          </p:nvSpPr>
          <p:spPr>
            <a:xfrm flipH="1">
              <a:off x="7972593" y="2040171"/>
              <a:ext cx="18290" cy="17572"/>
            </a:xfrm>
            <a:custGeom>
              <a:rect b="b" l="l" r="r" t="t"/>
              <a:pathLst>
                <a:path extrusionOk="0" h="588" w="612">
                  <a:moveTo>
                    <a:pt x="310" y="1"/>
                  </a:moveTo>
                  <a:cubicBezTo>
                    <a:pt x="172" y="1"/>
                    <a:pt x="35" y="93"/>
                    <a:pt x="22" y="278"/>
                  </a:cubicBezTo>
                  <a:cubicBezTo>
                    <a:pt x="1" y="484"/>
                    <a:pt x="152" y="587"/>
                    <a:pt x="304" y="587"/>
                  </a:cubicBezTo>
                  <a:cubicBezTo>
                    <a:pt x="457" y="587"/>
                    <a:pt x="611" y="484"/>
                    <a:pt x="598" y="278"/>
                  </a:cubicBezTo>
                  <a:cubicBezTo>
                    <a:pt x="584" y="93"/>
                    <a:pt x="447" y="1"/>
                    <a:pt x="31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29"/>
            <p:cNvSpPr/>
            <p:nvPr/>
          </p:nvSpPr>
          <p:spPr>
            <a:xfrm flipH="1">
              <a:off x="8002120" y="1890268"/>
              <a:ext cx="20501" cy="17274"/>
            </a:xfrm>
            <a:custGeom>
              <a:rect b="b" l="l" r="r" t="t"/>
              <a:pathLst>
                <a:path extrusionOk="0" h="578" w="686">
                  <a:moveTo>
                    <a:pt x="398" y="0"/>
                  </a:moveTo>
                  <a:cubicBezTo>
                    <a:pt x="137" y="0"/>
                    <a:pt x="0" y="316"/>
                    <a:pt x="192" y="494"/>
                  </a:cubicBezTo>
                  <a:cubicBezTo>
                    <a:pt x="250" y="552"/>
                    <a:pt x="322" y="578"/>
                    <a:pt x="393" y="578"/>
                  </a:cubicBezTo>
                  <a:cubicBezTo>
                    <a:pt x="542" y="578"/>
                    <a:pt x="686" y="464"/>
                    <a:pt x="686" y="288"/>
                  </a:cubicBezTo>
                  <a:cubicBezTo>
                    <a:pt x="686" y="124"/>
                    <a:pt x="549" y="0"/>
                    <a:pt x="39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29"/>
            <p:cNvSpPr/>
            <p:nvPr/>
          </p:nvSpPr>
          <p:spPr>
            <a:xfrm flipH="1">
              <a:off x="8084094" y="2395654"/>
              <a:ext cx="17244" cy="17662"/>
            </a:xfrm>
            <a:custGeom>
              <a:rect b="b" l="l" r="r" t="t"/>
              <a:pathLst>
                <a:path extrusionOk="0" h="591" w="577">
                  <a:moveTo>
                    <a:pt x="289" y="0"/>
                  </a:moveTo>
                  <a:cubicBezTo>
                    <a:pt x="124" y="0"/>
                    <a:pt x="1" y="138"/>
                    <a:pt x="1" y="302"/>
                  </a:cubicBezTo>
                  <a:cubicBezTo>
                    <a:pt x="1" y="453"/>
                    <a:pt x="124" y="590"/>
                    <a:pt x="289" y="590"/>
                  </a:cubicBezTo>
                  <a:cubicBezTo>
                    <a:pt x="453" y="590"/>
                    <a:pt x="577" y="453"/>
                    <a:pt x="577" y="302"/>
                  </a:cubicBezTo>
                  <a:cubicBezTo>
                    <a:pt x="577" y="138"/>
                    <a:pt x="453" y="0"/>
                    <a:pt x="28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29"/>
            <p:cNvSpPr/>
            <p:nvPr/>
          </p:nvSpPr>
          <p:spPr>
            <a:xfrm flipH="1">
              <a:off x="7947191" y="2319835"/>
              <a:ext cx="17244" cy="17244"/>
            </a:xfrm>
            <a:custGeom>
              <a:rect b="b" l="l" r="r" t="t"/>
              <a:pathLst>
                <a:path extrusionOk="0" h="577" w="577">
                  <a:moveTo>
                    <a:pt x="289" y="0"/>
                  </a:moveTo>
                  <a:cubicBezTo>
                    <a:pt x="124" y="0"/>
                    <a:pt x="1" y="124"/>
                    <a:pt x="1" y="288"/>
                  </a:cubicBezTo>
                  <a:cubicBezTo>
                    <a:pt x="1" y="453"/>
                    <a:pt x="124" y="576"/>
                    <a:pt x="289" y="576"/>
                  </a:cubicBezTo>
                  <a:cubicBezTo>
                    <a:pt x="453" y="576"/>
                    <a:pt x="577" y="453"/>
                    <a:pt x="577" y="288"/>
                  </a:cubicBezTo>
                  <a:cubicBezTo>
                    <a:pt x="577" y="124"/>
                    <a:pt x="453" y="0"/>
                    <a:pt x="28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29"/>
            <p:cNvSpPr/>
            <p:nvPr/>
          </p:nvSpPr>
          <p:spPr>
            <a:xfrm flipH="1">
              <a:off x="7884462" y="2177583"/>
              <a:ext cx="17244" cy="17244"/>
            </a:xfrm>
            <a:custGeom>
              <a:rect b="b" l="l" r="r" t="t"/>
              <a:pathLst>
                <a:path extrusionOk="0" h="577" w="577">
                  <a:moveTo>
                    <a:pt x="288" y="1"/>
                  </a:moveTo>
                  <a:cubicBezTo>
                    <a:pt x="124" y="1"/>
                    <a:pt x="0" y="124"/>
                    <a:pt x="0" y="289"/>
                  </a:cubicBezTo>
                  <a:cubicBezTo>
                    <a:pt x="0" y="453"/>
                    <a:pt x="124" y="577"/>
                    <a:pt x="288" y="577"/>
                  </a:cubicBezTo>
                  <a:cubicBezTo>
                    <a:pt x="439" y="577"/>
                    <a:pt x="576" y="453"/>
                    <a:pt x="576" y="289"/>
                  </a:cubicBezTo>
                  <a:cubicBezTo>
                    <a:pt x="576" y="124"/>
                    <a:pt x="439" y="1"/>
                    <a:pt x="28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29"/>
            <p:cNvSpPr/>
            <p:nvPr/>
          </p:nvSpPr>
          <p:spPr>
            <a:xfrm flipH="1">
              <a:off x="7884462" y="1917314"/>
              <a:ext cx="17244" cy="17244"/>
            </a:xfrm>
            <a:custGeom>
              <a:rect b="b" l="l" r="r" t="t"/>
              <a:pathLst>
                <a:path extrusionOk="0" h="577" w="577">
                  <a:moveTo>
                    <a:pt x="288" y="0"/>
                  </a:moveTo>
                  <a:cubicBezTo>
                    <a:pt x="124" y="0"/>
                    <a:pt x="0" y="124"/>
                    <a:pt x="0" y="289"/>
                  </a:cubicBezTo>
                  <a:cubicBezTo>
                    <a:pt x="0" y="453"/>
                    <a:pt x="124" y="577"/>
                    <a:pt x="288" y="577"/>
                  </a:cubicBezTo>
                  <a:cubicBezTo>
                    <a:pt x="439" y="577"/>
                    <a:pt x="576" y="453"/>
                    <a:pt x="576" y="289"/>
                  </a:cubicBezTo>
                  <a:cubicBezTo>
                    <a:pt x="576" y="124"/>
                    <a:pt x="439" y="0"/>
                    <a:pt x="28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29"/>
            <p:cNvSpPr/>
            <p:nvPr/>
          </p:nvSpPr>
          <p:spPr>
            <a:xfrm flipH="1">
              <a:off x="7639764" y="1999289"/>
              <a:ext cx="17662" cy="17244"/>
            </a:xfrm>
            <a:custGeom>
              <a:rect b="b" l="l" r="r" t="t"/>
              <a:pathLst>
                <a:path extrusionOk="0" h="577" w="591">
                  <a:moveTo>
                    <a:pt x="289" y="1"/>
                  </a:moveTo>
                  <a:cubicBezTo>
                    <a:pt x="138" y="1"/>
                    <a:pt x="1" y="138"/>
                    <a:pt x="1" y="289"/>
                  </a:cubicBezTo>
                  <a:cubicBezTo>
                    <a:pt x="1" y="453"/>
                    <a:pt x="138" y="577"/>
                    <a:pt x="289" y="577"/>
                  </a:cubicBezTo>
                  <a:cubicBezTo>
                    <a:pt x="453" y="577"/>
                    <a:pt x="590" y="453"/>
                    <a:pt x="590" y="289"/>
                  </a:cubicBezTo>
                  <a:cubicBezTo>
                    <a:pt x="590" y="138"/>
                    <a:pt x="453" y="1"/>
                    <a:pt x="28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29"/>
            <p:cNvSpPr/>
            <p:nvPr/>
          </p:nvSpPr>
          <p:spPr>
            <a:xfrm flipH="1">
              <a:off x="7773380" y="2287231"/>
              <a:ext cx="18499" cy="17244"/>
            </a:xfrm>
            <a:custGeom>
              <a:rect b="b" l="l" r="r" t="t"/>
              <a:pathLst>
                <a:path extrusionOk="0" h="577" w="619">
                  <a:moveTo>
                    <a:pt x="304" y="1"/>
                  </a:moveTo>
                  <a:cubicBezTo>
                    <a:pt x="165" y="1"/>
                    <a:pt x="28" y="90"/>
                    <a:pt x="15" y="268"/>
                  </a:cubicBezTo>
                  <a:cubicBezTo>
                    <a:pt x="1" y="474"/>
                    <a:pt x="155" y="577"/>
                    <a:pt x="309" y="577"/>
                  </a:cubicBezTo>
                  <a:cubicBezTo>
                    <a:pt x="464" y="577"/>
                    <a:pt x="618" y="474"/>
                    <a:pt x="604" y="268"/>
                  </a:cubicBezTo>
                  <a:cubicBezTo>
                    <a:pt x="584" y="90"/>
                    <a:pt x="443" y="1"/>
                    <a:pt x="30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29"/>
            <p:cNvSpPr/>
            <p:nvPr/>
          </p:nvSpPr>
          <p:spPr>
            <a:xfrm flipH="1">
              <a:off x="7778311" y="2016503"/>
              <a:ext cx="17244" cy="17662"/>
            </a:xfrm>
            <a:custGeom>
              <a:rect b="b" l="l" r="r" t="t"/>
              <a:pathLst>
                <a:path extrusionOk="0" h="591" w="577">
                  <a:moveTo>
                    <a:pt x="288" y="1"/>
                  </a:moveTo>
                  <a:cubicBezTo>
                    <a:pt x="124" y="1"/>
                    <a:pt x="0" y="138"/>
                    <a:pt x="0" y="289"/>
                  </a:cubicBezTo>
                  <a:cubicBezTo>
                    <a:pt x="0" y="453"/>
                    <a:pt x="124" y="590"/>
                    <a:pt x="288" y="590"/>
                  </a:cubicBezTo>
                  <a:cubicBezTo>
                    <a:pt x="439" y="590"/>
                    <a:pt x="577" y="453"/>
                    <a:pt x="577" y="289"/>
                  </a:cubicBezTo>
                  <a:cubicBezTo>
                    <a:pt x="577" y="138"/>
                    <a:pt x="439" y="1"/>
                    <a:pt x="28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29"/>
            <p:cNvSpPr/>
            <p:nvPr/>
          </p:nvSpPr>
          <p:spPr>
            <a:xfrm flipH="1">
              <a:off x="7507373" y="2007896"/>
              <a:ext cx="17662" cy="17244"/>
            </a:xfrm>
            <a:custGeom>
              <a:rect b="b" l="l" r="r" t="t"/>
              <a:pathLst>
                <a:path extrusionOk="0" h="577" w="591">
                  <a:moveTo>
                    <a:pt x="289" y="1"/>
                  </a:moveTo>
                  <a:cubicBezTo>
                    <a:pt x="138" y="1"/>
                    <a:pt x="1" y="138"/>
                    <a:pt x="1" y="289"/>
                  </a:cubicBezTo>
                  <a:cubicBezTo>
                    <a:pt x="1" y="453"/>
                    <a:pt x="138" y="577"/>
                    <a:pt x="289" y="577"/>
                  </a:cubicBezTo>
                  <a:cubicBezTo>
                    <a:pt x="453" y="577"/>
                    <a:pt x="590" y="453"/>
                    <a:pt x="590" y="289"/>
                  </a:cubicBezTo>
                  <a:cubicBezTo>
                    <a:pt x="590" y="138"/>
                    <a:pt x="453" y="1"/>
                    <a:pt x="28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29"/>
            <p:cNvSpPr/>
            <p:nvPr/>
          </p:nvSpPr>
          <p:spPr>
            <a:xfrm flipH="1">
              <a:off x="7416792" y="1902163"/>
              <a:ext cx="17662" cy="17244"/>
            </a:xfrm>
            <a:custGeom>
              <a:rect b="b" l="l" r="r" t="t"/>
              <a:pathLst>
                <a:path extrusionOk="0" h="577" w="591">
                  <a:moveTo>
                    <a:pt x="303" y="0"/>
                  </a:moveTo>
                  <a:cubicBezTo>
                    <a:pt x="138" y="0"/>
                    <a:pt x="1" y="137"/>
                    <a:pt x="1" y="288"/>
                  </a:cubicBezTo>
                  <a:cubicBezTo>
                    <a:pt x="1" y="453"/>
                    <a:pt x="138" y="576"/>
                    <a:pt x="303" y="576"/>
                  </a:cubicBezTo>
                  <a:cubicBezTo>
                    <a:pt x="453" y="576"/>
                    <a:pt x="591" y="453"/>
                    <a:pt x="591" y="288"/>
                  </a:cubicBezTo>
                  <a:cubicBezTo>
                    <a:pt x="591" y="137"/>
                    <a:pt x="453" y="0"/>
                    <a:pt x="303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29"/>
            <p:cNvSpPr/>
            <p:nvPr/>
          </p:nvSpPr>
          <p:spPr>
            <a:xfrm flipH="1">
              <a:off x="7688536" y="2177583"/>
              <a:ext cx="17244" cy="17244"/>
            </a:xfrm>
            <a:custGeom>
              <a:rect b="b" l="l" r="r" t="t"/>
              <a:pathLst>
                <a:path extrusionOk="0" h="577" w="577">
                  <a:moveTo>
                    <a:pt x="288" y="1"/>
                  </a:moveTo>
                  <a:cubicBezTo>
                    <a:pt x="124" y="1"/>
                    <a:pt x="0" y="124"/>
                    <a:pt x="0" y="289"/>
                  </a:cubicBezTo>
                  <a:cubicBezTo>
                    <a:pt x="0" y="453"/>
                    <a:pt x="124" y="577"/>
                    <a:pt x="288" y="577"/>
                  </a:cubicBezTo>
                  <a:cubicBezTo>
                    <a:pt x="439" y="577"/>
                    <a:pt x="576" y="453"/>
                    <a:pt x="576" y="289"/>
                  </a:cubicBezTo>
                  <a:cubicBezTo>
                    <a:pt x="576" y="124"/>
                    <a:pt x="439" y="1"/>
                    <a:pt x="28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29"/>
            <p:cNvSpPr/>
            <p:nvPr/>
          </p:nvSpPr>
          <p:spPr>
            <a:xfrm flipH="1">
              <a:off x="7450801" y="2140286"/>
              <a:ext cx="20531" cy="17303"/>
            </a:xfrm>
            <a:custGeom>
              <a:rect b="b" l="l" r="r" t="t"/>
              <a:pathLst>
                <a:path extrusionOk="0" h="579" w="687">
                  <a:moveTo>
                    <a:pt x="398" y="1"/>
                  </a:moveTo>
                  <a:cubicBezTo>
                    <a:pt x="138" y="1"/>
                    <a:pt x="0" y="316"/>
                    <a:pt x="192" y="494"/>
                  </a:cubicBezTo>
                  <a:cubicBezTo>
                    <a:pt x="250" y="552"/>
                    <a:pt x="322" y="578"/>
                    <a:pt x="394" y="578"/>
                  </a:cubicBezTo>
                  <a:cubicBezTo>
                    <a:pt x="542" y="578"/>
                    <a:pt x="686" y="465"/>
                    <a:pt x="686" y="289"/>
                  </a:cubicBezTo>
                  <a:cubicBezTo>
                    <a:pt x="686" y="124"/>
                    <a:pt x="549" y="1"/>
                    <a:pt x="39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29"/>
            <p:cNvSpPr/>
            <p:nvPr/>
          </p:nvSpPr>
          <p:spPr>
            <a:xfrm flipH="1">
              <a:off x="7288496" y="2177583"/>
              <a:ext cx="20113" cy="17303"/>
            </a:xfrm>
            <a:custGeom>
              <a:rect b="b" l="l" r="r" t="t"/>
              <a:pathLst>
                <a:path extrusionOk="0" h="579" w="673">
                  <a:moveTo>
                    <a:pt x="385" y="1"/>
                  </a:moveTo>
                  <a:cubicBezTo>
                    <a:pt x="124" y="1"/>
                    <a:pt x="1" y="316"/>
                    <a:pt x="179" y="495"/>
                  </a:cubicBezTo>
                  <a:cubicBezTo>
                    <a:pt x="237" y="552"/>
                    <a:pt x="309" y="578"/>
                    <a:pt x="380" y="578"/>
                  </a:cubicBezTo>
                  <a:cubicBezTo>
                    <a:pt x="528" y="578"/>
                    <a:pt x="673" y="465"/>
                    <a:pt x="673" y="289"/>
                  </a:cubicBezTo>
                  <a:cubicBezTo>
                    <a:pt x="673" y="124"/>
                    <a:pt x="549" y="1"/>
                    <a:pt x="38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29"/>
            <p:cNvSpPr/>
            <p:nvPr/>
          </p:nvSpPr>
          <p:spPr>
            <a:xfrm flipH="1">
              <a:off x="7344650" y="2030847"/>
              <a:ext cx="17244" cy="17662"/>
            </a:xfrm>
            <a:custGeom>
              <a:rect b="b" l="l" r="r" t="t"/>
              <a:pathLst>
                <a:path extrusionOk="0" h="591" w="577">
                  <a:moveTo>
                    <a:pt x="289" y="1"/>
                  </a:moveTo>
                  <a:cubicBezTo>
                    <a:pt x="138" y="1"/>
                    <a:pt x="1" y="138"/>
                    <a:pt x="1" y="289"/>
                  </a:cubicBezTo>
                  <a:cubicBezTo>
                    <a:pt x="1" y="453"/>
                    <a:pt x="138" y="590"/>
                    <a:pt x="289" y="590"/>
                  </a:cubicBezTo>
                  <a:cubicBezTo>
                    <a:pt x="453" y="590"/>
                    <a:pt x="577" y="453"/>
                    <a:pt x="577" y="289"/>
                  </a:cubicBezTo>
                  <a:cubicBezTo>
                    <a:pt x="577" y="138"/>
                    <a:pt x="453" y="1"/>
                    <a:pt x="28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29"/>
            <p:cNvSpPr/>
            <p:nvPr/>
          </p:nvSpPr>
          <p:spPr>
            <a:xfrm flipH="1">
              <a:off x="7214112" y="2337647"/>
              <a:ext cx="18260" cy="17572"/>
            </a:xfrm>
            <a:custGeom>
              <a:rect b="b" l="l" r="r" t="t"/>
              <a:pathLst>
                <a:path extrusionOk="0" h="588" w="611">
                  <a:moveTo>
                    <a:pt x="302" y="1"/>
                  </a:moveTo>
                  <a:cubicBezTo>
                    <a:pt x="165" y="1"/>
                    <a:pt x="28" y="90"/>
                    <a:pt x="14" y="268"/>
                  </a:cubicBezTo>
                  <a:cubicBezTo>
                    <a:pt x="1" y="481"/>
                    <a:pt x="155" y="587"/>
                    <a:pt x="308" y="587"/>
                  </a:cubicBezTo>
                  <a:cubicBezTo>
                    <a:pt x="460" y="587"/>
                    <a:pt x="611" y="481"/>
                    <a:pt x="590" y="268"/>
                  </a:cubicBezTo>
                  <a:cubicBezTo>
                    <a:pt x="577" y="90"/>
                    <a:pt x="440" y="1"/>
                    <a:pt x="302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29"/>
            <p:cNvSpPr/>
            <p:nvPr/>
          </p:nvSpPr>
          <p:spPr>
            <a:xfrm flipH="1">
              <a:off x="7336043" y="2387047"/>
              <a:ext cx="17244" cy="17662"/>
            </a:xfrm>
            <a:custGeom>
              <a:rect b="b" l="l" r="r" t="t"/>
              <a:pathLst>
                <a:path extrusionOk="0" h="591" w="577">
                  <a:moveTo>
                    <a:pt x="289" y="0"/>
                  </a:moveTo>
                  <a:cubicBezTo>
                    <a:pt x="138" y="0"/>
                    <a:pt x="1" y="138"/>
                    <a:pt x="1" y="288"/>
                  </a:cubicBezTo>
                  <a:cubicBezTo>
                    <a:pt x="1" y="453"/>
                    <a:pt x="138" y="590"/>
                    <a:pt x="289" y="590"/>
                  </a:cubicBezTo>
                  <a:cubicBezTo>
                    <a:pt x="453" y="590"/>
                    <a:pt x="577" y="453"/>
                    <a:pt x="577" y="288"/>
                  </a:cubicBezTo>
                  <a:cubicBezTo>
                    <a:pt x="577" y="138"/>
                    <a:pt x="453" y="0"/>
                    <a:pt x="28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29"/>
            <p:cNvSpPr/>
            <p:nvPr/>
          </p:nvSpPr>
          <p:spPr>
            <a:xfrm flipH="1">
              <a:off x="7646339" y="2387047"/>
              <a:ext cx="17244" cy="17662"/>
            </a:xfrm>
            <a:custGeom>
              <a:rect b="b" l="l" r="r" t="t"/>
              <a:pathLst>
                <a:path extrusionOk="0" h="591" w="577">
                  <a:moveTo>
                    <a:pt x="289" y="0"/>
                  </a:moveTo>
                  <a:cubicBezTo>
                    <a:pt x="124" y="0"/>
                    <a:pt x="1" y="138"/>
                    <a:pt x="1" y="288"/>
                  </a:cubicBezTo>
                  <a:cubicBezTo>
                    <a:pt x="1" y="453"/>
                    <a:pt x="124" y="590"/>
                    <a:pt x="289" y="590"/>
                  </a:cubicBezTo>
                  <a:cubicBezTo>
                    <a:pt x="440" y="590"/>
                    <a:pt x="577" y="453"/>
                    <a:pt x="577" y="288"/>
                  </a:cubicBezTo>
                  <a:cubicBezTo>
                    <a:pt x="577" y="138"/>
                    <a:pt x="440" y="0"/>
                    <a:pt x="28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29"/>
            <p:cNvSpPr/>
            <p:nvPr/>
          </p:nvSpPr>
          <p:spPr>
            <a:xfrm flipH="1">
              <a:off x="7595504" y="2295240"/>
              <a:ext cx="17662" cy="17244"/>
            </a:xfrm>
            <a:custGeom>
              <a:rect b="b" l="l" r="r" t="t"/>
              <a:pathLst>
                <a:path extrusionOk="0" h="577" w="591">
                  <a:moveTo>
                    <a:pt x="289" y="0"/>
                  </a:moveTo>
                  <a:cubicBezTo>
                    <a:pt x="138" y="0"/>
                    <a:pt x="1" y="124"/>
                    <a:pt x="1" y="288"/>
                  </a:cubicBezTo>
                  <a:cubicBezTo>
                    <a:pt x="1" y="453"/>
                    <a:pt x="138" y="576"/>
                    <a:pt x="289" y="576"/>
                  </a:cubicBezTo>
                  <a:cubicBezTo>
                    <a:pt x="453" y="576"/>
                    <a:pt x="591" y="453"/>
                    <a:pt x="591" y="288"/>
                  </a:cubicBezTo>
                  <a:cubicBezTo>
                    <a:pt x="591" y="124"/>
                    <a:pt x="453" y="0"/>
                    <a:pt x="28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29"/>
            <p:cNvSpPr/>
            <p:nvPr/>
          </p:nvSpPr>
          <p:spPr>
            <a:xfrm flipH="1">
              <a:off x="7470884" y="2319835"/>
              <a:ext cx="17244" cy="17244"/>
            </a:xfrm>
            <a:custGeom>
              <a:rect b="b" l="l" r="r" t="t"/>
              <a:pathLst>
                <a:path extrusionOk="0" h="577" w="577">
                  <a:moveTo>
                    <a:pt x="288" y="0"/>
                  </a:moveTo>
                  <a:cubicBezTo>
                    <a:pt x="124" y="0"/>
                    <a:pt x="0" y="124"/>
                    <a:pt x="0" y="288"/>
                  </a:cubicBezTo>
                  <a:cubicBezTo>
                    <a:pt x="0" y="453"/>
                    <a:pt x="124" y="576"/>
                    <a:pt x="288" y="576"/>
                  </a:cubicBezTo>
                  <a:cubicBezTo>
                    <a:pt x="439" y="576"/>
                    <a:pt x="576" y="453"/>
                    <a:pt x="576" y="288"/>
                  </a:cubicBezTo>
                  <a:cubicBezTo>
                    <a:pt x="576" y="124"/>
                    <a:pt x="439" y="0"/>
                    <a:pt x="28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29"/>
            <p:cNvSpPr/>
            <p:nvPr/>
          </p:nvSpPr>
          <p:spPr>
            <a:xfrm flipH="1">
              <a:off x="7433587" y="2499355"/>
              <a:ext cx="17244" cy="17662"/>
            </a:xfrm>
            <a:custGeom>
              <a:rect b="b" l="l" r="r" t="t"/>
              <a:pathLst>
                <a:path extrusionOk="0" h="591" w="577">
                  <a:moveTo>
                    <a:pt x="288" y="1"/>
                  </a:moveTo>
                  <a:cubicBezTo>
                    <a:pt x="124" y="1"/>
                    <a:pt x="0" y="138"/>
                    <a:pt x="0" y="302"/>
                  </a:cubicBezTo>
                  <a:cubicBezTo>
                    <a:pt x="0" y="453"/>
                    <a:pt x="124" y="590"/>
                    <a:pt x="288" y="590"/>
                  </a:cubicBezTo>
                  <a:cubicBezTo>
                    <a:pt x="453" y="590"/>
                    <a:pt x="576" y="453"/>
                    <a:pt x="576" y="302"/>
                  </a:cubicBezTo>
                  <a:cubicBezTo>
                    <a:pt x="576" y="138"/>
                    <a:pt x="453" y="1"/>
                    <a:pt x="28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29"/>
            <p:cNvSpPr/>
            <p:nvPr/>
          </p:nvSpPr>
          <p:spPr>
            <a:xfrm flipH="1">
              <a:off x="7829534" y="1824671"/>
              <a:ext cx="20531" cy="17303"/>
            </a:xfrm>
            <a:custGeom>
              <a:rect b="b" l="l" r="r" t="t"/>
              <a:pathLst>
                <a:path extrusionOk="0" h="579" w="687">
                  <a:moveTo>
                    <a:pt x="398" y="1"/>
                  </a:moveTo>
                  <a:cubicBezTo>
                    <a:pt x="137" y="1"/>
                    <a:pt x="0" y="303"/>
                    <a:pt x="192" y="495"/>
                  </a:cubicBezTo>
                  <a:cubicBezTo>
                    <a:pt x="250" y="552"/>
                    <a:pt x="322" y="578"/>
                    <a:pt x="393" y="578"/>
                  </a:cubicBezTo>
                  <a:cubicBezTo>
                    <a:pt x="542" y="578"/>
                    <a:pt x="686" y="465"/>
                    <a:pt x="686" y="289"/>
                  </a:cubicBezTo>
                  <a:cubicBezTo>
                    <a:pt x="686" y="124"/>
                    <a:pt x="549" y="1"/>
                    <a:pt x="39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29"/>
            <p:cNvSpPr/>
            <p:nvPr/>
          </p:nvSpPr>
          <p:spPr>
            <a:xfrm flipH="1">
              <a:off x="7813964" y="2387047"/>
              <a:ext cx="17244" cy="17662"/>
            </a:xfrm>
            <a:custGeom>
              <a:rect b="b" l="l" r="r" t="t"/>
              <a:pathLst>
                <a:path extrusionOk="0" h="591" w="577">
                  <a:moveTo>
                    <a:pt x="288" y="0"/>
                  </a:moveTo>
                  <a:cubicBezTo>
                    <a:pt x="124" y="0"/>
                    <a:pt x="0" y="138"/>
                    <a:pt x="0" y="288"/>
                  </a:cubicBezTo>
                  <a:cubicBezTo>
                    <a:pt x="0" y="453"/>
                    <a:pt x="124" y="590"/>
                    <a:pt x="288" y="590"/>
                  </a:cubicBezTo>
                  <a:cubicBezTo>
                    <a:pt x="453" y="590"/>
                    <a:pt x="576" y="453"/>
                    <a:pt x="576" y="288"/>
                  </a:cubicBezTo>
                  <a:cubicBezTo>
                    <a:pt x="576" y="138"/>
                    <a:pt x="453" y="0"/>
                    <a:pt x="28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29"/>
            <p:cNvSpPr/>
            <p:nvPr/>
          </p:nvSpPr>
          <p:spPr>
            <a:xfrm flipH="1">
              <a:off x="7637732" y="2474341"/>
              <a:ext cx="20501" cy="17483"/>
            </a:xfrm>
            <a:custGeom>
              <a:rect b="b" l="l" r="r" t="t"/>
              <a:pathLst>
                <a:path extrusionOk="0" h="585" w="686">
                  <a:moveTo>
                    <a:pt x="398" y="1"/>
                  </a:moveTo>
                  <a:cubicBezTo>
                    <a:pt x="137" y="1"/>
                    <a:pt x="0" y="316"/>
                    <a:pt x="192" y="495"/>
                  </a:cubicBezTo>
                  <a:cubicBezTo>
                    <a:pt x="250" y="557"/>
                    <a:pt x="322" y="585"/>
                    <a:pt x="394" y="585"/>
                  </a:cubicBezTo>
                  <a:cubicBezTo>
                    <a:pt x="542" y="585"/>
                    <a:pt x="686" y="465"/>
                    <a:pt x="686" y="289"/>
                  </a:cubicBezTo>
                  <a:cubicBezTo>
                    <a:pt x="686" y="138"/>
                    <a:pt x="549" y="1"/>
                    <a:pt x="39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29"/>
            <p:cNvSpPr/>
            <p:nvPr/>
          </p:nvSpPr>
          <p:spPr>
            <a:xfrm flipH="1">
              <a:off x="8075487" y="2186190"/>
              <a:ext cx="17244" cy="17244"/>
            </a:xfrm>
            <a:custGeom>
              <a:rect b="b" l="l" r="r" t="t"/>
              <a:pathLst>
                <a:path extrusionOk="0" h="577" w="577">
                  <a:moveTo>
                    <a:pt x="289" y="1"/>
                  </a:moveTo>
                  <a:cubicBezTo>
                    <a:pt x="124" y="1"/>
                    <a:pt x="1" y="124"/>
                    <a:pt x="1" y="289"/>
                  </a:cubicBezTo>
                  <a:cubicBezTo>
                    <a:pt x="1" y="453"/>
                    <a:pt x="124" y="577"/>
                    <a:pt x="289" y="577"/>
                  </a:cubicBezTo>
                  <a:cubicBezTo>
                    <a:pt x="453" y="577"/>
                    <a:pt x="577" y="453"/>
                    <a:pt x="577" y="289"/>
                  </a:cubicBezTo>
                  <a:cubicBezTo>
                    <a:pt x="577" y="124"/>
                    <a:pt x="453" y="1"/>
                    <a:pt x="28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29"/>
            <p:cNvSpPr/>
            <p:nvPr/>
          </p:nvSpPr>
          <p:spPr>
            <a:xfrm flipH="1">
              <a:off x="7596730" y="1957061"/>
              <a:ext cx="56602" cy="48563"/>
            </a:xfrm>
            <a:custGeom>
              <a:rect b="b" l="l" r="r" t="t"/>
              <a:pathLst>
                <a:path extrusionOk="0" h="1625" w="1894">
                  <a:moveTo>
                    <a:pt x="1084" y="1"/>
                  </a:moveTo>
                  <a:cubicBezTo>
                    <a:pt x="357" y="1"/>
                    <a:pt x="1" y="879"/>
                    <a:pt x="508" y="1386"/>
                  </a:cubicBezTo>
                  <a:cubicBezTo>
                    <a:pt x="672" y="1550"/>
                    <a:pt x="875" y="1624"/>
                    <a:pt x="1075" y="1624"/>
                  </a:cubicBezTo>
                  <a:cubicBezTo>
                    <a:pt x="1492" y="1624"/>
                    <a:pt x="1894" y="1302"/>
                    <a:pt x="1894" y="810"/>
                  </a:cubicBezTo>
                  <a:cubicBezTo>
                    <a:pt x="1894" y="371"/>
                    <a:pt x="1523" y="1"/>
                    <a:pt x="108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29"/>
            <p:cNvSpPr/>
            <p:nvPr/>
          </p:nvSpPr>
          <p:spPr>
            <a:xfrm flipH="1">
              <a:off x="7548376" y="2148893"/>
              <a:ext cx="56572" cy="48533"/>
            </a:xfrm>
            <a:custGeom>
              <a:rect b="b" l="l" r="r" t="t"/>
              <a:pathLst>
                <a:path extrusionOk="0" h="1624" w="1893">
                  <a:moveTo>
                    <a:pt x="1084" y="1"/>
                  </a:moveTo>
                  <a:cubicBezTo>
                    <a:pt x="357" y="1"/>
                    <a:pt x="0" y="879"/>
                    <a:pt x="508" y="1386"/>
                  </a:cubicBezTo>
                  <a:cubicBezTo>
                    <a:pt x="672" y="1550"/>
                    <a:pt x="875" y="1624"/>
                    <a:pt x="1074" y="1624"/>
                  </a:cubicBezTo>
                  <a:cubicBezTo>
                    <a:pt x="1491" y="1624"/>
                    <a:pt x="1893" y="1302"/>
                    <a:pt x="1893" y="810"/>
                  </a:cubicBezTo>
                  <a:cubicBezTo>
                    <a:pt x="1893" y="357"/>
                    <a:pt x="1536" y="1"/>
                    <a:pt x="108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29"/>
            <p:cNvSpPr/>
            <p:nvPr/>
          </p:nvSpPr>
          <p:spPr>
            <a:xfrm flipH="1">
              <a:off x="7502861" y="1779694"/>
              <a:ext cx="314838" cy="762307"/>
            </a:xfrm>
            <a:custGeom>
              <a:rect b="b" l="l" r="r" t="t"/>
              <a:pathLst>
                <a:path extrusionOk="0" h="25508" w="10535">
                  <a:moveTo>
                    <a:pt x="8244" y="1602"/>
                  </a:moveTo>
                  <a:cubicBezTo>
                    <a:pt x="8683" y="1629"/>
                    <a:pt x="9122" y="1725"/>
                    <a:pt x="9519" y="1917"/>
                  </a:cubicBezTo>
                  <a:cubicBezTo>
                    <a:pt x="9766" y="2041"/>
                    <a:pt x="9958" y="2233"/>
                    <a:pt x="10082" y="2480"/>
                  </a:cubicBezTo>
                  <a:cubicBezTo>
                    <a:pt x="10109" y="2521"/>
                    <a:pt x="10137" y="2576"/>
                    <a:pt x="10150" y="2630"/>
                  </a:cubicBezTo>
                  <a:cubicBezTo>
                    <a:pt x="10164" y="2685"/>
                    <a:pt x="10178" y="2740"/>
                    <a:pt x="10191" y="2795"/>
                  </a:cubicBezTo>
                  <a:cubicBezTo>
                    <a:pt x="10205" y="2850"/>
                    <a:pt x="10219" y="2918"/>
                    <a:pt x="10233" y="2973"/>
                  </a:cubicBezTo>
                  <a:cubicBezTo>
                    <a:pt x="10233" y="3001"/>
                    <a:pt x="10233" y="3028"/>
                    <a:pt x="10246" y="3056"/>
                  </a:cubicBezTo>
                  <a:lnTo>
                    <a:pt x="10246" y="3083"/>
                  </a:lnTo>
                  <a:lnTo>
                    <a:pt x="10246" y="3124"/>
                  </a:lnTo>
                  <a:cubicBezTo>
                    <a:pt x="10274" y="3316"/>
                    <a:pt x="10274" y="3508"/>
                    <a:pt x="10274" y="3700"/>
                  </a:cubicBezTo>
                  <a:cubicBezTo>
                    <a:pt x="10260" y="3947"/>
                    <a:pt x="10205" y="4194"/>
                    <a:pt x="10109" y="4427"/>
                  </a:cubicBezTo>
                  <a:cubicBezTo>
                    <a:pt x="9917" y="4894"/>
                    <a:pt x="9561" y="5278"/>
                    <a:pt x="9108" y="5497"/>
                  </a:cubicBezTo>
                  <a:cubicBezTo>
                    <a:pt x="8833" y="5639"/>
                    <a:pt x="8533" y="5709"/>
                    <a:pt x="8232" y="5709"/>
                  </a:cubicBezTo>
                  <a:cubicBezTo>
                    <a:pt x="8038" y="5709"/>
                    <a:pt x="7843" y="5680"/>
                    <a:pt x="7654" y="5620"/>
                  </a:cubicBezTo>
                  <a:cubicBezTo>
                    <a:pt x="7174" y="5456"/>
                    <a:pt x="6763" y="5127"/>
                    <a:pt x="6502" y="4688"/>
                  </a:cubicBezTo>
                  <a:cubicBezTo>
                    <a:pt x="6200" y="4194"/>
                    <a:pt x="5995" y="3659"/>
                    <a:pt x="5885" y="3083"/>
                  </a:cubicBezTo>
                  <a:cubicBezTo>
                    <a:pt x="5857" y="2973"/>
                    <a:pt x="5844" y="2864"/>
                    <a:pt x="5816" y="2740"/>
                  </a:cubicBezTo>
                  <a:cubicBezTo>
                    <a:pt x="5816" y="2644"/>
                    <a:pt x="5830" y="2548"/>
                    <a:pt x="5830" y="2466"/>
                  </a:cubicBezTo>
                  <a:cubicBezTo>
                    <a:pt x="5830" y="2438"/>
                    <a:pt x="5830" y="2411"/>
                    <a:pt x="5830" y="2384"/>
                  </a:cubicBezTo>
                  <a:lnTo>
                    <a:pt x="5871" y="2384"/>
                  </a:lnTo>
                  <a:cubicBezTo>
                    <a:pt x="6187" y="2342"/>
                    <a:pt x="6502" y="2342"/>
                    <a:pt x="6804" y="2315"/>
                  </a:cubicBezTo>
                  <a:cubicBezTo>
                    <a:pt x="7078" y="2301"/>
                    <a:pt x="7352" y="2233"/>
                    <a:pt x="7613" y="2137"/>
                  </a:cubicBezTo>
                  <a:cubicBezTo>
                    <a:pt x="7778" y="2082"/>
                    <a:pt x="7942" y="1972"/>
                    <a:pt x="8066" y="1835"/>
                  </a:cubicBezTo>
                  <a:cubicBezTo>
                    <a:pt x="8134" y="1753"/>
                    <a:pt x="8189" y="1684"/>
                    <a:pt x="8244" y="1602"/>
                  </a:cubicBezTo>
                  <a:close/>
                  <a:moveTo>
                    <a:pt x="1647" y="203"/>
                  </a:moveTo>
                  <a:cubicBezTo>
                    <a:pt x="2456" y="1067"/>
                    <a:pt x="3430" y="1808"/>
                    <a:pt x="4568" y="2164"/>
                  </a:cubicBezTo>
                  <a:cubicBezTo>
                    <a:pt x="4870" y="2260"/>
                    <a:pt x="5158" y="2329"/>
                    <a:pt x="5473" y="2370"/>
                  </a:cubicBezTo>
                  <a:cubicBezTo>
                    <a:pt x="5501" y="2370"/>
                    <a:pt x="5542" y="2370"/>
                    <a:pt x="5569" y="2384"/>
                  </a:cubicBezTo>
                  <a:cubicBezTo>
                    <a:pt x="5556" y="2493"/>
                    <a:pt x="5569" y="2603"/>
                    <a:pt x="5610" y="2699"/>
                  </a:cubicBezTo>
                  <a:cubicBezTo>
                    <a:pt x="5610" y="2726"/>
                    <a:pt x="5610" y="2740"/>
                    <a:pt x="5624" y="2768"/>
                  </a:cubicBezTo>
                  <a:cubicBezTo>
                    <a:pt x="5610" y="2918"/>
                    <a:pt x="5597" y="3069"/>
                    <a:pt x="5583" y="3234"/>
                  </a:cubicBezTo>
                  <a:cubicBezTo>
                    <a:pt x="5583" y="3604"/>
                    <a:pt x="5542" y="3961"/>
                    <a:pt x="5460" y="4331"/>
                  </a:cubicBezTo>
                  <a:cubicBezTo>
                    <a:pt x="5377" y="4619"/>
                    <a:pt x="5254" y="4880"/>
                    <a:pt x="5062" y="5113"/>
                  </a:cubicBezTo>
                  <a:cubicBezTo>
                    <a:pt x="4692" y="5607"/>
                    <a:pt x="4115" y="5908"/>
                    <a:pt x="3498" y="5936"/>
                  </a:cubicBezTo>
                  <a:cubicBezTo>
                    <a:pt x="3471" y="5937"/>
                    <a:pt x="3444" y="5938"/>
                    <a:pt x="3416" y="5938"/>
                  </a:cubicBezTo>
                  <a:cubicBezTo>
                    <a:pt x="3117" y="5938"/>
                    <a:pt x="2830" y="5868"/>
                    <a:pt x="2566" y="5730"/>
                  </a:cubicBezTo>
                  <a:cubicBezTo>
                    <a:pt x="2291" y="5579"/>
                    <a:pt x="2031" y="5387"/>
                    <a:pt x="1825" y="5154"/>
                  </a:cubicBezTo>
                  <a:cubicBezTo>
                    <a:pt x="1016" y="4317"/>
                    <a:pt x="481" y="3275"/>
                    <a:pt x="261" y="2137"/>
                  </a:cubicBezTo>
                  <a:cubicBezTo>
                    <a:pt x="193" y="1821"/>
                    <a:pt x="220" y="1492"/>
                    <a:pt x="330" y="1190"/>
                  </a:cubicBezTo>
                  <a:cubicBezTo>
                    <a:pt x="495" y="793"/>
                    <a:pt x="879" y="532"/>
                    <a:pt x="1263" y="354"/>
                  </a:cubicBezTo>
                  <a:cubicBezTo>
                    <a:pt x="1386" y="299"/>
                    <a:pt x="1510" y="244"/>
                    <a:pt x="1647" y="203"/>
                  </a:cubicBezTo>
                  <a:close/>
                  <a:moveTo>
                    <a:pt x="1674" y="0"/>
                  </a:moveTo>
                  <a:cubicBezTo>
                    <a:pt x="1671" y="0"/>
                    <a:pt x="1667" y="4"/>
                    <a:pt x="1660" y="11"/>
                  </a:cubicBezTo>
                  <a:lnTo>
                    <a:pt x="1647" y="11"/>
                  </a:lnTo>
                  <a:cubicBezTo>
                    <a:pt x="1139" y="175"/>
                    <a:pt x="618" y="409"/>
                    <a:pt x="303" y="861"/>
                  </a:cubicBezTo>
                  <a:cubicBezTo>
                    <a:pt x="97" y="1177"/>
                    <a:pt x="1" y="1547"/>
                    <a:pt x="42" y="1917"/>
                  </a:cubicBezTo>
                  <a:cubicBezTo>
                    <a:pt x="56" y="2082"/>
                    <a:pt x="83" y="2260"/>
                    <a:pt x="124" y="2425"/>
                  </a:cubicBezTo>
                  <a:cubicBezTo>
                    <a:pt x="179" y="2658"/>
                    <a:pt x="248" y="2905"/>
                    <a:pt x="330" y="3124"/>
                  </a:cubicBezTo>
                  <a:cubicBezTo>
                    <a:pt x="577" y="3783"/>
                    <a:pt x="933" y="4400"/>
                    <a:pt x="1372" y="4948"/>
                  </a:cubicBezTo>
                  <a:cubicBezTo>
                    <a:pt x="1798" y="5470"/>
                    <a:pt x="2305" y="5963"/>
                    <a:pt x="2991" y="6100"/>
                  </a:cubicBezTo>
                  <a:cubicBezTo>
                    <a:pt x="3142" y="6132"/>
                    <a:pt x="3295" y="6148"/>
                    <a:pt x="3448" y="6148"/>
                  </a:cubicBezTo>
                  <a:cubicBezTo>
                    <a:pt x="3961" y="6148"/>
                    <a:pt x="4468" y="5972"/>
                    <a:pt x="4870" y="5634"/>
                  </a:cubicBezTo>
                  <a:cubicBezTo>
                    <a:pt x="5103" y="5428"/>
                    <a:pt x="5309" y="5195"/>
                    <a:pt x="5460" y="4907"/>
                  </a:cubicBezTo>
                  <a:cubicBezTo>
                    <a:pt x="5597" y="4647"/>
                    <a:pt x="5693" y="4345"/>
                    <a:pt x="5734" y="4043"/>
                  </a:cubicBezTo>
                  <a:cubicBezTo>
                    <a:pt x="5748" y="4098"/>
                    <a:pt x="5748" y="4139"/>
                    <a:pt x="5761" y="4194"/>
                  </a:cubicBezTo>
                  <a:cubicBezTo>
                    <a:pt x="6145" y="5744"/>
                    <a:pt x="6598" y="7280"/>
                    <a:pt x="7023" y="8816"/>
                  </a:cubicBezTo>
                  <a:cubicBezTo>
                    <a:pt x="7462" y="10366"/>
                    <a:pt x="7901" y="11902"/>
                    <a:pt x="8285" y="13479"/>
                  </a:cubicBezTo>
                  <a:cubicBezTo>
                    <a:pt x="8642" y="14988"/>
                    <a:pt x="8930" y="16511"/>
                    <a:pt x="9122" y="18060"/>
                  </a:cubicBezTo>
                  <a:cubicBezTo>
                    <a:pt x="9314" y="19569"/>
                    <a:pt x="9369" y="21105"/>
                    <a:pt x="9286" y="22628"/>
                  </a:cubicBezTo>
                  <a:cubicBezTo>
                    <a:pt x="9231" y="23588"/>
                    <a:pt x="9108" y="24562"/>
                    <a:pt x="8902" y="25508"/>
                  </a:cubicBezTo>
                  <a:lnTo>
                    <a:pt x="9218" y="25453"/>
                  </a:lnTo>
                  <a:cubicBezTo>
                    <a:pt x="9451" y="24356"/>
                    <a:pt x="9574" y="23231"/>
                    <a:pt x="9615" y="22106"/>
                  </a:cubicBezTo>
                  <a:cubicBezTo>
                    <a:pt x="9657" y="20557"/>
                    <a:pt x="9574" y="19020"/>
                    <a:pt x="9355" y="17484"/>
                  </a:cubicBezTo>
                  <a:cubicBezTo>
                    <a:pt x="9135" y="15935"/>
                    <a:pt x="8820" y="14385"/>
                    <a:pt x="8436" y="12862"/>
                  </a:cubicBezTo>
                  <a:cubicBezTo>
                    <a:pt x="8052" y="11299"/>
                    <a:pt x="7599" y="9763"/>
                    <a:pt x="7160" y="8213"/>
                  </a:cubicBezTo>
                  <a:cubicBezTo>
                    <a:pt x="6804" y="6951"/>
                    <a:pt x="6461" y="5703"/>
                    <a:pt x="6132" y="4441"/>
                  </a:cubicBezTo>
                  <a:lnTo>
                    <a:pt x="6132" y="4441"/>
                  </a:lnTo>
                  <a:cubicBezTo>
                    <a:pt x="6365" y="4976"/>
                    <a:pt x="6763" y="5415"/>
                    <a:pt x="7270" y="5689"/>
                  </a:cubicBezTo>
                  <a:cubicBezTo>
                    <a:pt x="7581" y="5844"/>
                    <a:pt x="7918" y="5924"/>
                    <a:pt x="8255" y="5924"/>
                  </a:cubicBezTo>
                  <a:cubicBezTo>
                    <a:pt x="8455" y="5924"/>
                    <a:pt x="8654" y="5896"/>
                    <a:pt x="8847" y="5840"/>
                  </a:cubicBezTo>
                  <a:cubicBezTo>
                    <a:pt x="9369" y="5689"/>
                    <a:pt x="9821" y="5346"/>
                    <a:pt x="10109" y="4894"/>
                  </a:cubicBezTo>
                  <a:cubicBezTo>
                    <a:pt x="10397" y="4441"/>
                    <a:pt x="10534" y="3892"/>
                    <a:pt x="10493" y="3344"/>
                  </a:cubicBezTo>
                  <a:cubicBezTo>
                    <a:pt x="10466" y="3083"/>
                    <a:pt x="10411" y="2822"/>
                    <a:pt x="10342" y="2562"/>
                  </a:cubicBezTo>
                  <a:cubicBezTo>
                    <a:pt x="10246" y="2288"/>
                    <a:pt x="10068" y="2054"/>
                    <a:pt x="9835" y="1876"/>
                  </a:cubicBezTo>
                  <a:cubicBezTo>
                    <a:pt x="9478" y="1643"/>
                    <a:pt x="9081" y="1492"/>
                    <a:pt x="8655" y="1451"/>
                  </a:cubicBezTo>
                  <a:cubicBezTo>
                    <a:pt x="8504" y="1437"/>
                    <a:pt x="8354" y="1410"/>
                    <a:pt x="8203" y="1396"/>
                  </a:cubicBezTo>
                  <a:cubicBezTo>
                    <a:pt x="8175" y="1396"/>
                    <a:pt x="8134" y="1423"/>
                    <a:pt x="8120" y="1451"/>
                  </a:cubicBezTo>
                  <a:cubicBezTo>
                    <a:pt x="8011" y="1616"/>
                    <a:pt x="7874" y="1753"/>
                    <a:pt x="7709" y="1862"/>
                  </a:cubicBezTo>
                  <a:cubicBezTo>
                    <a:pt x="7503" y="1986"/>
                    <a:pt x="7270" y="2068"/>
                    <a:pt x="7023" y="2096"/>
                  </a:cubicBezTo>
                  <a:cubicBezTo>
                    <a:pt x="6708" y="2137"/>
                    <a:pt x="6379" y="2137"/>
                    <a:pt x="6049" y="2164"/>
                  </a:cubicBezTo>
                  <a:cubicBezTo>
                    <a:pt x="5967" y="2164"/>
                    <a:pt x="5885" y="2178"/>
                    <a:pt x="5816" y="2192"/>
                  </a:cubicBezTo>
                  <a:cubicBezTo>
                    <a:pt x="5775" y="2205"/>
                    <a:pt x="5734" y="2205"/>
                    <a:pt x="5706" y="2219"/>
                  </a:cubicBezTo>
                  <a:cubicBezTo>
                    <a:pt x="5652" y="2205"/>
                    <a:pt x="5597" y="2192"/>
                    <a:pt x="5528" y="2178"/>
                  </a:cubicBezTo>
                  <a:lnTo>
                    <a:pt x="5281" y="2137"/>
                  </a:lnTo>
                  <a:cubicBezTo>
                    <a:pt x="4047" y="1917"/>
                    <a:pt x="2963" y="1245"/>
                    <a:pt x="2072" y="367"/>
                  </a:cubicBezTo>
                  <a:cubicBezTo>
                    <a:pt x="1962" y="258"/>
                    <a:pt x="1852" y="134"/>
                    <a:pt x="1743" y="25"/>
                  </a:cubicBezTo>
                  <a:cubicBezTo>
                    <a:pt x="1743" y="11"/>
                    <a:pt x="1729" y="11"/>
                    <a:pt x="1715" y="11"/>
                  </a:cubicBezTo>
                  <a:lnTo>
                    <a:pt x="1688" y="11"/>
                  </a:lnTo>
                  <a:cubicBezTo>
                    <a:pt x="1681" y="4"/>
                    <a:pt x="1678" y="0"/>
                    <a:pt x="1674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18" name="Google Shape;3118;p29"/>
          <p:cNvGrpSpPr/>
          <p:nvPr/>
        </p:nvGrpSpPr>
        <p:grpSpPr>
          <a:xfrm>
            <a:off x="5415367" y="2175862"/>
            <a:ext cx="2258553" cy="2737512"/>
            <a:chOff x="-1129283" y="1172112"/>
            <a:chExt cx="2258553" cy="2737512"/>
          </a:xfrm>
        </p:grpSpPr>
        <p:sp>
          <p:nvSpPr>
            <p:cNvPr id="3119" name="Google Shape;3119;p29"/>
            <p:cNvSpPr/>
            <p:nvPr/>
          </p:nvSpPr>
          <p:spPr>
            <a:xfrm>
              <a:off x="-1129283" y="1651072"/>
              <a:ext cx="2258553" cy="2258553"/>
            </a:xfrm>
            <a:custGeom>
              <a:rect b="b" l="l" r="r" t="t"/>
              <a:pathLst>
                <a:path extrusionOk="0" h="64999" w="64999">
                  <a:moveTo>
                    <a:pt x="32507" y="1"/>
                  </a:moveTo>
                  <a:cubicBezTo>
                    <a:pt x="14553" y="1"/>
                    <a:pt x="1" y="14553"/>
                    <a:pt x="1" y="32507"/>
                  </a:cubicBezTo>
                  <a:cubicBezTo>
                    <a:pt x="1" y="50446"/>
                    <a:pt x="14553" y="64999"/>
                    <a:pt x="32507" y="64999"/>
                  </a:cubicBezTo>
                  <a:cubicBezTo>
                    <a:pt x="50460" y="64999"/>
                    <a:pt x="64999" y="50446"/>
                    <a:pt x="64999" y="32507"/>
                  </a:cubicBezTo>
                  <a:cubicBezTo>
                    <a:pt x="64999" y="14553"/>
                    <a:pt x="50460" y="1"/>
                    <a:pt x="32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1500000" dist="28575">
                <a:schemeClr val="dk1">
                  <a:alpha val="2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29"/>
            <p:cNvSpPr/>
            <p:nvPr/>
          </p:nvSpPr>
          <p:spPr>
            <a:xfrm>
              <a:off x="-1066267" y="1719563"/>
              <a:ext cx="2127485" cy="2127485"/>
            </a:xfrm>
            <a:custGeom>
              <a:rect b="b" l="l" r="r" t="t"/>
              <a:pathLst>
                <a:path extrusionOk="0" fill="none" h="61227" w="61227">
                  <a:moveTo>
                    <a:pt x="61227" y="30613"/>
                  </a:moveTo>
                  <a:cubicBezTo>
                    <a:pt x="61227" y="47524"/>
                    <a:pt x="47525" y="61226"/>
                    <a:pt x="30613" y="61226"/>
                  </a:cubicBezTo>
                  <a:cubicBezTo>
                    <a:pt x="13702" y="61226"/>
                    <a:pt x="0" y="47524"/>
                    <a:pt x="0" y="30613"/>
                  </a:cubicBezTo>
                  <a:cubicBezTo>
                    <a:pt x="0" y="13702"/>
                    <a:pt x="13702" y="0"/>
                    <a:pt x="30613" y="0"/>
                  </a:cubicBezTo>
                  <a:cubicBezTo>
                    <a:pt x="47525" y="0"/>
                    <a:pt x="61227" y="13702"/>
                    <a:pt x="61227" y="30613"/>
                  </a:cubicBezTo>
                  <a:close/>
                </a:path>
              </a:pathLst>
            </a:custGeom>
            <a:noFill/>
            <a:ln cap="flat" cmpd="sng" w="8575">
              <a:solidFill>
                <a:schemeClr val="accent1"/>
              </a:solidFill>
              <a:prstDash val="solid"/>
              <a:miter lim="1371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29"/>
            <p:cNvSpPr/>
            <p:nvPr/>
          </p:nvSpPr>
          <p:spPr>
            <a:xfrm>
              <a:off x="-1069691" y="1710664"/>
              <a:ext cx="2127485" cy="2127485"/>
            </a:xfrm>
            <a:custGeom>
              <a:rect b="b" l="l" r="r" t="t"/>
              <a:pathLst>
                <a:path extrusionOk="0" fill="none" h="61227" w="61227">
                  <a:moveTo>
                    <a:pt x="61227" y="30613"/>
                  </a:moveTo>
                  <a:cubicBezTo>
                    <a:pt x="61227" y="47524"/>
                    <a:pt x="47525" y="61226"/>
                    <a:pt x="30613" y="61226"/>
                  </a:cubicBezTo>
                  <a:cubicBezTo>
                    <a:pt x="13702" y="61226"/>
                    <a:pt x="0" y="47524"/>
                    <a:pt x="0" y="30613"/>
                  </a:cubicBezTo>
                  <a:cubicBezTo>
                    <a:pt x="0" y="13702"/>
                    <a:pt x="13702" y="0"/>
                    <a:pt x="30613" y="0"/>
                  </a:cubicBezTo>
                  <a:cubicBezTo>
                    <a:pt x="47525" y="0"/>
                    <a:pt x="61227" y="13702"/>
                    <a:pt x="61227" y="30613"/>
                  </a:cubicBezTo>
                  <a:close/>
                </a:path>
              </a:pathLst>
            </a:custGeom>
            <a:noFill/>
            <a:ln cap="flat" cmpd="sng" w="8575">
              <a:solidFill>
                <a:srgbClr val="C2ECE9"/>
              </a:solidFill>
              <a:prstDash val="solid"/>
              <a:miter lim="1371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29"/>
            <p:cNvSpPr/>
            <p:nvPr/>
          </p:nvSpPr>
          <p:spPr>
            <a:xfrm>
              <a:off x="-1001065" y="1778804"/>
              <a:ext cx="2002637" cy="2003089"/>
            </a:xfrm>
            <a:custGeom>
              <a:rect b="b" l="l" r="r" t="t"/>
              <a:pathLst>
                <a:path extrusionOk="0" h="57647" w="57634">
                  <a:moveTo>
                    <a:pt x="28817" y="0"/>
                  </a:moveTo>
                  <a:cubicBezTo>
                    <a:pt x="12893" y="0"/>
                    <a:pt x="0" y="12907"/>
                    <a:pt x="0" y="28831"/>
                  </a:cubicBezTo>
                  <a:cubicBezTo>
                    <a:pt x="0" y="44741"/>
                    <a:pt x="12893" y="57647"/>
                    <a:pt x="28817" y="57647"/>
                  </a:cubicBezTo>
                  <a:cubicBezTo>
                    <a:pt x="44727" y="57647"/>
                    <a:pt x="57633" y="44741"/>
                    <a:pt x="57633" y="28831"/>
                  </a:cubicBezTo>
                  <a:cubicBezTo>
                    <a:pt x="57633" y="12907"/>
                    <a:pt x="44727" y="0"/>
                    <a:pt x="28817" y="0"/>
                  </a:cubicBezTo>
                  <a:close/>
                </a:path>
              </a:pathLst>
            </a:custGeom>
            <a:solidFill>
              <a:srgbClr val="9FD6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p29"/>
            <p:cNvSpPr/>
            <p:nvPr/>
          </p:nvSpPr>
          <p:spPr>
            <a:xfrm>
              <a:off x="-128938" y="2682413"/>
              <a:ext cx="315542" cy="248132"/>
            </a:xfrm>
            <a:custGeom>
              <a:rect b="b" l="l" r="r" t="t"/>
              <a:pathLst>
                <a:path extrusionOk="0" h="7141" w="9081">
                  <a:moveTo>
                    <a:pt x="7325" y="0"/>
                  </a:moveTo>
                  <a:lnTo>
                    <a:pt x="1208" y="2332"/>
                  </a:lnTo>
                  <a:cubicBezTo>
                    <a:pt x="1304" y="3333"/>
                    <a:pt x="1016" y="4334"/>
                    <a:pt x="412" y="5143"/>
                  </a:cubicBezTo>
                  <a:cubicBezTo>
                    <a:pt x="234" y="5390"/>
                    <a:pt x="1" y="5706"/>
                    <a:pt x="152" y="5980"/>
                  </a:cubicBezTo>
                  <a:cubicBezTo>
                    <a:pt x="234" y="6076"/>
                    <a:pt x="330" y="6158"/>
                    <a:pt x="440" y="6200"/>
                  </a:cubicBezTo>
                  <a:cubicBezTo>
                    <a:pt x="851" y="6405"/>
                    <a:pt x="1276" y="6570"/>
                    <a:pt x="1702" y="6680"/>
                  </a:cubicBezTo>
                  <a:cubicBezTo>
                    <a:pt x="2694" y="6984"/>
                    <a:pt x="3724" y="7140"/>
                    <a:pt x="4753" y="7140"/>
                  </a:cubicBezTo>
                  <a:cubicBezTo>
                    <a:pt x="4975" y="7140"/>
                    <a:pt x="5197" y="7133"/>
                    <a:pt x="5418" y="7118"/>
                  </a:cubicBezTo>
                  <a:cubicBezTo>
                    <a:pt x="6667" y="7022"/>
                    <a:pt x="7887" y="6597"/>
                    <a:pt x="8916" y="5884"/>
                  </a:cubicBezTo>
                  <a:cubicBezTo>
                    <a:pt x="8943" y="5870"/>
                    <a:pt x="8971" y="5843"/>
                    <a:pt x="8998" y="5815"/>
                  </a:cubicBezTo>
                  <a:cubicBezTo>
                    <a:pt x="9080" y="5706"/>
                    <a:pt x="8984" y="5555"/>
                    <a:pt x="8888" y="5445"/>
                  </a:cubicBezTo>
                  <a:cubicBezTo>
                    <a:pt x="8244" y="4705"/>
                    <a:pt x="7723" y="3868"/>
                    <a:pt x="7325" y="2963"/>
                  </a:cubicBezTo>
                  <a:cubicBezTo>
                    <a:pt x="7105" y="2496"/>
                    <a:pt x="6955" y="1989"/>
                    <a:pt x="6913" y="1468"/>
                  </a:cubicBezTo>
                  <a:cubicBezTo>
                    <a:pt x="6859" y="946"/>
                    <a:pt x="7009" y="425"/>
                    <a:pt x="7325" y="0"/>
                  </a:cubicBezTo>
                  <a:close/>
                </a:path>
              </a:pathLst>
            </a:custGeom>
            <a:solidFill>
              <a:srgbClr val="B882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p29"/>
            <p:cNvSpPr/>
            <p:nvPr/>
          </p:nvSpPr>
          <p:spPr>
            <a:xfrm>
              <a:off x="-684133" y="1219786"/>
              <a:ext cx="1368774" cy="684387"/>
            </a:xfrm>
            <a:custGeom>
              <a:rect b="b" l="l" r="r" t="t"/>
              <a:pathLst>
                <a:path extrusionOk="0" fill="none" h="19696" w="39392">
                  <a:moveTo>
                    <a:pt x="0" y="19696"/>
                  </a:moveTo>
                  <a:lnTo>
                    <a:pt x="19696" y="0"/>
                  </a:lnTo>
                  <a:lnTo>
                    <a:pt x="39391" y="19696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1371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5" name="Google Shape;3125;p29"/>
            <p:cNvSpPr/>
            <p:nvPr/>
          </p:nvSpPr>
          <p:spPr>
            <a:xfrm>
              <a:off x="-40748" y="1172112"/>
              <a:ext cx="81518" cy="81066"/>
            </a:xfrm>
            <a:custGeom>
              <a:rect b="b" l="l" r="r" t="t"/>
              <a:pathLst>
                <a:path extrusionOk="0" h="2333" w="2346">
                  <a:moveTo>
                    <a:pt x="1180" y="1"/>
                  </a:moveTo>
                  <a:cubicBezTo>
                    <a:pt x="535" y="1"/>
                    <a:pt x="0" y="522"/>
                    <a:pt x="0" y="1166"/>
                  </a:cubicBezTo>
                  <a:cubicBezTo>
                    <a:pt x="0" y="1811"/>
                    <a:pt x="535" y="2332"/>
                    <a:pt x="1180" y="2332"/>
                  </a:cubicBezTo>
                  <a:cubicBezTo>
                    <a:pt x="1824" y="2332"/>
                    <a:pt x="2346" y="1811"/>
                    <a:pt x="2346" y="1166"/>
                  </a:cubicBezTo>
                  <a:cubicBezTo>
                    <a:pt x="2346" y="522"/>
                    <a:pt x="1824" y="1"/>
                    <a:pt x="1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p29"/>
            <p:cNvSpPr/>
            <p:nvPr/>
          </p:nvSpPr>
          <p:spPr>
            <a:xfrm>
              <a:off x="-550216" y="2794230"/>
              <a:ext cx="1006566" cy="987072"/>
            </a:xfrm>
            <a:custGeom>
              <a:rect b="b" l="l" r="r" t="t"/>
              <a:pathLst>
                <a:path extrusionOk="0" h="28407" w="28968">
                  <a:moveTo>
                    <a:pt x="9288" y="0"/>
                  </a:moveTo>
                  <a:cubicBezTo>
                    <a:pt x="8841" y="0"/>
                    <a:pt x="8399" y="49"/>
                    <a:pt x="7969" y="142"/>
                  </a:cubicBezTo>
                  <a:cubicBezTo>
                    <a:pt x="4801" y="677"/>
                    <a:pt x="3607" y="2721"/>
                    <a:pt x="2469" y="5176"/>
                  </a:cubicBezTo>
                  <a:cubicBezTo>
                    <a:pt x="1207" y="7878"/>
                    <a:pt x="823" y="10895"/>
                    <a:pt x="453" y="13844"/>
                  </a:cubicBezTo>
                  <a:cubicBezTo>
                    <a:pt x="220" y="15641"/>
                    <a:pt x="0" y="17479"/>
                    <a:pt x="329" y="19248"/>
                  </a:cubicBezTo>
                  <a:cubicBezTo>
                    <a:pt x="700" y="21305"/>
                    <a:pt x="1797" y="23212"/>
                    <a:pt x="3265" y="24721"/>
                  </a:cubicBezTo>
                  <a:cubicBezTo>
                    <a:pt x="3237" y="24954"/>
                    <a:pt x="3210" y="25173"/>
                    <a:pt x="3182" y="25393"/>
                  </a:cubicBezTo>
                  <a:lnTo>
                    <a:pt x="3182" y="25475"/>
                  </a:lnTo>
                  <a:cubicBezTo>
                    <a:pt x="7165" y="27423"/>
                    <a:pt x="11501" y="28406"/>
                    <a:pt x="15850" y="28406"/>
                  </a:cubicBezTo>
                  <a:cubicBezTo>
                    <a:pt x="19155" y="28406"/>
                    <a:pt x="22466" y="27839"/>
                    <a:pt x="25635" y="26696"/>
                  </a:cubicBezTo>
                  <a:cubicBezTo>
                    <a:pt x="27308" y="20976"/>
                    <a:pt x="28967" y="15065"/>
                    <a:pt x="28364" y="9126"/>
                  </a:cubicBezTo>
                  <a:cubicBezTo>
                    <a:pt x="28158" y="7220"/>
                    <a:pt x="27692" y="5066"/>
                    <a:pt x="26320" y="3708"/>
                  </a:cubicBezTo>
                  <a:cubicBezTo>
                    <a:pt x="25004" y="2392"/>
                    <a:pt x="22480" y="2296"/>
                    <a:pt x="20697" y="1843"/>
                  </a:cubicBezTo>
                  <a:lnTo>
                    <a:pt x="20491" y="1925"/>
                  </a:lnTo>
                  <a:cubicBezTo>
                    <a:pt x="19730" y="2133"/>
                    <a:pt x="18949" y="2236"/>
                    <a:pt x="18169" y="2236"/>
                  </a:cubicBezTo>
                  <a:cubicBezTo>
                    <a:pt x="17094" y="2236"/>
                    <a:pt x="16022" y="2040"/>
                    <a:pt x="15005" y="1651"/>
                  </a:cubicBezTo>
                  <a:cubicBezTo>
                    <a:pt x="14004" y="1253"/>
                    <a:pt x="13071" y="677"/>
                    <a:pt x="12042" y="376"/>
                  </a:cubicBezTo>
                  <a:cubicBezTo>
                    <a:pt x="11343" y="184"/>
                    <a:pt x="10630" y="74"/>
                    <a:pt x="9917" y="33"/>
                  </a:cubicBezTo>
                  <a:cubicBezTo>
                    <a:pt x="9707" y="11"/>
                    <a:pt x="9497" y="0"/>
                    <a:pt x="9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7" name="Google Shape;3127;p29"/>
            <p:cNvSpPr/>
            <p:nvPr/>
          </p:nvSpPr>
          <p:spPr>
            <a:xfrm>
              <a:off x="-91271" y="2690509"/>
              <a:ext cx="195420" cy="122971"/>
            </a:xfrm>
            <a:custGeom>
              <a:rect b="b" l="l" r="r" t="t"/>
              <a:pathLst>
                <a:path extrusionOk="0" h="3539" w="5624">
                  <a:moveTo>
                    <a:pt x="5624" y="0"/>
                  </a:moveTo>
                  <a:lnTo>
                    <a:pt x="124" y="2085"/>
                  </a:lnTo>
                  <a:cubicBezTo>
                    <a:pt x="179" y="2579"/>
                    <a:pt x="137" y="3059"/>
                    <a:pt x="0" y="3539"/>
                  </a:cubicBezTo>
                  <a:cubicBezTo>
                    <a:pt x="700" y="3374"/>
                    <a:pt x="1386" y="3141"/>
                    <a:pt x="2030" y="2853"/>
                  </a:cubicBezTo>
                  <a:cubicBezTo>
                    <a:pt x="3443" y="2208"/>
                    <a:pt x="4952" y="1468"/>
                    <a:pt x="5624" y="0"/>
                  </a:cubicBezTo>
                  <a:close/>
                </a:path>
              </a:pathLst>
            </a:custGeom>
            <a:solidFill>
              <a:srgbClr val="9765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p29"/>
            <p:cNvSpPr/>
            <p:nvPr/>
          </p:nvSpPr>
          <p:spPr>
            <a:xfrm>
              <a:off x="10226" y="2813445"/>
              <a:ext cx="224052" cy="215921"/>
            </a:xfrm>
            <a:custGeom>
              <a:rect b="b" l="l" r="r" t="t"/>
              <a:pathLst>
                <a:path extrusionOk="0" h="6214" w="6448">
                  <a:moveTo>
                    <a:pt x="3731" y="1"/>
                  </a:moveTo>
                  <a:cubicBezTo>
                    <a:pt x="2538" y="1139"/>
                    <a:pt x="1" y="1455"/>
                    <a:pt x="1" y="1455"/>
                  </a:cubicBezTo>
                  <a:cubicBezTo>
                    <a:pt x="289" y="3059"/>
                    <a:pt x="673" y="4650"/>
                    <a:pt x="1167" y="6214"/>
                  </a:cubicBezTo>
                  <a:cubicBezTo>
                    <a:pt x="3004" y="5213"/>
                    <a:pt x="6447" y="1660"/>
                    <a:pt x="6447" y="1660"/>
                  </a:cubicBezTo>
                  <a:lnTo>
                    <a:pt x="37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29"/>
            <p:cNvSpPr/>
            <p:nvPr/>
          </p:nvSpPr>
          <p:spPr>
            <a:xfrm>
              <a:off x="-145130" y="2803925"/>
              <a:ext cx="151569" cy="225442"/>
            </a:xfrm>
            <a:custGeom>
              <a:rect b="b" l="l" r="r" t="t"/>
              <a:pathLst>
                <a:path extrusionOk="0" h="6488" w="4362">
                  <a:moveTo>
                    <a:pt x="1619" y="1"/>
                  </a:moveTo>
                  <a:cubicBezTo>
                    <a:pt x="1477" y="101"/>
                    <a:pt x="1250" y="135"/>
                    <a:pt x="1010" y="135"/>
                  </a:cubicBezTo>
                  <a:cubicBezTo>
                    <a:pt x="531" y="135"/>
                    <a:pt x="1" y="1"/>
                    <a:pt x="0" y="1"/>
                  </a:cubicBezTo>
                  <a:lnTo>
                    <a:pt x="0" y="1"/>
                  </a:lnTo>
                  <a:cubicBezTo>
                    <a:pt x="234" y="3525"/>
                    <a:pt x="2538" y="6488"/>
                    <a:pt x="2538" y="6488"/>
                  </a:cubicBezTo>
                  <a:cubicBezTo>
                    <a:pt x="3265" y="4472"/>
                    <a:pt x="4362" y="1701"/>
                    <a:pt x="4362" y="1701"/>
                  </a:cubicBezTo>
                  <a:cubicBezTo>
                    <a:pt x="2428" y="1290"/>
                    <a:pt x="1619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29"/>
            <p:cNvSpPr/>
            <p:nvPr/>
          </p:nvSpPr>
          <p:spPr>
            <a:xfrm>
              <a:off x="-97943" y="2873142"/>
              <a:ext cx="112964" cy="894470"/>
            </a:xfrm>
            <a:custGeom>
              <a:rect b="b" l="l" r="r" t="t"/>
              <a:pathLst>
                <a:path extrusionOk="0" h="25742" w="3251">
                  <a:moveTo>
                    <a:pt x="3127" y="1"/>
                  </a:moveTo>
                  <a:cubicBezTo>
                    <a:pt x="3062" y="1"/>
                    <a:pt x="2990" y="45"/>
                    <a:pt x="2977" y="134"/>
                  </a:cubicBezTo>
                  <a:cubicBezTo>
                    <a:pt x="2771" y="1767"/>
                    <a:pt x="2442" y="3385"/>
                    <a:pt x="2085" y="5017"/>
                  </a:cubicBezTo>
                  <a:cubicBezTo>
                    <a:pt x="1742" y="6636"/>
                    <a:pt x="1358" y="8227"/>
                    <a:pt x="1029" y="9845"/>
                  </a:cubicBezTo>
                  <a:cubicBezTo>
                    <a:pt x="672" y="11450"/>
                    <a:pt x="412" y="13068"/>
                    <a:pt x="233" y="14700"/>
                  </a:cubicBezTo>
                  <a:cubicBezTo>
                    <a:pt x="55" y="16401"/>
                    <a:pt x="0" y="18116"/>
                    <a:pt x="41" y="19816"/>
                  </a:cubicBezTo>
                  <a:cubicBezTo>
                    <a:pt x="69" y="21531"/>
                    <a:pt x="179" y="23245"/>
                    <a:pt x="288" y="24960"/>
                  </a:cubicBezTo>
                  <a:cubicBezTo>
                    <a:pt x="302" y="25179"/>
                    <a:pt x="329" y="25398"/>
                    <a:pt x="343" y="25618"/>
                  </a:cubicBezTo>
                  <a:cubicBezTo>
                    <a:pt x="343" y="25700"/>
                    <a:pt x="412" y="25741"/>
                    <a:pt x="479" y="25741"/>
                  </a:cubicBezTo>
                  <a:cubicBezTo>
                    <a:pt x="545" y="25741"/>
                    <a:pt x="611" y="25700"/>
                    <a:pt x="604" y="25618"/>
                  </a:cubicBezTo>
                  <a:cubicBezTo>
                    <a:pt x="494" y="23903"/>
                    <a:pt x="371" y="22189"/>
                    <a:pt x="316" y="20475"/>
                  </a:cubicBezTo>
                  <a:cubicBezTo>
                    <a:pt x="261" y="18760"/>
                    <a:pt x="302" y="17046"/>
                    <a:pt x="425" y="15345"/>
                  </a:cubicBezTo>
                  <a:cubicBezTo>
                    <a:pt x="590" y="13685"/>
                    <a:pt x="837" y="12053"/>
                    <a:pt x="1180" y="10435"/>
                  </a:cubicBezTo>
                  <a:cubicBezTo>
                    <a:pt x="1495" y="8816"/>
                    <a:pt x="1879" y="7212"/>
                    <a:pt x="2236" y="5593"/>
                  </a:cubicBezTo>
                  <a:cubicBezTo>
                    <a:pt x="2593" y="3989"/>
                    <a:pt x="2922" y="2370"/>
                    <a:pt x="3155" y="738"/>
                  </a:cubicBezTo>
                  <a:cubicBezTo>
                    <a:pt x="3196" y="532"/>
                    <a:pt x="3223" y="326"/>
                    <a:pt x="3237" y="134"/>
                  </a:cubicBezTo>
                  <a:cubicBezTo>
                    <a:pt x="3251" y="45"/>
                    <a:pt x="3193" y="1"/>
                    <a:pt x="3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1" name="Google Shape;3131;p29"/>
            <p:cNvSpPr/>
            <p:nvPr/>
          </p:nvSpPr>
          <p:spPr>
            <a:xfrm>
              <a:off x="-36474" y="2924012"/>
              <a:ext cx="61990" cy="53129"/>
            </a:xfrm>
            <a:custGeom>
              <a:rect b="b" l="l" r="r" t="t"/>
              <a:pathLst>
                <a:path extrusionOk="0" h="1529" w="1784">
                  <a:moveTo>
                    <a:pt x="1029" y="1"/>
                  </a:moveTo>
                  <a:cubicBezTo>
                    <a:pt x="343" y="1"/>
                    <a:pt x="1" y="824"/>
                    <a:pt x="481" y="1304"/>
                  </a:cubicBezTo>
                  <a:cubicBezTo>
                    <a:pt x="636" y="1459"/>
                    <a:pt x="826" y="1528"/>
                    <a:pt x="1014" y="1528"/>
                  </a:cubicBezTo>
                  <a:cubicBezTo>
                    <a:pt x="1406" y="1528"/>
                    <a:pt x="1784" y="1224"/>
                    <a:pt x="1784" y="769"/>
                  </a:cubicBezTo>
                  <a:cubicBezTo>
                    <a:pt x="1784" y="344"/>
                    <a:pt x="1441" y="1"/>
                    <a:pt x="1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2" name="Google Shape;3132;p29"/>
            <p:cNvSpPr/>
            <p:nvPr/>
          </p:nvSpPr>
          <p:spPr>
            <a:xfrm>
              <a:off x="-109375" y="3384868"/>
              <a:ext cx="52920" cy="52955"/>
            </a:xfrm>
            <a:custGeom>
              <a:rect b="b" l="l" r="r" t="t"/>
              <a:pathLst>
                <a:path extrusionOk="0" h="1524" w="1523">
                  <a:moveTo>
                    <a:pt x="754" y="1"/>
                  </a:moveTo>
                  <a:cubicBezTo>
                    <a:pt x="329" y="1"/>
                    <a:pt x="0" y="344"/>
                    <a:pt x="0" y="755"/>
                  </a:cubicBezTo>
                  <a:cubicBezTo>
                    <a:pt x="0" y="1180"/>
                    <a:pt x="329" y="1523"/>
                    <a:pt x="754" y="1523"/>
                  </a:cubicBezTo>
                  <a:cubicBezTo>
                    <a:pt x="1180" y="1523"/>
                    <a:pt x="1523" y="1180"/>
                    <a:pt x="1523" y="755"/>
                  </a:cubicBezTo>
                  <a:cubicBezTo>
                    <a:pt x="1523" y="344"/>
                    <a:pt x="1180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3" name="Google Shape;3133;p29"/>
            <p:cNvSpPr/>
            <p:nvPr/>
          </p:nvSpPr>
          <p:spPr>
            <a:xfrm>
              <a:off x="-82689" y="3132775"/>
              <a:ext cx="61990" cy="53546"/>
            </a:xfrm>
            <a:custGeom>
              <a:rect b="b" l="l" r="r" t="t"/>
              <a:pathLst>
                <a:path extrusionOk="0" h="1541" w="1784">
                  <a:moveTo>
                    <a:pt x="1015" y="0"/>
                  </a:moveTo>
                  <a:cubicBezTo>
                    <a:pt x="343" y="14"/>
                    <a:pt x="0" y="823"/>
                    <a:pt x="480" y="1317"/>
                  </a:cubicBezTo>
                  <a:cubicBezTo>
                    <a:pt x="635" y="1471"/>
                    <a:pt x="825" y="1541"/>
                    <a:pt x="1011" y="1541"/>
                  </a:cubicBezTo>
                  <a:cubicBezTo>
                    <a:pt x="1405" y="1541"/>
                    <a:pt x="1783" y="1233"/>
                    <a:pt x="1783" y="768"/>
                  </a:cubicBezTo>
                  <a:cubicBezTo>
                    <a:pt x="1783" y="343"/>
                    <a:pt x="1440" y="0"/>
                    <a:pt x="1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29"/>
            <p:cNvSpPr/>
            <p:nvPr/>
          </p:nvSpPr>
          <p:spPr>
            <a:xfrm>
              <a:off x="-361989" y="2103345"/>
              <a:ext cx="182112" cy="270023"/>
            </a:xfrm>
            <a:custGeom>
              <a:rect b="b" l="l" r="r" t="t"/>
              <a:pathLst>
                <a:path extrusionOk="0" h="7771" w="5241">
                  <a:moveTo>
                    <a:pt x="2917" y="1"/>
                  </a:moveTo>
                  <a:cubicBezTo>
                    <a:pt x="2539" y="1"/>
                    <a:pt x="2158" y="98"/>
                    <a:pt x="1811" y="302"/>
                  </a:cubicBezTo>
                  <a:cubicBezTo>
                    <a:pt x="1002" y="769"/>
                    <a:pt x="467" y="1743"/>
                    <a:pt x="234" y="2758"/>
                  </a:cubicBezTo>
                  <a:cubicBezTo>
                    <a:pt x="1" y="3773"/>
                    <a:pt x="28" y="4829"/>
                    <a:pt x="97" y="5857"/>
                  </a:cubicBezTo>
                  <a:cubicBezTo>
                    <a:pt x="124" y="6461"/>
                    <a:pt x="207" y="7119"/>
                    <a:pt x="591" y="7489"/>
                  </a:cubicBezTo>
                  <a:cubicBezTo>
                    <a:pt x="794" y="7685"/>
                    <a:pt x="1047" y="7771"/>
                    <a:pt x="1308" y="7771"/>
                  </a:cubicBezTo>
                  <a:cubicBezTo>
                    <a:pt x="1558" y="7771"/>
                    <a:pt x="1816" y="7692"/>
                    <a:pt x="2044" y="7558"/>
                  </a:cubicBezTo>
                  <a:cubicBezTo>
                    <a:pt x="2497" y="7270"/>
                    <a:pt x="2840" y="6804"/>
                    <a:pt x="3142" y="6324"/>
                  </a:cubicBezTo>
                  <a:cubicBezTo>
                    <a:pt x="4047" y="4897"/>
                    <a:pt x="4746" y="3347"/>
                    <a:pt x="5240" y="1729"/>
                  </a:cubicBezTo>
                  <a:lnTo>
                    <a:pt x="4623" y="796"/>
                  </a:lnTo>
                  <a:cubicBezTo>
                    <a:pt x="4184" y="279"/>
                    <a:pt x="3555" y="1"/>
                    <a:pt x="291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29"/>
            <p:cNvSpPr/>
            <p:nvPr/>
          </p:nvSpPr>
          <p:spPr>
            <a:xfrm>
              <a:off x="-343851" y="1972347"/>
              <a:ext cx="720142" cy="789845"/>
            </a:xfrm>
            <a:custGeom>
              <a:rect b="b" l="l" r="r" t="t"/>
              <a:pathLst>
                <a:path extrusionOk="0" h="22731" w="20725">
                  <a:moveTo>
                    <a:pt x="10494" y="1"/>
                  </a:moveTo>
                  <a:cubicBezTo>
                    <a:pt x="8745" y="1"/>
                    <a:pt x="7030" y="393"/>
                    <a:pt x="5857" y="1233"/>
                  </a:cubicBezTo>
                  <a:cubicBezTo>
                    <a:pt x="4005" y="2536"/>
                    <a:pt x="3155" y="4374"/>
                    <a:pt x="2277" y="6459"/>
                  </a:cubicBezTo>
                  <a:cubicBezTo>
                    <a:pt x="1454" y="8393"/>
                    <a:pt x="686" y="10382"/>
                    <a:pt x="343" y="12453"/>
                  </a:cubicBezTo>
                  <a:cubicBezTo>
                    <a:pt x="0" y="14537"/>
                    <a:pt x="110" y="16732"/>
                    <a:pt x="974" y="18652"/>
                  </a:cubicBezTo>
                  <a:cubicBezTo>
                    <a:pt x="1838" y="20572"/>
                    <a:pt x="3552" y="22163"/>
                    <a:pt x="5610" y="22588"/>
                  </a:cubicBezTo>
                  <a:cubicBezTo>
                    <a:pt x="6105" y="22684"/>
                    <a:pt x="6606" y="22730"/>
                    <a:pt x="7108" y="22730"/>
                  </a:cubicBezTo>
                  <a:cubicBezTo>
                    <a:pt x="7399" y="22730"/>
                    <a:pt x="7691" y="22715"/>
                    <a:pt x="7983" y="22684"/>
                  </a:cubicBezTo>
                  <a:cubicBezTo>
                    <a:pt x="10547" y="22465"/>
                    <a:pt x="13085" y="21519"/>
                    <a:pt x="14991" y="19790"/>
                  </a:cubicBezTo>
                  <a:cubicBezTo>
                    <a:pt x="16898" y="18062"/>
                    <a:pt x="18132" y="15525"/>
                    <a:pt x="18050" y="12960"/>
                  </a:cubicBezTo>
                  <a:lnTo>
                    <a:pt x="19696" y="11465"/>
                  </a:lnTo>
                  <a:cubicBezTo>
                    <a:pt x="19833" y="10533"/>
                    <a:pt x="20724" y="9147"/>
                    <a:pt x="20587" y="8215"/>
                  </a:cubicBezTo>
                  <a:cubicBezTo>
                    <a:pt x="20066" y="4607"/>
                    <a:pt x="18283" y="3016"/>
                    <a:pt x="15732" y="1357"/>
                  </a:cubicBezTo>
                  <a:cubicBezTo>
                    <a:pt x="14400" y="479"/>
                    <a:pt x="12426" y="1"/>
                    <a:pt x="10494" y="1"/>
                  </a:cubicBezTo>
                  <a:close/>
                </a:path>
              </a:pathLst>
            </a:custGeom>
            <a:solidFill>
              <a:srgbClr val="B882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29"/>
            <p:cNvSpPr/>
            <p:nvPr/>
          </p:nvSpPr>
          <p:spPr>
            <a:xfrm>
              <a:off x="137020" y="2230799"/>
              <a:ext cx="282150" cy="322005"/>
            </a:xfrm>
            <a:custGeom>
              <a:rect b="b" l="l" r="r" t="t"/>
              <a:pathLst>
                <a:path extrusionOk="0" h="9267" w="8120">
                  <a:moveTo>
                    <a:pt x="4343" y="1"/>
                  </a:moveTo>
                  <a:cubicBezTo>
                    <a:pt x="4142" y="1"/>
                    <a:pt x="3942" y="13"/>
                    <a:pt x="3744" y="36"/>
                  </a:cubicBezTo>
                  <a:cubicBezTo>
                    <a:pt x="2921" y="132"/>
                    <a:pt x="2099" y="434"/>
                    <a:pt x="1522" y="1010"/>
                  </a:cubicBezTo>
                  <a:cubicBezTo>
                    <a:pt x="974" y="1558"/>
                    <a:pt x="672" y="2313"/>
                    <a:pt x="466" y="3067"/>
                  </a:cubicBezTo>
                  <a:cubicBezTo>
                    <a:pt x="137" y="4288"/>
                    <a:pt x="0" y="5604"/>
                    <a:pt x="398" y="6811"/>
                  </a:cubicBezTo>
                  <a:cubicBezTo>
                    <a:pt x="782" y="8018"/>
                    <a:pt x="1783" y="9074"/>
                    <a:pt x="3031" y="9266"/>
                  </a:cubicBezTo>
                  <a:lnTo>
                    <a:pt x="6268" y="7086"/>
                  </a:lnTo>
                  <a:cubicBezTo>
                    <a:pt x="7160" y="6277"/>
                    <a:pt x="7818" y="5179"/>
                    <a:pt x="7969" y="4000"/>
                  </a:cubicBezTo>
                  <a:cubicBezTo>
                    <a:pt x="8120" y="2806"/>
                    <a:pt x="7681" y="1517"/>
                    <a:pt x="6748" y="763"/>
                  </a:cubicBezTo>
                  <a:cubicBezTo>
                    <a:pt x="6079" y="228"/>
                    <a:pt x="5211" y="1"/>
                    <a:pt x="434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29"/>
            <p:cNvSpPr/>
            <p:nvPr/>
          </p:nvSpPr>
          <p:spPr>
            <a:xfrm>
              <a:off x="225661" y="2432335"/>
              <a:ext cx="174467" cy="190277"/>
            </a:xfrm>
            <a:custGeom>
              <a:rect b="b" l="l" r="r" t="t"/>
              <a:pathLst>
                <a:path extrusionOk="0" h="5476" w="5021">
                  <a:moveTo>
                    <a:pt x="3433" y="1"/>
                  </a:moveTo>
                  <a:cubicBezTo>
                    <a:pt x="3172" y="1"/>
                    <a:pt x="2905" y="58"/>
                    <a:pt x="2661" y="147"/>
                  </a:cubicBezTo>
                  <a:cubicBezTo>
                    <a:pt x="1893" y="422"/>
                    <a:pt x="851" y="1272"/>
                    <a:pt x="261" y="3096"/>
                  </a:cubicBezTo>
                  <a:lnTo>
                    <a:pt x="261" y="3082"/>
                  </a:lnTo>
                  <a:cubicBezTo>
                    <a:pt x="96" y="3494"/>
                    <a:pt x="0" y="3919"/>
                    <a:pt x="0" y="4358"/>
                  </a:cubicBezTo>
                  <a:cubicBezTo>
                    <a:pt x="28" y="4797"/>
                    <a:pt x="247" y="5250"/>
                    <a:pt x="659" y="5414"/>
                  </a:cubicBezTo>
                  <a:cubicBezTo>
                    <a:pt x="809" y="5455"/>
                    <a:pt x="964" y="5476"/>
                    <a:pt x="1116" y="5476"/>
                  </a:cubicBezTo>
                  <a:cubicBezTo>
                    <a:pt x="1269" y="5476"/>
                    <a:pt x="1420" y="5455"/>
                    <a:pt x="1564" y="5414"/>
                  </a:cubicBezTo>
                  <a:cubicBezTo>
                    <a:pt x="2551" y="5195"/>
                    <a:pt x="3443" y="4660"/>
                    <a:pt x="4087" y="3892"/>
                  </a:cubicBezTo>
                  <a:cubicBezTo>
                    <a:pt x="4718" y="3124"/>
                    <a:pt x="5020" y="2054"/>
                    <a:pt x="4746" y="1080"/>
                  </a:cubicBezTo>
                  <a:cubicBezTo>
                    <a:pt x="4677" y="765"/>
                    <a:pt x="4499" y="477"/>
                    <a:pt x="4252" y="257"/>
                  </a:cubicBezTo>
                  <a:cubicBezTo>
                    <a:pt x="4018" y="74"/>
                    <a:pt x="3730" y="1"/>
                    <a:pt x="3433" y="1"/>
                  </a:cubicBezTo>
                  <a:close/>
                </a:path>
              </a:pathLst>
            </a:custGeom>
            <a:solidFill>
              <a:srgbClr val="B882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29"/>
            <p:cNvSpPr/>
            <p:nvPr/>
          </p:nvSpPr>
          <p:spPr>
            <a:xfrm>
              <a:off x="-46482" y="2278612"/>
              <a:ext cx="173807" cy="106258"/>
            </a:xfrm>
            <a:custGeom>
              <a:rect b="b" l="l" r="r" t="t"/>
              <a:pathLst>
                <a:path extrusionOk="0" h="3058" w="5002">
                  <a:moveTo>
                    <a:pt x="1230" y="0"/>
                  </a:moveTo>
                  <a:cubicBezTo>
                    <a:pt x="1154" y="0"/>
                    <a:pt x="1078" y="6"/>
                    <a:pt x="1002" y="18"/>
                  </a:cubicBezTo>
                  <a:cubicBezTo>
                    <a:pt x="481" y="86"/>
                    <a:pt x="1" y="594"/>
                    <a:pt x="179" y="1060"/>
                  </a:cubicBezTo>
                  <a:cubicBezTo>
                    <a:pt x="261" y="1266"/>
                    <a:pt x="700" y="1376"/>
                    <a:pt x="920" y="1417"/>
                  </a:cubicBezTo>
                  <a:cubicBezTo>
                    <a:pt x="1852" y="1650"/>
                    <a:pt x="2030" y="1650"/>
                    <a:pt x="2703" y="1965"/>
                  </a:cubicBezTo>
                  <a:cubicBezTo>
                    <a:pt x="3032" y="2116"/>
                    <a:pt x="3416" y="2391"/>
                    <a:pt x="3745" y="2528"/>
                  </a:cubicBezTo>
                  <a:cubicBezTo>
                    <a:pt x="3985" y="2628"/>
                    <a:pt x="4635" y="3057"/>
                    <a:pt x="4878" y="3057"/>
                  </a:cubicBezTo>
                  <a:cubicBezTo>
                    <a:pt x="4967" y="3057"/>
                    <a:pt x="5001" y="2999"/>
                    <a:pt x="4938" y="2843"/>
                  </a:cubicBezTo>
                  <a:cubicBezTo>
                    <a:pt x="4801" y="2267"/>
                    <a:pt x="4486" y="1746"/>
                    <a:pt x="4019" y="1362"/>
                  </a:cubicBezTo>
                  <a:cubicBezTo>
                    <a:pt x="3567" y="964"/>
                    <a:pt x="3045" y="635"/>
                    <a:pt x="2497" y="388"/>
                  </a:cubicBezTo>
                  <a:cubicBezTo>
                    <a:pt x="2099" y="189"/>
                    <a:pt x="1671" y="0"/>
                    <a:pt x="123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29"/>
            <p:cNvSpPr/>
            <p:nvPr/>
          </p:nvSpPr>
          <p:spPr>
            <a:xfrm>
              <a:off x="-290027" y="2211028"/>
              <a:ext cx="158275" cy="64248"/>
            </a:xfrm>
            <a:custGeom>
              <a:rect b="b" l="l" r="r" t="t"/>
              <a:pathLst>
                <a:path extrusionOk="0" h="1849" w="4555">
                  <a:moveTo>
                    <a:pt x="1612" y="1"/>
                  </a:moveTo>
                  <a:cubicBezTo>
                    <a:pt x="1182" y="1"/>
                    <a:pt x="766" y="137"/>
                    <a:pt x="412" y="385"/>
                  </a:cubicBezTo>
                  <a:cubicBezTo>
                    <a:pt x="1" y="605"/>
                    <a:pt x="1043" y="728"/>
                    <a:pt x="1318" y="824"/>
                  </a:cubicBezTo>
                  <a:cubicBezTo>
                    <a:pt x="1578" y="920"/>
                    <a:pt x="1962" y="962"/>
                    <a:pt x="2223" y="1044"/>
                  </a:cubicBezTo>
                  <a:cubicBezTo>
                    <a:pt x="2785" y="1208"/>
                    <a:pt x="2909" y="1291"/>
                    <a:pt x="3594" y="1661"/>
                  </a:cubicBezTo>
                  <a:cubicBezTo>
                    <a:pt x="3728" y="1728"/>
                    <a:pt x="3968" y="1848"/>
                    <a:pt x="4128" y="1848"/>
                  </a:cubicBezTo>
                  <a:cubicBezTo>
                    <a:pt x="4166" y="1848"/>
                    <a:pt x="4199" y="1841"/>
                    <a:pt x="4225" y="1826"/>
                  </a:cubicBezTo>
                  <a:cubicBezTo>
                    <a:pt x="4554" y="1647"/>
                    <a:pt x="4486" y="1099"/>
                    <a:pt x="4198" y="783"/>
                  </a:cubicBezTo>
                  <a:cubicBezTo>
                    <a:pt x="3910" y="468"/>
                    <a:pt x="3498" y="331"/>
                    <a:pt x="3087" y="235"/>
                  </a:cubicBezTo>
                  <a:cubicBezTo>
                    <a:pt x="2634" y="97"/>
                    <a:pt x="2154" y="15"/>
                    <a:pt x="1674" y="1"/>
                  </a:cubicBezTo>
                  <a:cubicBezTo>
                    <a:pt x="1654" y="1"/>
                    <a:pt x="1633" y="1"/>
                    <a:pt x="1612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29"/>
            <p:cNvSpPr/>
            <p:nvPr/>
          </p:nvSpPr>
          <p:spPr>
            <a:xfrm>
              <a:off x="-194680" y="2330212"/>
              <a:ext cx="86765" cy="137357"/>
            </a:xfrm>
            <a:custGeom>
              <a:rect b="b" l="l" r="r" t="t"/>
              <a:pathLst>
                <a:path extrusionOk="0" h="3953" w="2497">
                  <a:moveTo>
                    <a:pt x="2428" y="0"/>
                  </a:moveTo>
                  <a:cubicBezTo>
                    <a:pt x="2400" y="0"/>
                    <a:pt x="2428" y="1331"/>
                    <a:pt x="1618" y="1797"/>
                  </a:cubicBezTo>
                  <a:cubicBezTo>
                    <a:pt x="1193" y="2044"/>
                    <a:pt x="823" y="1962"/>
                    <a:pt x="315" y="2346"/>
                  </a:cubicBezTo>
                  <a:cubicBezTo>
                    <a:pt x="123" y="2469"/>
                    <a:pt x="0" y="2689"/>
                    <a:pt x="0" y="2922"/>
                  </a:cubicBezTo>
                  <a:cubicBezTo>
                    <a:pt x="27" y="3114"/>
                    <a:pt x="123" y="3292"/>
                    <a:pt x="247" y="3429"/>
                  </a:cubicBezTo>
                  <a:cubicBezTo>
                    <a:pt x="469" y="3691"/>
                    <a:pt x="866" y="3952"/>
                    <a:pt x="1152" y="3952"/>
                  </a:cubicBezTo>
                  <a:cubicBezTo>
                    <a:pt x="1166" y="3952"/>
                    <a:pt x="1180" y="3952"/>
                    <a:pt x="1193" y="3950"/>
                  </a:cubicBezTo>
                  <a:cubicBezTo>
                    <a:pt x="2181" y="3827"/>
                    <a:pt x="2496" y="14"/>
                    <a:pt x="2428" y="0"/>
                  </a:cubicBezTo>
                  <a:close/>
                </a:path>
              </a:pathLst>
            </a:custGeom>
            <a:solidFill>
              <a:srgbClr val="9765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29"/>
            <p:cNvSpPr/>
            <p:nvPr/>
          </p:nvSpPr>
          <p:spPr>
            <a:xfrm>
              <a:off x="-56003" y="2390082"/>
              <a:ext cx="87807" cy="55839"/>
            </a:xfrm>
            <a:custGeom>
              <a:rect b="b" l="l" r="r" t="t"/>
              <a:pathLst>
                <a:path extrusionOk="0" h="1607" w="2527">
                  <a:moveTo>
                    <a:pt x="1127" y="0"/>
                  </a:moveTo>
                  <a:cubicBezTo>
                    <a:pt x="1014" y="0"/>
                    <a:pt x="898" y="18"/>
                    <a:pt x="782" y="47"/>
                  </a:cubicBezTo>
                  <a:cubicBezTo>
                    <a:pt x="535" y="129"/>
                    <a:pt x="302" y="239"/>
                    <a:pt x="83" y="376"/>
                  </a:cubicBezTo>
                  <a:cubicBezTo>
                    <a:pt x="1" y="422"/>
                    <a:pt x="48" y="539"/>
                    <a:pt x="132" y="539"/>
                  </a:cubicBezTo>
                  <a:cubicBezTo>
                    <a:pt x="146" y="539"/>
                    <a:pt x="162" y="535"/>
                    <a:pt x="179" y="527"/>
                  </a:cubicBezTo>
                  <a:lnTo>
                    <a:pt x="179" y="527"/>
                  </a:lnTo>
                  <a:lnTo>
                    <a:pt x="165" y="540"/>
                  </a:lnTo>
                  <a:cubicBezTo>
                    <a:pt x="457" y="365"/>
                    <a:pt x="789" y="180"/>
                    <a:pt x="1136" y="180"/>
                  </a:cubicBezTo>
                  <a:cubicBezTo>
                    <a:pt x="1196" y="180"/>
                    <a:pt x="1256" y="185"/>
                    <a:pt x="1317" y="198"/>
                  </a:cubicBezTo>
                  <a:cubicBezTo>
                    <a:pt x="1660" y="307"/>
                    <a:pt x="1948" y="554"/>
                    <a:pt x="2099" y="883"/>
                  </a:cubicBezTo>
                  <a:cubicBezTo>
                    <a:pt x="2195" y="1103"/>
                    <a:pt x="2277" y="1322"/>
                    <a:pt x="2346" y="1542"/>
                  </a:cubicBezTo>
                  <a:cubicBezTo>
                    <a:pt x="2357" y="1587"/>
                    <a:pt x="2391" y="1606"/>
                    <a:pt x="2426" y="1606"/>
                  </a:cubicBezTo>
                  <a:cubicBezTo>
                    <a:pt x="2476" y="1606"/>
                    <a:pt x="2526" y="1565"/>
                    <a:pt x="2510" y="1500"/>
                  </a:cubicBezTo>
                  <a:cubicBezTo>
                    <a:pt x="2387" y="1075"/>
                    <a:pt x="2250" y="650"/>
                    <a:pt x="1934" y="348"/>
                  </a:cubicBezTo>
                  <a:cubicBezTo>
                    <a:pt x="1783" y="211"/>
                    <a:pt x="1619" y="102"/>
                    <a:pt x="1427" y="47"/>
                  </a:cubicBezTo>
                  <a:cubicBezTo>
                    <a:pt x="1329" y="14"/>
                    <a:pt x="1229" y="0"/>
                    <a:pt x="1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29"/>
            <p:cNvSpPr/>
            <p:nvPr/>
          </p:nvSpPr>
          <p:spPr>
            <a:xfrm>
              <a:off x="-275294" y="2302136"/>
              <a:ext cx="87876" cy="55804"/>
            </a:xfrm>
            <a:custGeom>
              <a:rect b="b" l="l" r="r" t="t"/>
              <a:pathLst>
                <a:path extrusionOk="0" h="1606" w="2529">
                  <a:moveTo>
                    <a:pt x="1119" y="1"/>
                  </a:moveTo>
                  <a:cubicBezTo>
                    <a:pt x="1005" y="1"/>
                    <a:pt x="892" y="18"/>
                    <a:pt x="784" y="54"/>
                  </a:cubicBezTo>
                  <a:cubicBezTo>
                    <a:pt x="537" y="136"/>
                    <a:pt x="304" y="246"/>
                    <a:pt x="84" y="383"/>
                  </a:cubicBezTo>
                  <a:cubicBezTo>
                    <a:pt x="1" y="431"/>
                    <a:pt x="53" y="542"/>
                    <a:pt x="131" y="542"/>
                  </a:cubicBezTo>
                  <a:cubicBezTo>
                    <a:pt x="142" y="542"/>
                    <a:pt x="154" y="539"/>
                    <a:pt x="167" y="534"/>
                  </a:cubicBezTo>
                  <a:cubicBezTo>
                    <a:pt x="455" y="373"/>
                    <a:pt x="781" y="183"/>
                    <a:pt x="1122" y="183"/>
                  </a:cubicBezTo>
                  <a:cubicBezTo>
                    <a:pt x="1187" y="183"/>
                    <a:pt x="1253" y="189"/>
                    <a:pt x="1319" y="205"/>
                  </a:cubicBezTo>
                  <a:cubicBezTo>
                    <a:pt x="1662" y="301"/>
                    <a:pt x="1950" y="548"/>
                    <a:pt x="2101" y="891"/>
                  </a:cubicBezTo>
                  <a:cubicBezTo>
                    <a:pt x="2197" y="1096"/>
                    <a:pt x="2279" y="1316"/>
                    <a:pt x="2334" y="1535"/>
                  </a:cubicBezTo>
                  <a:cubicBezTo>
                    <a:pt x="2345" y="1585"/>
                    <a:pt x="2380" y="1606"/>
                    <a:pt x="2417" y="1606"/>
                  </a:cubicBezTo>
                  <a:cubicBezTo>
                    <a:pt x="2471" y="1606"/>
                    <a:pt x="2528" y="1560"/>
                    <a:pt x="2512" y="1494"/>
                  </a:cubicBezTo>
                  <a:cubicBezTo>
                    <a:pt x="2389" y="1083"/>
                    <a:pt x="2238" y="657"/>
                    <a:pt x="1922" y="342"/>
                  </a:cubicBezTo>
                  <a:cubicBezTo>
                    <a:pt x="1785" y="205"/>
                    <a:pt x="1621" y="95"/>
                    <a:pt x="1429" y="40"/>
                  </a:cubicBezTo>
                  <a:cubicBezTo>
                    <a:pt x="1325" y="14"/>
                    <a:pt x="1221" y="1"/>
                    <a:pt x="1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29"/>
            <p:cNvSpPr/>
            <p:nvPr/>
          </p:nvSpPr>
          <p:spPr>
            <a:xfrm>
              <a:off x="-208996" y="2546098"/>
              <a:ext cx="83429" cy="42809"/>
            </a:xfrm>
            <a:custGeom>
              <a:rect b="b" l="l" r="r" t="t"/>
              <a:pathLst>
                <a:path extrusionOk="0" h="1232" w="2401">
                  <a:moveTo>
                    <a:pt x="1" y="0"/>
                  </a:moveTo>
                  <a:lnTo>
                    <a:pt x="1" y="0"/>
                  </a:lnTo>
                  <a:cubicBezTo>
                    <a:pt x="110" y="398"/>
                    <a:pt x="261" y="823"/>
                    <a:pt x="604" y="1057"/>
                  </a:cubicBezTo>
                  <a:cubicBezTo>
                    <a:pt x="793" y="1170"/>
                    <a:pt x="1009" y="1232"/>
                    <a:pt x="1228" y="1232"/>
                  </a:cubicBezTo>
                  <a:cubicBezTo>
                    <a:pt x="1326" y="1232"/>
                    <a:pt x="1425" y="1219"/>
                    <a:pt x="1523" y="1194"/>
                  </a:cubicBezTo>
                  <a:cubicBezTo>
                    <a:pt x="1838" y="1111"/>
                    <a:pt x="2126" y="988"/>
                    <a:pt x="2401" y="8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765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29"/>
            <p:cNvSpPr/>
            <p:nvPr/>
          </p:nvSpPr>
          <p:spPr>
            <a:xfrm>
              <a:off x="-178488" y="2525284"/>
              <a:ext cx="156364" cy="115883"/>
            </a:xfrm>
            <a:custGeom>
              <a:rect b="b" l="l" r="r" t="t"/>
              <a:pathLst>
                <a:path extrusionOk="0" h="3335" w="4500">
                  <a:moveTo>
                    <a:pt x="1104" y="0"/>
                  </a:moveTo>
                  <a:cubicBezTo>
                    <a:pt x="737" y="0"/>
                    <a:pt x="82" y="106"/>
                    <a:pt x="14" y="819"/>
                  </a:cubicBezTo>
                  <a:lnTo>
                    <a:pt x="0" y="819"/>
                  </a:lnTo>
                  <a:cubicBezTo>
                    <a:pt x="426" y="2342"/>
                    <a:pt x="1811" y="3334"/>
                    <a:pt x="3312" y="3334"/>
                  </a:cubicBezTo>
                  <a:cubicBezTo>
                    <a:pt x="3650" y="3334"/>
                    <a:pt x="3994" y="3284"/>
                    <a:pt x="4334" y="3178"/>
                  </a:cubicBezTo>
                  <a:cubicBezTo>
                    <a:pt x="4417" y="3151"/>
                    <a:pt x="4499" y="3109"/>
                    <a:pt x="4499" y="3027"/>
                  </a:cubicBezTo>
                  <a:cubicBezTo>
                    <a:pt x="4499" y="2986"/>
                    <a:pt x="4485" y="2959"/>
                    <a:pt x="4458" y="2931"/>
                  </a:cubicBezTo>
                  <a:lnTo>
                    <a:pt x="3896" y="2108"/>
                  </a:lnTo>
                  <a:cubicBezTo>
                    <a:pt x="3580" y="1614"/>
                    <a:pt x="3224" y="1162"/>
                    <a:pt x="2812" y="764"/>
                  </a:cubicBezTo>
                  <a:cubicBezTo>
                    <a:pt x="2401" y="353"/>
                    <a:pt x="1866" y="92"/>
                    <a:pt x="1290" y="10"/>
                  </a:cubicBezTo>
                  <a:cubicBezTo>
                    <a:pt x="1246" y="5"/>
                    <a:pt x="1181" y="0"/>
                    <a:pt x="1104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29"/>
            <p:cNvSpPr/>
            <p:nvPr/>
          </p:nvSpPr>
          <p:spPr>
            <a:xfrm>
              <a:off x="-317165" y="2498390"/>
              <a:ext cx="163001" cy="72900"/>
            </a:xfrm>
            <a:custGeom>
              <a:rect b="b" l="l" r="r" t="t"/>
              <a:pathLst>
                <a:path extrusionOk="0" h="2098" w="4691">
                  <a:moveTo>
                    <a:pt x="2752" y="0"/>
                  </a:moveTo>
                  <a:cubicBezTo>
                    <a:pt x="2602" y="0"/>
                    <a:pt x="2452" y="14"/>
                    <a:pt x="2304" y="43"/>
                  </a:cubicBezTo>
                  <a:cubicBezTo>
                    <a:pt x="1824" y="139"/>
                    <a:pt x="1358" y="276"/>
                    <a:pt x="905" y="482"/>
                  </a:cubicBezTo>
                  <a:lnTo>
                    <a:pt x="124" y="784"/>
                  </a:lnTo>
                  <a:cubicBezTo>
                    <a:pt x="96" y="797"/>
                    <a:pt x="69" y="811"/>
                    <a:pt x="41" y="839"/>
                  </a:cubicBezTo>
                  <a:cubicBezTo>
                    <a:pt x="0" y="893"/>
                    <a:pt x="55" y="962"/>
                    <a:pt x="96" y="1017"/>
                  </a:cubicBezTo>
                  <a:cubicBezTo>
                    <a:pt x="631" y="1620"/>
                    <a:pt x="1385" y="2004"/>
                    <a:pt x="2195" y="2087"/>
                  </a:cubicBezTo>
                  <a:cubicBezTo>
                    <a:pt x="2280" y="2094"/>
                    <a:pt x="2366" y="2098"/>
                    <a:pt x="2452" y="2098"/>
                  </a:cubicBezTo>
                  <a:cubicBezTo>
                    <a:pt x="3146" y="2098"/>
                    <a:pt x="3824" y="1853"/>
                    <a:pt x="4362" y="1401"/>
                  </a:cubicBezTo>
                  <a:cubicBezTo>
                    <a:pt x="4691" y="756"/>
                    <a:pt x="3978" y="331"/>
                    <a:pt x="3772" y="221"/>
                  </a:cubicBezTo>
                  <a:cubicBezTo>
                    <a:pt x="3455" y="77"/>
                    <a:pt x="3104" y="0"/>
                    <a:pt x="2752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29"/>
            <p:cNvSpPr/>
            <p:nvPr/>
          </p:nvSpPr>
          <p:spPr>
            <a:xfrm>
              <a:off x="-60763" y="2482788"/>
              <a:ext cx="139198" cy="89475"/>
            </a:xfrm>
            <a:custGeom>
              <a:rect b="b" l="l" r="r" t="t"/>
              <a:pathLst>
                <a:path extrusionOk="0" h="2575" w="4006">
                  <a:moveTo>
                    <a:pt x="1398" y="1"/>
                  </a:moveTo>
                  <a:cubicBezTo>
                    <a:pt x="842" y="1"/>
                    <a:pt x="394" y="207"/>
                    <a:pt x="247" y="588"/>
                  </a:cubicBezTo>
                  <a:cubicBezTo>
                    <a:pt x="0" y="1178"/>
                    <a:pt x="604" y="1973"/>
                    <a:pt x="1577" y="2357"/>
                  </a:cubicBezTo>
                  <a:cubicBezTo>
                    <a:pt x="1936" y="2504"/>
                    <a:pt x="2295" y="2574"/>
                    <a:pt x="2618" y="2574"/>
                  </a:cubicBezTo>
                  <a:cubicBezTo>
                    <a:pt x="3170" y="2574"/>
                    <a:pt x="3616" y="2368"/>
                    <a:pt x="3772" y="1987"/>
                  </a:cubicBezTo>
                  <a:cubicBezTo>
                    <a:pt x="4005" y="1397"/>
                    <a:pt x="3415" y="602"/>
                    <a:pt x="2441" y="218"/>
                  </a:cubicBezTo>
                  <a:cubicBezTo>
                    <a:pt x="2083" y="71"/>
                    <a:pt x="1722" y="1"/>
                    <a:pt x="1398" y="1"/>
                  </a:cubicBezTo>
                  <a:close/>
                </a:path>
              </a:pathLst>
            </a:custGeom>
            <a:solidFill>
              <a:srgbClr val="9765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>
              <a:off x="-338639" y="2371631"/>
              <a:ext cx="138747" cy="89232"/>
            </a:xfrm>
            <a:custGeom>
              <a:rect b="b" l="l" r="r" t="t"/>
              <a:pathLst>
                <a:path extrusionOk="0" h="2568" w="3993">
                  <a:moveTo>
                    <a:pt x="1394" y="0"/>
                  </a:moveTo>
                  <a:cubicBezTo>
                    <a:pt x="834" y="0"/>
                    <a:pt x="382" y="203"/>
                    <a:pt x="234" y="578"/>
                  </a:cubicBezTo>
                  <a:cubicBezTo>
                    <a:pt x="1" y="1167"/>
                    <a:pt x="591" y="1977"/>
                    <a:pt x="1565" y="2361"/>
                  </a:cubicBezTo>
                  <a:cubicBezTo>
                    <a:pt x="1920" y="2501"/>
                    <a:pt x="2277" y="2568"/>
                    <a:pt x="2599" y="2568"/>
                  </a:cubicBezTo>
                  <a:cubicBezTo>
                    <a:pt x="3159" y="2568"/>
                    <a:pt x="3611" y="2365"/>
                    <a:pt x="3759" y="1990"/>
                  </a:cubicBezTo>
                  <a:cubicBezTo>
                    <a:pt x="3992" y="1401"/>
                    <a:pt x="3402" y="591"/>
                    <a:pt x="2429" y="207"/>
                  </a:cubicBezTo>
                  <a:cubicBezTo>
                    <a:pt x="2073" y="67"/>
                    <a:pt x="1716" y="0"/>
                    <a:pt x="1394" y="0"/>
                  </a:cubicBezTo>
                  <a:close/>
                </a:path>
              </a:pathLst>
            </a:custGeom>
            <a:solidFill>
              <a:srgbClr val="9765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>
              <a:off x="-152288" y="2116689"/>
              <a:ext cx="251572" cy="88085"/>
            </a:xfrm>
            <a:custGeom>
              <a:rect b="b" l="l" r="r" t="t"/>
              <a:pathLst>
                <a:path extrusionOk="0" h="2535" w="7240">
                  <a:moveTo>
                    <a:pt x="165" y="1"/>
                  </a:moveTo>
                  <a:cubicBezTo>
                    <a:pt x="69" y="1"/>
                    <a:pt x="1" y="83"/>
                    <a:pt x="1" y="179"/>
                  </a:cubicBezTo>
                  <a:cubicBezTo>
                    <a:pt x="1" y="261"/>
                    <a:pt x="83" y="344"/>
                    <a:pt x="165" y="344"/>
                  </a:cubicBezTo>
                  <a:lnTo>
                    <a:pt x="165" y="357"/>
                  </a:lnTo>
                  <a:cubicBezTo>
                    <a:pt x="302" y="371"/>
                    <a:pt x="440" y="385"/>
                    <a:pt x="577" y="399"/>
                  </a:cubicBezTo>
                  <a:lnTo>
                    <a:pt x="796" y="426"/>
                  </a:lnTo>
                  <a:lnTo>
                    <a:pt x="920" y="440"/>
                  </a:lnTo>
                  <a:lnTo>
                    <a:pt x="1016" y="440"/>
                  </a:lnTo>
                  <a:cubicBezTo>
                    <a:pt x="1221" y="481"/>
                    <a:pt x="1427" y="508"/>
                    <a:pt x="1633" y="536"/>
                  </a:cubicBezTo>
                  <a:cubicBezTo>
                    <a:pt x="2154" y="632"/>
                    <a:pt x="2662" y="741"/>
                    <a:pt x="3183" y="879"/>
                  </a:cubicBezTo>
                  <a:cubicBezTo>
                    <a:pt x="3772" y="1043"/>
                    <a:pt x="4376" y="1235"/>
                    <a:pt x="4952" y="1468"/>
                  </a:cubicBezTo>
                  <a:lnTo>
                    <a:pt x="5062" y="1523"/>
                  </a:lnTo>
                  <a:lnTo>
                    <a:pt x="5089" y="1537"/>
                  </a:lnTo>
                  <a:lnTo>
                    <a:pt x="5144" y="1551"/>
                  </a:lnTo>
                  <a:lnTo>
                    <a:pt x="5377" y="1660"/>
                  </a:lnTo>
                  <a:cubicBezTo>
                    <a:pt x="5514" y="1729"/>
                    <a:pt x="5665" y="1798"/>
                    <a:pt x="5816" y="1866"/>
                  </a:cubicBezTo>
                  <a:cubicBezTo>
                    <a:pt x="6118" y="2017"/>
                    <a:pt x="6406" y="2182"/>
                    <a:pt x="6694" y="2374"/>
                  </a:cubicBezTo>
                  <a:cubicBezTo>
                    <a:pt x="6762" y="2415"/>
                    <a:pt x="6831" y="2456"/>
                    <a:pt x="6900" y="2511"/>
                  </a:cubicBezTo>
                  <a:cubicBezTo>
                    <a:pt x="6930" y="2527"/>
                    <a:pt x="6960" y="2534"/>
                    <a:pt x="6988" y="2534"/>
                  </a:cubicBezTo>
                  <a:cubicBezTo>
                    <a:pt x="7146" y="2534"/>
                    <a:pt x="7239" y="2300"/>
                    <a:pt x="7064" y="2195"/>
                  </a:cubicBezTo>
                  <a:cubicBezTo>
                    <a:pt x="6516" y="1825"/>
                    <a:pt x="5926" y="1509"/>
                    <a:pt x="5295" y="1249"/>
                  </a:cubicBezTo>
                  <a:cubicBezTo>
                    <a:pt x="4705" y="988"/>
                    <a:pt x="4102" y="783"/>
                    <a:pt x="3484" y="604"/>
                  </a:cubicBezTo>
                  <a:cubicBezTo>
                    <a:pt x="2963" y="453"/>
                    <a:pt x="2428" y="330"/>
                    <a:pt x="1880" y="234"/>
                  </a:cubicBezTo>
                  <a:cubicBezTo>
                    <a:pt x="1482" y="165"/>
                    <a:pt x="1084" y="97"/>
                    <a:pt x="686" y="56"/>
                  </a:cubicBezTo>
                  <a:cubicBezTo>
                    <a:pt x="508" y="28"/>
                    <a:pt x="344" y="1"/>
                    <a:pt x="165" y="1"/>
                  </a:cubicBezTo>
                  <a:close/>
                </a:path>
              </a:pathLst>
            </a:custGeom>
            <a:solidFill>
              <a:srgbClr val="9765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>
              <a:off x="-89847" y="2075235"/>
              <a:ext cx="180652" cy="64769"/>
            </a:xfrm>
            <a:custGeom>
              <a:rect b="b" l="l" r="r" t="t"/>
              <a:pathLst>
                <a:path extrusionOk="0" h="1864" w="5199">
                  <a:moveTo>
                    <a:pt x="234" y="1"/>
                  </a:moveTo>
                  <a:cubicBezTo>
                    <a:pt x="0" y="1"/>
                    <a:pt x="0" y="357"/>
                    <a:pt x="234" y="357"/>
                  </a:cubicBezTo>
                  <a:cubicBezTo>
                    <a:pt x="330" y="357"/>
                    <a:pt x="426" y="371"/>
                    <a:pt x="522" y="385"/>
                  </a:cubicBezTo>
                  <a:lnTo>
                    <a:pt x="673" y="398"/>
                  </a:lnTo>
                  <a:lnTo>
                    <a:pt x="755" y="412"/>
                  </a:lnTo>
                  <a:lnTo>
                    <a:pt x="810" y="412"/>
                  </a:lnTo>
                  <a:cubicBezTo>
                    <a:pt x="961" y="439"/>
                    <a:pt x="1098" y="453"/>
                    <a:pt x="1249" y="481"/>
                  </a:cubicBezTo>
                  <a:cubicBezTo>
                    <a:pt x="2030" y="618"/>
                    <a:pt x="2812" y="823"/>
                    <a:pt x="3553" y="1125"/>
                  </a:cubicBezTo>
                  <a:lnTo>
                    <a:pt x="3635" y="1166"/>
                  </a:lnTo>
                  <a:cubicBezTo>
                    <a:pt x="3647" y="1169"/>
                    <a:pt x="3652" y="1170"/>
                    <a:pt x="3654" y="1170"/>
                  </a:cubicBezTo>
                  <a:cubicBezTo>
                    <a:pt x="3659" y="1170"/>
                    <a:pt x="3636" y="1162"/>
                    <a:pt x="3637" y="1162"/>
                  </a:cubicBezTo>
                  <a:lnTo>
                    <a:pt x="3637" y="1162"/>
                  </a:lnTo>
                  <a:cubicBezTo>
                    <a:pt x="3637" y="1162"/>
                    <a:pt x="3640" y="1163"/>
                    <a:pt x="3649" y="1166"/>
                  </a:cubicBezTo>
                  <a:lnTo>
                    <a:pt x="3704" y="1180"/>
                  </a:lnTo>
                  <a:lnTo>
                    <a:pt x="3868" y="1262"/>
                  </a:lnTo>
                  <a:cubicBezTo>
                    <a:pt x="3992" y="1317"/>
                    <a:pt x="4115" y="1372"/>
                    <a:pt x="4225" y="1427"/>
                  </a:cubicBezTo>
                  <a:cubicBezTo>
                    <a:pt x="4458" y="1550"/>
                    <a:pt x="4691" y="1688"/>
                    <a:pt x="4911" y="1838"/>
                  </a:cubicBezTo>
                  <a:cubicBezTo>
                    <a:pt x="4936" y="1856"/>
                    <a:pt x="4965" y="1863"/>
                    <a:pt x="4994" y="1863"/>
                  </a:cubicBezTo>
                  <a:cubicBezTo>
                    <a:pt x="5056" y="1863"/>
                    <a:pt x="5120" y="1826"/>
                    <a:pt x="5158" y="1770"/>
                  </a:cubicBezTo>
                  <a:cubicBezTo>
                    <a:pt x="5199" y="1688"/>
                    <a:pt x="5171" y="1578"/>
                    <a:pt x="5089" y="1523"/>
                  </a:cubicBezTo>
                  <a:cubicBezTo>
                    <a:pt x="4321" y="1029"/>
                    <a:pt x="3457" y="645"/>
                    <a:pt x="2565" y="426"/>
                  </a:cubicBezTo>
                  <a:cubicBezTo>
                    <a:pt x="1921" y="234"/>
                    <a:pt x="1262" y="110"/>
                    <a:pt x="604" y="28"/>
                  </a:cubicBezTo>
                  <a:cubicBezTo>
                    <a:pt x="480" y="14"/>
                    <a:pt x="357" y="1"/>
                    <a:pt x="234" y="1"/>
                  </a:cubicBezTo>
                  <a:close/>
                </a:path>
              </a:pathLst>
            </a:custGeom>
            <a:solidFill>
              <a:srgbClr val="9765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29"/>
            <p:cNvSpPr/>
            <p:nvPr/>
          </p:nvSpPr>
          <p:spPr>
            <a:xfrm>
              <a:off x="-98916" y="2310788"/>
              <a:ext cx="222627" cy="211786"/>
            </a:xfrm>
            <a:custGeom>
              <a:rect b="b" l="l" r="r" t="t"/>
              <a:pathLst>
                <a:path extrusionOk="0" h="6095" w="6407">
                  <a:moveTo>
                    <a:pt x="3049" y="281"/>
                  </a:moveTo>
                  <a:cubicBezTo>
                    <a:pt x="4465" y="281"/>
                    <a:pt x="5670" y="1365"/>
                    <a:pt x="5803" y="2795"/>
                  </a:cubicBezTo>
                  <a:cubicBezTo>
                    <a:pt x="5940" y="4276"/>
                    <a:pt x="4870" y="5607"/>
                    <a:pt x="3402" y="5799"/>
                  </a:cubicBezTo>
                  <a:cubicBezTo>
                    <a:pt x="3281" y="5814"/>
                    <a:pt x="3161" y="5822"/>
                    <a:pt x="3042" y="5822"/>
                  </a:cubicBezTo>
                  <a:cubicBezTo>
                    <a:pt x="1705" y="5822"/>
                    <a:pt x="529" y="4856"/>
                    <a:pt x="303" y="3508"/>
                  </a:cubicBezTo>
                  <a:cubicBezTo>
                    <a:pt x="275" y="3371"/>
                    <a:pt x="275" y="3234"/>
                    <a:pt x="261" y="3097"/>
                  </a:cubicBezTo>
                  <a:cubicBezTo>
                    <a:pt x="248" y="1602"/>
                    <a:pt x="1400" y="367"/>
                    <a:pt x="2895" y="285"/>
                  </a:cubicBezTo>
                  <a:cubicBezTo>
                    <a:pt x="2947" y="282"/>
                    <a:pt x="2998" y="281"/>
                    <a:pt x="3049" y="281"/>
                  </a:cubicBezTo>
                  <a:close/>
                  <a:moveTo>
                    <a:pt x="3050" y="0"/>
                  </a:moveTo>
                  <a:cubicBezTo>
                    <a:pt x="2344" y="0"/>
                    <a:pt x="1639" y="248"/>
                    <a:pt x="1071" y="738"/>
                  </a:cubicBezTo>
                  <a:cubicBezTo>
                    <a:pt x="536" y="1190"/>
                    <a:pt x="165" y="1821"/>
                    <a:pt x="42" y="2521"/>
                  </a:cubicBezTo>
                  <a:cubicBezTo>
                    <a:pt x="15" y="2713"/>
                    <a:pt x="1" y="2905"/>
                    <a:pt x="1" y="3097"/>
                  </a:cubicBezTo>
                  <a:cubicBezTo>
                    <a:pt x="28" y="4523"/>
                    <a:pt x="1030" y="5744"/>
                    <a:pt x="2429" y="6032"/>
                  </a:cubicBezTo>
                  <a:cubicBezTo>
                    <a:pt x="2634" y="6074"/>
                    <a:pt x="2839" y="6094"/>
                    <a:pt x="3042" y="6094"/>
                  </a:cubicBezTo>
                  <a:cubicBezTo>
                    <a:pt x="4224" y="6094"/>
                    <a:pt x="5327" y="5404"/>
                    <a:pt x="5830" y="4304"/>
                  </a:cubicBezTo>
                  <a:cubicBezTo>
                    <a:pt x="6406" y="3001"/>
                    <a:pt x="6008" y="1465"/>
                    <a:pt x="4870" y="614"/>
                  </a:cubicBezTo>
                  <a:cubicBezTo>
                    <a:pt x="4329" y="204"/>
                    <a:pt x="3689" y="0"/>
                    <a:pt x="3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29"/>
            <p:cNvSpPr/>
            <p:nvPr/>
          </p:nvSpPr>
          <p:spPr>
            <a:xfrm>
              <a:off x="-352434" y="2213843"/>
              <a:ext cx="216407" cy="213176"/>
            </a:xfrm>
            <a:custGeom>
              <a:rect b="b" l="l" r="r" t="t"/>
              <a:pathLst>
                <a:path extrusionOk="0" h="6135" w="6228">
                  <a:moveTo>
                    <a:pt x="3050" y="286"/>
                  </a:moveTo>
                  <a:cubicBezTo>
                    <a:pt x="4477" y="286"/>
                    <a:pt x="5669" y="1371"/>
                    <a:pt x="5802" y="2801"/>
                  </a:cubicBezTo>
                  <a:cubicBezTo>
                    <a:pt x="5939" y="4282"/>
                    <a:pt x="4883" y="5612"/>
                    <a:pt x="3415" y="5804"/>
                  </a:cubicBezTo>
                  <a:cubicBezTo>
                    <a:pt x="3293" y="5820"/>
                    <a:pt x="3172" y="5828"/>
                    <a:pt x="3051" y="5828"/>
                  </a:cubicBezTo>
                  <a:cubicBezTo>
                    <a:pt x="1715" y="5828"/>
                    <a:pt x="542" y="4874"/>
                    <a:pt x="316" y="3528"/>
                  </a:cubicBezTo>
                  <a:cubicBezTo>
                    <a:pt x="288" y="3390"/>
                    <a:pt x="274" y="3240"/>
                    <a:pt x="274" y="3102"/>
                  </a:cubicBezTo>
                  <a:cubicBezTo>
                    <a:pt x="274" y="3100"/>
                    <a:pt x="274" y="3098"/>
                    <a:pt x="274" y="3097"/>
                  </a:cubicBezTo>
                  <a:lnTo>
                    <a:pt x="274" y="3097"/>
                  </a:lnTo>
                  <a:cubicBezTo>
                    <a:pt x="250" y="1604"/>
                    <a:pt x="1415" y="373"/>
                    <a:pt x="2894" y="291"/>
                  </a:cubicBezTo>
                  <a:cubicBezTo>
                    <a:pt x="2946" y="288"/>
                    <a:pt x="2998" y="286"/>
                    <a:pt x="3050" y="286"/>
                  </a:cubicBezTo>
                  <a:close/>
                  <a:moveTo>
                    <a:pt x="3078" y="1"/>
                  </a:moveTo>
                  <a:cubicBezTo>
                    <a:pt x="1572" y="1"/>
                    <a:pt x="260" y="1108"/>
                    <a:pt x="41" y="2636"/>
                  </a:cubicBezTo>
                  <a:cubicBezTo>
                    <a:pt x="14" y="2787"/>
                    <a:pt x="0" y="2952"/>
                    <a:pt x="14" y="3102"/>
                  </a:cubicBezTo>
                  <a:cubicBezTo>
                    <a:pt x="14" y="3102"/>
                    <a:pt x="14" y="3102"/>
                    <a:pt x="14" y="3102"/>
                  </a:cubicBezTo>
                  <a:lnTo>
                    <a:pt x="14" y="3102"/>
                  </a:lnTo>
                  <a:cubicBezTo>
                    <a:pt x="14" y="3104"/>
                    <a:pt x="14" y="3105"/>
                    <a:pt x="14" y="3106"/>
                  </a:cubicBezTo>
                  <a:lnTo>
                    <a:pt x="14" y="3106"/>
                  </a:lnTo>
                  <a:cubicBezTo>
                    <a:pt x="29" y="4750"/>
                    <a:pt x="1345" y="6092"/>
                    <a:pt x="2990" y="6134"/>
                  </a:cubicBezTo>
                  <a:cubicBezTo>
                    <a:pt x="3016" y="6134"/>
                    <a:pt x="3042" y="6135"/>
                    <a:pt x="3068" y="6135"/>
                  </a:cubicBezTo>
                  <a:cubicBezTo>
                    <a:pt x="4680" y="6135"/>
                    <a:pt x="6023" y="4887"/>
                    <a:pt x="6131" y="3267"/>
                  </a:cubicBezTo>
                  <a:cubicBezTo>
                    <a:pt x="6227" y="1621"/>
                    <a:pt x="5020" y="195"/>
                    <a:pt x="3388" y="16"/>
                  </a:cubicBezTo>
                  <a:cubicBezTo>
                    <a:pt x="3284" y="6"/>
                    <a:pt x="3180" y="1"/>
                    <a:pt x="30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29"/>
            <p:cNvSpPr/>
            <p:nvPr/>
          </p:nvSpPr>
          <p:spPr>
            <a:xfrm>
              <a:off x="-153052" y="2325660"/>
              <a:ext cx="81413" cy="39543"/>
            </a:xfrm>
            <a:custGeom>
              <a:rect b="b" l="l" r="r" t="t"/>
              <a:pathLst>
                <a:path extrusionOk="0" h="1138" w="2343">
                  <a:moveTo>
                    <a:pt x="809" y="1"/>
                  </a:moveTo>
                  <a:cubicBezTo>
                    <a:pt x="571" y="1"/>
                    <a:pt x="335" y="56"/>
                    <a:pt x="119" y="159"/>
                  </a:cubicBezTo>
                  <a:cubicBezTo>
                    <a:pt x="1" y="241"/>
                    <a:pt x="76" y="406"/>
                    <a:pt x="195" y="406"/>
                  </a:cubicBezTo>
                  <a:cubicBezTo>
                    <a:pt x="215" y="406"/>
                    <a:pt x="235" y="401"/>
                    <a:pt x="256" y="392"/>
                  </a:cubicBezTo>
                  <a:cubicBezTo>
                    <a:pt x="431" y="311"/>
                    <a:pt x="619" y="270"/>
                    <a:pt x="807" y="270"/>
                  </a:cubicBezTo>
                  <a:cubicBezTo>
                    <a:pt x="1003" y="270"/>
                    <a:pt x="1199" y="315"/>
                    <a:pt x="1381" y="406"/>
                  </a:cubicBezTo>
                  <a:cubicBezTo>
                    <a:pt x="1518" y="474"/>
                    <a:pt x="1641" y="557"/>
                    <a:pt x="1751" y="666"/>
                  </a:cubicBezTo>
                  <a:cubicBezTo>
                    <a:pt x="1792" y="721"/>
                    <a:pt x="1847" y="762"/>
                    <a:pt x="1888" y="817"/>
                  </a:cubicBezTo>
                  <a:lnTo>
                    <a:pt x="1943" y="886"/>
                  </a:lnTo>
                  <a:cubicBezTo>
                    <a:pt x="1943" y="899"/>
                    <a:pt x="1957" y="913"/>
                    <a:pt x="1970" y="927"/>
                  </a:cubicBezTo>
                  <a:cubicBezTo>
                    <a:pt x="1998" y="968"/>
                    <a:pt x="2025" y="1023"/>
                    <a:pt x="2066" y="1078"/>
                  </a:cubicBezTo>
                  <a:cubicBezTo>
                    <a:pt x="2091" y="1119"/>
                    <a:pt x="2129" y="1137"/>
                    <a:pt x="2167" y="1137"/>
                  </a:cubicBezTo>
                  <a:cubicBezTo>
                    <a:pt x="2254" y="1137"/>
                    <a:pt x="2343" y="1045"/>
                    <a:pt x="2286" y="941"/>
                  </a:cubicBezTo>
                  <a:lnTo>
                    <a:pt x="2299" y="941"/>
                  </a:lnTo>
                  <a:cubicBezTo>
                    <a:pt x="2025" y="433"/>
                    <a:pt x="1518" y="76"/>
                    <a:pt x="955" y="8"/>
                  </a:cubicBezTo>
                  <a:cubicBezTo>
                    <a:pt x="907" y="3"/>
                    <a:pt x="858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29"/>
            <p:cNvSpPr/>
            <p:nvPr/>
          </p:nvSpPr>
          <p:spPr>
            <a:xfrm>
              <a:off x="103176" y="2424829"/>
              <a:ext cx="83429" cy="40967"/>
            </a:xfrm>
            <a:custGeom>
              <a:rect b="b" l="l" r="r" t="t"/>
              <a:pathLst>
                <a:path extrusionOk="0" h="1179" w="2401">
                  <a:moveTo>
                    <a:pt x="149" y="1"/>
                  </a:moveTo>
                  <a:cubicBezTo>
                    <a:pt x="102" y="1"/>
                    <a:pt x="60" y="25"/>
                    <a:pt x="41" y="62"/>
                  </a:cubicBezTo>
                  <a:cubicBezTo>
                    <a:pt x="0" y="130"/>
                    <a:pt x="28" y="212"/>
                    <a:pt x="83" y="240"/>
                  </a:cubicBezTo>
                  <a:lnTo>
                    <a:pt x="83" y="254"/>
                  </a:lnTo>
                  <a:lnTo>
                    <a:pt x="1907" y="1049"/>
                  </a:lnTo>
                  <a:lnTo>
                    <a:pt x="2181" y="1159"/>
                  </a:lnTo>
                  <a:cubicBezTo>
                    <a:pt x="2199" y="1173"/>
                    <a:pt x="2221" y="1179"/>
                    <a:pt x="2242" y="1179"/>
                  </a:cubicBezTo>
                  <a:cubicBezTo>
                    <a:pt x="2286" y="1179"/>
                    <a:pt x="2332" y="1154"/>
                    <a:pt x="2359" y="1118"/>
                  </a:cubicBezTo>
                  <a:cubicBezTo>
                    <a:pt x="2400" y="1049"/>
                    <a:pt x="2373" y="967"/>
                    <a:pt x="2318" y="939"/>
                  </a:cubicBezTo>
                  <a:lnTo>
                    <a:pt x="480" y="130"/>
                  </a:lnTo>
                  <a:lnTo>
                    <a:pt x="220" y="20"/>
                  </a:lnTo>
                  <a:cubicBezTo>
                    <a:pt x="197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29"/>
            <p:cNvSpPr/>
            <p:nvPr/>
          </p:nvSpPr>
          <p:spPr>
            <a:xfrm>
              <a:off x="-349098" y="2281148"/>
              <a:ext cx="48647" cy="25713"/>
            </a:xfrm>
            <a:custGeom>
              <a:rect b="b" l="l" r="r" t="t"/>
              <a:pathLst>
                <a:path extrusionOk="0" h="740" w="1400">
                  <a:moveTo>
                    <a:pt x="155" y="0"/>
                  </a:moveTo>
                  <a:cubicBezTo>
                    <a:pt x="110" y="0"/>
                    <a:pt x="69" y="21"/>
                    <a:pt x="41" y="68"/>
                  </a:cubicBezTo>
                  <a:cubicBezTo>
                    <a:pt x="0" y="123"/>
                    <a:pt x="28" y="205"/>
                    <a:pt x="82" y="247"/>
                  </a:cubicBezTo>
                  <a:lnTo>
                    <a:pt x="1043" y="658"/>
                  </a:lnTo>
                  <a:lnTo>
                    <a:pt x="1180" y="727"/>
                  </a:lnTo>
                  <a:cubicBezTo>
                    <a:pt x="1197" y="735"/>
                    <a:pt x="1217" y="740"/>
                    <a:pt x="1238" y="740"/>
                  </a:cubicBezTo>
                  <a:cubicBezTo>
                    <a:pt x="1283" y="740"/>
                    <a:pt x="1330" y="719"/>
                    <a:pt x="1358" y="672"/>
                  </a:cubicBezTo>
                  <a:cubicBezTo>
                    <a:pt x="1399" y="617"/>
                    <a:pt x="1372" y="535"/>
                    <a:pt x="1303" y="493"/>
                  </a:cubicBezTo>
                  <a:lnTo>
                    <a:pt x="357" y="82"/>
                  </a:lnTo>
                  <a:lnTo>
                    <a:pt x="220" y="13"/>
                  </a:lnTo>
                  <a:cubicBezTo>
                    <a:pt x="198" y="5"/>
                    <a:pt x="176" y="0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29"/>
            <p:cNvSpPr/>
            <p:nvPr/>
          </p:nvSpPr>
          <p:spPr>
            <a:xfrm>
              <a:off x="-283355" y="2893921"/>
              <a:ext cx="836928" cy="887660"/>
            </a:xfrm>
            <a:custGeom>
              <a:rect b="b" l="l" r="r" t="t"/>
              <a:pathLst>
                <a:path extrusionOk="0" h="25546" w="24086">
                  <a:moveTo>
                    <a:pt x="17051" y="1"/>
                  </a:moveTo>
                  <a:cubicBezTo>
                    <a:pt x="16284" y="1"/>
                    <a:pt x="15850" y="916"/>
                    <a:pt x="15650" y="1676"/>
                  </a:cubicBezTo>
                  <a:cubicBezTo>
                    <a:pt x="14649" y="5736"/>
                    <a:pt x="14841" y="9988"/>
                    <a:pt x="14416" y="14144"/>
                  </a:cubicBezTo>
                  <a:cubicBezTo>
                    <a:pt x="14210" y="16064"/>
                    <a:pt x="13771" y="18148"/>
                    <a:pt x="12263" y="19355"/>
                  </a:cubicBezTo>
                  <a:cubicBezTo>
                    <a:pt x="11741" y="19726"/>
                    <a:pt x="11179" y="20027"/>
                    <a:pt x="10589" y="20233"/>
                  </a:cubicBezTo>
                  <a:cubicBezTo>
                    <a:pt x="7476" y="21454"/>
                    <a:pt x="4061" y="21687"/>
                    <a:pt x="879" y="22729"/>
                  </a:cubicBezTo>
                  <a:cubicBezTo>
                    <a:pt x="618" y="22812"/>
                    <a:pt x="330" y="22921"/>
                    <a:pt x="179" y="23155"/>
                  </a:cubicBezTo>
                  <a:cubicBezTo>
                    <a:pt x="83" y="23333"/>
                    <a:pt x="28" y="23539"/>
                    <a:pt x="28" y="23744"/>
                  </a:cubicBezTo>
                  <a:cubicBezTo>
                    <a:pt x="15" y="23950"/>
                    <a:pt x="1" y="24170"/>
                    <a:pt x="1" y="24375"/>
                  </a:cubicBezTo>
                  <a:cubicBezTo>
                    <a:pt x="2669" y="25158"/>
                    <a:pt x="5410" y="25545"/>
                    <a:pt x="8139" y="25545"/>
                  </a:cubicBezTo>
                  <a:cubicBezTo>
                    <a:pt x="12776" y="25545"/>
                    <a:pt x="17384" y="24428"/>
                    <a:pt x="21562" y="22236"/>
                  </a:cubicBezTo>
                  <a:lnTo>
                    <a:pt x="21576" y="22222"/>
                  </a:lnTo>
                  <a:cubicBezTo>
                    <a:pt x="22412" y="20604"/>
                    <a:pt x="22741" y="18793"/>
                    <a:pt x="23057" y="17010"/>
                  </a:cubicBezTo>
                  <a:cubicBezTo>
                    <a:pt x="23578" y="14075"/>
                    <a:pt x="24085" y="11085"/>
                    <a:pt x="23701" y="8136"/>
                  </a:cubicBezTo>
                  <a:cubicBezTo>
                    <a:pt x="23304" y="5187"/>
                    <a:pt x="21082" y="1457"/>
                    <a:pt x="17406" y="71"/>
                  </a:cubicBezTo>
                  <a:lnTo>
                    <a:pt x="17118" y="3"/>
                  </a:lnTo>
                  <a:cubicBezTo>
                    <a:pt x="17095" y="1"/>
                    <a:pt x="17073" y="1"/>
                    <a:pt x="17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6" name="Google Shape;3156;p29"/>
          <p:cNvSpPr txBox="1"/>
          <p:nvPr>
            <p:ph idx="1" type="subTitle"/>
          </p:nvPr>
        </p:nvSpPr>
        <p:spPr>
          <a:xfrm>
            <a:off x="307300" y="2712400"/>
            <a:ext cx="5201100" cy="23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overed By Your Grace"/>
                <a:ea typeface="Covered By Your Grace"/>
                <a:cs typeface="Covered By Your Grace"/>
                <a:sym typeface="Covered By Your Grace"/>
              </a:rPr>
              <a:t>Annie N.</a:t>
            </a:r>
            <a:r>
              <a:rPr lang="en" sz="1400"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endParaRPr sz="14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Homemade Apple"/>
                <a:ea typeface="Homemade Apple"/>
                <a:cs typeface="Homemade Apple"/>
                <a:sym typeface="Homemade Apple"/>
              </a:rPr>
              <a:t>Cyrus D. </a:t>
            </a:r>
            <a:endParaRPr sz="1400"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457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Permanent Marker"/>
                <a:ea typeface="Permanent Marker"/>
                <a:cs typeface="Permanent Marker"/>
                <a:sym typeface="Permanent Marker"/>
              </a:rPr>
              <a:t>Steven O.</a:t>
            </a: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157" name="Google Shape;3157;p29"/>
          <p:cNvSpPr/>
          <p:nvPr/>
        </p:nvSpPr>
        <p:spPr>
          <a:xfrm>
            <a:off x="1734350" y="2046775"/>
            <a:ext cx="1777500" cy="1356900"/>
          </a:xfrm>
          <a:prstGeom prst="rect">
            <a:avLst/>
          </a:prstGeom>
          <a:solidFill>
            <a:srgbClr val="D2C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Brighten your community — together!</a:t>
            </a:r>
            <a:endParaRPr sz="2500"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8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" name="Google Shape;3239;p38"/>
          <p:cNvSpPr txBox="1"/>
          <p:nvPr>
            <p:ph type="title"/>
          </p:nvPr>
        </p:nvSpPr>
        <p:spPr>
          <a:xfrm>
            <a:off x="722375" y="3495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Experimental Results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40" name="Google Shape;3240;p38"/>
          <p:cNvSpPr/>
          <p:nvPr/>
        </p:nvSpPr>
        <p:spPr>
          <a:xfrm>
            <a:off x="1647275" y="3581125"/>
            <a:ext cx="5849400" cy="1093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1" name="Google Shape;3241;p38"/>
          <p:cNvSpPr txBox="1"/>
          <p:nvPr>
            <p:ph idx="1" type="subTitle"/>
          </p:nvPr>
        </p:nvSpPr>
        <p:spPr>
          <a:xfrm>
            <a:off x="1925031" y="3699931"/>
            <a:ext cx="5294100" cy="855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Overarching goal was unclear</a:t>
            </a:r>
            <a:endParaRPr b="1" sz="2600">
              <a:solidFill>
                <a:schemeClr val="dk1"/>
              </a:solidFill>
            </a:endParaRPr>
          </a:p>
        </p:txBody>
      </p:sp>
      <p:pic>
        <p:nvPicPr>
          <p:cNvPr id="3242" name="Google Shape;32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700" y="1147625"/>
            <a:ext cx="1373200" cy="220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3" name="Google Shape;32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3576" y="1147625"/>
            <a:ext cx="1418899" cy="22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4" name="Google Shape;324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242" y="1147625"/>
            <a:ext cx="1449781" cy="22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5" name="Google Shape;324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0049" y="1134123"/>
            <a:ext cx="1449775" cy="223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9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39"/>
          <p:cNvSpPr txBox="1"/>
          <p:nvPr>
            <p:ph type="title"/>
          </p:nvPr>
        </p:nvSpPr>
        <p:spPr>
          <a:xfrm>
            <a:off x="722375" y="3495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Experimental Results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51" name="Google Shape;3251;p39"/>
          <p:cNvSpPr/>
          <p:nvPr/>
        </p:nvSpPr>
        <p:spPr>
          <a:xfrm>
            <a:off x="2887400" y="3581125"/>
            <a:ext cx="5849400" cy="1093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2" name="Google Shape;3252;p39"/>
          <p:cNvSpPr txBox="1"/>
          <p:nvPr>
            <p:ph idx="1" type="subTitle"/>
          </p:nvPr>
        </p:nvSpPr>
        <p:spPr>
          <a:xfrm>
            <a:off x="3165156" y="3699931"/>
            <a:ext cx="5294100" cy="855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Linearity is good!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3253" name="Google Shape;3253;p39"/>
          <p:cNvSpPr/>
          <p:nvPr/>
        </p:nvSpPr>
        <p:spPr>
          <a:xfrm>
            <a:off x="3212250" y="1160450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 couldn’t screw it up for long!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4" name="Google Shape;3254;p39"/>
          <p:cNvSpPr/>
          <p:nvPr/>
        </p:nvSpPr>
        <p:spPr>
          <a:xfrm flipH="1">
            <a:off x="4345775" y="231472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*silence* 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[task completed]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5" name="Google Shape;3255;p39"/>
          <p:cNvSpPr/>
          <p:nvPr/>
        </p:nvSpPr>
        <p:spPr>
          <a:xfrm>
            <a:off x="6652400" y="162867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Too many dead ends, not enough choices [for advanced user]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56" name="Google Shape;32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850" y="970050"/>
            <a:ext cx="2265183" cy="358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0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40"/>
          <p:cNvSpPr txBox="1"/>
          <p:nvPr>
            <p:ph type="title"/>
          </p:nvPr>
        </p:nvSpPr>
        <p:spPr>
          <a:xfrm>
            <a:off x="722375" y="3495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Experimental Results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62" name="Google Shape;3262;p40"/>
          <p:cNvSpPr/>
          <p:nvPr/>
        </p:nvSpPr>
        <p:spPr>
          <a:xfrm>
            <a:off x="1647275" y="3581125"/>
            <a:ext cx="5849400" cy="1093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3" name="Google Shape;3263;p40"/>
          <p:cNvSpPr txBox="1"/>
          <p:nvPr>
            <p:ph idx="1" type="subTitle"/>
          </p:nvPr>
        </p:nvSpPr>
        <p:spPr>
          <a:xfrm>
            <a:off x="1925031" y="3699931"/>
            <a:ext cx="5294100" cy="855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Want direction</a:t>
            </a:r>
            <a:endParaRPr b="1" sz="2600">
              <a:solidFill>
                <a:schemeClr val="dk1"/>
              </a:solidFill>
            </a:endParaRPr>
          </a:p>
        </p:txBody>
      </p:sp>
      <p:pic>
        <p:nvPicPr>
          <p:cNvPr id="3264" name="Google Shape;32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25" y="1147625"/>
            <a:ext cx="1373200" cy="220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5" name="Google Shape;326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126" y="1147625"/>
            <a:ext cx="1418899" cy="22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6" name="Google Shape;326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0674" y="1130375"/>
            <a:ext cx="1453826" cy="223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7" name="Google Shape;326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0593" y="1158650"/>
            <a:ext cx="1334631" cy="22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8" name="Google Shape;326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30125" y="1150525"/>
            <a:ext cx="1373201" cy="221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2" name="Shape 3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Google Shape;3273;p41"/>
          <p:cNvSpPr txBox="1"/>
          <p:nvPr>
            <p:ph type="title"/>
          </p:nvPr>
        </p:nvSpPr>
        <p:spPr>
          <a:xfrm>
            <a:off x="722375" y="3495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Experimental Results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74" name="Google Shape;3274;p41"/>
          <p:cNvSpPr/>
          <p:nvPr/>
        </p:nvSpPr>
        <p:spPr>
          <a:xfrm>
            <a:off x="326650" y="3581125"/>
            <a:ext cx="8500200" cy="1093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5" name="Google Shape;3275;p41"/>
          <p:cNvSpPr txBox="1"/>
          <p:nvPr>
            <p:ph idx="1" type="subTitle"/>
          </p:nvPr>
        </p:nvSpPr>
        <p:spPr>
          <a:xfrm>
            <a:off x="730285" y="3699931"/>
            <a:ext cx="7693200" cy="855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Responded well to positive vibes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3276" name="Google Shape;3276;p41"/>
          <p:cNvSpPr/>
          <p:nvPr/>
        </p:nvSpPr>
        <p:spPr>
          <a:xfrm flipH="1">
            <a:off x="722375" y="230202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Subject: 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Man, I love this!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7" name="Google Shape;3277;p41"/>
          <p:cNvSpPr/>
          <p:nvPr/>
        </p:nvSpPr>
        <p:spPr>
          <a:xfrm>
            <a:off x="722375" y="110677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Me: 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You passed!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78" name="Google Shape;32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925" y="1134025"/>
            <a:ext cx="2354099" cy="23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9" name="Google Shape;3279;p41"/>
          <p:cNvSpPr/>
          <p:nvPr/>
        </p:nvSpPr>
        <p:spPr>
          <a:xfrm flipH="1">
            <a:off x="6337175" y="230202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Subject: 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Good, I need a drink.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0" name="Google Shape;3280;p41"/>
          <p:cNvSpPr/>
          <p:nvPr/>
        </p:nvSpPr>
        <p:spPr>
          <a:xfrm>
            <a:off x="6337175" y="110677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Me: 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It’s almost time for Happy Hour, and —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4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Google Shape;3285;p42"/>
          <p:cNvSpPr txBox="1"/>
          <p:nvPr>
            <p:ph type="title"/>
          </p:nvPr>
        </p:nvSpPr>
        <p:spPr>
          <a:xfrm>
            <a:off x="341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Suggested UI Changes: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86" name="Google Shape;3286;p42"/>
          <p:cNvSpPr txBox="1"/>
          <p:nvPr>
            <p:ph idx="4294967295" type="body"/>
          </p:nvPr>
        </p:nvSpPr>
        <p:spPr>
          <a:xfrm>
            <a:off x="542725" y="1846250"/>
            <a:ext cx="45084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Make primary button very obvious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Prompt when to do things IRL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User manual?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3287" name="Google Shape;3287;p42"/>
          <p:cNvSpPr txBox="1"/>
          <p:nvPr/>
        </p:nvSpPr>
        <p:spPr>
          <a:xfrm>
            <a:off x="407375" y="1062400"/>
            <a:ext cx="443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More Guidance</a:t>
            </a:r>
            <a:endParaRPr sz="36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88" name="Google Shape;3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100" y="718375"/>
            <a:ext cx="2305200" cy="37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9" name="Google Shape;3289;p42"/>
          <p:cNvSpPr/>
          <p:nvPr/>
        </p:nvSpPr>
        <p:spPr>
          <a:xfrm>
            <a:off x="6201075" y="2865925"/>
            <a:ext cx="2247000" cy="433200"/>
          </a:xfrm>
          <a:prstGeom prst="rect">
            <a:avLst/>
          </a:prstGeom>
          <a:solidFill>
            <a:srgbClr val="FF0000">
              <a:alpha val="56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3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43"/>
          <p:cNvSpPr txBox="1"/>
          <p:nvPr>
            <p:ph type="title"/>
          </p:nvPr>
        </p:nvSpPr>
        <p:spPr>
          <a:xfrm>
            <a:off x="341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Suggested UI Changes: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95" name="Google Shape;3295;p43"/>
          <p:cNvSpPr txBox="1"/>
          <p:nvPr>
            <p:ph idx="4294967295" type="body"/>
          </p:nvPr>
        </p:nvSpPr>
        <p:spPr>
          <a:xfrm>
            <a:off x="542725" y="1846250"/>
            <a:ext cx="4508400" cy="11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Progress screen…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Emphasis on common goal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Tutorial?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3296" name="Google Shape;3296;p43"/>
          <p:cNvSpPr txBox="1"/>
          <p:nvPr/>
        </p:nvSpPr>
        <p:spPr>
          <a:xfrm>
            <a:off x="407375" y="1062400"/>
            <a:ext cx="443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More Explanations</a:t>
            </a:r>
            <a:endParaRPr sz="36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97" name="Google Shape;3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375" y="2775112"/>
            <a:ext cx="1766927" cy="176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8" name="Google Shape;3298;p43"/>
          <p:cNvPicPr preferRelativeResize="0"/>
          <p:nvPr/>
        </p:nvPicPr>
        <p:blipFill rotWithShape="1">
          <a:blip r:embed="rId4">
            <a:alphaModFix/>
          </a:blip>
          <a:srcRect b="50112" l="0" r="0" t="27787"/>
          <a:stretch/>
        </p:blipFill>
        <p:spPr>
          <a:xfrm>
            <a:off x="660052" y="3898775"/>
            <a:ext cx="2910901" cy="643286"/>
          </a:xfrm>
          <a:prstGeom prst="rect">
            <a:avLst/>
          </a:prstGeom>
          <a:noFill/>
          <a:ln>
            <a:noFill/>
          </a:ln>
        </p:spPr>
      </p:pic>
      <p:sp>
        <p:nvSpPr>
          <p:cNvPr id="3299" name="Google Shape;3299;p43"/>
          <p:cNvSpPr txBox="1"/>
          <p:nvPr/>
        </p:nvSpPr>
        <p:spPr>
          <a:xfrm>
            <a:off x="407375" y="3574775"/>
            <a:ext cx="35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“Prep for Happy Hour is 75% complete!”</a:t>
            </a:r>
            <a:endParaRPr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00" name="Google Shape;330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5975" y="548395"/>
            <a:ext cx="3141173" cy="176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1" name="Google Shape;330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9275" y="2447173"/>
            <a:ext cx="1367875" cy="219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5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p44"/>
          <p:cNvSpPr txBox="1"/>
          <p:nvPr>
            <p:ph type="title"/>
          </p:nvPr>
        </p:nvSpPr>
        <p:spPr>
          <a:xfrm>
            <a:off x="341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Suggested UI Changes: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07" name="Google Shape;3307;p44"/>
          <p:cNvSpPr txBox="1"/>
          <p:nvPr>
            <p:ph idx="4294967295" type="body"/>
          </p:nvPr>
        </p:nvSpPr>
        <p:spPr>
          <a:xfrm>
            <a:off x="542725" y="1846250"/>
            <a:ext cx="45084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Celebrate successes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Affirm that actions have been taken</a:t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Encourage exploration?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3308" name="Google Shape;3308;p44"/>
          <p:cNvSpPr txBox="1"/>
          <p:nvPr/>
        </p:nvSpPr>
        <p:spPr>
          <a:xfrm>
            <a:off x="407375" y="1062400"/>
            <a:ext cx="515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Positive Reinforcement</a:t>
            </a:r>
            <a:endParaRPr sz="36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09" name="Google Shape;33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1375" y="2054900"/>
            <a:ext cx="1153895" cy="18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0" name="Google Shape;331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9800" y="1601501"/>
            <a:ext cx="1930775" cy="30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1" name="Google Shape;331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2825" y="2769725"/>
            <a:ext cx="1044226" cy="18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5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p45"/>
          <p:cNvSpPr txBox="1"/>
          <p:nvPr>
            <p:ph idx="1" type="body"/>
          </p:nvPr>
        </p:nvSpPr>
        <p:spPr>
          <a:xfrm>
            <a:off x="750175" y="1545000"/>
            <a:ext cx="7916700" cy="31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Instincts took us in the right direction, but not far enough — more to do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Small details can have big effects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Aim to overemphasize 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Guide more transparently</a:t>
            </a:r>
            <a:endParaRPr sz="2500"/>
          </a:p>
        </p:txBody>
      </p:sp>
      <p:sp>
        <p:nvSpPr>
          <p:cNvPr id="3317" name="Google Shape;3317;p45"/>
          <p:cNvSpPr txBox="1"/>
          <p:nvPr>
            <p:ph type="title"/>
          </p:nvPr>
        </p:nvSpPr>
        <p:spPr>
          <a:xfrm>
            <a:off x="750175" y="464200"/>
            <a:ext cx="5759100" cy="10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>
                <a:latin typeface="Merriweather"/>
                <a:ea typeface="Merriweather"/>
                <a:cs typeface="Merriweather"/>
                <a:sym typeface="Merriweather"/>
              </a:rPr>
              <a:t>Summary</a:t>
            </a:r>
            <a:endParaRPr sz="5200"/>
          </a:p>
        </p:txBody>
      </p:sp>
      <p:sp>
        <p:nvSpPr>
          <p:cNvPr id="3318" name="Google Shape;3318;p45"/>
          <p:cNvSpPr txBox="1"/>
          <p:nvPr>
            <p:ph idx="4294967295" type="ctrTitle"/>
          </p:nvPr>
        </p:nvSpPr>
        <p:spPr>
          <a:xfrm>
            <a:off x="2855700" y="3684075"/>
            <a:ext cx="3585000" cy="9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9144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0">
                <a:latin typeface="Bad Script"/>
                <a:ea typeface="Bad Script"/>
                <a:cs typeface="Bad Script"/>
                <a:sym typeface="Bad Script"/>
              </a:rPr>
              <a:t>SeniorCircle </a:t>
            </a:r>
            <a:endParaRPr i="1" sz="5000"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3319" name="Google Shape;3319;p45"/>
          <p:cNvSpPr txBox="1"/>
          <p:nvPr/>
        </p:nvSpPr>
        <p:spPr>
          <a:xfrm>
            <a:off x="2054550" y="4313325"/>
            <a:ext cx="473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4E4E4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Brighten your community — together!</a:t>
            </a:r>
            <a:endParaRPr sz="1600">
              <a:solidFill>
                <a:srgbClr val="E4E4E4"/>
              </a:solidFill>
              <a:latin typeface="Annie Use Your Telescope"/>
              <a:ea typeface="Annie Use Your Telescope"/>
              <a:cs typeface="Annie Use Your Telescope"/>
              <a:sym typeface="Annie Use Your Telesco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Google Shape;3162;p30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Mission &amp; Values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63" name="Google Shape;3163;p30"/>
          <p:cNvSpPr/>
          <p:nvPr/>
        </p:nvSpPr>
        <p:spPr>
          <a:xfrm>
            <a:off x="5929525" y="2044007"/>
            <a:ext cx="802200" cy="802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8575" rotWithShape="0" algn="bl" dir="1440000" dist="28575">
              <a:schemeClr val="dk1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4" name="Google Shape;3164;p30"/>
          <p:cNvSpPr txBox="1"/>
          <p:nvPr>
            <p:ph idx="2" type="title"/>
          </p:nvPr>
        </p:nvSpPr>
        <p:spPr>
          <a:xfrm>
            <a:off x="1523775" y="2987929"/>
            <a:ext cx="2579700" cy="3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3165" name="Google Shape;3165;p30"/>
          <p:cNvSpPr txBox="1"/>
          <p:nvPr>
            <p:ph idx="3" type="title"/>
          </p:nvPr>
        </p:nvSpPr>
        <p:spPr>
          <a:xfrm>
            <a:off x="5040775" y="2987929"/>
            <a:ext cx="2579700" cy="3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 Proposition</a:t>
            </a:r>
            <a:endParaRPr/>
          </a:p>
        </p:txBody>
      </p:sp>
      <p:sp>
        <p:nvSpPr>
          <p:cNvPr id="3166" name="Google Shape;3166;p30"/>
          <p:cNvSpPr txBox="1"/>
          <p:nvPr>
            <p:ph idx="1" type="subTitle"/>
          </p:nvPr>
        </p:nvSpPr>
        <p:spPr>
          <a:xfrm>
            <a:off x="1523775" y="3263079"/>
            <a:ext cx="2579700" cy="10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Building </a:t>
            </a:r>
            <a:r>
              <a:rPr lang="en">
                <a:solidFill>
                  <a:schemeClr val="lt1"/>
                </a:solidFill>
              </a:rPr>
              <a:t>community in care homes through teamwork!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67" name="Google Shape;3167;p30"/>
          <p:cNvSpPr txBox="1"/>
          <p:nvPr>
            <p:ph idx="4" type="subTitle"/>
          </p:nvPr>
        </p:nvSpPr>
        <p:spPr>
          <a:xfrm>
            <a:off x="5040775" y="3263079"/>
            <a:ext cx="2579700" cy="10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Community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Agency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Collaboration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68" name="Google Shape;3168;p30"/>
          <p:cNvSpPr/>
          <p:nvPr/>
        </p:nvSpPr>
        <p:spPr>
          <a:xfrm>
            <a:off x="2412525" y="2044014"/>
            <a:ext cx="802200" cy="802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8575" rotWithShape="0" algn="bl" dir="1440000" dist="28575">
              <a:schemeClr val="dk1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9" name="Google Shape;3169;p30"/>
          <p:cNvSpPr/>
          <p:nvPr/>
        </p:nvSpPr>
        <p:spPr>
          <a:xfrm flipH="1" rot="-10205288">
            <a:off x="5106758" y="752811"/>
            <a:ext cx="547159" cy="276780"/>
          </a:xfrm>
          <a:custGeom>
            <a:rect b="b" l="l" r="r" t="t"/>
            <a:pathLst>
              <a:path extrusionOk="0" h="4843" w="9574">
                <a:moveTo>
                  <a:pt x="3457" y="1601"/>
                </a:moveTo>
                <a:cubicBezTo>
                  <a:pt x="3447" y="1808"/>
                  <a:pt x="3394" y="2006"/>
                  <a:pt x="3305" y="2195"/>
                </a:cubicBezTo>
                <a:cubicBezTo>
                  <a:pt x="3196" y="2429"/>
                  <a:pt x="3017" y="2621"/>
                  <a:pt x="2784" y="2744"/>
                </a:cubicBezTo>
                <a:cubicBezTo>
                  <a:pt x="2743" y="2758"/>
                  <a:pt x="2702" y="2758"/>
                  <a:pt x="2647" y="2758"/>
                </a:cubicBezTo>
                <a:cubicBezTo>
                  <a:pt x="2633" y="2744"/>
                  <a:pt x="2606" y="2744"/>
                  <a:pt x="2592" y="2730"/>
                </a:cubicBezTo>
                <a:lnTo>
                  <a:pt x="2578" y="2717"/>
                </a:lnTo>
                <a:lnTo>
                  <a:pt x="2537" y="2676"/>
                </a:lnTo>
                <a:cubicBezTo>
                  <a:pt x="2510" y="2634"/>
                  <a:pt x="2482" y="2593"/>
                  <a:pt x="2469" y="2552"/>
                </a:cubicBezTo>
                <a:cubicBezTo>
                  <a:pt x="2469" y="2497"/>
                  <a:pt x="2469" y="2429"/>
                  <a:pt x="2469" y="2374"/>
                </a:cubicBezTo>
                <a:cubicBezTo>
                  <a:pt x="2523" y="2113"/>
                  <a:pt x="2702" y="1880"/>
                  <a:pt x="2949" y="1757"/>
                </a:cubicBezTo>
                <a:cubicBezTo>
                  <a:pt x="3106" y="1674"/>
                  <a:pt x="3278" y="1621"/>
                  <a:pt x="3457" y="1601"/>
                </a:cubicBezTo>
                <a:close/>
                <a:moveTo>
                  <a:pt x="1673" y="0"/>
                </a:moveTo>
                <a:cubicBezTo>
                  <a:pt x="1434" y="0"/>
                  <a:pt x="1194" y="34"/>
                  <a:pt x="960" y="97"/>
                </a:cubicBezTo>
                <a:cubicBezTo>
                  <a:pt x="727" y="152"/>
                  <a:pt x="507" y="220"/>
                  <a:pt x="302" y="330"/>
                </a:cubicBezTo>
                <a:cubicBezTo>
                  <a:pt x="219" y="358"/>
                  <a:pt x="164" y="385"/>
                  <a:pt x="123" y="412"/>
                </a:cubicBezTo>
                <a:lnTo>
                  <a:pt x="68" y="440"/>
                </a:lnTo>
                <a:lnTo>
                  <a:pt x="82" y="467"/>
                </a:lnTo>
                <a:cubicBezTo>
                  <a:pt x="0" y="514"/>
                  <a:pt x="48" y="630"/>
                  <a:pt x="123" y="630"/>
                </a:cubicBezTo>
                <a:cubicBezTo>
                  <a:pt x="136" y="630"/>
                  <a:pt x="150" y="626"/>
                  <a:pt x="164" y="618"/>
                </a:cubicBezTo>
                <a:lnTo>
                  <a:pt x="219" y="591"/>
                </a:lnTo>
                <a:cubicBezTo>
                  <a:pt x="260" y="577"/>
                  <a:pt x="302" y="550"/>
                  <a:pt x="384" y="522"/>
                </a:cubicBezTo>
                <a:cubicBezTo>
                  <a:pt x="576" y="426"/>
                  <a:pt x="795" y="358"/>
                  <a:pt x="1001" y="316"/>
                </a:cubicBezTo>
                <a:cubicBezTo>
                  <a:pt x="1201" y="277"/>
                  <a:pt x="1401" y="255"/>
                  <a:pt x="1598" y="255"/>
                </a:cubicBezTo>
                <a:cubicBezTo>
                  <a:pt x="1739" y="255"/>
                  <a:pt x="1879" y="266"/>
                  <a:pt x="2016" y="289"/>
                </a:cubicBezTo>
                <a:lnTo>
                  <a:pt x="2167" y="316"/>
                </a:lnTo>
                <a:cubicBezTo>
                  <a:pt x="2222" y="330"/>
                  <a:pt x="2263" y="344"/>
                  <a:pt x="2318" y="358"/>
                </a:cubicBezTo>
                <a:cubicBezTo>
                  <a:pt x="2414" y="385"/>
                  <a:pt x="2510" y="426"/>
                  <a:pt x="2606" y="467"/>
                </a:cubicBezTo>
                <a:cubicBezTo>
                  <a:pt x="2715" y="522"/>
                  <a:pt x="2811" y="563"/>
                  <a:pt x="2907" y="632"/>
                </a:cubicBezTo>
                <a:cubicBezTo>
                  <a:pt x="2949" y="659"/>
                  <a:pt x="3004" y="687"/>
                  <a:pt x="3045" y="728"/>
                </a:cubicBezTo>
                <a:cubicBezTo>
                  <a:pt x="3086" y="755"/>
                  <a:pt x="3127" y="797"/>
                  <a:pt x="3168" y="838"/>
                </a:cubicBezTo>
                <a:cubicBezTo>
                  <a:pt x="3284" y="954"/>
                  <a:pt x="3366" y="1097"/>
                  <a:pt x="3414" y="1253"/>
                </a:cubicBezTo>
                <a:lnTo>
                  <a:pt x="3414" y="1253"/>
                </a:lnTo>
                <a:cubicBezTo>
                  <a:pt x="3192" y="1277"/>
                  <a:pt x="2974" y="1345"/>
                  <a:pt x="2770" y="1455"/>
                </a:cubicBezTo>
                <a:cubicBezTo>
                  <a:pt x="2441" y="1619"/>
                  <a:pt x="2208" y="1935"/>
                  <a:pt x="2139" y="2305"/>
                </a:cubicBezTo>
                <a:cubicBezTo>
                  <a:pt x="2098" y="2511"/>
                  <a:pt x="2167" y="2730"/>
                  <a:pt x="2304" y="2881"/>
                </a:cubicBezTo>
                <a:lnTo>
                  <a:pt x="2345" y="2922"/>
                </a:lnTo>
                <a:cubicBezTo>
                  <a:pt x="2359" y="2950"/>
                  <a:pt x="2386" y="2964"/>
                  <a:pt x="2414" y="2977"/>
                </a:cubicBezTo>
                <a:cubicBezTo>
                  <a:pt x="2469" y="3005"/>
                  <a:pt x="2523" y="3032"/>
                  <a:pt x="2578" y="3046"/>
                </a:cubicBezTo>
                <a:cubicBezTo>
                  <a:pt x="2613" y="3051"/>
                  <a:pt x="2650" y="3054"/>
                  <a:pt x="2688" y="3054"/>
                </a:cubicBezTo>
                <a:cubicBezTo>
                  <a:pt x="2753" y="3054"/>
                  <a:pt x="2819" y="3045"/>
                  <a:pt x="2880" y="3018"/>
                </a:cubicBezTo>
                <a:cubicBezTo>
                  <a:pt x="3045" y="2950"/>
                  <a:pt x="3196" y="2840"/>
                  <a:pt x="3305" y="2703"/>
                </a:cubicBezTo>
                <a:cubicBezTo>
                  <a:pt x="3415" y="2580"/>
                  <a:pt x="3497" y="2456"/>
                  <a:pt x="3566" y="2305"/>
                </a:cubicBezTo>
                <a:cubicBezTo>
                  <a:pt x="3674" y="2089"/>
                  <a:pt x="3740" y="1846"/>
                  <a:pt x="3749" y="1598"/>
                </a:cubicBezTo>
                <a:lnTo>
                  <a:pt x="3749" y="1598"/>
                </a:lnTo>
                <a:cubicBezTo>
                  <a:pt x="3770" y="1600"/>
                  <a:pt x="3791" y="1603"/>
                  <a:pt x="3813" y="1606"/>
                </a:cubicBezTo>
                <a:cubicBezTo>
                  <a:pt x="4416" y="1688"/>
                  <a:pt x="5006" y="2031"/>
                  <a:pt x="5500" y="2442"/>
                </a:cubicBezTo>
                <a:cubicBezTo>
                  <a:pt x="5993" y="2868"/>
                  <a:pt x="6432" y="3361"/>
                  <a:pt x="6789" y="3910"/>
                </a:cubicBezTo>
                <a:cubicBezTo>
                  <a:pt x="6981" y="4198"/>
                  <a:pt x="7228" y="4459"/>
                  <a:pt x="7516" y="4664"/>
                </a:cubicBezTo>
                <a:cubicBezTo>
                  <a:pt x="7667" y="4760"/>
                  <a:pt x="7845" y="4829"/>
                  <a:pt x="8037" y="4843"/>
                </a:cubicBezTo>
                <a:cubicBezTo>
                  <a:pt x="8215" y="4843"/>
                  <a:pt x="8394" y="4829"/>
                  <a:pt x="8572" y="4774"/>
                </a:cubicBezTo>
                <a:cubicBezTo>
                  <a:pt x="8613" y="4760"/>
                  <a:pt x="8641" y="4747"/>
                  <a:pt x="8695" y="4733"/>
                </a:cubicBezTo>
                <a:lnTo>
                  <a:pt x="8805" y="4692"/>
                </a:lnTo>
                <a:cubicBezTo>
                  <a:pt x="8887" y="4651"/>
                  <a:pt x="8956" y="4609"/>
                  <a:pt x="9038" y="4555"/>
                </a:cubicBezTo>
                <a:cubicBezTo>
                  <a:pt x="9176" y="4445"/>
                  <a:pt x="9299" y="4321"/>
                  <a:pt x="9381" y="4157"/>
                </a:cubicBezTo>
                <a:cubicBezTo>
                  <a:pt x="9532" y="3869"/>
                  <a:pt x="9573" y="3512"/>
                  <a:pt x="9491" y="3197"/>
                </a:cubicBezTo>
                <a:cubicBezTo>
                  <a:pt x="9422" y="2881"/>
                  <a:pt x="9258" y="2607"/>
                  <a:pt x="9011" y="2401"/>
                </a:cubicBezTo>
                <a:cubicBezTo>
                  <a:pt x="8901" y="2305"/>
                  <a:pt x="8750" y="2237"/>
                  <a:pt x="8599" y="2195"/>
                </a:cubicBezTo>
                <a:cubicBezTo>
                  <a:pt x="8532" y="2183"/>
                  <a:pt x="8464" y="2176"/>
                  <a:pt x="8397" y="2176"/>
                </a:cubicBezTo>
                <a:cubicBezTo>
                  <a:pt x="8316" y="2176"/>
                  <a:pt x="8236" y="2187"/>
                  <a:pt x="8161" y="2209"/>
                </a:cubicBezTo>
                <a:cubicBezTo>
                  <a:pt x="8023" y="2237"/>
                  <a:pt x="7886" y="2291"/>
                  <a:pt x="7777" y="2374"/>
                </a:cubicBezTo>
                <a:cubicBezTo>
                  <a:pt x="7667" y="2456"/>
                  <a:pt x="7571" y="2538"/>
                  <a:pt x="7502" y="2648"/>
                </a:cubicBezTo>
                <a:cubicBezTo>
                  <a:pt x="7351" y="2854"/>
                  <a:pt x="7283" y="3114"/>
                  <a:pt x="7324" y="3361"/>
                </a:cubicBezTo>
                <a:cubicBezTo>
                  <a:pt x="7365" y="3581"/>
                  <a:pt x="7488" y="3786"/>
                  <a:pt x="7667" y="3910"/>
                </a:cubicBezTo>
                <a:cubicBezTo>
                  <a:pt x="7783" y="3988"/>
                  <a:pt x="7921" y="4024"/>
                  <a:pt x="8059" y="4024"/>
                </a:cubicBezTo>
                <a:cubicBezTo>
                  <a:pt x="8116" y="4024"/>
                  <a:pt x="8173" y="4018"/>
                  <a:pt x="8229" y="4006"/>
                </a:cubicBezTo>
                <a:cubicBezTo>
                  <a:pt x="8394" y="3951"/>
                  <a:pt x="8517" y="3814"/>
                  <a:pt x="8545" y="3649"/>
                </a:cubicBezTo>
                <a:cubicBezTo>
                  <a:pt x="8572" y="3540"/>
                  <a:pt x="8558" y="3416"/>
                  <a:pt x="8517" y="3306"/>
                </a:cubicBezTo>
                <a:cubicBezTo>
                  <a:pt x="8490" y="3238"/>
                  <a:pt x="8462" y="3169"/>
                  <a:pt x="8407" y="3114"/>
                </a:cubicBezTo>
                <a:cubicBezTo>
                  <a:pt x="8394" y="3101"/>
                  <a:pt x="8366" y="3087"/>
                  <a:pt x="8353" y="3060"/>
                </a:cubicBezTo>
                <a:cubicBezTo>
                  <a:pt x="8333" y="3047"/>
                  <a:pt x="8314" y="3042"/>
                  <a:pt x="8296" y="3042"/>
                </a:cubicBezTo>
                <a:cubicBezTo>
                  <a:pt x="8215" y="3042"/>
                  <a:pt x="8164" y="3154"/>
                  <a:pt x="8243" y="3210"/>
                </a:cubicBezTo>
                <a:cubicBezTo>
                  <a:pt x="8298" y="3252"/>
                  <a:pt x="8325" y="3306"/>
                  <a:pt x="8339" y="3361"/>
                </a:cubicBezTo>
                <a:cubicBezTo>
                  <a:pt x="8366" y="3444"/>
                  <a:pt x="8366" y="3526"/>
                  <a:pt x="8353" y="3608"/>
                </a:cubicBezTo>
                <a:cubicBezTo>
                  <a:pt x="8339" y="3690"/>
                  <a:pt x="8270" y="3773"/>
                  <a:pt x="8174" y="3800"/>
                </a:cubicBezTo>
                <a:cubicBezTo>
                  <a:pt x="8140" y="3807"/>
                  <a:pt x="8106" y="3810"/>
                  <a:pt x="8072" y="3810"/>
                </a:cubicBezTo>
                <a:cubicBezTo>
                  <a:pt x="7970" y="3810"/>
                  <a:pt x="7873" y="3780"/>
                  <a:pt x="7790" y="3718"/>
                </a:cubicBezTo>
                <a:cubicBezTo>
                  <a:pt x="7667" y="3622"/>
                  <a:pt x="7584" y="3485"/>
                  <a:pt x="7557" y="3320"/>
                </a:cubicBezTo>
                <a:cubicBezTo>
                  <a:pt x="7530" y="3128"/>
                  <a:pt x="7584" y="2950"/>
                  <a:pt x="7694" y="2799"/>
                </a:cubicBezTo>
                <a:cubicBezTo>
                  <a:pt x="7722" y="2758"/>
                  <a:pt x="7763" y="2717"/>
                  <a:pt x="7790" y="2689"/>
                </a:cubicBezTo>
                <a:cubicBezTo>
                  <a:pt x="7831" y="2648"/>
                  <a:pt x="7873" y="2607"/>
                  <a:pt x="7927" y="2580"/>
                </a:cubicBezTo>
                <a:cubicBezTo>
                  <a:pt x="8010" y="2525"/>
                  <a:pt x="8106" y="2484"/>
                  <a:pt x="8215" y="2456"/>
                </a:cubicBezTo>
                <a:cubicBezTo>
                  <a:pt x="8271" y="2442"/>
                  <a:pt x="8327" y="2435"/>
                  <a:pt x="8382" y="2435"/>
                </a:cubicBezTo>
                <a:cubicBezTo>
                  <a:pt x="8544" y="2435"/>
                  <a:pt x="8700" y="2494"/>
                  <a:pt x="8833" y="2607"/>
                </a:cubicBezTo>
                <a:cubicBezTo>
                  <a:pt x="9011" y="2772"/>
                  <a:pt x="9148" y="2991"/>
                  <a:pt x="9189" y="3238"/>
                </a:cubicBezTo>
                <a:cubicBezTo>
                  <a:pt x="9258" y="3498"/>
                  <a:pt x="9217" y="3759"/>
                  <a:pt x="9107" y="3992"/>
                </a:cubicBezTo>
                <a:cubicBezTo>
                  <a:pt x="9038" y="4116"/>
                  <a:pt x="8942" y="4212"/>
                  <a:pt x="8833" y="4280"/>
                </a:cubicBezTo>
                <a:cubicBezTo>
                  <a:pt x="8778" y="4321"/>
                  <a:pt x="8723" y="4349"/>
                  <a:pt x="8668" y="4376"/>
                </a:cubicBezTo>
                <a:lnTo>
                  <a:pt x="8558" y="4417"/>
                </a:lnTo>
                <a:lnTo>
                  <a:pt x="8462" y="4445"/>
                </a:lnTo>
                <a:cubicBezTo>
                  <a:pt x="8359" y="4483"/>
                  <a:pt x="8249" y="4502"/>
                  <a:pt x="8139" y="4502"/>
                </a:cubicBezTo>
                <a:cubicBezTo>
                  <a:pt x="7973" y="4502"/>
                  <a:pt x="7807" y="4459"/>
                  <a:pt x="7667" y="4376"/>
                </a:cubicBezTo>
                <a:cubicBezTo>
                  <a:pt x="7420" y="4184"/>
                  <a:pt x="7214" y="3965"/>
                  <a:pt x="7050" y="3704"/>
                </a:cubicBezTo>
                <a:cubicBezTo>
                  <a:pt x="6666" y="3128"/>
                  <a:pt x="6213" y="2607"/>
                  <a:pt x="5705" y="2154"/>
                </a:cubicBezTo>
                <a:cubicBezTo>
                  <a:pt x="5431" y="1935"/>
                  <a:pt x="5143" y="1743"/>
                  <a:pt x="4828" y="1578"/>
                </a:cubicBezTo>
                <a:cubicBezTo>
                  <a:pt x="4512" y="1414"/>
                  <a:pt x="4183" y="1304"/>
                  <a:pt x="3826" y="1263"/>
                </a:cubicBezTo>
                <a:cubicBezTo>
                  <a:pt x="3789" y="1257"/>
                  <a:pt x="3752" y="1253"/>
                  <a:pt x="3715" y="1250"/>
                </a:cubicBezTo>
                <a:lnTo>
                  <a:pt x="3715" y="1250"/>
                </a:lnTo>
                <a:cubicBezTo>
                  <a:pt x="3657" y="1018"/>
                  <a:pt x="3541" y="801"/>
                  <a:pt x="3360" y="632"/>
                </a:cubicBezTo>
                <a:cubicBezTo>
                  <a:pt x="3319" y="577"/>
                  <a:pt x="3264" y="536"/>
                  <a:pt x="3209" y="495"/>
                </a:cubicBezTo>
                <a:cubicBezTo>
                  <a:pt x="3154" y="440"/>
                  <a:pt x="3113" y="426"/>
                  <a:pt x="3045" y="385"/>
                </a:cubicBezTo>
                <a:cubicBezTo>
                  <a:pt x="2949" y="316"/>
                  <a:pt x="2839" y="262"/>
                  <a:pt x="2715" y="207"/>
                </a:cubicBezTo>
                <a:cubicBezTo>
                  <a:pt x="2606" y="166"/>
                  <a:pt x="2496" y="124"/>
                  <a:pt x="2373" y="97"/>
                </a:cubicBezTo>
                <a:cubicBezTo>
                  <a:pt x="2318" y="83"/>
                  <a:pt x="2263" y="70"/>
                  <a:pt x="2208" y="56"/>
                </a:cubicBezTo>
                <a:lnTo>
                  <a:pt x="2043" y="28"/>
                </a:lnTo>
                <a:cubicBezTo>
                  <a:pt x="1921" y="10"/>
                  <a:pt x="1797" y="0"/>
                  <a:pt x="1673" y="0"/>
                </a:cubicBez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70" name="Google Shape;3170;p30"/>
          <p:cNvGrpSpPr/>
          <p:nvPr/>
        </p:nvGrpSpPr>
        <p:grpSpPr>
          <a:xfrm>
            <a:off x="2638579" y="2270081"/>
            <a:ext cx="350079" cy="350079"/>
            <a:chOff x="583100" y="3982600"/>
            <a:chExt cx="296175" cy="296175"/>
          </a:xfrm>
        </p:grpSpPr>
        <p:sp>
          <p:nvSpPr>
            <p:cNvPr id="3171" name="Google Shape;3171;p30"/>
            <p:cNvSpPr/>
            <p:nvPr/>
          </p:nvSpPr>
          <p:spPr>
            <a:xfrm>
              <a:off x="694925" y="3982600"/>
              <a:ext cx="70925" cy="68550"/>
            </a:xfrm>
            <a:custGeom>
              <a:rect b="b" l="l" r="r" t="t"/>
              <a:pathLst>
                <a:path extrusionOk="0" h="2742" w="2837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609075" y="4139350"/>
              <a:ext cx="69350" cy="68525"/>
            </a:xfrm>
            <a:custGeom>
              <a:rect b="b" l="l" r="r" t="t"/>
              <a:pathLst>
                <a:path extrusionOk="0" h="2741" w="2774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783925" y="4140125"/>
              <a:ext cx="68550" cy="68550"/>
            </a:xfrm>
            <a:custGeom>
              <a:rect b="b" l="l" r="r" t="t"/>
              <a:pathLst>
                <a:path extrusionOk="0" h="2742" w="2742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583100" y="4207075"/>
              <a:ext cx="122100" cy="71700"/>
            </a:xfrm>
            <a:custGeom>
              <a:rect b="b" l="l" r="r" t="t"/>
              <a:pathLst>
                <a:path extrusionOk="0" h="2868" w="4884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669725" y="4049550"/>
              <a:ext cx="122900" cy="72475"/>
            </a:xfrm>
            <a:custGeom>
              <a:rect b="b" l="l" r="r" t="t"/>
              <a:pathLst>
                <a:path extrusionOk="0" h="2899" w="4916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57150" y="4207075"/>
              <a:ext cx="122125" cy="71700"/>
            </a:xfrm>
            <a:custGeom>
              <a:rect b="b" l="l" r="r" t="t"/>
              <a:pathLst>
                <a:path extrusionOk="0" h="2868" w="4885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30"/>
            <p:cNvSpPr/>
            <p:nvPr/>
          </p:nvSpPr>
          <p:spPr>
            <a:xfrm>
              <a:off x="691775" y="4139350"/>
              <a:ext cx="77225" cy="64600"/>
            </a:xfrm>
            <a:custGeom>
              <a:rect b="b" l="l" r="r" t="t"/>
              <a:pathLst>
                <a:path extrusionOk="0" h="2584" w="3089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78" name="Google Shape;3178;p30"/>
          <p:cNvGrpSpPr/>
          <p:nvPr/>
        </p:nvGrpSpPr>
        <p:grpSpPr>
          <a:xfrm>
            <a:off x="6155584" y="2270084"/>
            <a:ext cx="350079" cy="350079"/>
            <a:chOff x="2037825" y="3254050"/>
            <a:chExt cx="296175" cy="296175"/>
          </a:xfrm>
        </p:grpSpPr>
        <p:sp>
          <p:nvSpPr>
            <p:cNvPr id="3179" name="Google Shape;3179;p30"/>
            <p:cNvSpPr/>
            <p:nvPr/>
          </p:nvSpPr>
          <p:spPr>
            <a:xfrm>
              <a:off x="2063825" y="3254050"/>
              <a:ext cx="86675" cy="86675"/>
            </a:xfrm>
            <a:custGeom>
              <a:rect b="b" l="l" r="r" t="t"/>
              <a:pathLst>
                <a:path extrusionOk="0" h="3467" w="3467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2178025" y="3289500"/>
              <a:ext cx="104000" cy="67950"/>
            </a:xfrm>
            <a:custGeom>
              <a:rect b="b" l="l" r="r" t="t"/>
              <a:pathLst>
                <a:path extrusionOk="0" h="2718" w="416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2070125" y="3444225"/>
              <a:ext cx="106350" cy="69075"/>
            </a:xfrm>
            <a:custGeom>
              <a:rect b="b" l="l" r="r" t="t"/>
              <a:pathLst>
                <a:path extrusionOk="0" h="2763" w="4254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2219775" y="3375350"/>
              <a:ext cx="89025" cy="85875"/>
            </a:xfrm>
            <a:custGeom>
              <a:rect b="b" l="l" r="r" t="t"/>
              <a:pathLst>
                <a:path extrusionOk="0" h="3435" w="3561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2037825" y="3339125"/>
              <a:ext cx="138650" cy="88225"/>
            </a:xfrm>
            <a:custGeom>
              <a:rect b="b" l="l" r="r" t="t"/>
              <a:pathLst>
                <a:path extrusionOk="0" h="3529" w="5546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2193775" y="3460400"/>
              <a:ext cx="140225" cy="89825"/>
            </a:xfrm>
            <a:custGeom>
              <a:rect b="b" l="l" r="r" t="t"/>
              <a:pathLst>
                <a:path extrusionOk="0" h="3593" w="5609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8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p31"/>
          <p:cNvSpPr txBox="1"/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Design Selection &amp; Rationale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190" name="Google Shape;3190;p31"/>
          <p:cNvGrpSpPr/>
          <p:nvPr/>
        </p:nvGrpSpPr>
        <p:grpSpPr>
          <a:xfrm>
            <a:off x="6178469" y="1281201"/>
            <a:ext cx="2243100" cy="3125100"/>
            <a:chOff x="3450494" y="1488201"/>
            <a:chExt cx="2243100" cy="3125100"/>
          </a:xfrm>
        </p:grpSpPr>
        <p:sp>
          <p:nvSpPr>
            <p:cNvPr id="3191" name="Google Shape;3191;p31"/>
            <p:cNvSpPr/>
            <p:nvPr/>
          </p:nvSpPr>
          <p:spPr>
            <a:xfrm>
              <a:off x="3450494" y="1488201"/>
              <a:ext cx="2243100" cy="3125100"/>
            </a:xfrm>
            <a:prstGeom prst="roundRect">
              <a:avLst>
                <a:gd fmla="val 6586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28575" rotWithShape="0" algn="bl" dir="1560000" dist="28575">
                <a:schemeClr val="dk1">
                  <a:alpha val="2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31"/>
            <p:cNvSpPr/>
            <p:nvPr/>
          </p:nvSpPr>
          <p:spPr>
            <a:xfrm>
              <a:off x="4492169" y="4377452"/>
              <a:ext cx="159600" cy="160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3" name="Google Shape;3193;p31"/>
          <p:cNvSpPr txBox="1"/>
          <p:nvPr>
            <p:ph idx="3" type="title"/>
          </p:nvPr>
        </p:nvSpPr>
        <p:spPr>
          <a:xfrm>
            <a:off x="722369" y="1403200"/>
            <a:ext cx="4952400" cy="6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Mobile App</a:t>
            </a:r>
            <a:endParaRPr sz="2400"/>
          </a:p>
        </p:txBody>
      </p:sp>
      <p:sp>
        <p:nvSpPr>
          <p:cNvPr id="3194" name="Google Shape;3194;p31"/>
          <p:cNvSpPr txBox="1"/>
          <p:nvPr>
            <p:ph idx="4" type="subTitle"/>
          </p:nvPr>
        </p:nvSpPr>
        <p:spPr>
          <a:xfrm>
            <a:off x="660525" y="2065900"/>
            <a:ext cx="5014200" cy="15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Practicality (common and portable)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leverage </a:t>
            </a:r>
            <a:r>
              <a:rPr lang="en" sz="1800"/>
              <a:t>existing</a:t>
            </a:r>
            <a:r>
              <a:rPr lang="en" sz="1800"/>
              <a:t> accessibility technology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</a:t>
            </a:r>
            <a:r>
              <a:rPr lang="en" sz="1800"/>
              <a:t>uidelines for designing for our target demographic already exist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195" name="Google Shape;3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400" y="1375725"/>
            <a:ext cx="1755249" cy="270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199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87" y="108262"/>
            <a:ext cx="8759026" cy="492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04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" name="Google Shape;3205;p33"/>
          <p:cNvPicPr preferRelativeResize="0"/>
          <p:nvPr/>
        </p:nvPicPr>
        <p:blipFill rotWithShape="1">
          <a:blip r:embed="rId3">
            <a:alphaModFix/>
          </a:blip>
          <a:srcRect b="0" l="0" r="13322" t="0"/>
          <a:stretch/>
        </p:blipFill>
        <p:spPr>
          <a:xfrm>
            <a:off x="843814" y="152400"/>
            <a:ext cx="745637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09" name="Shape 3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0" name="Google Shape;3210;p34"/>
          <p:cNvPicPr preferRelativeResize="0"/>
          <p:nvPr/>
        </p:nvPicPr>
        <p:blipFill rotWithShape="1">
          <a:blip r:embed="rId3">
            <a:alphaModFix/>
          </a:blip>
          <a:srcRect b="0" l="0" r="58532" t="0"/>
          <a:stretch/>
        </p:blipFill>
        <p:spPr>
          <a:xfrm>
            <a:off x="2788414" y="152400"/>
            <a:ext cx="356717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14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" name="Google Shape;3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4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9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Google Shape;3220;p36"/>
          <p:cNvSpPr txBox="1"/>
          <p:nvPr>
            <p:ph type="title"/>
          </p:nvPr>
        </p:nvSpPr>
        <p:spPr>
          <a:xfrm>
            <a:off x="407375" y="486650"/>
            <a:ext cx="86724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erriweather"/>
                <a:ea typeface="Merriweather"/>
                <a:cs typeface="Merriweather"/>
                <a:sym typeface="Merriweather"/>
              </a:rPr>
              <a:t>Experimental Method</a:t>
            </a:r>
            <a:endParaRPr i="1" sz="19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221" name="Google Shape;3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7675" y="1412425"/>
            <a:ext cx="2373711" cy="3164948"/>
          </a:xfrm>
          <a:prstGeom prst="rect">
            <a:avLst/>
          </a:prstGeom>
          <a:noFill/>
          <a:ln>
            <a:noFill/>
          </a:ln>
        </p:spPr>
      </p:pic>
      <p:sp>
        <p:nvSpPr>
          <p:cNvPr id="3222" name="Google Shape;3222;p36"/>
          <p:cNvSpPr txBox="1"/>
          <p:nvPr/>
        </p:nvSpPr>
        <p:spPr>
          <a:xfrm>
            <a:off x="439950" y="1112325"/>
            <a:ext cx="5688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Conducted via Zoom, prototype on participant phone</a:t>
            </a: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Asked about experiences with care homes</a:t>
            </a: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Informed of the scenario via story</a:t>
            </a: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3" name="Google Shape;3223;p36"/>
          <p:cNvSpPr txBox="1"/>
          <p:nvPr/>
        </p:nvSpPr>
        <p:spPr>
          <a:xfrm>
            <a:off x="1233025" y="2624975"/>
            <a:ext cx="4304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Identify task </a:t>
            </a: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Call for assistance </a:t>
            </a:r>
            <a:r>
              <a:rPr lang="en" sz="2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(M)</a:t>
            </a:r>
            <a:endParaRPr sz="20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Mark task complete </a:t>
            </a:r>
            <a:r>
              <a:rPr lang="en" sz="2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(S)</a:t>
            </a: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Input preferences </a:t>
            </a:r>
            <a:r>
              <a:rPr lang="en" sz="2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(C2)</a:t>
            </a: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Choose additional task </a:t>
            </a:r>
            <a:r>
              <a:rPr lang="en" sz="20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(C1)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7" name="Shape 3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Google Shape;3228;p37"/>
          <p:cNvSpPr txBox="1"/>
          <p:nvPr>
            <p:ph type="title"/>
          </p:nvPr>
        </p:nvSpPr>
        <p:spPr>
          <a:xfrm>
            <a:off x="722375" y="349525"/>
            <a:ext cx="769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Experimental Results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29" name="Google Shape;3229;p37"/>
          <p:cNvSpPr/>
          <p:nvPr/>
        </p:nvSpPr>
        <p:spPr>
          <a:xfrm>
            <a:off x="2887400" y="3581125"/>
            <a:ext cx="5849400" cy="1093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0" name="Google Shape;3230;p37"/>
          <p:cNvSpPr txBox="1"/>
          <p:nvPr>
            <p:ph idx="1" type="subTitle"/>
          </p:nvPr>
        </p:nvSpPr>
        <p:spPr>
          <a:xfrm>
            <a:off x="3165156" y="3699931"/>
            <a:ext cx="5294100" cy="855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Progress screen was confusing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3231" name="Google Shape;3231;p37"/>
          <p:cNvSpPr/>
          <p:nvPr/>
        </p:nvSpPr>
        <p:spPr>
          <a:xfrm>
            <a:off x="3212250" y="1160450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Is this a video game?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2" name="Google Shape;3232;p37"/>
          <p:cNvSpPr/>
          <p:nvPr/>
        </p:nvSpPr>
        <p:spPr>
          <a:xfrm flipH="1">
            <a:off x="4345775" y="231472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Why haven’t I moved?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33" name="Google Shape;3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25" y="1038100"/>
            <a:ext cx="2319925" cy="3636524"/>
          </a:xfrm>
          <a:prstGeom prst="rect">
            <a:avLst/>
          </a:prstGeom>
          <a:noFill/>
          <a:ln>
            <a:noFill/>
          </a:ln>
        </p:spPr>
      </p:pic>
      <p:sp>
        <p:nvSpPr>
          <p:cNvPr id="3234" name="Google Shape;3234;p37"/>
          <p:cNvSpPr/>
          <p:nvPr/>
        </p:nvSpPr>
        <p:spPr>
          <a:xfrm>
            <a:off x="6652400" y="1628675"/>
            <a:ext cx="2084400" cy="1010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 don’t feel like I’ve accomplished anything…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spect the Elderly Social Media by Slidesgo">
  <a:themeElements>
    <a:clrScheme name="Simple Light">
      <a:dk1>
        <a:srgbClr val="212121"/>
      </a:dk1>
      <a:lt1>
        <a:srgbClr val="FFFFFF"/>
      </a:lt1>
      <a:dk2>
        <a:srgbClr val="397A78"/>
      </a:dk2>
      <a:lt2>
        <a:srgbClr val="428481"/>
      </a:lt2>
      <a:accent1>
        <a:srgbClr val="74B5B0"/>
      </a:accent1>
      <a:accent2>
        <a:srgbClr val="F6E698"/>
      </a:accent2>
      <a:accent3>
        <a:srgbClr val="E89EB0"/>
      </a:accent3>
      <a:accent4>
        <a:srgbClr val="CE7695"/>
      </a:accent4>
      <a:accent5>
        <a:srgbClr val="4D4D56"/>
      </a:accent5>
      <a:accent6>
        <a:srgbClr val="397A7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