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Miriam Libre"/>
      <p:regular r:id="rId34"/>
      <p:bold r:id="rId35"/>
    </p:embeddedFont>
    <p:embeddedFont>
      <p:font typeface="Work Sans"/>
      <p:regular r:id="rId36"/>
      <p:bold r:id="rId37"/>
      <p:italic r:id="rId38"/>
      <p:boldItalic r:id="rId39"/>
    </p:embeddedFont>
    <p:embeddedFont>
      <p:font typeface="Barlow Light"/>
      <p:regular r:id="rId40"/>
      <p:bold r:id="rId41"/>
      <p:italic r:id="rId42"/>
      <p:boldItalic r:id="rId43"/>
    </p:embeddedFont>
    <p:embeddedFont>
      <p:font typeface="Barlow"/>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Light-regular.fntdata"/><Relationship Id="rId20" Type="http://schemas.openxmlformats.org/officeDocument/2006/relationships/slide" Target="slides/slide14.xml"/><Relationship Id="rId42" Type="http://schemas.openxmlformats.org/officeDocument/2006/relationships/font" Target="fonts/BarlowLight-italic.fntdata"/><Relationship Id="rId41" Type="http://schemas.openxmlformats.org/officeDocument/2006/relationships/font" Target="fonts/BarlowLight-bold.fntdata"/><Relationship Id="rId22" Type="http://schemas.openxmlformats.org/officeDocument/2006/relationships/slide" Target="slides/slide16.xml"/><Relationship Id="rId44" Type="http://schemas.openxmlformats.org/officeDocument/2006/relationships/font" Target="fonts/Barlow-regular.fntdata"/><Relationship Id="rId21" Type="http://schemas.openxmlformats.org/officeDocument/2006/relationships/slide" Target="slides/slide15.xml"/><Relationship Id="rId43" Type="http://schemas.openxmlformats.org/officeDocument/2006/relationships/font" Target="fonts/BarlowLight-boldItalic.fntdata"/><Relationship Id="rId24" Type="http://schemas.openxmlformats.org/officeDocument/2006/relationships/slide" Target="slides/slide18.xml"/><Relationship Id="rId46" Type="http://schemas.openxmlformats.org/officeDocument/2006/relationships/font" Target="fonts/Barlow-italic.fntdata"/><Relationship Id="rId23" Type="http://schemas.openxmlformats.org/officeDocument/2006/relationships/slide" Target="slides/slide17.xml"/><Relationship Id="rId45" Type="http://schemas.openxmlformats.org/officeDocument/2006/relationships/font" Target="fonts/Barlow-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schemas.openxmlformats.org/officeDocument/2006/relationships/font" Target="fonts/Barlow-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MiriamLibre-bold.fntdata"/><Relationship Id="rId12" Type="http://schemas.openxmlformats.org/officeDocument/2006/relationships/slide" Target="slides/slide6.xml"/><Relationship Id="rId34" Type="http://schemas.openxmlformats.org/officeDocument/2006/relationships/font" Target="fonts/MiriamLibre-regular.fntdata"/><Relationship Id="rId15" Type="http://schemas.openxmlformats.org/officeDocument/2006/relationships/slide" Target="slides/slide9.xml"/><Relationship Id="rId37" Type="http://schemas.openxmlformats.org/officeDocument/2006/relationships/font" Target="fonts/WorkSans-bold.fntdata"/><Relationship Id="rId14" Type="http://schemas.openxmlformats.org/officeDocument/2006/relationships/slide" Target="slides/slide8.xml"/><Relationship Id="rId36" Type="http://schemas.openxmlformats.org/officeDocument/2006/relationships/font" Target="fonts/WorkSans-regular.fntdata"/><Relationship Id="rId17" Type="http://schemas.openxmlformats.org/officeDocument/2006/relationships/slide" Target="slides/slide11.xml"/><Relationship Id="rId39" Type="http://schemas.openxmlformats.org/officeDocument/2006/relationships/font" Target="fonts/WorkSans-boldItalic.fntdata"/><Relationship Id="rId16" Type="http://schemas.openxmlformats.org/officeDocument/2006/relationships/slide" Target="slides/slide10.xml"/><Relationship Id="rId38" Type="http://schemas.openxmlformats.org/officeDocument/2006/relationships/font" Target="fonts/WorkSans-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0d7e8723ab_0_19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0d7e8723ab_0_19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0d7e8723ab_0_19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0d7e8723ab_0_19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 of results, pictures, quotes, and surprises you gleaned from your interviews (include images).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0900ae5380_1_1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10900ae5380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Executive function is the ability to put tasks together in your mind and get the drive to perform them. People hear about executive DYSfunction and think we just need more options and more time. But the more options we’re given, the harder it is to choose. And if people say “take your time,” it’s probably never going to get done.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0900ae5380_1_1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10900ae5380_1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 lactose intolerant, and with the sensory issues from ADHD, I can only drink oat milk because I can tolerate the texture, but it’s expensive.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0900ae5380_1_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10900ae5380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There’s this erroneous idea that undocumented immigrants have more resources than we do. People think we come here and don’t pay taxes and get government benefits. But the help that </a:t>
            </a:r>
            <a:r>
              <a:rPr i="1" lang="en"/>
              <a:t>is</a:t>
            </a:r>
            <a:r>
              <a:rPr lang="en"/>
              <a:t> available is hidden. There’s not as much theft of resources as the media says there is.</a:t>
            </a:r>
            <a:endParaRPr sz="10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0d9dabc3b8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10d9dabc3b8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gained some interesting insights about the microphone that Stanford’s OAE provides that HoH students can hand to their professors so that they can hear the professors better during class.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a:t>
            </a:r>
            <a:r>
              <a:rPr lang="en"/>
              <a:t>It wasn't too difficult to hand it to the professor, but getting it back would be hard. Either I wait in a long line of students who want to ask the professor something OR I forget that I gave the the microphone until I'm halfway across the campus. </a:t>
            </a:r>
            <a:r>
              <a:rPr lang="en">
                <a:solidFill>
                  <a:schemeClr val="dk1"/>
                </a:solidFill>
              </a:rPr>
              <a:t>I have to arrive to class a few minutes early to hand the mic to the professor.</a:t>
            </a:r>
            <a:r>
              <a:rPr lang="en"/>
              <a:t>”</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0d9dabc3b8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10d9dabc3b8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asked why she didn’t buy a microphone like that for her own personal use, she said, “It costs almost $2k, and it’s really inconvenient to carry around. </a:t>
            </a:r>
            <a:r>
              <a:rPr lang="en">
                <a:solidFill>
                  <a:schemeClr val="dk1"/>
                </a:solidFill>
              </a:rPr>
              <a:t>It's too large to fit in a pocket. I definitely don't want to lose or break it. The other person needs to hold it to speak into it.”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So even if even if a mic like that was affordable, she still wouldn't get it because of the inconvenience.</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0900ae5380_5_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10900ae5380_5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analysis notes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Things I noticed</a:t>
            </a:r>
            <a:endParaRPr/>
          </a:p>
          <a:p>
            <a:pPr indent="0" lvl="0" marL="0" rtl="0" algn="l">
              <a:spcBef>
                <a:spcPts val="0"/>
              </a:spcBef>
              <a:spcAft>
                <a:spcPts val="0"/>
              </a:spcAft>
              <a:buNone/>
            </a:pPr>
            <a:r>
              <a:rPr lang="en"/>
              <a:t>-pedro was comfortable initiating conversation when it was dire or when greeting someone</a:t>
            </a:r>
            <a:endParaRPr/>
          </a:p>
          <a:p>
            <a:pPr indent="0" lvl="0" marL="0" rtl="0" algn="l">
              <a:spcBef>
                <a:spcPts val="0"/>
              </a:spcBef>
              <a:spcAft>
                <a:spcPts val="0"/>
              </a:spcAft>
              <a:buNone/>
            </a:pPr>
            <a:r>
              <a:rPr lang="en"/>
              <a:t>	-was less comfortable w/ conversation when he was directly called on or when he wanted to share more complex thoughts and emotions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0e3aeb03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10e3aeb03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10900ae5380_1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10900ae5380_1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People don’t understand his experience as one often thinks (his family included) coming to the US is like coming to the land of milk and honey, you have so many opportunities and life is just that much better and colorful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0900ae5380_1_20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10900ae5380_1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Inferences, conclusions, or questions you might have about your results ○ Initial assessment of “needs” and “insights”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Lacks ability to initiate bc foreigner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0900ae5380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0900ae538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0d7e8723ab_0_19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10d7e8723ab_0_19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Teri divides the challenges of having a disability into two major categories: the hassle factor and attitudinal challenges.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is the hassle factor? “for every disability, there are extra things that you constantly have to think about. You can’t always be spontaneous. For example if your friend says “let’s go to this place and all have pizza.” You have to think, “is it accessible?” Maybe there’s a step at the door, or maybe inside the tables are so close together that you can’t sit with your friends. It’s just a hassle and takes up extra energy that you could be using for things you want to do.”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do we mean by attitudinal challenges? “ We still have a long way to go for everyone to understand and accept that they are surrounded by people with disabilities whose needs are different from theirs. For example, if a student with a learning disability gets extended time on an exam, that doesn’t mean that they are getting an advantage. They are getting extra time to be on the same playing level as other students.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0d9dabc3b8_1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10d9dabc3b8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Left side: insights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Right side: needs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0900ae5380_5_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10900ae5380_5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10d9dabc3b8_1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10d9dabc3b8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Some analysis notes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Things I noticed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-pedro was comfortable initiating conversation when it was dire or when greeting someone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-was less comfortable w/ conversation when he was directly called on or when he wanted to share more complex thoughts and emotions</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10900ae5380_1_2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10900ae5380_1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analysis notes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Things I noticed</a:t>
            </a:r>
            <a:endParaRPr/>
          </a:p>
          <a:p>
            <a:pPr indent="0" lvl="0" marL="0" rtl="0" algn="l">
              <a:spcBef>
                <a:spcPts val="0"/>
              </a:spcBef>
              <a:spcAft>
                <a:spcPts val="0"/>
              </a:spcAft>
              <a:buNone/>
            </a:pPr>
            <a:r>
              <a:rPr lang="en"/>
              <a:t>-pedro was comfortable initiating conversation when it was dire or when greeting someone</a:t>
            </a:r>
            <a:endParaRPr/>
          </a:p>
          <a:p>
            <a:pPr indent="0" lvl="0" marL="0" rtl="0" algn="l">
              <a:spcBef>
                <a:spcPts val="0"/>
              </a:spcBef>
              <a:spcAft>
                <a:spcPts val="0"/>
              </a:spcAft>
              <a:buNone/>
            </a:pPr>
            <a:r>
              <a:rPr lang="en"/>
              <a:t>	-was less comfortable w/ conversation when he was directly called on or when he wanted to share more complex thoughts and emotions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0d7e8723ab_0_24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10d7e8723ab_0_2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10d7e8723ab_0_25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10d7e8723ab_0_25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10d7e8723ab_0_30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04" name="Google Shape;1104;g10d7e8723ab_0_30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0d7e8723ab_0_19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0d7e8723ab_0_19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0d9dabc3b8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0d9dabc3b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W</a:t>
            </a:r>
            <a:r>
              <a:rPr b="1" lang="en">
                <a:solidFill>
                  <a:schemeClr val="dk1"/>
                </a:solidFill>
              </a:rPr>
              <a:t>ho</a:t>
            </a:r>
            <a:r>
              <a:rPr lang="en">
                <a:solidFill>
                  <a:schemeClr val="dk1"/>
                </a:solidFill>
              </a:rPr>
              <a:t>: our first participant is Delali’s cousin who recently immigrated to the US from Togo</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Why</a:t>
            </a:r>
            <a:r>
              <a:rPr lang="en">
                <a:solidFill>
                  <a:schemeClr val="dk1"/>
                </a:solidFill>
              </a:rPr>
              <a:t> chosen: so we could explore the strives of being a new immigrant, student, not advanced english speaker, student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What did you ask? </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What is your experience like coming to the US?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 What was the process of learning English then actually speaking it with native speakers like? Any surprises?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Experience traveling in the us?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 What has been the biggest struggle you anticipated/ and did not anticipate? What has come naturally for you?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0d9dabc3b8_1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0d9dabc3b8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W</a:t>
            </a:r>
            <a:r>
              <a:rPr b="1" lang="en">
                <a:solidFill>
                  <a:schemeClr val="dk1"/>
                </a:solidFill>
              </a:rPr>
              <a:t>ho</a:t>
            </a:r>
            <a:r>
              <a:rPr lang="en">
                <a:solidFill>
                  <a:schemeClr val="dk1"/>
                </a:solidFill>
              </a:rPr>
              <a:t>: </a:t>
            </a:r>
            <a:r>
              <a:rPr lang="en">
                <a:solidFill>
                  <a:schemeClr val="dk1"/>
                </a:solidFill>
              </a:rPr>
              <a:t>our second participant is a lifelong wheelchair user, and she works as the Director of the Office of Accessible Education.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W</a:t>
            </a:r>
            <a:r>
              <a:rPr b="1" lang="en">
                <a:solidFill>
                  <a:schemeClr val="dk1"/>
                </a:solidFill>
              </a:rPr>
              <a:t>hy</a:t>
            </a:r>
            <a:r>
              <a:rPr lang="en">
                <a:solidFill>
                  <a:schemeClr val="dk1"/>
                </a:solidFill>
              </a:rPr>
              <a:t> chosen: she has lifelong experience with disability, specifically impaired mobility. Through her work she also has extended institutional knowledge, and has supported many students that come through the OAE office.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H</a:t>
            </a:r>
            <a:r>
              <a:rPr b="1" lang="en">
                <a:solidFill>
                  <a:schemeClr val="dk1"/>
                </a:solidFill>
              </a:rPr>
              <a:t>ow they were recruited</a:t>
            </a:r>
            <a:r>
              <a:rPr lang="en">
                <a:solidFill>
                  <a:schemeClr val="dk1"/>
                </a:solidFill>
              </a:rPr>
              <a:t>: we reached out to her through email. She had been a guest speaker at one of Carolina’s classes the fall of 2020.</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What did you ask?</a:t>
            </a:r>
            <a:r>
              <a:rPr lang="en">
                <a:solidFill>
                  <a:schemeClr val="dk1"/>
                </a:solidFill>
              </a:rPr>
              <a:t> We asked about her personal experiences with disabilities, got some personal stories. We also talked about her work with college students with disabilities, and she spoke to some of the biggest challenges she sees when navigating through an institution</a:t>
            </a:r>
            <a:endParaRPr b="1">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0d9dabc3b8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0d9dabc3b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Who</a:t>
            </a:r>
            <a:r>
              <a:rPr lang="en">
                <a:solidFill>
                  <a:schemeClr val="dk1"/>
                </a:solidFill>
              </a:rPr>
              <a:t>: our third participant is a 27-year old artist who works as a comics colorist. They have ADHD, and they are a formerly undocumented immigrant.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Why</a:t>
            </a:r>
            <a:r>
              <a:rPr lang="en">
                <a:solidFill>
                  <a:schemeClr val="dk1"/>
                </a:solidFill>
              </a:rPr>
              <a:t> chosen: Katherine is mutuals with our third participant on Twitter, where they often openly talk about their experiences with ADHD and being undocumented. We wanted to make sure we found both people with visible and invisible disabilities, and having ADHD and being undocumented are both something that you may not necessarily know about a person at first glance.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How they were recruited</a:t>
            </a:r>
            <a:r>
              <a:rPr lang="en">
                <a:solidFill>
                  <a:schemeClr val="dk1"/>
                </a:solidFill>
              </a:rPr>
              <a:t>: Since this person already seemed open to talking about their experiences, Katherine casually asked them on Discord if they were willing to have a call.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What did you ask?</a:t>
            </a:r>
            <a:endParaRPr b="1">
              <a:solidFill>
                <a:schemeClr val="dk1"/>
              </a:solidFill>
            </a:endParaRPr>
          </a:p>
          <a:p>
            <a:pPr indent="-298450" lvl="0" marL="457200" rtl="0" algn="l">
              <a:spcBef>
                <a:spcPts val="0"/>
              </a:spcBef>
              <a:spcAft>
                <a:spcPts val="0"/>
              </a:spcAft>
              <a:buSzPts val="1100"/>
              <a:buChar char="-"/>
            </a:pPr>
            <a:r>
              <a:rPr lang="en"/>
              <a:t>We asked to explain how ADHD affects their life and for some specific examples of times that ADHD got in the way of them doing their job. We asked how they eventually came over that roadblock and how they manage their ADHD.</a:t>
            </a:r>
            <a:endParaRPr/>
          </a:p>
          <a:p>
            <a:pPr indent="-298450" lvl="0" marL="457200" rtl="0" algn="l">
              <a:spcBef>
                <a:spcPts val="0"/>
              </a:spcBef>
              <a:spcAft>
                <a:spcPts val="0"/>
              </a:spcAft>
              <a:buSzPts val="1100"/>
              <a:buChar char="-"/>
            </a:pPr>
            <a:r>
              <a:rPr lang="en"/>
              <a:t>We asked about the hardships of being undocumented, and also whether they are as open about having ADHD and being undocumented in real life as they are online.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0d9dabc3b8_0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0d9dabc3b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Who</a:t>
            </a:r>
            <a:r>
              <a:rPr lang="en">
                <a:solidFill>
                  <a:schemeClr val="dk1"/>
                </a:solidFill>
              </a:rPr>
              <a:t>: our fourth participant is Katherine’s friend who is hard of hearing. She is a recent Stanford alum and now is working a software engineering job.</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Why</a:t>
            </a:r>
            <a:r>
              <a:rPr lang="en">
                <a:solidFill>
                  <a:schemeClr val="dk1"/>
                </a:solidFill>
              </a:rPr>
              <a:t> chosen: She has a disability that could be visible or invisible and has had it all her life.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Where</a:t>
            </a:r>
            <a:r>
              <a:rPr lang="en">
                <a:solidFill>
                  <a:schemeClr val="dk1"/>
                </a:solidFill>
              </a:rPr>
              <a:t> they were interviewed: For this interview, we actually did not call her, but we typed our questions to her and she typed back. She expressed that she was more comfortable answering questions this way rather than calling.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What did you ask?</a:t>
            </a:r>
            <a:endParaRPr b="1">
              <a:solidFill>
                <a:schemeClr val="dk1"/>
              </a:solidFill>
            </a:endParaRPr>
          </a:p>
          <a:p>
            <a:pPr indent="-298450" lvl="0" marL="457200" rtl="0" algn="l">
              <a:spcBef>
                <a:spcPts val="0"/>
              </a:spcBef>
              <a:spcAft>
                <a:spcPts val="0"/>
              </a:spcAft>
              <a:buSzPts val="1100"/>
              <a:buChar char="-"/>
            </a:pPr>
            <a:r>
              <a:rPr lang="en"/>
              <a:t>Asked about how hearing loss affects her daily life and what she wished hearing people would know about being hard of hearing</a:t>
            </a:r>
            <a:endParaRPr/>
          </a:p>
          <a:p>
            <a:pPr indent="-298450" lvl="0" marL="457200" rtl="0" algn="l">
              <a:spcBef>
                <a:spcPts val="0"/>
              </a:spcBef>
              <a:spcAft>
                <a:spcPts val="0"/>
              </a:spcAft>
              <a:buSzPts val="1100"/>
              <a:buChar char="-"/>
            </a:pPr>
            <a:r>
              <a:rPr lang="en"/>
              <a:t>Asked about the kinds of tools shes uses to be able to participate in meetings now at work vs. the kinds of tools she used when she was a student at Stanford, and what worked or didn’t work about each.</a:t>
            </a:r>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0d7e8723ab_0_21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0d7e8723ab_0_2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0d7e8723ab_0_20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0d7e8723ab_0_20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 of results, pictures, quotes, and surprises you gleaned from your interviews (include images).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Theme</a:t>
            </a:r>
            <a:endParaRPr/>
          </a:p>
          <a:p>
            <a:pPr indent="0" lvl="0" marL="0" rtl="0" algn="l">
              <a:spcBef>
                <a:spcPts val="0"/>
              </a:spcBef>
              <a:spcAft>
                <a:spcPts val="0"/>
              </a:spcAft>
              <a:buNone/>
            </a:pPr>
            <a:r>
              <a:rPr lang="en"/>
              <a:t>-isolation</a:t>
            </a:r>
            <a:endParaRPr/>
          </a:p>
          <a:p>
            <a:pPr indent="0" lvl="0" marL="0" rtl="0" algn="l">
              <a:spcBef>
                <a:spcPts val="0"/>
              </a:spcBef>
              <a:spcAft>
                <a:spcPts val="0"/>
              </a:spcAft>
              <a:buNone/>
            </a:pPr>
            <a:r>
              <a:rPr lang="en"/>
              <a:t>-lack of community; individualistic culture</a:t>
            </a:r>
            <a:endParaRPr/>
          </a:p>
          <a:p>
            <a:pPr indent="0" lvl="0" marL="0" rtl="0" algn="l">
              <a:spcBef>
                <a:spcPts val="0"/>
              </a:spcBef>
              <a:spcAft>
                <a:spcPts val="0"/>
              </a:spcAft>
              <a:buNone/>
            </a:pPr>
            <a:r>
              <a:rPr lang="en"/>
              <a:t>-trouble acclimating to new culture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Surprise</a:t>
            </a:r>
            <a:endParaRPr/>
          </a:p>
          <a:p>
            <a:pPr indent="0" lvl="0" marL="0" rtl="0" algn="l">
              <a:spcBef>
                <a:spcPts val="0"/>
              </a:spcBef>
              <a:spcAft>
                <a:spcPts val="0"/>
              </a:spcAft>
              <a:buNone/>
            </a:pPr>
            <a:r>
              <a:rPr lang="en"/>
              <a:t>-institutionalized kindness</a:t>
            </a:r>
            <a:endParaRPr/>
          </a:p>
          <a:p>
            <a:pPr indent="0" lvl="0" marL="0" rtl="0" algn="l">
              <a:spcBef>
                <a:spcPts val="0"/>
              </a:spcBef>
              <a:spcAft>
                <a:spcPts val="0"/>
              </a:spcAft>
              <a:buNone/>
            </a:pPr>
            <a:r>
              <a:rPr lang="en"/>
              <a:t>	-no longer says hi to stangers</a:t>
            </a:r>
            <a:endParaRPr/>
          </a:p>
          <a:p>
            <a:pPr indent="0" lvl="0" marL="0" rtl="0" algn="l">
              <a:spcBef>
                <a:spcPts val="0"/>
              </a:spcBef>
              <a:spcAft>
                <a:spcPts val="0"/>
              </a:spcAft>
              <a:buNone/>
            </a:pPr>
            <a:r>
              <a:rPr lang="en"/>
              <a:t>-emphasis on understanding in US education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everybody, ...is in his own house w/ his own family, you can't go out and be greeting people like we used to do in Africa or Togo you know.</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2122525" y="1991825"/>
            <a:ext cx="4899000" cy="1159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600"/>
              <a:buNone/>
              <a:defRPr sz="4600">
                <a:solidFill>
                  <a:schemeClr val="dk1"/>
                </a:solidFill>
              </a:defRPr>
            </a:lvl1pPr>
            <a:lvl2pPr lvl="1" rtl="0" algn="ctr">
              <a:spcBef>
                <a:spcPts val="0"/>
              </a:spcBef>
              <a:spcAft>
                <a:spcPts val="0"/>
              </a:spcAft>
              <a:buClr>
                <a:schemeClr val="dk1"/>
              </a:buClr>
              <a:buSzPts val="4600"/>
              <a:buNone/>
              <a:defRPr sz="4600">
                <a:solidFill>
                  <a:schemeClr val="dk1"/>
                </a:solidFill>
              </a:defRPr>
            </a:lvl2pPr>
            <a:lvl3pPr lvl="2" rtl="0" algn="ctr">
              <a:spcBef>
                <a:spcPts val="0"/>
              </a:spcBef>
              <a:spcAft>
                <a:spcPts val="0"/>
              </a:spcAft>
              <a:buClr>
                <a:schemeClr val="dk1"/>
              </a:buClr>
              <a:buSzPts val="4600"/>
              <a:buNone/>
              <a:defRPr sz="4600">
                <a:solidFill>
                  <a:schemeClr val="dk1"/>
                </a:solidFill>
              </a:defRPr>
            </a:lvl3pPr>
            <a:lvl4pPr lvl="3" rtl="0" algn="ctr">
              <a:spcBef>
                <a:spcPts val="0"/>
              </a:spcBef>
              <a:spcAft>
                <a:spcPts val="0"/>
              </a:spcAft>
              <a:buClr>
                <a:schemeClr val="dk1"/>
              </a:buClr>
              <a:buSzPts val="4600"/>
              <a:buNone/>
              <a:defRPr sz="4600">
                <a:solidFill>
                  <a:schemeClr val="dk1"/>
                </a:solidFill>
              </a:defRPr>
            </a:lvl4pPr>
            <a:lvl5pPr lvl="4" rtl="0" algn="ctr">
              <a:spcBef>
                <a:spcPts val="0"/>
              </a:spcBef>
              <a:spcAft>
                <a:spcPts val="0"/>
              </a:spcAft>
              <a:buClr>
                <a:schemeClr val="dk1"/>
              </a:buClr>
              <a:buSzPts val="4600"/>
              <a:buNone/>
              <a:defRPr sz="4600">
                <a:solidFill>
                  <a:schemeClr val="dk1"/>
                </a:solidFill>
              </a:defRPr>
            </a:lvl5pPr>
            <a:lvl6pPr lvl="5" rtl="0" algn="ctr">
              <a:spcBef>
                <a:spcPts val="0"/>
              </a:spcBef>
              <a:spcAft>
                <a:spcPts val="0"/>
              </a:spcAft>
              <a:buClr>
                <a:schemeClr val="dk1"/>
              </a:buClr>
              <a:buSzPts val="4600"/>
              <a:buNone/>
              <a:defRPr sz="4600">
                <a:solidFill>
                  <a:schemeClr val="dk1"/>
                </a:solidFill>
              </a:defRPr>
            </a:lvl6pPr>
            <a:lvl7pPr lvl="6" rtl="0" algn="ctr">
              <a:spcBef>
                <a:spcPts val="0"/>
              </a:spcBef>
              <a:spcAft>
                <a:spcPts val="0"/>
              </a:spcAft>
              <a:buClr>
                <a:schemeClr val="dk1"/>
              </a:buClr>
              <a:buSzPts val="4600"/>
              <a:buNone/>
              <a:defRPr sz="4600">
                <a:solidFill>
                  <a:schemeClr val="dk1"/>
                </a:solidFill>
              </a:defRPr>
            </a:lvl7pPr>
            <a:lvl8pPr lvl="7" rtl="0" algn="ctr">
              <a:spcBef>
                <a:spcPts val="0"/>
              </a:spcBef>
              <a:spcAft>
                <a:spcPts val="0"/>
              </a:spcAft>
              <a:buClr>
                <a:schemeClr val="dk1"/>
              </a:buClr>
              <a:buSzPts val="4600"/>
              <a:buNone/>
              <a:defRPr sz="4600">
                <a:solidFill>
                  <a:schemeClr val="dk1"/>
                </a:solidFill>
              </a:defRPr>
            </a:lvl8pPr>
            <a:lvl9pPr lvl="8" rtl="0" algn="ctr">
              <a:spcBef>
                <a:spcPts val="0"/>
              </a:spcBef>
              <a:spcAft>
                <a:spcPts val="0"/>
              </a:spcAft>
              <a:buClr>
                <a:schemeClr val="dk1"/>
              </a:buClr>
              <a:buSzPts val="4600"/>
              <a:buNone/>
              <a:defRPr sz="4600">
                <a:solidFill>
                  <a:schemeClr val="dk1"/>
                </a:solidFill>
              </a:defRPr>
            </a:lvl9pPr>
          </a:lstStyle>
          <a:p/>
        </p:txBody>
      </p:sp>
      <p:sp>
        <p:nvSpPr>
          <p:cNvPr id="56" name="Google Shape;56;p14"/>
          <p:cNvSpPr/>
          <p:nvPr/>
        </p:nvSpPr>
        <p:spPr>
          <a:xfrm>
            <a:off x="0" y="0"/>
            <a:ext cx="9144000" cy="5143500"/>
          </a:xfrm>
          <a:prstGeom prst="frame">
            <a:avLst>
              <a:gd fmla="val 4376"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14"/>
          <p:cNvGrpSpPr/>
          <p:nvPr/>
        </p:nvGrpSpPr>
        <p:grpSpPr>
          <a:xfrm>
            <a:off x="557947" y="-9"/>
            <a:ext cx="1564584" cy="2825099"/>
            <a:chOff x="0" y="855663"/>
            <a:chExt cx="1257300" cy="2270250"/>
          </a:xfrm>
        </p:grpSpPr>
        <p:sp>
          <p:nvSpPr>
            <p:cNvPr id="58" name="Google Shape;58;p14"/>
            <p:cNvSpPr/>
            <p:nvPr/>
          </p:nvSpPr>
          <p:spPr>
            <a:xfrm>
              <a:off x="277813" y="2616200"/>
              <a:ext cx="230100" cy="20700"/>
            </a:xfrm>
            <a:custGeom>
              <a:rect b="b" l="l" r="r" t="t"/>
              <a:pathLst>
                <a:path extrusionOk="0" h="120000" w="12000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 name="Google Shape;59;p14"/>
            <p:cNvSpPr/>
            <p:nvPr/>
          </p:nvSpPr>
          <p:spPr>
            <a:xfrm>
              <a:off x="0" y="2208213"/>
              <a:ext cx="1257300" cy="917700"/>
            </a:xfrm>
            <a:custGeom>
              <a:rect b="b" l="l" r="r" t="t"/>
              <a:pathLst>
                <a:path extrusionOk="0" h="120000" w="12000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 name="Google Shape;60;p14"/>
            <p:cNvSpPr/>
            <p:nvPr/>
          </p:nvSpPr>
          <p:spPr>
            <a:xfrm>
              <a:off x="133350" y="2701925"/>
              <a:ext cx="374700" cy="22200"/>
            </a:xfrm>
            <a:custGeom>
              <a:rect b="b" l="l" r="r" t="t"/>
              <a:pathLst>
                <a:path extrusionOk="0" h="120000" w="12000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14"/>
            <p:cNvSpPr/>
            <p:nvPr/>
          </p:nvSpPr>
          <p:spPr>
            <a:xfrm>
              <a:off x="133350" y="2959100"/>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14"/>
            <p:cNvSpPr/>
            <p:nvPr/>
          </p:nvSpPr>
          <p:spPr>
            <a:xfrm>
              <a:off x="133350" y="2787650"/>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14"/>
            <p:cNvSpPr/>
            <p:nvPr/>
          </p:nvSpPr>
          <p:spPr>
            <a:xfrm>
              <a:off x="133350" y="2873375"/>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14"/>
            <p:cNvSpPr/>
            <p:nvPr/>
          </p:nvSpPr>
          <p:spPr>
            <a:xfrm>
              <a:off x="598488" y="2616200"/>
              <a:ext cx="444600" cy="376200"/>
            </a:xfrm>
            <a:custGeom>
              <a:rect b="b" l="l" r="r" t="t"/>
              <a:pathLst>
                <a:path extrusionOk="0" h="120000" w="12000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14"/>
            <p:cNvSpPr/>
            <p:nvPr/>
          </p:nvSpPr>
          <p:spPr>
            <a:xfrm>
              <a:off x="207963" y="855663"/>
              <a:ext cx="711300" cy="1701900"/>
            </a:xfrm>
            <a:custGeom>
              <a:rect b="b" l="l" r="r" t="t"/>
              <a:pathLst>
                <a:path extrusionOk="0" h="120000" w="12000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6" name="Google Shape;66;p14"/>
          <p:cNvGrpSpPr/>
          <p:nvPr/>
        </p:nvGrpSpPr>
        <p:grpSpPr>
          <a:xfrm rot="-5400000">
            <a:off x="7256368" y="-405553"/>
            <a:ext cx="1043197" cy="2732065"/>
            <a:chOff x="7556500" y="3806825"/>
            <a:chExt cx="838313" cy="2195488"/>
          </a:xfrm>
        </p:grpSpPr>
        <p:sp>
          <p:nvSpPr>
            <p:cNvPr id="67" name="Google Shape;67;p14"/>
            <p:cNvSpPr/>
            <p:nvPr/>
          </p:nvSpPr>
          <p:spPr>
            <a:xfrm>
              <a:off x="7839075" y="4194175"/>
              <a:ext cx="74700" cy="52500"/>
            </a:xfrm>
            <a:custGeom>
              <a:rect b="b" l="l" r="r" t="t"/>
              <a:pathLst>
                <a:path extrusionOk="0" h="120000" w="12000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14"/>
            <p:cNvSpPr/>
            <p:nvPr/>
          </p:nvSpPr>
          <p:spPr>
            <a:xfrm>
              <a:off x="7800975" y="4070350"/>
              <a:ext cx="327000" cy="219000"/>
            </a:xfrm>
            <a:custGeom>
              <a:rect b="b" l="l" r="r" t="t"/>
              <a:pathLst>
                <a:path extrusionOk="0" h="120000" w="12000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14"/>
            <p:cNvSpPr/>
            <p:nvPr/>
          </p:nvSpPr>
          <p:spPr>
            <a:xfrm>
              <a:off x="7839075" y="4117975"/>
              <a:ext cx="250800" cy="103200"/>
            </a:xfrm>
            <a:custGeom>
              <a:rect b="b" l="l" r="r" t="t"/>
              <a:pathLst>
                <a:path extrusionOk="0" h="120000" w="12000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14"/>
            <p:cNvSpPr/>
            <p:nvPr/>
          </p:nvSpPr>
          <p:spPr>
            <a:xfrm>
              <a:off x="8015288" y="4194175"/>
              <a:ext cx="74700" cy="52500"/>
            </a:xfrm>
            <a:custGeom>
              <a:rect b="b" l="l" r="r" t="t"/>
              <a:pathLst>
                <a:path extrusionOk="0" h="120000" w="12000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14"/>
            <p:cNvSpPr/>
            <p:nvPr/>
          </p:nvSpPr>
          <p:spPr>
            <a:xfrm>
              <a:off x="7699375" y="4440238"/>
              <a:ext cx="525600" cy="273000"/>
            </a:xfrm>
            <a:custGeom>
              <a:rect b="b" l="l" r="r" t="t"/>
              <a:pathLst>
                <a:path extrusionOk="0" h="120000" w="12000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14"/>
            <p:cNvSpPr/>
            <p:nvPr/>
          </p:nvSpPr>
          <p:spPr>
            <a:xfrm>
              <a:off x="7699375" y="3806825"/>
              <a:ext cx="525600" cy="365100"/>
            </a:xfrm>
            <a:custGeom>
              <a:rect b="b" l="l" r="r" t="t"/>
              <a:pathLst>
                <a:path extrusionOk="0" h="120000" w="12000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14"/>
            <p:cNvSpPr/>
            <p:nvPr/>
          </p:nvSpPr>
          <p:spPr>
            <a:xfrm>
              <a:off x="7854950" y="4611688"/>
              <a:ext cx="219000" cy="27000"/>
            </a:xfrm>
            <a:custGeom>
              <a:rect b="b" l="l" r="r" t="t"/>
              <a:pathLst>
                <a:path extrusionOk="0" h="120000" w="12000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14"/>
            <p:cNvSpPr/>
            <p:nvPr/>
          </p:nvSpPr>
          <p:spPr>
            <a:xfrm>
              <a:off x="7929563" y="3865563"/>
              <a:ext cx="65100" cy="65100"/>
            </a:xfrm>
            <a:custGeom>
              <a:rect b="b" l="l" r="r" t="t"/>
              <a:pathLst>
                <a:path extrusionOk="0" h="120000" w="12000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14"/>
            <p:cNvSpPr/>
            <p:nvPr/>
          </p:nvSpPr>
          <p:spPr>
            <a:xfrm>
              <a:off x="7556500" y="3984625"/>
              <a:ext cx="282600" cy="638100"/>
            </a:xfrm>
            <a:custGeom>
              <a:rect b="b" l="l" r="r" t="t"/>
              <a:pathLst>
                <a:path extrusionOk="0" h="120000" w="12000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14"/>
            <p:cNvSpPr/>
            <p:nvPr/>
          </p:nvSpPr>
          <p:spPr>
            <a:xfrm>
              <a:off x="7732713" y="4075113"/>
              <a:ext cx="662100" cy="1927200"/>
            </a:xfrm>
            <a:custGeom>
              <a:rect b="b" l="l" r="r" t="t"/>
              <a:pathLst>
                <a:path extrusionOk="0" h="120000" w="12000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14"/>
            <p:cNvSpPr/>
            <p:nvPr/>
          </p:nvSpPr>
          <p:spPr>
            <a:xfrm>
              <a:off x="7886700" y="5111750"/>
              <a:ext cx="65100" cy="58800"/>
            </a:xfrm>
            <a:custGeom>
              <a:rect b="b" l="l" r="r" t="t"/>
              <a:pathLst>
                <a:path extrusionOk="0" h="120000" w="12000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8" name="Google Shape;78;p14"/>
          <p:cNvGrpSpPr/>
          <p:nvPr/>
        </p:nvGrpSpPr>
        <p:grpSpPr>
          <a:xfrm rot="5400000">
            <a:off x="527351" y="2768116"/>
            <a:ext cx="1389642" cy="2444192"/>
            <a:chOff x="4395788" y="4144963"/>
            <a:chExt cx="1058775" cy="1862100"/>
          </a:xfrm>
        </p:grpSpPr>
        <p:sp>
          <p:nvSpPr>
            <p:cNvPr id="79" name="Google Shape;79;p14"/>
            <p:cNvSpPr/>
            <p:nvPr/>
          </p:nvSpPr>
          <p:spPr>
            <a:xfrm>
              <a:off x="5224463" y="4338638"/>
              <a:ext cx="230100" cy="155700"/>
            </a:xfrm>
            <a:custGeom>
              <a:rect b="b" l="l" r="r" t="t"/>
              <a:pathLst>
                <a:path extrusionOk="0" h="120000" w="12000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14"/>
            <p:cNvSpPr/>
            <p:nvPr/>
          </p:nvSpPr>
          <p:spPr>
            <a:xfrm>
              <a:off x="4395788" y="4338638"/>
              <a:ext cx="347700" cy="155700"/>
            </a:xfrm>
            <a:custGeom>
              <a:rect b="b" l="l" r="r" t="t"/>
              <a:pathLst>
                <a:path extrusionOk="0" h="120000" w="12000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14"/>
            <p:cNvSpPr/>
            <p:nvPr/>
          </p:nvSpPr>
          <p:spPr>
            <a:xfrm>
              <a:off x="4630738" y="4144963"/>
              <a:ext cx="593700" cy="1862100"/>
            </a:xfrm>
            <a:custGeom>
              <a:rect b="b" l="l" r="r" t="t"/>
              <a:pathLst>
                <a:path extrusionOk="0" h="120000" w="12000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2" name="Google Shape;82;p14"/>
          <p:cNvGrpSpPr/>
          <p:nvPr/>
        </p:nvGrpSpPr>
        <p:grpSpPr>
          <a:xfrm rot="10800000">
            <a:off x="6869501" y="2412068"/>
            <a:ext cx="1768658" cy="2731445"/>
            <a:chOff x="6545263" y="855663"/>
            <a:chExt cx="1469962" cy="2270150"/>
          </a:xfrm>
        </p:grpSpPr>
        <p:sp>
          <p:nvSpPr>
            <p:cNvPr id="83" name="Google Shape;83;p14"/>
            <p:cNvSpPr/>
            <p:nvPr/>
          </p:nvSpPr>
          <p:spPr>
            <a:xfrm>
              <a:off x="6913563" y="25352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14"/>
            <p:cNvSpPr/>
            <p:nvPr/>
          </p:nvSpPr>
          <p:spPr>
            <a:xfrm>
              <a:off x="6913563" y="26368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14"/>
            <p:cNvSpPr/>
            <p:nvPr/>
          </p:nvSpPr>
          <p:spPr>
            <a:xfrm>
              <a:off x="6721475" y="2084388"/>
              <a:ext cx="1112700" cy="960300"/>
            </a:xfrm>
            <a:custGeom>
              <a:rect b="b" l="l" r="r" t="t"/>
              <a:pathLst>
                <a:path extrusionOk="0" h="120000" w="12000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14"/>
            <p:cNvSpPr/>
            <p:nvPr/>
          </p:nvSpPr>
          <p:spPr>
            <a:xfrm>
              <a:off x="6913563" y="2740025"/>
              <a:ext cx="176100" cy="27000"/>
            </a:xfrm>
            <a:custGeom>
              <a:rect b="b" l="l" r="r" t="t"/>
              <a:pathLst>
                <a:path extrusionOk="0" h="120000" w="12000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14"/>
            <p:cNvSpPr/>
            <p:nvPr/>
          </p:nvSpPr>
          <p:spPr>
            <a:xfrm>
              <a:off x="7854950" y="2519363"/>
              <a:ext cx="96900" cy="96900"/>
            </a:xfrm>
            <a:custGeom>
              <a:rect b="b" l="l" r="r" t="t"/>
              <a:pathLst>
                <a:path extrusionOk="0" h="120000" w="12000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14"/>
            <p:cNvSpPr/>
            <p:nvPr/>
          </p:nvSpPr>
          <p:spPr>
            <a:xfrm>
              <a:off x="6635750" y="2417763"/>
              <a:ext cx="27000" cy="300000"/>
            </a:xfrm>
            <a:custGeom>
              <a:rect b="b" l="l" r="r" t="t"/>
              <a:pathLst>
                <a:path extrusionOk="0" h="120000" w="12000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14"/>
            <p:cNvSpPr/>
            <p:nvPr/>
          </p:nvSpPr>
          <p:spPr>
            <a:xfrm>
              <a:off x="7218363" y="2325688"/>
              <a:ext cx="444600" cy="441300"/>
            </a:xfrm>
            <a:custGeom>
              <a:rect b="b" l="l" r="r" t="t"/>
              <a:pathLst>
                <a:path extrusionOk="0" h="120000" w="12000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14"/>
            <p:cNvSpPr/>
            <p:nvPr/>
          </p:nvSpPr>
          <p:spPr>
            <a:xfrm>
              <a:off x="6550025" y="2005013"/>
              <a:ext cx="1465200" cy="1120800"/>
            </a:xfrm>
            <a:custGeom>
              <a:rect b="b" l="l" r="r" t="t"/>
              <a:pathLst>
                <a:path extrusionOk="0" h="120000" w="12000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14"/>
            <p:cNvSpPr/>
            <p:nvPr/>
          </p:nvSpPr>
          <p:spPr>
            <a:xfrm>
              <a:off x="6545263" y="855663"/>
              <a:ext cx="765300" cy="1444500"/>
            </a:xfrm>
            <a:custGeom>
              <a:rect b="b" l="l" r="r" t="t"/>
              <a:pathLst>
                <a:path extrusionOk="0" h="120000" w="12000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92" name="Shape 92"/>
        <p:cNvGrpSpPr/>
        <p:nvPr/>
      </p:nvGrpSpPr>
      <p:grpSpPr>
        <a:xfrm>
          <a:off x="0" y="0"/>
          <a:ext cx="0" cy="0"/>
          <a:chOff x="0" y="0"/>
          <a:chExt cx="0" cy="0"/>
        </a:xfrm>
      </p:grpSpPr>
      <p:sp>
        <p:nvSpPr>
          <p:cNvPr id="93" name="Google Shape;93;p15"/>
          <p:cNvSpPr/>
          <p:nvPr/>
        </p:nvSpPr>
        <p:spPr>
          <a:xfrm>
            <a:off x="0" y="0"/>
            <a:ext cx="9144000" cy="5143500"/>
          </a:xfrm>
          <a:prstGeom prst="frame">
            <a:avLst>
              <a:gd fmla="val 4376"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txBox="1"/>
          <p:nvPr>
            <p:ph type="ctrTitle"/>
          </p:nvPr>
        </p:nvSpPr>
        <p:spPr>
          <a:xfrm>
            <a:off x="2626350" y="1888150"/>
            <a:ext cx="38913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000"/>
              <a:buNone/>
              <a:defRPr sz="4000">
                <a:solidFill>
                  <a:srgbClr val="FFFFFF"/>
                </a:solidFill>
              </a:defRPr>
            </a:lvl1pPr>
            <a:lvl2pPr lvl="1" rtl="0" algn="ctr">
              <a:spcBef>
                <a:spcPts val="0"/>
              </a:spcBef>
              <a:spcAft>
                <a:spcPts val="0"/>
              </a:spcAft>
              <a:buClr>
                <a:srgbClr val="FFFFFF"/>
              </a:buClr>
              <a:buSzPts val="4000"/>
              <a:buNone/>
              <a:defRPr sz="4000">
                <a:solidFill>
                  <a:srgbClr val="FFFFFF"/>
                </a:solidFill>
              </a:defRPr>
            </a:lvl2pPr>
            <a:lvl3pPr lvl="2" rtl="0" algn="ctr">
              <a:spcBef>
                <a:spcPts val="0"/>
              </a:spcBef>
              <a:spcAft>
                <a:spcPts val="0"/>
              </a:spcAft>
              <a:buClr>
                <a:srgbClr val="FFFFFF"/>
              </a:buClr>
              <a:buSzPts val="4000"/>
              <a:buNone/>
              <a:defRPr sz="4000">
                <a:solidFill>
                  <a:srgbClr val="FFFFFF"/>
                </a:solidFill>
              </a:defRPr>
            </a:lvl3pPr>
            <a:lvl4pPr lvl="3" rtl="0" algn="ctr">
              <a:spcBef>
                <a:spcPts val="0"/>
              </a:spcBef>
              <a:spcAft>
                <a:spcPts val="0"/>
              </a:spcAft>
              <a:buClr>
                <a:srgbClr val="FFFFFF"/>
              </a:buClr>
              <a:buSzPts val="4000"/>
              <a:buNone/>
              <a:defRPr sz="4000">
                <a:solidFill>
                  <a:srgbClr val="FFFFFF"/>
                </a:solidFill>
              </a:defRPr>
            </a:lvl4pPr>
            <a:lvl5pPr lvl="4" rtl="0" algn="ctr">
              <a:spcBef>
                <a:spcPts val="0"/>
              </a:spcBef>
              <a:spcAft>
                <a:spcPts val="0"/>
              </a:spcAft>
              <a:buClr>
                <a:srgbClr val="FFFFFF"/>
              </a:buClr>
              <a:buSzPts val="4000"/>
              <a:buNone/>
              <a:defRPr sz="4000">
                <a:solidFill>
                  <a:srgbClr val="FFFFFF"/>
                </a:solidFill>
              </a:defRPr>
            </a:lvl5pPr>
            <a:lvl6pPr lvl="5" rtl="0" algn="ctr">
              <a:spcBef>
                <a:spcPts val="0"/>
              </a:spcBef>
              <a:spcAft>
                <a:spcPts val="0"/>
              </a:spcAft>
              <a:buClr>
                <a:srgbClr val="FFFFFF"/>
              </a:buClr>
              <a:buSzPts val="4000"/>
              <a:buNone/>
              <a:defRPr sz="4000">
                <a:solidFill>
                  <a:srgbClr val="FFFFFF"/>
                </a:solidFill>
              </a:defRPr>
            </a:lvl6pPr>
            <a:lvl7pPr lvl="6" rtl="0" algn="ctr">
              <a:spcBef>
                <a:spcPts val="0"/>
              </a:spcBef>
              <a:spcAft>
                <a:spcPts val="0"/>
              </a:spcAft>
              <a:buClr>
                <a:srgbClr val="FFFFFF"/>
              </a:buClr>
              <a:buSzPts val="4000"/>
              <a:buNone/>
              <a:defRPr sz="4000">
                <a:solidFill>
                  <a:srgbClr val="FFFFFF"/>
                </a:solidFill>
              </a:defRPr>
            </a:lvl7pPr>
            <a:lvl8pPr lvl="7" rtl="0" algn="ctr">
              <a:spcBef>
                <a:spcPts val="0"/>
              </a:spcBef>
              <a:spcAft>
                <a:spcPts val="0"/>
              </a:spcAft>
              <a:buClr>
                <a:srgbClr val="FFFFFF"/>
              </a:buClr>
              <a:buSzPts val="4000"/>
              <a:buNone/>
              <a:defRPr sz="4000">
                <a:solidFill>
                  <a:srgbClr val="FFFFFF"/>
                </a:solidFill>
              </a:defRPr>
            </a:lvl8pPr>
            <a:lvl9pPr lvl="8" rtl="0" algn="ctr">
              <a:spcBef>
                <a:spcPts val="0"/>
              </a:spcBef>
              <a:spcAft>
                <a:spcPts val="0"/>
              </a:spcAft>
              <a:buClr>
                <a:srgbClr val="FFFFFF"/>
              </a:buClr>
              <a:buSzPts val="4000"/>
              <a:buNone/>
              <a:defRPr sz="4000">
                <a:solidFill>
                  <a:srgbClr val="FFFFFF"/>
                </a:solidFill>
              </a:defRPr>
            </a:lvl9pPr>
          </a:lstStyle>
          <a:p/>
        </p:txBody>
      </p:sp>
      <p:sp>
        <p:nvSpPr>
          <p:cNvPr id="95" name="Google Shape;95;p15"/>
          <p:cNvSpPr txBox="1"/>
          <p:nvPr>
            <p:ph idx="1" type="subTitle"/>
          </p:nvPr>
        </p:nvSpPr>
        <p:spPr>
          <a:xfrm>
            <a:off x="2626350" y="3144854"/>
            <a:ext cx="38913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2400"/>
              <a:buNone/>
              <a:defRPr>
                <a:solidFill>
                  <a:srgbClr val="000000"/>
                </a:solidFill>
              </a:defRPr>
            </a:lvl1pPr>
            <a:lvl2pPr lvl="1" rtl="0" algn="ctr">
              <a:spcBef>
                <a:spcPts val="0"/>
              </a:spcBef>
              <a:spcAft>
                <a:spcPts val="0"/>
              </a:spcAft>
              <a:buClr>
                <a:srgbClr val="000000"/>
              </a:buClr>
              <a:buSzPts val="3000"/>
              <a:buNone/>
              <a:defRPr sz="3000">
                <a:solidFill>
                  <a:srgbClr val="000000"/>
                </a:solidFill>
              </a:defRPr>
            </a:lvl2pPr>
            <a:lvl3pPr lvl="2" rtl="0" algn="ctr">
              <a:spcBef>
                <a:spcPts val="0"/>
              </a:spcBef>
              <a:spcAft>
                <a:spcPts val="0"/>
              </a:spcAft>
              <a:buClr>
                <a:srgbClr val="000000"/>
              </a:buClr>
              <a:buSzPts val="3000"/>
              <a:buNone/>
              <a:defRPr sz="3000">
                <a:solidFill>
                  <a:srgbClr val="000000"/>
                </a:solidFill>
              </a:defRPr>
            </a:lvl3pPr>
            <a:lvl4pPr lvl="3" rtl="0" algn="ctr">
              <a:spcBef>
                <a:spcPts val="0"/>
              </a:spcBef>
              <a:spcAft>
                <a:spcPts val="0"/>
              </a:spcAft>
              <a:buClr>
                <a:srgbClr val="000000"/>
              </a:buClr>
              <a:buSzPts val="3000"/>
              <a:buNone/>
              <a:defRPr sz="3000">
                <a:solidFill>
                  <a:srgbClr val="000000"/>
                </a:solidFill>
              </a:defRPr>
            </a:lvl4pPr>
            <a:lvl5pPr lvl="4" rtl="0" algn="ctr">
              <a:spcBef>
                <a:spcPts val="0"/>
              </a:spcBef>
              <a:spcAft>
                <a:spcPts val="0"/>
              </a:spcAft>
              <a:buClr>
                <a:srgbClr val="000000"/>
              </a:buClr>
              <a:buSzPts val="3000"/>
              <a:buNone/>
              <a:defRPr sz="3000">
                <a:solidFill>
                  <a:srgbClr val="000000"/>
                </a:solidFill>
              </a:defRPr>
            </a:lvl5pPr>
            <a:lvl6pPr lvl="5" rtl="0" algn="ctr">
              <a:spcBef>
                <a:spcPts val="0"/>
              </a:spcBef>
              <a:spcAft>
                <a:spcPts val="0"/>
              </a:spcAft>
              <a:buClr>
                <a:srgbClr val="000000"/>
              </a:buClr>
              <a:buSzPts val="3000"/>
              <a:buNone/>
              <a:defRPr sz="3000">
                <a:solidFill>
                  <a:srgbClr val="000000"/>
                </a:solidFill>
              </a:defRPr>
            </a:lvl6pPr>
            <a:lvl7pPr lvl="6" rtl="0" algn="ctr">
              <a:spcBef>
                <a:spcPts val="0"/>
              </a:spcBef>
              <a:spcAft>
                <a:spcPts val="0"/>
              </a:spcAft>
              <a:buClr>
                <a:srgbClr val="000000"/>
              </a:buClr>
              <a:buSzPts val="3000"/>
              <a:buNone/>
              <a:defRPr sz="3000">
                <a:solidFill>
                  <a:srgbClr val="000000"/>
                </a:solidFill>
              </a:defRPr>
            </a:lvl7pPr>
            <a:lvl8pPr lvl="7" rtl="0" algn="ctr">
              <a:spcBef>
                <a:spcPts val="0"/>
              </a:spcBef>
              <a:spcAft>
                <a:spcPts val="0"/>
              </a:spcAft>
              <a:buClr>
                <a:srgbClr val="000000"/>
              </a:buClr>
              <a:buSzPts val="3000"/>
              <a:buNone/>
              <a:defRPr sz="3000">
                <a:solidFill>
                  <a:srgbClr val="000000"/>
                </a:solidFill>
              </a:defRPr>
            </a:lvl8pPr>
            <a:lvl9pPr lvl="8" rtl="0" algn="ctr">
              <a:spcBef>
                <a:spcPts val="0"/>
              </a:spcBef>
              <a:spcAft>
                <a:spcPts val="0"/>
              </a:spcAft>
              <a:buClr>
                <a:srgbClr val="000000"/>
              </a:buClr>
              <a:buSzPts val="3000"/>
              <a:buNone/>
              <a:defRPr sz="3000">
                <a:solidFill>
                  <a:srgbClr val="000000"/>
                </a:solidFill>
              </a:defRPr>
            </a:lvl9pPr>
          </a:lstStyle>
          <a:p/>
        </p:txBody>
      </p:sp>
      <p:grpSp>
        <p:nvGrpSpPr>
          <p:cNvPr id="96" name="Google Shape;96;p15"/>
          <p:cNvGrpSpPr/>
          <p:nvPr/>
        </p:nvGrpSpPr>
        <p:grpSpPr>
          <a:xfrm rot="-5400000">
            <a:off x="7456019" y="290004"/>
            <a:ext cx="1223732" cy="2152215"/>
            <a:chOff x="4395788" y="4144963"/>
            <a:chExt cx="1058775" cy="1862100"/>
          </a:xfrm>
        </p:grpSpPr>
        <p:sp>
          <p:nvSpPr>
            <p:cNvPr id="97" name="Google Shape;97;p15"/>
            <p:cNvSpPr/>
            <p:nvPr/>
          </p:nvSpPr>
          <p:spPr>
            <a:xfrm>
              <a:off x="5224463" y="4338638"/>
              <a:ext cx="230100" cy="155700"/>
            </a:xfrm>
            <a:custGeom>
              <a:rect b="b" l="l" r="r" t="t"/>
              <a:pathLst>
                <a:path extrusionOk="0" h="120000" w="12000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 name="Google Shape;98;p15"/>
            <p:cNvSpPr/>
            <p:nvPr/>
          </p:nvSpPr>
          <p:spPr>
            <a:xfrm>
              <a:off x="4395788" y="4338638"/>
              <a:ext cx="347700" cy="155700"/>
            </a:xfrm>
            <a:custGeom>
              <a:rect b="b" l="l" r="r" t="t"/>
              <a:pathLst>
                <a:path extrusionOk="0" h="120000" w="12000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15"/>
            <p:cNvSpPr/>
            <p:nvPr/>
          </p:nvSpPr>
          <p:spPr>
            <a:xfrm>
              <a:off x="4630738" y="4144963"/>
              <a:ext cx="593700" cy="1862100"/>
            </a:xfrm>
            <a:custGeom>
              <a:rect b="b" l="l" r="r" t="t"/>
              <a:pathLst>
                <a:path extrusionOk="0" h="120000" w="12000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0" name="Google Shape;100;p15"/>
          <p:cNvGrpSpPr/>
          <p:nvPr/>
        </p:nvGrpSpPr>
        <p:grpSpPr>
          <a:xfrm rot="-5400000">
            <a:off x="721039" y="2564836"/>
            <a:ext cx="1106346" cy="2548423"/>
            <a:chOff x="3357563" y="850900"/>
            <a:chExt cx="957212" cy="2204900"/>
          </a:xfrm>
        </p:grpSpPr>
        <p:sp>
          <p:nvSpPr>
            <p:cNvPr id="101" name="Google Shape;101;p15"/>
            <p:cNvSpPr/>
            <p:nvPr/>
          </p:nvSpPr>
          <p:spPr>
            <a:xfrm>
              <a:off x="3833813" y="2476500"/>
              <a:ext cx="27000" cy="27000"/>
            </a:xfrm>
            <a:custGeom>
              <a:rect b="b" l="l" r="r" t="t"/>
              <a:pathLst>
                <a:path extrusionOk="0" h="120000" w="120000">
                  <a:moveTo>
                    <a:pt x="98823" y="0"/>
                  </a:moveTo>
                  <a:lnTo>
                    <a:pt x="0" y="0"/>
                  </a:lnTo>
                  <a:lnTo>
                    <a:pt x="0" y="120000"/>
                  </a:lnTo>
                  <a:lnTo>
                    <a:pt x="120000" y="120000"/>
                  </a:lnTo>
                  <a:lnTo>
                    <a:pt x="9882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 name="Google Shape;102;p15"/>
            <p:cNvSpPr/>
            <p:nvPr/>
          </p:nvSpPr>
          <p:spPr>
            <a:xfrm>
              <a:off x="3736975" y="2476500"/>
              <a:ext cx="577800" cy="579300"/>
            </a:xfrm>
            <a:custGeom>
              <a:rect b="b" l="l" r="r" t="t"/>
              <a:pathLst>
                <a:path extrusionOk="0" h="120000" w="12000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 name="Google Shape;103;p15"/>
            <p:cNvSpPr/>
            <p:nvPr/>
          </p:nvSpPr>
          <p:spPr>
            <a:xfrm>
              <a:off x="3357563" y="850900"/>
              <a:ext cx="807900" cy="1830300"/>
            </a:xfrm>
            <a:custGeom>
              <a:rect b="b" l="l" r="r" t="t"/>
              <a:pathLst>
                <a:path extrusionOk="0" h="120000" w="12000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04" name="Shape 104"/>
        <p:cNvGrpSpPr/>
        <p:nvPr/>
      </p:nvGrpSpPr>
      <p:grpSpPr>
        <a:xfrm>
          <a:off x="0" y="0"/>
          <a:ext cx="0" cy="0"/>
          <a:chOff x="0" y="0"/>
          <a:chExt cx="0" cy="0"/>
        </a:xfrm>
      </p:grpSpPr>
      <p:sp>
        <p:nvSpPr>
          <p:cNvPr id="105" name="Google Shape;105;p16"/>
          <p:cNvSpPr/>
          <p:nvPr/>
        </p:nvSpPr>
        <p:spPr>
          <a:xfrm>
            <a:off x="2454800" y="0"/>
            <a:ext cx="42345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rot="-5400000">
            <a:off x="4403950" y="4519950"/>
            <a:ext cx="336000" cy="9111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txBox="1"/>
          <p:nvPr>
            <p:ph idx="1" type="body"/>
          </p:nvPr>
        </p:nvSpPr>
        <p:spPr>
          <a:xfrm>
            <a:off x="2848484" y="825425"/>
            <a:ext cx="3447000" cy="3492600"/>
          </a:xfrm>
          <a:prstGeom prst="rect">
            <a:avLst/>
          </a:prstGeom>
        </p:spPr>
        <p:txBody>
          <a:bodyPr anchorCtr="0" anchor="ctr" bIns="91425" lIns="91425" spcFirstLastPara="1" rIns="91425" wrap="square" tIns="91425">
            <a:noAutofit/>
          </a:bodyPr>
          <a:lstStyle>
            <a:lvl1pPr indent="-381000" lvl="0" marL="457200" rtl="0" algn="ctr">
              <a:lnSpc>
                <a:spcPct val="115000"/>
              </a:lnSpc>
              <a:spcBef>
                <a:spcPts val="600"/>
              </a:spcBef>
              <a:spcAft>
                <a:spcPts val="0"/>
              </a:spcAft>
              <a:buSzPts val="2400"/>
              <a:buChar char="▹"/>
              <a:defRPr i="1"/>
            </a:lvl1pPr>
            <a:lvl2pPr indent="-381000" lvl="1" marL="914400" rtl="0" algn="ctr">
              <a:lnSpc>
                <a:spcPct val="115000"/>
              </a:lnSpc>
              <a:spcBef>
                <a:spcPts val="0"/>
              </a:spcBef>
              <a:spcAft>
                <a:spcPts val="0"/>
              </a:spcAft>
              <a:buSzPts val="2400"/>
              <a:buChar char="￭"/>
              <a:defRPr i="1"/>
            </a:lvl2pPr>
            <a:lvl3pPr indent="-381000" lvl="2" marL="1371600" rtl="0" algn="ctr">
              <a:lnSpc>
                <a:spcPct val="115000"/>
              </a:lnSpc>
              <a:spcBef>
                <a:spcPts val="0"/>
              </a:spcBef>
              <a:spcAft>
                <a:spcPts val="0"/>
              </a:spcAft>
              <a:buSzPts val="2400"/>
              <a:buChar char="⬝"/>
              <a:defRPr i="1"/>
            </a:lvl3pPr>
            <a:lvl4pPr indent="-381000" lvl="3" marL="1828800" rtl="0" algn="ctr">
              <a:lnSpc>
                <a:spcPct val="115000"/>
              </a:lnSpc>
              <a:spcBef>
                <a:spcPts val="0"/>
              </a:spcBef>
              <a:spcAft>
                <a:spcPts val="0"/>
              </a:spcAft>
              <a:buSzPts val="2400"/>
              <a:buChar char="●"/>
              <a:defRPr i="1"/>
            </a:lvl4pPr>
            <a:lvl5pPr indent="-381000" lvl="4" marL="2286000" rtl="0" algn="ctr">
              <a:lnSpc>
                <a:spcPct val="115000"/>
              </a:lnSpc>
              <a:spcBef>
                <a:spcPts val="0"/>
              </a:spcBef>
              <a:spcAft>
                <a:spcPts val="0"/>
              </a:spcAft>
              <a:buSzPts val="2400"/>
              <a:buChar char="○"/>
              <a:defRPr i="1"/>
            </a:lvl5pPr>
            <a:lvl6pPr indent="-381000" lvl="5" marL="2743200" rtl="0" algn="ctr">
              <a:lnSpc>
                <a:spcPct val="115000"/>
              </a:lnSpc>
              <a:spcBef>
                <a:spcPts val="0"/>
              </a:spcBef>
              <a:spcAft>
                <a:spcPts val="0"/>
              </a:spcAft>
              <a:buSzPts val="2400"/>
              <a:buChar char="■"/>
              <a:defRPr i="1"/>
            </a:lvl6pPr>
            <a:lvl7pPr indent="-381000" lvl="6" marL="3200400" rtl="0" algn="ctr">
              <a:lnSpc>
                <a:spcPct val="115000"/>
              </a:lnSpc>
              <a:spcBef>
                <a:spcPts val="0"/>
              </a:spcBef>
              <a:spcAft>
                <a:spcPts val="0"/>
              </a:spcAft>
              <a:buSzPts val="2400"/>
              <a:buChar char="●"/>
              <a:defRPr i="1"/>
            </a:lvl7pPr>
            <a:lvl8pPr indent="-381000" lvl="7" marL="3657600" rtl="0" algn="ctr">
              <a:lnSpc>
                <a:spcPct val="115000"/>
              </a:lnSpc>
              <a:spcBef>
                <a:spcPts val="0"/>
              </a:spcBef>
              <a:spcAft>
                <a:spcPts val="0"/>
              </a:spcAft>
              <a:buSzPts val="2400"/>
              <a:buChar char="○"/>
              <a:defRPr i="1"/>
            </a:lvl8pPr>
            <a:lvl9pPr indent="-381000" lvl="8" marL="4114800" rtl="0" algn="ctr">
              <a:lnSpc>
                <a:spcPct val="115000"/>
              </a:lnSpc>
              <a:spcBef>
                <a:spcPts val="0"/>
              </a:spcBef>
              <a:spcAft>
                <a:spcPts val="0"/>
              </a:spcAft>
              <a:buSzPts val="2400"/>
              <a:buChar char="■"/>
              <a:defRPr i="1"/>
            </a:lvl9pPr>
          </a:lstStyle>
          <a:p/>
        </p:txBody>
      </p:sp>
      <p:sp>
        <p:nvSpPr>
          <p:cNvPr id="108" name="Google Shape;108;p16"/>
          <p:cNvSpPr txBox="1"/>
          <p:nvPr/>
        </p:nvSpPr>
        <p:spPr>
          <a:xfrm>
            <a:off x="3593400" y="193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solidFill>
                  <a:srgbClr val="A5B0FE"/>
                </a:solidFill>
                <a:latin typeface="Work Sans"/>
                <a:ea typeface="Work Sans"/>
                <a:cs typeface="Work Sans"/>
                <a:sym typeface="Work Sans"/>
              </a:rPr>
              <a:t>“</a:t>
            </a:r>
            <a:endParaRPr b="1" sz="7200">
              <a:solidFill>
                <a:srgbClr val="A5B0FE"/>
              </a:solidFill>
              <a:latin typeface="Work Sans"/>
              <a:ea typeface="Work Sans"/>
              <a:cs typeface="Work Sans"/>
              <a:sym typeface="Work Sans"/>
            </a:endParaRPr>
          </a:p>
        </p:txBody>
      </p:sp>
      <p:sp>
        <p:nvSpPr>
          <p:cNvPr id="109" name="Google Shape;109;p16"/>
          <p:cNvSpPr txBox="1"/>
          <p:nvPr>
            <p:ph idx="12" type="sldNum"/>
          </p:nvPr>
        </p:nvSpPr>
        <p:spPr>
          <a:xfrm>
            <a:off x="4116400" y="4807500"/>
            <a:ext cx="911100" cy="3360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10" name="Google Shape;110;p16"/>
          <p:cNvGrpSpPr/>
          <p:nvPr/>
        </p:nvGrpSpPr>
        <p:grpSpPr>
          <a:xfrm>
            <a:off x="6876950" y="3340125"/>
            <a:ext cx="2267050" cy="1803375"/>
            <a:chOff x="9925050" y="4203700"/>
            <a:chExt cx="2267050" cy="1803375"/>
          </a:xfrm>
        </p:grpSpPr>
        <p:sp>
          <p:nvSpPr>
            <p:cNvPr id="111" name="Google Shape;111;p16"/>
            <p:cNvSpPr/>
            <p:nvPr/>
          </p:nvSpPr>
          <p:spPr>
            <a:xfrm>
              <a:off x="11336338" y="4922838"/>
              <a:ext cx="139800" cy="119100"/>
            </a:xfrm>
            <a:custGeom>
              <a:rect b="b" l="l" r="r" t="t"/>
              <a:pathLst>
                <a:path extrusionOk="0" h="120000" w="12000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16"/>
            <p:cNvSpPr/>
            <p:nvPr/>
          </p:nvSpPr>
          <p:spPr>
            <a:xfrm>
              <a:off x="11137900" y="4498975"/>
              <a:ext cx="1054200" cy="1508100"/>
            </a:xfrm>
            <a:custGeom>
              <a:rect b="b" l="l" r="r" t="t"/>
              <a:pathLst>
                <a:path extrusionOk="0" h="120000" w="12000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16"/>
            <p:cNvSpPr/>
            <p:nvPr/>
          </p:nvSpPr>
          <p:spPr>
            <a:xfrm>
              <a:off x="9925050" y="4203700"/>
              <a:ext cx="1133400" cy="1073100"/>
            </a:xfrm>
            <a:custGeom>
              <a:rect b="b" l="l" r="r" t="t"/>
              <a:pathLst>
                <a:path extrusionOk="0" h="120000" w="12000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16"/>
            <p:cNvSpPr/>
            <p:nvPr/>
          </p:nvSpPr>
          <p:spPr>
            <a:xfrm>
              <a:off x="10421938" y="4832350"/>
              <a:ext cx="139800" cy="27000"/>
            </a:xfrm>
            <a:custGeom>
              <a:rect b="b" l="l" r="r" t="t"/>
              <a:pathLst>
                <a:path extrusionOk="0" h="120000" w="12000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16"/>
            <p:cNvSpPr/>
            <p:nvPr/>
          </p:nvSpPr>
          <p:spPr>
            <a:xfrm>
              <a:off x="10421938" y="4875213"/>
              <a:ext cx="139800" cy="20700"/>
            </a:xfrm>
            <a:custGeom>
              <a:rect b="b" l="l" r="r" t="t"/>
              <a:pathLst>
                <a:path extrusionOk="0" h="120000" w="12000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16"/>
            <p:cNvSpPr/>
            <p:nvPr/>
          </p:nvSpPr>
          <p:spPr>
            <a:xfrm>
              <a:off x="10442575" y="4913313"/>
              <a:ext cx="96900" cy="25500"/>
            </a:xfrm>
            <a:custGeom>
              <a:rect b="b" l="l" r="r" t="t"/>
              <a:pathLst>
                <a:path extrusionOk="0" h="120000" w="12000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16"/>
            <p:cNvSpPr/>
            <p:nvPr/>
          </p:nvSpPr>
          <p:spPr>
            <a:xfrm>
              <a:off x="10480675" y="4333875"/>
              <a:ext cx="22200" cy="90600"/>
            </a:xfrm>
            <a:custGeom>
              <a:rect b="b" l="l" r="r" t="t"/>
              <a:pathLst>
                <a:path extrusionOk="0" h="120000" w="12000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16"/>
            <p:cNvSpPr/>
            <p:nvPr/>
          </p:nvSpPr>
          <p:spPr>
            <a:xfrm>
              <a:off x="10679113" y="4602163"/>
              <a:ext cx="74700" cy="20700"/>
            </a:xfrm>
            <a:custGeom>
              <a:rect b="b" l="l" r="r" t="t"/>
              <a:pathLst>
                <a:path extrusionOk="0" h="120000" w="12000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16"/>
            <p:cNvSpPr/>
            <p:nvPr/>
          </p:nvSpPr>
          <p:spPr>
            <a:xfrm>
              <a:off x="10229850" y="4602163"/>
              <a:ext cx="74700" cy="20700"/>
            </a:xfrm>
            <a:custGeom>
              <a:rect b="b" l="l" r="r" t="t"/>
              <a:pathLst>
                <a:path extrusionOk="0" h="120000" w="12000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16"/>
            <p:cNvSpPr/>
            <p:nvPr/>
          </p:nvSpPr>
          <p:spPr>
            <a:xfrm>
              <a:off x="10282238" y="4402138"/>
              <a:ext cx="81000" cy="81000"/>
            </a:xfrm>
            <a:custGeom>
              <a:rect b="b" l="l" r="r" t="t"/>
              <a:pathLst>
                <a:path extrusionOk="0" h="120000" w="12000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16"/>
            <p:cNvSpPr/>
            <p:nvPr/>
          </p:nvSpPr>
          <p:spPr>
            <a:xfrm>
              <a:off x="10620375" y="4402138"/>
              <a:ext cx="79500" cy="81000"/>
            </a:xfrm>
            <a:custGeom>
              <a:rect b="b" l="l" r="r" t="t"/>
              <a:pathLst>
                <a:path extrusionOk="0" h="120000" w="12000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16"/>
            <p:cNvSpPr/>
            <p:nvPr/>
          </p:nvSpPr>
          <p:spPr>
            <a:xfrm>
              <a:off x="10347325" y="4478338"/>
              <a:ext cx="288900" cy="331800"/>
            </a:xfrm>
            <a:custGeom>
              <a:rect b="b" l="l" r="r" t="t"/>
              <a:pathLst>
                <a:path extrusionOk="0" h="120000" w="12000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3" name="Google Shape;123;p16"/>
          <p:cNvGrpSpPr/>
          <p:nvPr/>
        </p:nvGrpSpPr>
        <p:grpSpPr>
          <a:xfrm>
            <a:off x="0" y="0"/>
            <a:ext cx="2266938" cy="1754200"/>
            <a:chOff x="9598025" y="882650"/>
            <a:chExt cx="2266938" cy="1754200"/>
          </a:xfrm>
        </p:grpSpPr>
        <p:sp>
          <p:nvSpPr>
            <p:cNvPr id="124" name="Google Shape;124;p16"/>
            <p:cNvSpPr/>
            <p:nvPr/>
          </p:nvSpPr>
          <p:spPr>
            <a:xfrm>
              <a:off x="10239375" y="1881188"/>
              <a:ext cx="139800" cy="90600"/>
            </a:xfrm>
            <a:custGeom>
              <a:rect b="b" l="l" r="r" t="t"/>
              <a:pathLst>
                <a:path extrusionOk="0" h="120000" w="12000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16"/>
            <p:cNvSpPr/>
            <p:nvPr/>
          </p:nvSpPr>
          <p:spPr>
            <a:xfrm>
              <a:off x="9598025" y="882650"/>
              <a:ext cx="995400" cy="1546200"/>
            </a:xfrm>
            <a:custGeom>
              <a:rect b="b" l="l" r="r" t="t"/>
              <a:pathLst>
                <a:path extrusionOk="0" h="120000" w="12000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16"/>
            <p:cNvSpPr/>
            <p:nvPr/>
          </p:nvSpPr>
          <p:spPr>
            <a:xfrm>
              <a:off x="10672763" y="1581150"/>
              <a:ext cx="1192200" cy="1055700"/>
            </a:xfrm>
            <a:custGeom>
              <a:rect b="b" l="l" r="r" t="t"/>
              <a:pathLst>
                <a:path extrusionOk="0" h="120000" w="12000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16"/>
            <p:cNvSpPr/>
            <p:nvPr/>
          </p:nvSpPr>
          <p:spPr>
            <a:xfrm>
              <a:off x="10914063" y="1881188"/>
              <a:ext cx="679500" cy="531900"/>
            </a:xfrm>
            <a:custGeom>
              <a:rect b="b" l="l" r="r" t="t"/>
              <a:pathLst>
                <a:path extrusionOk="0" h="120000" w="12000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8" name="Shape 128"/>
        <p:cNvGrpSpPr/>
        <p:nvPr/>
      </p:nvGrpSpPr>
      <p:grpSpPr>
        <a:xfrm>
          <a:off x="0" y="0"/>
          <a:ext cx="0" cy="0"/>
          <a:chOff x="0" y="0"/>
          <a:chExt cx="0" cy="0"/>
        </a:xfrm>
      </p:grpSpPr>
      <p:sp>
        <p:nvSpPr>
          <p:cNvPr id="129" name="Google Shape;129;p17"/>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txBox="1"/>
          <p:nvPr>
            <p:ph idx="12" type="sldNum"/>
          </p:nvPr>
        </p:nvSpPr>
        <p:spPr>
          <a:xfrm>
            <a:off x="8808000" y="2208279"/>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31" name="Google Shape;131;p17"/>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3" name="Google Shape;133;p17"/>
          <p:cNvSpPr txBox="1"/>
          <p:nvPr>
            <p:ph idx="1" type="body"/>
          </p:nvPr>
        </p:nvSpPr>
        <p:spPr>
          <a:xfrm>
            <a:off x="457200" y="1657350"/>
            <a:ext cx="5138700" cy="31809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grpSp>
        <p:nvGrpSpPr>
          <p:cNvPr id="134" name="Google Shape;134;p17"/>
          <p:cNvGrpSpPr/>
          <p:nvPr/>
        </p:nvGrpSpPr>
        <p:grpSpPr>
          <a:xfrm>
            <a:off x="6422240" y="-62"/>
            <a:ext cx="1652475" cy="2270250"/>
            <a:chOff x="0" y="855663"/>
            <a:chExt cx="1652475" cy="2270250"/>
          </a:xfrm>
        </p:grpSpPr>
        <p:sp>
          <p:nvSpPr>
            <p:cNvPr id="135" name="Google Shape;135;p17"/>
            <p:cNvSpPr/>
            <p:nvPr/>
          </p:nvSpPr>
          <p:spPr>
            <a:xfrm>
              <a:off x="277813" y="2616200"/>
              <a:ext cx="230100" cy="20700"/>
            </a:xfrm>
            <a:custGeom>
              <a:rect b="b" l="l" r="r" t="t"/>
              <a:pathLst>
                <a:path extrusionOk="0" h="120000" w="12000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17"/>
            <p:cNvSpPr/>
            <p:nvPr/>
          </p:nvSpPr>
          <p:spPr>
            <a:xfrm>
              <a:off x="0" y="2208213"/>
              <a:ext cx="1257300" cy="917700"/>
            </a:xfrm>
            <a:custGeom>
              <a:rect b="b" l="l" r="r" t="t"/>
              <a:pathLst>
                <a:path extrusionOk="0" h="120000" w="12000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17"/>
            <p:cNvSpPr/>
            <p:nvPr/>
          </p:nvSpPr>
          <p:spPr>
            <a:xfrm>
              <a:off x="133350" y="2701925"/>
              <a:ext cx="374700" cy="22200"/>
            </a:xfrm>
            <a:custGeom>
              <a:rect b="b" l="l" r="r" t="t"/>
              <a:pathLst>
                <a:path extrusionOk="0" h="120000" w="12000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17"/>
            <p:cNvSpPr/>
            <p:nvPr/>
          </p:nvSpPr>
          <p:spPr>
            <a:xfrm>
              <a:off x="133350" y="2959100"/>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17"/>
            <p:cNvSpPr/>
            <p:nvPr/>
          </p:nvSpPr>
          <p:spPr>
            <a:xfrm>
              <a:off x="133350" y="2787650"/>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17"/>
            <p:cNvSpPr/>
            <p:nvPr/>
          </p:nvSpPr>
          <p:spPr>
            <a:xfrm>
              <a:off x="133350" y="2873375"/>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17"/>
            <p:cNvSpPr/>
            <p:nvPr/>
          </p:nvSpPr>
          <p:spPr>
            <a:xfrm>
              <a:off x="598488" y="2616200"/>
              <a:ext cx="444600" cy="376200"/>
            </a:xfrm>
            <a:custGeom>
              <a:rect b="b" l="l" r="r" t="t"/>
              <a:pathLst>
                <a:path extrusionOk="0" h="120000" w="12000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17"/>
            <p:cNvSpPr/>
            <p:nvPr/>
          </p:nvSpPr>
          <p:spPr>
            <a:xfrm>
              <a:off x="1476375" y="2262188"/>
              <a:ext cx="176100" cy="723900"/>
            </a:xfrm>
            <a:custGeom>
              <a:rect b="b" l="l" r="r" t="t"/>
              <a:pathLst>
                <a:path extrusionOk="0" h="120000" w="12000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17"/>
            <p:cNvSpPr/>
            <p:nvPr/>
          </p:nvSpPr>
          <p:spPr>
            <a:xfrm>
              <a:off x="207963" y="855663"/>
              <a:ext cx="711300" cy="1701900"/>
            </a:xfrm>
            <a:custGeom>
              <a:rect b="b" l="l" r="r" t="t"/>
              <a:pathLst>
                <a:path extrusionOk="0" h="120000" w="12000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4" name="Google Shape;144;p17"/>
          <p:cNvGrpSpPr/>
          <p:nvPr/>
        </p:nvGrpSpPr>
        <p:grpSpPr>
          <a:xfrm>
            <a:off x="7106138" y="2674863"/>
            <a:ext cx="1551087" cy="2468625"/>
            <a:chOff x="715963" y="3538538"/>
            <a:chExt cx="1551087" cy="2468625"/>
          </a:xfrm>
        </p:grpSpPr>
        <p:sp>
          <p:nvSpPr>
            <p:cNvPr id="145" name="Google Shape;145;p17"/>
            <p:cNvSpPr/>
            <p:nvPr/>
          </p:nvSpPr>
          <p:spPr>
            <a:xfrm>
              <a:off x="785813" y="4429125"/>
              <a:ext cx="15900" cy="33300"/>
            </a:xfrm>
            <a:custGeom>
              <a:rect b="b" l="l" r="r" t="t"/>
              <a:pathLst>
                <a:path extrusionOk="0" h="120000" w="12000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17"/>
            <p:cNvSpPr/>
            <p:nvPr/>
          </p:nvSpPr>
          <p:spPr>
            <a:xfrm>
              <a:off x="817563" y="4429125"/>
              <a:ext cx="15900" cy="33300"/>
            </a:xfrm>
            <a:custGeom>
              <a:rect b="b" l="l" r="r" t="t"/>
              <a:pathLst>
                <a:path extrusionOk="0" h="120000" w="12000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17"/>
            <p:cNvSpPr/>
            <p:nvPr/>
          </p:nvSpPr>
          <p:spPr>
            <a:xfrm>
              <a:off x="715963" y="4392613"/>
              <a:ext cx="187200" cy="401700"/>
            </a:xfrm>
            <a:custGeom>
              <a:rect b="b" l="l" r="r" t="t"/>
              <a:pathLst>
                <a:path extrusionOk="0" h="120000" w="12000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17"/>
            <p:cNvSpPr/>
            <p:nvPr/>
          </p:nvSpPr>
          <p:spPr>
            <a:xfrm>
              <a:off x="758825" y="4521200"/>
              <a:ext cx="101700" cy="27000"/>
            </a:xfrm>
            <a:custGeom>
              <a:rect b="b" l="l" r="r" t="t"/>
              <a:pathLst>
                <a:path extrusionOk="0" h="120000" w="12000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17"/>
            <p:cNvSpPr/>
            <p:nvPr/>
          </p:nvSpPr>
          <p:spPr>
            <a:xfrm>
              <a:off x="1293813" y="4230688"/>
              <a:ext cx="523800" cy="371400"/>
            </a:xfrm>
            <a:custGeom>
              <a:rect b="b" l="l" r="r" t="t"/>
              <a:pathLst>
                <a:path extrusionOk="0" h="120000" w="12000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17"/>
            <p:cNvSpPr/>
            <p:nvPr/>
          </p:nvSpPr>
          <p:spPr>
            <a:xfrm>
              <a:off x="1106488" y="3538538"/>
              <a:ext cx="936600" cy="1255800"/>
            </a:xfrm>
            <a:custGeom>
              <a:rect b="b" l="l" r="r" t="t"/>
              <a:pathLst>
                <a:path extrusionOk="0" h="120000" w="12000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17"/>
            <p:cNvSpPr/>
            <p:nvPr/>
          </p:nvSpPr>
          <p:spPr>
            <a:xfrm>
              <a:off x="1293813" y="3748088"/>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17"/>
            <p:cNvSpPr/>
            <p:nvPr/>
          </p:nvSpPr>
          <p:spPr>
            <a:xfrm>
              <a:off x="1293813" y="3919538"/>
              <a:ext cx="250800" cy="27000"/>
            </a:xfrm>
            <a:custGeom>
              <a:rect b="b" l="l" r="r" t="t"/>
              <a:pathLst>
                <a:path extrusionOk="0" h="120000" w="12000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17"/>
            <p:cNvSpPr/>
            <p:nvPr/>
          </p:nvSpPr>
          <p:spPr>
            <a:xfrm>
              <a:off x="1325563" y="4048125"/>
              <a:ext cx="480900" cy="301500"/>
            </a:xfrm>
            <a:custGeom>
              <a:rect b="b" l="l" r="r" t="t"/>
              <a:pathLst>
                <a:path extrusionOk="0" h="120000" w="12000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 name="Google Shape;154;p17"/>
            <p:cNvSpPr/>
            <p:nvPr/>
          </p:nvSpPr>
          <p:spPr>
            <a:xfrm>
              <a:off x="1293813" y="3833813"/>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 name="Google Shape;155;p17"/>
            <p:cNvSpPr/>
            <p:nvPr/>
          </p:nvSpPr>
          <p:spPr>
            <a:xfrm>
              <a:off x="1555750" y="4462463"/>
              <a:ext cx="711300" cy="1544700"/>
            </a:xfrm>
            <a:custGeom>
              <a:rect b="b" l="l" r="r" t="t"/>
              <a:pathLst>
                <a:path extrusionOk="0" h="120000" w="12000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56" name="Shape 156"/>
        <p:cNvGrpSpPr/>
        <p:nvPr/>
      </p:nvGrpSpPr>
      <p:grpSpPr>
        <a:xfrm>
          <a:off x="0" y="0"/>
          <a:ext cx="0" cy="0"/>
          <a:chOff x="0" y="0"/>
          <a:chExt cx="0" cy="0"/>
        </a:xfrm>
      </p:grpSpPr>
      <p:sp>
        <p:nvSpPr>
          <p:cNvPr id="157" name="Google Shape;157;p18"/>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8"/>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8"/>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60" name="Google Shape;160;p18"/>
          <p:cNvSpPr txBox="1"/>
          <p:nvPr>
            <p:ph idx="1" type="body"/>
          </p:nvPr>
        </p:nvSpPr>
        <p:spPr>
          <a:xfrm>
            <a:off x="457200" y="1672300"/>
            <a:ext cx="2494200" cy="3155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61" name="Google Shape;161;p18"/>
          <p:cNvSpPr txBox="1"/>
          <p:nvPr>
            <p:ph idx="2" type="body"/>
          </p:nvPr>
        </p:nvSpPr>
        <p:spPr>
          <a:xfrm>
            <a:off x="3101652" y="1672300"/>
            <a:ext cx="2494200" cy="3155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62" name="Google Shape;162;p18"/>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63" name="Google Shape;163;p18"/>
          <p:cNvGrpSpPr/>
          <p:nvPr/>
        </p:nvGrpSpPr>
        <p:grpSpPr>
          <a:xfrm>
            <a:off x="6489150" y="0"/>
            <a:ext cx="1882725" cy="2446200"/>
            <a:chOff x="3357563" y="850900"/>
            <a:chExt cx="1882725" cy="2446200"/>
          </a:xfrm>
        </p:grpSpPr>
        <p:sp>
          <p:nvSpPr>
            <p:cNvPr id="164" name="Google Shape;164;p18"/>
            <p:cNvSpPr/>
            <p:nvPr/>
          </p:nvSpPr>
          <p:spPr>
            <a:xfrm>
              <a:off x="3833813" y="2476500"/>
              <a:ext cx="27000" cy="27000"/>
            </a:xfrm>
            <a:custGeom>
              <a:rect b="b" l="l" r="r" t="t"/>
              <a:pathLst>
                <a:path extrusionOk="0" h="120000" w="120000">
                  <a:moveTo>
                    <a:pt x="98823" y="0"/>
                  </a:moveTo>
                  <a:lnTo>
                    <a:pt x="0" y="0"/>
                  </a:lnTo>
                  <a:lnTo>
                    <a:pt x="0" y="120000"/>
                  </a:lnTo>
                  <a:lnTo>
                    <a:pt x="120000" y="120000"/>
                  </a:lnTo>
                  <a:lnTo>
                    <a:pt x="9882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18"/>
            <p:cNvSpPr/>
            <p:nvPr/>
          </p:nvSpPr>
          <p:spPr>
            <a:xfrm>
              <a:off x="3736975" y="2476500"/>
              <a:ext cx="577800" cy="579300"/>
            </a:xfrm>
            <a:custGeom>
              <a:rect b="b" l="l" r="r" t="t"/>
              <a:pathLst>
                <a:path extrusionOk="0" h="120000" w="12000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 name="Google Shape;166;p18"/>
            <p:cNvSpPr/>
            <p:nvPr/>
          </p:nvSpPr>
          <p:spPr>
            <a:xfrm>
              <a:off x="4829175" y="2943225"/>
              <a:ext cx="250800" cy="252300"/>
            </a:xfrm>
            <a:custGeom>
              <a:rect b="b" l="l" r="r" t="t"/>
              <a:pathLst>
                <a:path extrusionOk="0" h="120000" w="12000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18"/>
            <p:cNvSpPr/>
            <p:nvPr/>
          </p:nvSpPr>
          <p:spPr>
            <a:xfrm>
              <a:off x="4887913" y="2825750"/>
              <a:ext cx="250800" cy="252300"/>
            </a:xfrm>
            <a:custGeom>
              <a:rect b="b" l="l" r="r" t="t"/>
              <a:pathLst>
                <a:path extrusionOk="0" h="120000" w="12000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18"/>
            <p:cNvSpPr/>
            <p:nvPr/>
          </p:nvSpPr>
          <p:spPr>
            <a:xfrm>
              <a:off x="4770438" y="2825750"/>
              <a:ext cx="250800" cy="252300"/>
            </a:xfrm>
            <a:custGeom>
              <a:rect b="b" l="l" r="r" t="t"/>
              <a:pathLst>
                <a:path extrusionOk="0" h="120000" w="12000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 name="Google Shape;169;p18"/>
            <p:cNvSpPr/>
            <p:nvPr/>
          </p:nvSpPr>
          <p:spPr>
            <a:xfrm>
              <a:off x="4448175" y="1768475"/>
              <a:ext cx="577800" cy="579300"/>
            </a:xfrm>
            <a:custGeom>
              <a:rect b="b" l="l" r="r" t="t"/>
              <a:pathLst>
                <a:path extrusionOk="0" h="120000" w="12000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 name="Google Shape;170;p18"/>
            <p:cNvSpPr/>
            <p:nvPr/>
          </p:nvSpPr>
          <p:spPr>
            <a:xfrm>
              <a:off x="4829175" y="1779588"/>
              <a:ext cx="180900" cy="182700"/>
            </a:xfrm>
            <a:custGeom>
              <a:rect b="b" l="l" r="r" t="t"/>
              <a:pathLst>
                <a:path extrusionOk="0" h="120000" w="12000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 name="Google Shape;171;p18"/>
            <p:cNvSpPr/>
            <p:nvPr/>
          </p:nvSpPr>
          <p:spPr>
            <a:xfrm>
              <a:off x="4662488" y="2717800"/>
              <a:ext cx="577800" cy="579300"/>
            </a:xfrm>
            <a:custGeom>
              <a:rect b="b" l="l" r="r" t="t"/>
              <a:pathLst>
                <a:path extrusionOk="0" h="120000" w="12000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18"/>
            <p:cNvSpPr/>
            <p:nvPr/>
          </p:nvSpPr>
          <p:spPr>
            <a:xfrm>
              <a:off x="5048250" y="2733675"/>
              <a:ext cx="180900" cy="182700"/>
            </a:xfrm>
            <a:custGeom>
              <a:rect b="b" l="l" r="r" t="t"/>
              <a:pathLst>
                <a:path extrusionOk="0" h="120000" w="12000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18"/>
            <p:cNvSpPr/>
            <p:nvPr/>
          </p:nvSpPr>
          <p:spPr>
            <a:xfrm>
              <a:off x="4529138" y="2149475"/>
              <a:ext cx="379500" cy="81000"/>
            </a:xfrm>
            <a:custGeom>
              <a:rect b="b" l="l" r="r" t="t"/>
              <a:pathLst>
                <a:path extrusionOk="0" h="120000" w="12000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 name="Google Shape;174;p18"/>
            <p:cNvSpPr/>
            <p:nvPr/>
          </p:nvSpPr>
          <p:spPr>
            <a:xfrm>
              <a:off x="4529138" y="2063750"/>
              <a:ext cx="401700" cy="63600"/>
            </a:xfrm>
            <a:custGeom>
              <a:rect b="b" l="l" r="r" t="t"/>
              <a:pathLst>
                <a:path extrusionOk="0" h="120000" w="12000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 name="Google Shape;175;p18"/>
            <p:cNvSpPr/>
            <p:nvPr/>
          </p:nvSpPr>
          <p:spPr>
            <a:xfrm>
              <a:off x="4540250" y="1982788"/>
              <a:ext cx="203100" cy="54000"/>
            </a:xfrm>
            <a:custGeom>
              <a:rect b="b" l="l" r="r" t="t"/>
              <a:pathLst>
                <a:path extrusionOk="0" h="120000" w="12000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18"/>
            <p:cNvSpPr/>
            <p:nvPr/>
          </p:nvSpPr>
          <p:spPr>
            <a:xfrm>
              <a:off x="3357563" y="850900"/>
              <a:ext cx="807900" cy="1830300"/>
            </a:xfrm>
            <a:custGeom>
              <a:rect b="b" l="l" r="r" t="t"/>
              <a:pathLst>
                <a:path extrusionOk="0" h="120000" w="12000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7" name="Google Shape;177;p18"/>
          <p:cNvGrpSpPr/>
          <p:nvPr/>
        </p:nvGrpSpPr>
        <p:grpSpPr>
          <a:xfrm>
            <a:off x="6488950" y="3281388"/>
            <a:ext cx="2149388" cy="1862100"/>
            <a:chOff x="3305175" y="4144963"/>
            <a:chExt cx="2149388" cy="1862100"/>
          </a:xfrm>
        </p:grpSpPr>
        <p:sp>
          <p:nvSpPr>
            <p:cNvPr id="178" name="Google Shape;178;p18"/>
            <p:cNvSpPr/>
            <p:nvPr/>
          </p:nvSpPr>
          <p:spPr>
            <a:xfrm>
              <a:off x="5224463" y="4338638"/>
              <a:ext cx="230100" cy="155700"/>
            </a:xfrm>
            <a:custGeom>
              <a:rect b="b" l="l" r="r" t="t"/>
              <a:pathLst>
                <a:path extrusionOk="0" h="120000" w="12000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 name="Google Shape;179;p18"/>
            <p:cNvSpPr/>
            <p:nvPr/>
          </p:nvSpPr>
          <p:spPr>
            <a:xfrm>
              <a:off x="4395788" y="4338638"/>
              <a:ext cx="347700" cy="155700"/>
            </a:xfrm>
            <a:custGeom>
              <a:rect b="b" l="l" r="r" t="t"/>
              <a:pathLst>
                <a:path extrusionOk="0" h="120000" w="12000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 name="Google Shape;180;p18"/>
            <p:cNvSpPr/>
            <p:nvPr/>
          </p:nvSpPr>
          <p:spPr>
            <a:xfrm>
              <a:off x="3305175" y="4622800"/>
              <a:ext cx="1106400" cy="831900"/>
            </a:xfrm>
            <a:custGeom>
              <a:rect b="b" l="l" r="r" t="t"/>
              <a:pathLst>
                <a:path extrusionOk="0" h="120000" w="12000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 name="Google Shape;181;p18"/>
            <p:cNvSpPr/>
            <p:nvPr/>
          </p:nvSpPr>
          <p:spPr>
            <a:xfrm>
              <a:off x="3517900" y="4938713"/>
              <a:ext cx="381000" cy="381000"/>
            </a:xfrm>
            <a:custGeom>
              <a:rect b="b" l="l" r="r" t="t"/>
              <a:pathLst>
                <a:path extrusionOk="0" h="120000" w="12000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 name="Google Shape;182;p18"/>
            <p:cNvSpPr/>
            <p:nvPr/>
          </p:nvSpPr>
          <p:spPr>
            <a:xfrm>
              <a:off x="3978275" y="4949825"/>
              <a:ext cx="214200" cy="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 name="Google Shape;183;p18"/>
            <p:cNvSpPr/>
            <p:nvPr/>
          </p:nvSpPr>
          <p:spPr>
            <a:xfrm>
              <a:off x="3978275" y="5041900"/>
              <a:ext cx="214200" cy="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18"/>
            <p:cNvSpPr/>
            <p:nvPr/>
          </p:nvSpPr>
          <p:spPr>
            <a:xfrm>
              <a:off x="3978275" y="5132388"/>
              <a:ext cx="214200" cy="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 name="Google Shape;185;p18"/>
            <p:cNvSpPr/>
            <p:nvPr/>
          </p:nvSpPr>
          <p:spPr>
            <a:xfrm>
              <a:off x="3978275" y="5224463"/>
              <a:ext cx="214200" cy="255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 name="Google Shape;186;p18"/>
            <p:cNvSpPr/>
            <p:nvPr/>
          </p:nvSpPr>
          <p:spPr>
            <a:xfrm>
              <a:off x="4630738" y="4144963"/>
              <a:ext cx="593700" cy="1862100"/>
            </a:xfrm>
            <a:custGeom>
              <a:rect b="b" l="l" r="r" t="t"/>
              <a:pathLst>
                <a:path extrusionOk="0" h="120000" w="12000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87" name="Shape 187"/>
        <p:cNvGrpSpPr/>
        <p:nvPr/>
      </p:nvGrpSpPr>
      <p:grpSpPr>
        <a:xfrm>
          <a:off x="0" y="0"/>
          <a:ext cx="0" cy="0"/>
          <a:chOff x="0" y="0"/>
          <a:chExt cx="0" cy="0"/>
        </a:xfrm>
      </p:grpSpPr>
      <p:sp>
        <p:nvSpPr>
          <p:cNvPr id="188" name="Google Shape;188;p19"/>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9"/>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9"/>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1" name="Google Shape;191;p19"/>
          <p:cNvSpPr txBox="1"/>
          <p:nvPr>
            <p:ph idx="1" type="body"/>
          </p:nvPr>
        </p:nvSpPr>
        <p:spPr>
          <a:xfrm>
            <a:off x="457200" y="1661575"/>
            <a:ext cx="1656300" cy="30552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92" name="Google Shape;192;p19"/>
          <p:cNvSpPr txBox="1"/>
          <p:nvPr>
            <p:ph idx="2" type="body"/>
          </p:nvPr>
        </p:nvSpPr>
        <p:spPr>
          <a:xfrm>
            <a:off x="2198350" y="1661575"/>
            <a:ext cx="1656300" cy="30552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93" name="Google Shape;193;p19"/>
          <p:cNvSpPr txBox="1"/>
          <p:nvPr>
            <p:ph idx="3" type="body"/>
          </p:nvPr>
        </p:nvSpPr>
        <p:spPr>
          <a:xfrm>
            <a:off x="3939500" y="1661575"/>
            <a:ext cx="1656300" cy="30552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94" name="Google Shape;194;p19"/>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95" name="Google Shape;195;p19"/>
          <p:cNvGrpSpPr/>
          <p:nvPr/>
        </p:nvGrpSpPr>
        <p:grpSpPr>
          <a:xfrm>
            <a:off x="6405913" y="-12"/>
            <a:ext cx="2347900" cy="2270150"/>
            <a:chOff x="6545263" y="855663"/>
            <a:chExt cx="2347900" cy="2270150"/>
          </a:xfrm>
        </p:grpSpPr>
        <p:sp>
          <p:nvSpPr>
            <p:cNvPr id="196" name="Google Shape;196;p19"/>
            <p:cNvSpPr/>
            <p:nvPr/>
          </p:nvSpPr>
          <p:spPr>
            <a:xfrm>
              <a:off x="6913563" y="25352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19"/>
            <p:cNvSpPr/>
            <p:nvPr/>
          </p:nvSpPr>
          <p:spPr>
            <a:xfrm>
              <a:off x="6913563" y="26368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19"/>
            <p:cNvSpPr/>
            <p:nvPr/>
          </p:nvSpPr>
          <p:spPr>
            <a:xfrm>
              <a:off x="6721475" y="2084388"/>
              <a:ext cx="1112700" cy="960300"/>
            </a:xfrm>
            <a:custGeom>
              <a:rect b="b" l="l" r="r" t="t"/>
              <a:pathLst>
                <a:path extrusionOk="0" h="120000" w="12000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19"/>
            <p:cNvSpPr/>
            <p:nvPr/>
          </p:nvSpPr>
          <p:spPr>
            <a:xfrm>
              <a:off x="6913563" y="2740025"/>
              <a:ext cx="176100" cy="27000"/>
            </a:xfrm>
            <a:custGeom>
              <a:rect b="b" l="l" r="r" t="t"/>
              <a:pathLst>
                <a:path extrusionOk="0" h="120000" w="12000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 name="Google Shape;200;p19"/>
            <p:cNvSpPr/>
            <p:nvPr/>
          </p:nvSpPr>
          <p:spPr>
            <a:xfrm>
              <a:off x="7854950" y="2519363"/>
              <a:ext cx="96900" cy="96900"/>
            </a:xfrm>
            <a:custGeom>
              <a:rect b="b" l="l" r="r" t="t"/>
              <a:pathLst>
                <a:path extrusionOk="0" h="120000" w="12000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 name="Google Shape;201;p19"/>
            <p:cNvSpPr/>
            <p:nvPr/>
          </p:nvSpPr>
          <p:spPr>
            <a:xfrm>
              <a:off x="6635750" y="2417763"/>
              <a:ext cx="27000" cy="300000"/>
            </a:xfrm>
            <a:custGeom>
              <a:rect b="b" l="l" r="r" t="t"/>
              <a:pathLst>
                <a:path extrusionOk="0" h="120000" w="12000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 name="Google Shape;202;p19"/>
            <p:cNvSpPr/>
            <p:nvPr/>
          </p:nvSpPr>
          <p:spPr>
            <a:xfrm>
              <a:off x="7218363" y="2325688"/>
              <a:ext cx="444600" cy="441300"/>
            </a:xfrm>
            <a:custGeom>
              <a:rect b="b" l="l" r="r" t="t"/>
              <a:pathLst>
                <a:path extrusionOk="0" h="120000" w="12000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 name="Google Shape;203;p19"/>
            <p:cNvSpPr/>
            <p:nvPr/>
          </p:nvSpPr>
          <p:spPr>
            <a:xfrm>
              <a:off x="6550025" y="2005013"/>
              <a:ext cx="1465200" cy="1120800"/>
            </a:xfrm>
            <a:custGeom>
              <a:rect b="b" l="l" r="r" t="t"/>
              <a:pathLst>
                <a:path extrusionOk="0" h="120000" w="12000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 name="Google Shape;204;p19"/>
            <p:cNvSpPr/>
            <p:nvPr/>
          </p:nvSpPr>
          <p:spPr>
            <a:xfrm>
              <a:off x="8234363" y="2009775"/>
              <a:ext cx="658800" cy="547800"/>
            </a:xfrm>
            <a:custGeom>
              <a:rect b="b" l="l" r="r" t="t"/>
              <a:pathLst>
                <a:path extrusionOk="0" h="120000" w="12000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19"/>
            <p:cNvSpPr/>
            <p:nvPr/>
          </p:nvSpPr>
          <p:spPr>
            <a:xfrm>
              <a:off x="8320088" y="2133600"/>
              <a:ext cx="27000" cy="327000"/>
            </a:xfrm>
            <a:custGeom>
              <a:rect b="b" l="l" r="r" t="t"/>
              <a:pathLst>
                <a:path extrusionOk="0" h="120000" w="12000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19"/>
            <p:cNvSpPr/>
            <p:nvPr/>
          </p:nvSpPr>
          <p:spPr>
            <a:xfrm>
              <a:off x="8389938" y="2620963"/>
              <a:ext cx="81000" cy="430200"/>
            </a:xfrm>
            <a:custGeom>
              <a:rect b="b" l="l" r="r" t="t"/>
              <a:pathLst>
                <a:path extrusionOk="0" h="120000" w="12000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 name="Google Shape;207;p19"/>
            <p:cNvSpPr/>
            <p:nvPr/>
          </p:nvSpPr>
          <p:spPr>
            <a:xfrm>
              <a:off x="8518525" y="2620963"/>
              <a:ext cx="58800" cy="258900"/>
            </a:xfrm>
            <a:custGeom>
              <a:rect b="b" l="l" r="r" t="t"/>
              <a:pathLst>
                <a:path extrusionOk="0" h="120000" w="12000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19"/>
            <p:cNvSpPr/>
            <p:nvPr/>
          </p:nvSpPr>
          <p:spPr>
            <a:xfrm>
              <a:off x="6545263" y="855663"/>
              <a:ext cx="765300" cy="1444500"/>
            </a:xfrm>
            <a:custGeom>
              <a:rect b="b" l="l" r="r" t="t"/>
              <a:pathLst>
                <a:path extrusionOk="0" h="120000" w="12000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9" name="Google Shape;209;p19"/>
          <p:cNvGrpSpPr/>
          <p:nvPr/>
        </p:nvGrpSpPr>
        <p:grpSpPr>
          <a:xfrm>
            <a:off x="6707938" y="2948000"/>
            <a:ext cx="1732075" cy="2195488"/>
            <a:chOff x="6662738" y="3806825"/>
            <a:chExt cx="1732075" cy="2195488"/>
          </a:xfrm>
        </p:grpSpPr>
        <p:sp>
          <p:nvSpPr>
            <p:cNvPr id="210" name="Google Shape;210;p19"/>
            <p:cNvSpPr/>
            <p:nvPr/>
          </p:nvSpPr>
          <p:spPr>
            <a:xfrm>
              <a:off x="7839075" y="4194175"/>
              <a:ext cx="74700" cy="52500"/>
            </a:xfrm>
            <a:custGeom>
              <a:rect b="b" l="l" r="r" t="t"/>
              <a:pathLst>
                <a:path extrusionOk="0" h="120000" w="12000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 name="Google Shape;211;p19"/>
            <p:cNvSpPr/>
            <p:nvPr/>
          </p:nvSpPr>
          <p:spPr>
            <a:xfrm>
              <a:off x="7800975" y="4070350"/>
              <a:ext cx="327000" cy="219000"/>
            </a:xfrm>
            <a:custGeom>
              <a:rect b="b" l="l" r="r" t="t"/>
              <a:pathLst>
                <a:path extrusionOk="0" h="120000" w="12000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 name="Google Shape;212;p19"/>
            <p:cNvSpPr/>
            <p:nvPr/>
          </p:nvSpPr>
          <p:spPr>
            <a:xfrm>
              <a:off x="7839075" y="4117975"/>
              <a:ext cx="250800" cy="103200"/>
            </a:xfrm>
            <a:custGeom>
              <a:rect b="b" l="l" r="r" t="t"/>
              <a:pathLst>
                <a:path extrusionOk="0" h="120000" w="12000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 name="Google Shape;213;p19"/>
            <p:cNvSpPr/>
            <p:nvPr/>
          </p:nvSpPr>
          <p:spPr>
            <a:xfrm>
              <a:off x="8015288" y="4194175"/>
              <a:ext cx="74700" cy="52500"/>
            </a:xfrm>
            <a:custGeom>
              <a:rect b="b" l="l" r="r" t="t"/>
              <a:pathLst>
                <a:path extrusionOk="0" h="120000" w="12000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 name="Google Shape;214;p19"/>
            <p:cNvSpPr/>
            <p:nvPr/>
          </p:nvSpPr>
          <p:spPr>
            <a:xfrm>
              <a:off x="7699375" y="4440238"/>
              <a:ext cx="525600" cy="273000"/>
            </a:xfrm>
            <a:custGeom>
              <a:rect b="b" l="l" r="r" t="t"/>
              <a:pathLst>
                <a:path extrusionOk="0" h="120000" w="12000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 name="Google Shape;215;p19"/>
            <p:cNvSpPr/>
            <p:nvPr/>
          </p:nvSpPr>
          <p:spPr>
            <a:xfrm>
              <a:off x="7699375" y="3806825"/>
              <a:ext cx="525600" cy="365100"/>
            </a:xfrm>
            <a:custGeom>
              <a:rect b="b" l="l" r="r" t="t"/>
              <a:pathLst>
                <a:path extrusionOk="0" h="120000" w="12000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 name="Google Shape;216;p19"/>
            <p:cNvSpPr/>
            <p:nvPr/>
          </p:nvSpPr>
          <p:spPr>
            <a:xfrm>
              <a:off x="7854950" y="4611688"/>
              <a:ext cx="219000" cy="27000"/>
            </a:xfrm>
            <a:custGeom>
              <a:rect b="b" l="l" r="r" t="t"/>
              <a:pathLst>
                <a:path extrusionOk="0" h="120000" w="12000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 name="Google Shape;217;p19"/>
            <p:cNvSpPr/>
            <p:nvPr/>
          </p:nvSpPr>
          <p:spPr>
            <a:xfrm>
              <a:off x="7929563" y="3865563"/>
              <a:ext cx="65100" cy="65100"/>
            </a:xfrm>
            <a:custGeom>
              <a:rect b="b" l="l" r="r" t="t"/>
              <a:pathLst>
                <a:path extrusionOk="0" h="120000" w="12000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 name="Google Shape;218;p19"/>
            <p:cNvSpPr/>
            <p:nvPr/>
          </p:nvSpPr>
          <p:spPr>
            <a:xfrm>
              <a:off x="6662738" y="4949825"/>
              <a:ext cx="566700" cy="681000"/>
            </a:xfrm>
            <a:custGeom>
              <a:rect b="b" l="l" r="r" t="t"/>
              <a:pathLst>
                <a:path extrusionOk="0" h="120000" w="12000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19"/>
            <p:cNvSpPr/>
            <p:nvPr/>
          </p:nvSpPr>
          <p:spPr>
            <a:xfrm>
              <a:off x="6764338" y="5132388"/>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 name="Google Shape;220;p19"/>
            <p:cNvSpPr/>
            <p:nvPr/>
          </p:nvSpPr>
          <p:spPr>
            <a:xfrm>
              <a:off x="6764338" y="5245100"/>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 name="Google Shape;221;p19"/>
            <p:cNvSpPr/>
            <p:nvPr/>
          </p:nvSpPr>
          <p:spPr>
            <a:xfrm>
              <a:off x="6892925" y="5154613"/>
              <a:ext cx="246000" cy="52500"/>
            </a:xfrm>
            <a:custGeom>
              <a:rect b="b" l="l" r="r" t="t"/>
              <a:pathLst>
                <a:path extrusionOk="0" h="120000" w="12000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19"/>
            <p:cNvSpPr/>
            <p:nvPr/>
          </p:nvSpPr>
          <p:spPr>
            <a:xfrm>
              <a:off x="6881813" y="5256213"/>
              <a:ext cx="273000" cy="63600"/>
            </a:xfrm>
            <a:custGeom>
              <a:rect b="b" l="l" r="r" t="t"/>
              <a:pathLst>
                <a:path extrusionOk="0" h="120000" w="12000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 name="Google Shape;223;p19"/>
            <p:cNvSpPr/>
            <p:nvPr/>
          </p:nvSpPr>
          <p:spPr>
            <a:xfrm>
              <a:off x="6753225" y="5400675"/>
              <a:ext cx="406500" cy="92100"/>
            </a:xfrm>
            <a:custGeom>
              <a:rect b="b" l="l" r="r" t="t"/>
              <a:pathLst>
                <a:path extrusionOk="0" h="120000" w="12000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 name="Google Shape;224;p19"/>
            <p:cNvSpPr/>
            <p:nvPr/>
          </p:nvSpPr>
          <p:spPr>
            <a:xfrm>
              <a:off x="7326313" y="4976813"/>
              <a:ext cx="165000" cy="611100"/>
            </a:xfrm>
            <a:custGeom>
              <a:rect b="b" l="l" r="r" t="t"/>
              <a:pathLst>
                <a:path extrusionOk="0" h="120000" w="12000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19"/>
            <p:cNvSpPr/>
            <p:nvPr/>
          </p:nvSpPr>
          <p:spPr>
            <a:xfrm>
              <a:off x="7556500" y="3984625"/>
              <a:ext cx="282600" cy="638100"/>
            </a:xfrm>
            <a:custGeom>
              <a:rect b="b" l="l" r="r" t="t"/>
              <a:pathLst>
                <a:path extrusionOk="0" h="120000" w="12000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 name="Google Shape;226;p19"/>
            <p:cNvSpPr/>
            <p:nvPr/>
          </p:nvSpPr>
          <p:spPr>
            <a:xfrm>
              <a:off x="7732713" y="4075113"/>
              <a:ext cx="662100" cy="1927200"/>
            </a:xfrm>
            <a:custGeom>
              <a:rect b="b" l="l" r="r" t="t"/>
              <a:pathLst>
                <a:path extrusionOk="0" h="120000" w="12000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 name="Google Shape;227;p19"/>
            <p:cNvSpPr/>
            <p:nvPr/>
          </p:nvSpPr>
          <p:spPr>
            <a:xfrm>
              <a:off x="7886700" y="5111750"/>
              <a:ext cx="65100" cy="58800"/>
            </a:xfrm>
            <a:custGeom>
              <a:rect b="b" l="l" r="r" t="t"/>
              <a:pathLst>
                <a:path extrusionOk="0" h="120000" w="12000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8" name="Shape 228"/>
        <p:cNvGrpSpPr/>
        <p:nvPr/>
      </p:nvGrpSpPr>
      <p:grpSpPr>
        <a:xfrm>
          <a:off x="0" y="0"/>
          <a:ext cx="0" cy="0"/>
          <a:chOff x="0" y="0"/>
          <a:chExt cx="0" cy="0"/>
        </a:xfrm>
      </p:grpSpPr>
      <p:sp>
        <p:nvSpPr>
          <p:cNvPr id="229" name="Google Shape;229;p20"/>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0"/>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0"/>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32" name="Google Shape;232;p20"/>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233" name="Google Shape;233;p20"/>
          <p:cNvGrpSpPr/>
          <p:nvPr/>
        </p:nvGrpSpPr>
        <p:grpSpPr>
          <a:xfrm>
            <a:off x="6707938" y="2948000"/>
            <a:ext cx="1732075" cy="2195488"/>
            <a:chOff x="6662738" y="3806825"/>
            <a:chExt cx="1732075" cy="2195488"/>
          </a:xfrm>
        </p:grpSpPr>
        <p:sp>
          <p:nvSpPr>
            <p:cNvPr id="234" name="Google Shape;234;p20"/>
            <p:cNvSpPr/>
            <p:nvPr/>
          </p:nvSpPr>
          <p:spPr>
            <a:xfrm>
              <a:off x="7839075" y="4194175"/>
              <a:ext cx="74700" cy="52500"/>
            </a:xfrm>
            <a:custGeom>
              <a:rect b="b" l="l" r="r" t="t"/>
              <a:pathLst>
                <a:path extrusionOk="0" h="120000" w="12000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 name="Google Shape;235;p20"/>
            <p:cNvSpPr/>
            <p:nvPr/>
          </p:nvSpPr>
          <p:spPr>
            <a:xfrm>
              <a:off x="7800975" y="4070350"/>
              <a:ext cx="327000" cy="219000"/>
            </a:xfrm>
            <a:custGeom>
              <a:rect b="b" l="l" r="r" t="t"/>
              <a:pathLst>
                <a:path extrusionOk="0" h="120000" w="12000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 name="Google Shape;236;p20"/>
            <p:cNvSpPr/>
            <p:nvPr/>
          </p:nvSpPr>
          <p:spPr>
            <a:xfrm>
              <a:off x="7839075" y="4117975"/>
              <a:ext cx="250800" cy="103200"/>
            </a:xfrm>
            <a:custGeom>
              <a:rect b="b" l="l" r="r" t="t"/>
              <a:pathLst>
                <a:path extrusionOk="0" h="120000" w="12000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 name="Google Shape;237;p20"/>
            <p:cNvSpPr/>
            <p:nvPr/>
          </p:nvSpPr>
          <p:spPr>
            <a:xfrm>
              <a:off x="8015288" y="4194175"/>
              <a:ext cx="74700" cy="52500"/>
            </a:xfrm>
            <a:custGeom>
              <a:rect b="b" l="l" r="r" t="t"/>
              <a:pathLst>
                <a:path extrusionOk="0" h="120000" w="12000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 name="Google Shape;238;p20"/>
            <p:cNvSpPr/>
            <p:nvPr/>
          </p:nvSpPr>
          <p:spPr>
            <a:xfrm>
              <a:off x="7699375" y="4440238"/>
              <a:ext cx="525600" cy="273000"/>
            </a:xfrm>
            <a:custGeom>
              <a:rect b="b" l="l" r="r" t="t"/>
              <a:pathLst>
                <a:path extrusionOk="0" h="120000" w="12000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 name="Google Shape;239;p20"/>
            <p:cNvSpPr/>
            <p:nvPr/>
          </p:nvSpPr>
          <p:spPr>
            <a:xfrm>
              <a:off x="7699375" y="3806825"/>
              <a:ext cx="525600" cy="365100"/>
            </a:xfrm>
            <a:custGeom>
              <a:rect b="b" l="l" r="r" t="t"/>
              <a:pathLst>
                <a:path extrusionOk="0" h="120000" w="12000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 name="Google Shape;240;p20"/>
            <p:cNvSpPr/>
            <p:nvPr/>
          </p:nvSpPr>
          <p:spPr>
            <a:xfrm>
              <a:off x="7854950" y="4611688"/>
              <a:ext cx="219000" cy="27000"/>
            </a:xfrm>
            <a:custGeom>
              <a:rect b="b" l="l" r="r" t="t"/>
              <a:pathLst>
                <a:path extrusionOk="0" h="120000" w="12000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 name="Google Shape;241;p20"/>
            <p:cNvSpPr/>
            <p:nvPr/>
          </p:nvSpPr>
          <p:spPr>
            <a:xfrm>
              <a:off x="7929563" y="3865563"/>
              <a:ext cx="65100" cy="65100"/>
            </a:xfrm>
            <a:custGeom>
              <a:rect b="b" l="l" r="r" t="t"/>
              <a:pathLst>
                <a:path extrusionOk="0" h="120000" w="12000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 name="Google Shape;242;p20"/>
            <p:cNvSpPr/>
            <p:nvPr/>
          </p:nvSpPr>
          <p:spPr>
            <a:xfrm>
              <a:off x="6662738" y="4949825"/>
              <a:ext cx="566700" cy="681000"/>
            </a:xfrm>
            <a:custGeom>
              <a:rect b="b" l="l" r="r" t="t"/>
              <a:pathLst>
                <a:path extrusionOk="0" h="120000" w="12000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 name="Google Shape;243;p20"/>
            <p:cNvSpPr/>
            <p:nvPr/>
          </p:nvSpPr>
          <p:spPr>
            <a:xfrm>
              <a:off x="6764338" y="5132388"/>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 name="Google Shape;244;p20"/>
            <p:cNvSpPr/>
            <p:nvPr/>
          </p:nvSpPr>
          <p:spPr>
            <a:xfrm>
              <a:off x="6764338" y="5245100"/>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 name="Google Shape;245;p20"/>
            <p:cNvSpPr/>
            <p:nvPr/>
          </p:nvSpPr>
          <p:spPr>
            <a:xfrm>
              <a:off x="6892925" y="5154613"/>
              <a:ext cx="246000" cy="52500"/>
            </a:xfrm>
            <a:custGeom>
              <a:rect b="b" l="l" r="r" t="t"/>
              <a:pathLst>
                <a:path extrusionOk="0" h="120000" w="12000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20"/>
            <p:cNvSpPr/>
            <p:nvPr/>
          </p:nvSpPr>
          <p:spPr>
            <a:xfrm>
              <a:off x="6881813" y="5256213"/>
              <a:ext cx="273000" cy="63600"/>
            </a:xfrm>
            <a:custGeom>
              <a:rect b="b" l="l" r="r" t="t"/>
              <a:pathLst>
                <a:path extrusionOk="0" h="120000" w="12000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 name="Google Shape;247;p20"/>
            <p:cNvSpPr/>
            <p:nvPr/>
          </p:nvSpPr>
          <p:spPr>
            <a:xfrm>
              <a:off x="6753225" y="5400675"/>
              <a:ext cx="406500" cy="92100"/>
            </a:xfrm>
            <a:custGeom>
              <a:rect b="b" l="l" r="r" t="t"/>
              <a:pathLst>
                <a:path extrusionOk="0" h="120000" w="12000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 name="Google Shape;248;p20"/>
            <p:cNvSpPr/>
            <p:nvPr/>
          </p:nvSpPr>
          <p:spPr>
            <a:xfrm>
              <a:off x="7326313" y="4976813"/>
              <a:ext cx="165000" cy="611100"/>
            </a:xfrm>
            <a:custGeom>
              <a:rect b="b" l="l" r="r" t="t"/>
              <a:pathLst>
                <a:path extrusionOk="0" h="120000" w="12000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20"/>
            <p:cNvSpPr/>
            <p:nvPr/>
          </p:nvSpPr>
          <p:spPr>
            <a:xfrm>
              <a:off x="7556500" y="3984625"/>
              <a:ext cx="282600" cy="638100"/>
            </a:xfrm>
            <a:custGeom>
              <a:rect b="b" l="l" r="r" t="t"/>
              <a:pathLst>
                <a:path extrusionOk="0" h="120000" w="12000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20"/>
            <p:cNvSpPr/>
            <p:nvPr/>
          </p:nvSpPr>
          <p:spPr>
            <a:xfrm>
              <a:off x="7732713" y="4075113"/>
              <a:ext cx="662100" cy="1927200"/>
            </a:xfrm>
            <a:custGeom>
              <a:rect b="b" l="l" r="r" t="t"/>
              <a:pathLst>
                <a:path extrusionOk="0" h="120000" w="12000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20"/>
            <p:cNvSpPr/>
            <p:nvPr/>
          </p:nvSpPr>
          <p:spPr>
            <a:xfrm>
              <a:off x="7886700" y="5111750"/>
              <a:ext cx="65100" cy="58800"/>
            </a:xfrm>
            <a:custGeom>
              <a:rect b="b" l="l" r="r" t="t"/>
              <a:pathLst>
                <a:path extrusionOk="0" h="120000" w="12000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2" name="Google Shape;252;p20"/>
          <p:cNvGrpSpPr/>
          <p:nvPr/>
        </p:nvGrpSpPr>
        <p:grpSpPr>
          <a:xfrm rot="10800000">
            <a:off x="6518888" y="-12"/>
            <a:ext cx="1551087" cy="2468625"/>
            <a:chOff x="715963" y="3538538"/>
            <a:chExt cx="1551087" cy="2468625"/>
          </a:xfrm>
        </p:grpSpPr>
        <p:sp>
          <p:nvSpPr>
            <p:cNvPr id="253" name="Google Shape;253;p20"/>
            <p:cNvSpPr/>
            <p:nvPr/>
          </p:nvSpPr>
          <p:spPr>
            <a:xfrm>
              <a:off x="785813" y="4429125"/>
              <a:ext cx="15900" cy="33300"/>
            </a:xfrm>
            <a:custGeom>
              <a:rect b="b" l="l" r="r" t="t"/>
              <a:pathLst>
                <a:path extrusionOk="0" h="120000" w="12000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20"/>
            <p:cNvSpPr/>
            <p:nvPr/>
          </p:nvSpPr>
          <p:spPr>
            <a:xfrm>
              <a:off x="817563" y="4429125"/>
              <a:ext cx="15900" cy="33300"/>
            </a:xfrm>
            <a:custGeom>
              <a:rect b="b" l="l" r="r" t="t"/>
              <a:pathLst>
                <a:path extrusionOk="0" h="120000" w="12000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20"/>
            <p:cNvSpPr/>
            <p:nvPr/>
          </p:nvSpPr>
          <p:spPr>
            <a:xfrm>
              <a:off x="715963" y="4392613"/>
              <a:ext cx="187200" cy="401700"/>
            </a:xfrm>
            <a:custGeom>
              <a:rect b="b" l="l" r="r" t="t"/>
              <a:pathLst>
                <a:path extrusionOk="0" h="120000" w="12000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20"/>
            <p:cNvSpPr/>
            <p:nvPr/>
          </p:nvSpPr>
          <p:spPr>
            <a:xfrm>
              <a:off x="758825" y="4521200"/>
              <a:ext cx="101700" cy="27000"/>
            </a:xfrm>
            <a:custGeom>
              <a:rect b="b" l="l" r="r" t="t"/>
              <a:pathLst>
                <a:path extrusionOk="0" h="120000" w="12000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20"/>
            <p:cNvSpPr/>
            <p:nvPr/>
          </p:nvSpPr>
          <p:spPr>
            <a:xfrm>
              <a:off x="1293813" y="4230688"/>
              <a:ext cx="523800" cy="371400"/>
            </a:xfrm>
            <a:custGeom>
              <a:rect b="b" l="l" r="r" t="t"/>
              <a:pathLst>
                <a:path extrusionOk="0" h="120000" w="12000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 name="Google Shape;258;p20"/>
            <p:cNvSpPr/>
            <p:nvPr/>
          </p:nvSpPr>
          <p:spPr>
            <a:xfrm>
              <a:off x="1106488" y="3538538"/>
              <a:ext cx="936600" cy="1255800"/>
            </a:xfrm>
            <a:custGeom>
              <a:rect b="b" l="l" r="r" t="t"/>
              <a:pathLst>
                <a:path extrusionOk="0" h="120000" w="12000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20"/>
            <p:cNvSpPr/>
            <p:nvPr/>
          </p:nvSpPr>
          <p:spPr>
            <a:xfrm>
              <a:off x="1293813" y="3748088"/>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20"/>
            <p:cNvSpPr/>
            <p:nvPr/>
          </p:nvSpPr>
          <p:spPr>
            <a:xfrm>
              <a:off x="1293813" y="3919538"/>
              <a:ext cx="250800" cy="27000"/>
            </a:xfrm>
            <a:custGeom>
              <a:rect b="b" l="l" r="r" t="t"/>
              <a:pathLst>
                <a:path extrusionOk="0" h="120000" w="12000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 name="Google Shape;261;p20"/>
            <p:cNvSpPr/>
            <p:nvPr/>
          </p:nvSpPr>
          <p:spPr>
            <a:xfrm>
              <a:off x="1325563" y="4048125"/>
              <a:ext cx="480900" cy="301500"/>
            </a:xfrm>
            <a:custGeom>
              <a:rect b="b" l="l" r="r" t="t"/>
              <a:pathLst>
                <a:path extrusionOk="0" h="120000" w="12000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 name="Google Shape;262;p20"/>
            <p:cNvSpPr/>
            <p:nvPr/>
          </p:nvSpPr>
          <p:spPr>
            <a:xfrm>
              <a:off x="1293813" y="3833813"/>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 name="Google Shape;263;p20"/>
            <p:cNvSpPr/>
            <p:nvPr/>
          </p:nvSpPr>
          <p:spPr>
            <a:xfrm>
              <a:off x="1555750" y="4462463"/>
              <a:ext cx="711300" cy="1544700"/>
            </a:xfrm>
            <a:custGeom>
              <a:rect b="b" l="l" r="r" t="t"/>
              <a:pathLst>
                <a:path extrusionOk="0" h="120000" w="12000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64" name="Shape 264"/>
        <p:cNvGrpSpPr/>
        <p:nvPr/>
      </p:nvGrpSpPr>
      <p:grpSpPr>
        <a:xfrm>
          <a:off x="0" y="0"/>
          <a:ext cx="0" cy="0"/>
          <a:chOff x="0" y="0"/>
          <a:chExt cx="0" cy="0"/>
        </a:xfrm>
      </p:grpSpPr>
      <p:sp>
        <p:nvSpPr>
          <p:cNvPr id="265" name="Google Shape;265;p21"/>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1"/>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1"/>
          <p:cNvSpPr txBox="1"/>
          <p:nvPr>
            <p:ph idx="1" type="body"/>
          </p:nvPr>
        </p:nvSpPr>
        <p:spPr>
          <a:xfrm>
            <a:off x="6390750" y="439500"/>
            <a:ext cx="2122500" cy="4264200"/>
          </a:xfrm>
          <a:prstGeom prst="rect">
            <a:avLst/>
          </a:prstGeom>
        </p:spPr>
        <p:txBody>
          <a:bodyPr anchorCtr="0" anchor="ctr" bIns="91425" lIns="91425" spcFirstLastPara="1" rIns="91425" wrap="square" tIns="91425">
            <a:noAutofit/>
          </a:bodyPr>
          <a:lstStyle>
            <a:lvl1pPr indent="-228600" lvl="0" marL="457200" rtl="0">
              <a:spcBef>
                <a:spcPts val="360"/>
              </a:spcBef>
              <a:spcAft>
                <a:spcPts val="0"/>
              </a:spcAft>
              <a:buClr>
                <a:srgbClr val="FFFFFF"/>
              </a:buClr>
              <a:buSzPts val="1800"/>
              <a:buNone/>
              <a:defRPr sz="1800">
                <a:solidFill>
                  <a:srgbClr val="FFFFFF"/>
                </a:solidFill>
              </a:defRPr>
            </a:lvl1pPr>
          </a:lstStyle>
          <a:p/>
        </p:txBody>
      </p:sp>
      <p:sp>
        <p:nvSpPr>
          <p:cNvPr id="268" name="Google Shape;268;p21"/>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half" type="blank">
  <p:cSld name="BLANK">
    <p:spTree>
      <p:nvGrpSpPr>
        <p:cNvPr id="269" name="Shape 269"/>
        <p:cNvGrpSpPr/>
        <p:nvPr/>
      </p:nvGrpSpPr>
      <p:grpSpPr>
        <a:xfrm>
          <a:off x="0" y="0"/>
          <a:ext cx="0" cy="0"/>
          <a:chOff x="0" y="0"/>
          <a:chExt cx="0" cy="0"/>
        </a:xfrm>
      </p:grpSpPr>
      <p:sp>
        <p:nvSpPr>
          <p:cNvPr id="270" name="Google Shape;270;p22"/>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2"/>
          <p:cNvSpPr/>
          <p:nvPr/>
        </p:nvSpPr>
        <p:spPr>
          <a:xfrm>
            <a:off x="0" y="0"/>
            <a:ext cx="4566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2"/>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hird">
  <p:cSld name="BLANK_1">
    <p:spTree>
      <p:nvGrpSpPr>
        <p:cNvPr id="273" name="Shape 273"/>
        <p:cNvGrpSpPr/>
        <p:nvPr/>
      </p:nvGrpSpPr>
      <p:grpSpPr>
        <a:xfrm>
          <a:off x="0" y="0"/>
          <a:ext cx="0" cy="0"/>
          <a:chOff x="0" y="0"/>
          <a:chExt cx="0" cy="0"/>
        </a:xfrm>
      </p:grpSpPr>
      <p:sp>
        <p:nvSpPr>
          <p:cNvPr id="274" name="Google Shape;274;p23"/>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flipH="1">
            <a:off x="0" y="0"/>
            <a:ext cx="3048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3"/>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1_1">
    <p:bg>
      <p:bgPr>
        <a:solidFill>
          <a:schemeClr val="lt1"/>
        </a:solidFill>
      </p:bgPr>
    </p:bg>
    <p:spTree>
      <p:nvGrpSpPr>
        <p:cNvPr id="277" name="Shape 27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accen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586975"/>
            <a:ext cx="5138700" cy="8574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1pPr>
            <a:lvl2pPr lvl="1"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2pPr>
            <a:lvl3pPr lvl="2"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3pPr>
            <a:lvl4pPr lvl="3"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4pPr>
            <a:lvl5pPr lvl="4"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5pPr>
            <a:lvl6pPr lvl="5"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6pPr>
            <a:lvl7pPr lvl="6"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7pPr>
            <a:lvl8pPr lvl="7"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8pPr>
            <a:lvl9pPr lvl="8"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9pPr>
          </a:lstStyle>
          <a:p/>
        </p:txBody>
      </p:sp>
      <p:sp>
        <p:nvSpPr>
          <p:cNvPr id="52" name="Google Shape;52;p13"/>
          <p:cNvSpPr txBox="1"/>
          <p:nvPr>
            <p:ph idx="1" type="body"/>
          </p:nvPr>
        </p:nvSpPr>
        <p:spPr>
          <a:xfrm>
            <a:off x="457200" y="1657350"/>
            <a:ext cx="5138700" cy="3180900"/>
          </a:xfrm>
          <a:prstGeom prst="rect">
            <a:avLst/>
          </a:prstGeom>
          <a:noFill/>
          <a:ln>
            <a:noFill/>
          </a:ln>
        </p:spPr>
        <p:txBody>
          <a:bodyPr anchorCtr="0" anchor="t" bIns="91425" lIns="91425" spcFirstLastPara="1" rIns="91425" wrap="square" tIns="91425">
            <a:noAutofit/>
          </a:bodyPr>
          <a:lstStyle>
            <a:lvl1pPr indent="-381000" lvl="0" marL="4572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indent="-381000" lvl="1" marL="914400" rtl="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indent="-381000" lvl="2" marL="1371600" rtl="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3pPr>
            <a:lvl4pPr indent="-381000" lvl="3" marL="18288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4pPr>
            <a:lvl5pPr indent="-381000" lvl="4" marL="22860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5pPr>
            <a:lvl6pPr indent="-381000" lvl="5" marL="27432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6pPr>
            <a:lvl7pPr indent="-381000" lvl="6" marL="32004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7pPr>
            <a:lvl8pPr indent="-381000" lvl="7" marL="36576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8pPr>
            <a:lvl9pPr indent="-381000" lvl="8" marL="41148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9pPr>
          </a:lstStyle>
          <a:p/>
        </p:txBody>
      </p:sp>
      <p:sp>
        <p:nvSpPr>
          <p:cNvPr id="53" name="Google Shape;53;p13"/>
          <p:cNvSpPr txBox="1"/>
          <p:nvPr>
            <p:ph idx="12" type="sldNum"/>
          </p:nvPr>
        </p:nvSpPr>
        <p:spPr>
          <a:xfrm>
            <a:off x="8808000" y="2208175"/>
            <a:ext cx="336000" cy="727200"/>
          </a:xfrm>
          <a:prstGeom prst="rect">
            <a:avLst/>
          </a:prstGeom>
          <a:noFill/>
          <a:ln>
            <a:noFill/>
          </a:ln>
        </p:spPr>
        <p:txBody>
          <a:bodyPr anchorCtr="0" anchor="ctr" bIns="91425" lIns="91425" spcFirstLastPara="1" rIns="91425" wrap="square" tIns="91425">
            <a:noAutofit/>
          </a:bodyPr>
          <a:lstStyle>
            <a:lvl1pPr lvl="0" rtl="0" algn="ctr">
              <a:buNone/>
              <a:defRPr sz="1000">
                <a:solidFill>
                  <a:schemeClr val="lt1"/>
                </a:solidFill>
                <a:latin typeface="Barlow"/>
                <a:ea typeface="Barlow"/>
                <a:cs typeface="Barlow"/>
                <a:sym typeface="Barlow"/>
              </a:defRPr>
            </a:lvl1pPr>
            <a:lvl2pPr lvl="1" rtl="0" algn="ctr">
              <a:buNone/>
              <a:defRPr sz="1000">
                <a:solidFill>
                  <a:schemeClr val="lt1"/>
                </a:solidFill>
                <a:latin typeface="Barlow"/>
                <a:ea typeface="Barlow"/>
                <a:cs typeface="Barlow"/>
                <a:sym typeface="Barlow"/>
              </a:defRPr>
            </a:lvl2pPr>
            <a:lvl3pPr lvl="2" rtl="0" algn="ctr">
              <a:buNone/>
              <a:defRPr sz="1000">
                <a:solidFill>
                  <a:schemeClr val="lt1"/>
                </a:solidFill>
                <a:latin typeface="Barlow"/>
                <a:ea typeface="Barlow"/>
                <a:cs typeface="Barlow"/>
                <a:sym typeface="Barlow"/>
              </a:defRPr>
            </a:lvl3pPr>
            <a:lvl4pPr lvl="3" rtl="0" algn="ctr">
              <a:buNone/>
              <a:defRPr sz="1000">
                <a:solidFill>
                  <a:schemeClr val="lt1"/>
                </a:solidFill>
                <a:latin typeface="Barlow"/>
                <a:ea typeface="Barlow"/>
                <a:cs typeface="Barlow"/>
                <a:sym typeface="Barlow"/>
              </a:defRPr>
            </a:lvl4pPr>
            <a:lvl5pPr lvl="4" rtl="0" algn="ctr">
              <a:buNone/>
              <a:defRPr sz="1000">
                <a:solidFill>
                  <a:schemeClr val="lt1"/>
                </a:solidFill>
                <a:latin typeface="Barlow"/>
                <a:ea typeface="Barlow"/>
                <a:cs typeface="Barlow"/>
                <a:sym typeface="Barlow"/>
              </a:defRPr>
            </a:lvl5pPr>
            <a:lvl6pPr lvl="5" rtl="0" algn="ctr">
              <a:buNone/>
              <a:defRPr sz="1000">
                <a:solidFill>
                  <a:schemeClr val="lt1"/>
                </a:solidFill>
                <a:latin typeface="Barlow"/>
                <a:ea typeface="Barlow"/>
                <a:cs typeface="Barlow"/>
                <a:sym typeface="Barlow"/>
              </a:defRPr>
            </a:lvl6pPr>
            <a:lvl7pPr lvl="6" rtl="0" algn="ctr">
              <a:buNone/>
              <a:defRPr sz="1000">
                <a:solidFill>
                  <a:schemeClr val="lt1"/>
                </a:solidFill>
                <a:latin typeface="Barlow"/>
                <a:ea typeface="Barlow"/>
                <a:cs typeface="Barlow"/>
                <a:sym typeface="Barlow"/>
              </a:defRPr>
            </a:lvl7pPr>
            <a:lvl8pPr lvl="7" rtl="0" algn="ctr">
              <a:buNone/>
              <a:defRPr sz="1000">
                <a:solidFill>
                  <a:schemeClr val="lt1"/>
                </a:solidFill>
                <a:latin typeface="Barlow"/>
                <a:ea typeface="Barlow"/>
                <a:cs typeface="Barlow"/>
                <a:sym typeface="Barlow"/>
              </a:defRPr>
            </a:lvl8pPr>
            <a:lvl9pPr lvl="8" rtl="0" algn="ctr">
              <a:buNone/>
              <a:defRPr sz="1000">
                <a:solidFill>
                  <a:schemeClr val="lt1"/>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 Id="rId3" Type="http://schemas.openxmlformats.org/officeDocument/2006/relationships/image" Target="../media/image27.jpg"/></Relationships>
</file>

<file path=ppt/slides/_rels/slide18.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image" Target="../media/image18.png"/><Relationship Id="rId13" Type="http://schemas.openxmlformats.org/officeDocument/2006/relationships/image" Target="../media/image20.png"/><Relationship Id="rId12" Type="http://schemas.openxmlformats.org/officeDocument/2006/relationships/image" Target="../media/image23.png"/><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9.png"/><Relationship Id="rId5" Type="http://schemas.openxmlformats.org/officeDocument/2006/relationships/image" Target="../media/image11.png"/><Relationship Id="rId6" Type="http://schemas.openxmlformats.org/officeDocument/2006/relationships/image" Target="../media/image13.png"/><Relationship Id="rId7" Type="http://schemas.openxmlformats.org/officeDocument/2006/relationships/image" Target="../media/image16.png"/><Relationship Id="rId8"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25.jpg"/><Relationship Id="rId4" Type="http://schemas.openxmlformats.org/officeDocument/2006/relationships/image" Target="../media/image4.jpg"/><Relationship Id="rId5" Type="http://schemas.openxmlformats.org/officeDocument/2006/relationships/image" Target="../media/image2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jpg"/><Relationship Id="rId6"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jpg"/><Relationship Id="rId5" Type="http://schemas.openxmlformats.org/officeDocument/2006/relationships/image" Target="../media/image2.jpg"/><Relationship Id="rId6"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5"/>
          <p:cNvSpPr txBox="1"/>
          <p:nvPr>
            <p:ph type="ctrTitle"/>
          </p:nvPr>
        </p:nvSpPr>
        <p:spPr>
          <a:xfrm>
            <a:off x="2122525" y="1991825"/>
            <a:ext cx="48990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NEEDFINDING</a:t>
            </a:r>
            <a:endParaRPr/>
          </a:p>
          <a:p>
            <a:pPr indent="0" lvl="0" marL="0" rtl="0" algn="ctr">
              <a:spcBef>
                <a:spcPts val="0"/>
              </a:spcBef>
              <a:spcAft>
                <a:spcPts val="0"/>
              </a:spcAft>
              <a:buNone/>
            </a:pPr>
            <a:r>
              <a:rPr lang="en" sz="2600"/>
              <a:t>By Delali, Carolina, and Katherine</a:t>
            </a:r>
            <a:endParaRPr sz="2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4"/>
          <p:cNvSpPr txBox="1"/>
          <p:nvPr>
            <p:ph idx="1" type="body"/>
          </p:nvPr>
        </p:nvSpPr>
        <p:spPr>
          <a:xfrm>
            <a:off x="2688700" y="749250"/>
            <a:ext cx="3766500" cy="34926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sz="2000"/>
              <a:t> I encounter people who are trying to do diversity work: they include people of color, people of different gender orientations. There’s a list, right? </a:t>
            </a:r>
            <a:r>
              <a:rPr b="1" lang="en" sz="2000">
                <a:latin typeface="Barlow"/>
                <a:ea typeface="Barlow"/>
                <a:cs typeface="Barlow"/>
                <a:sym typeface="Barlow"/>
              </a:rPr>
              <a:t>People with disabilities should always be on that list.</a:t>
            </a:r>
            <a:r>
              <a:rPr lang="en" sz="2000"/>
              <a:t> It shouldn’t take someone like me to remind them.</a:t>
            </a:r>
            <a:endParaRPr sz="2000"/>
          </a:p>
        </p:txBody>
      </p:sp>
      <p:sp>
        <p:nvSpPr>
          <p:cNvPr id="379" name="Google Shape;379;p34"/>
          <p:cNvSpPr txBox="1"/>
          <p:nvPr>
            <p:ph idx="12" type="sldNum"/>
          </p:nvPr>
        </p:nvSpPr>
        <p:spPr>
          <a:xfrm>
            <a:off x="4116400" y="4807500"/>
            <a:ext cx="911100" cy="33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80" name="Google Shape;380;p34"/>
          <p:cNvSpPr txBox="1"/>
          <p:nvPr>
            <p:ph idx="4294967295" type="title"/>
          </p:nvPr>
        </p:nvSpPr>
        <p:spPr>
          <a:xfrm>
            <a:off x="3108250" y="3740975"/>
            <a:ext cx="2927400" cy="857400"/>
          </a:xfrm>
          <a:prstGeom prst="rect">
            <a:avLst/>
          </a:prstGeom>
        </p:spPr>
        <p:txBody>
          <a:bodyPr anchorCtr="0" anchor="b" bIns="91425" lIns="91425" spcFirstLastPara="1" rIns="91425" wrap="square" tIns="91425">
            <a:noAutofit/>
          </a:bodyPr>
          <a:lstStyle/>
          <a:p>
            <a:pPr indent="-374650" lvl="0" marL="457200" rtl="0" algn="l">
              <a:spcBef>
                <a:spcPts val="0"/>
              </a:spcBef>
              <a:spcAft>
                <a:spcPts val="0"/>
              </a:spcAft>
              <a:buSzPts val="2300"/>
              <a:buChar char="-"/>
            </a:pPr>
            <a:r>
              <a:rPr lang="en" sz="2300"/>
              <a:t>Interviewee 2</a:t>
            </a:r>
            <a:endParaRPr sz="2300"/>
          </a:p>
        </p:txBody>
      </p:sp>
      <p:pic>
        <p:nvPicPr>
          <p:cNvPr id="381" name="Google Shape;381;p34"/>
          <p:cNvPicPr preferRelativeResize="0"/>
          <p:nvPr/>
        </p:nvPicPr>
        <p:blipFill>
          <a:blip r:embed="rId3">
            <a:alphaModFix/>
          </a:blip>
          <a:stretch>
            <a:fillRect/>
          </a:stretch>
        </p:blipFill>
        <p:spPr>
          <a:xfrm>
            <a:off x="6699450" y="161975"/>
            <a:ext cx="2444550" cy="2138981"/>
          </a:xfrm>
          <a:prstGeom prst="rect">
            <a:avLst/>
          </a:prstGeom>
          <a:noFill/>
          <a:ln>
            <a:noFill/>
          </a:ln>
        </p:spPr>
      </p:pic>
      <p:pic>
        <p:nvPicPr>
          <p:cNvPr id="382" name="Google Shape;382;p34"/>
          <p:cNvPicPr preferRelativeResize="0"/>
          <p:nvPr/>
        </p:nvPicPr>
        <p:blipFill>
          <a:blip r:embed="rId4">
            <a:alphaModFix/>
          </a:blip>
          <a:stretch>
            <a:fillRect/>
          </a:stretch>
        </p:blipFill>
        <p:spPr>
          <a:xfrm>
            <a:off x="6699450" y="4699050"/>
            <a:ext cx="2444550" cy="444450"/>
          </a:xfrm>
          <a:prstGeom prst="rect">
            <a:avLst/>
          </a:prstGeom>
          <a:noFill/>
          <a:ln>
            <a:noFill/>
          </a:ln>
        </p:spPr>
      </p:pic>
      <p:pic>
        <p:nvPicPr>
          <p:cNvPr id="383" name="Google Shape;383;p34"/>
          <p:cNvPicPr preferRelativeResize="0"/>
          <p:nvPr/>
        </p:nvPicPr>
        <p:blipFill>
          <a:blip r:embed="rId5">
            <a:alphaModFix/>
          </a:blip>
          <a:stretch>
            <a:fillRect/>
          </a:stretch>
        </p:blipFill>
        <p:spPr>
          <a:xfrm>
            <a:off x="6699450" y="2571750"/>
            <a:ext cx="2444550" cy="2444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5"/>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89" name="Google Shape;389;p35"/>
          <p:cNvSpPr txBox="1"/>
          <p:nvPr>
            <p:ph idx="4294967295" type="title"/>
          </p:nvPr>
        </p:nvSpPr>
        <p:spPr>
          <a:xfrm>
            <a:off x="0" y="268350"/>
            <a:ext cx="3087600" cy="177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700">
                <a:solidFill>
                  <a:schemeClr val="dk1"/>
                </a:solidFill>
              </a:rPr>
              <a:t>Interviewee 3 </a:t>
            </a:r>
            <a:endParaRPr sz="3700">
              <a:solidFill>
                <a:schemeClr val="dk1"/>
              </a:solidFill>
            </a:endParaRPr>
          </a:p>
          <a:p>
            <a:pPr indent="0" lvl="0" marL="0" rtl="0" algn="ctr">
              <a:spcBef>
                <a:spcPts val="0"/>
              </a:spcBef>
              <a:spcAft>
                <a:spcPts val="0"/>
              </a:spcAft>
              <a:buNone/>
            </a:pPr>
            <a:r>
              <a:rPr lang="en" sz="3700">
                <a:solidFill>
                  <a:schemeClr val="dk1"/>
                </a:solidFill>
              </a:rPr>
              <a:t>Results</a:t>
            </a:r>
            <a:endParaRPr sz="3700">
              <a:solidFill>
                <a:schemeClr val="dk1"/>
              </a:solidFill>
            </a:endParaRPr>
          </a:p>
        </p:txBody>
      </p:sp>
      <p:sp>
        <p:nvSpPr>
          <p:cNvPr id="390" name="Google Shape;390;p35"/>
          <p:cNvSpPr/>
          <p:nvPr/>
        </p:nvSpPr>
        <p:spPr>
          <a:xfrm>
            <a:off x="3291175" y="344550"/>
            <a:ext cx="3267300" cy="2121900"/>
          </a:xfrm>
          <a:prstGeom prst="wedgeEllipseCallout">
            <a:avLst>
              <a:gd fmla="val -42207" name="adj1"/>
              <a:gd fmla="val 63636" name="adj2"/>
            </a:avLst>
          </a:prstGeom>
          <a:solidFill>
            <a:schemeClr val="lt1"/>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600">
                <a:solidFill>
                  <a:schemeClr val="dk1"/>
                </a:solidFill>
                <a:latin typeface="Barlow"/>
                <a:ea typeface="Barlow"/>
                <a:cs typeface="Barlow"/>
                <a:sym typeface="Barlow"/>
              </a:rPr>
              <a:t>People hear </a:t>
            </a:r>
            <a:endParaRPr sz="1600">
              <a:solidFill>
                <a:schemeClr val="dk1"/>
              </a:solidFill>
              <a:latin typeface="Barlow"/>
              <a:ea typeface="Barlow"/>
              <a:cs typeface="Barlow"/>
              <a:sym typeface="Barlow"/>
            </a:endParaRPr>
          </a:p>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Barlow"/>
                <a:ea typeface="Barlow"/>
                <a:cs typeface="Barlow"/>
                <a:sym typeface="Barlow"/>
              </a:rPr>
              <a:t> </a:t>
            </a:r>
            <a:r>
              <a:rPr b="1" lang="en" sz="1600">
                <a:solidFill>
                  <a:schemeClr val="dk1"/>
                </a:solidFill>
                <a:latin typeface="Barlow"/>
                <a:ea typeface="Barlow"/>
                <a:cs typeface="Barlow"/>
                <a:sym typeface="Barlow"/>
              </a:rPr>
              <a:t>executive dysfunction</a:t>
            </a:r>
            <a:r>
              <a:rPr lang="en" sz="1600">
                <a:solidFill>
                  <a:schemeClr val="dk1"/>
                </a:solidFill>
                <a:latin typeface="Barlow"/>
                <a:ea typeface="Barlow"/>
                <a:cs typeface="Barlow"/>
                <a:sym typeface="Barlow"/>
              </a:rPr>
              <a:t> and think we need more options and time. But the more options, the </a:t>
            </a:r>
            <a:r>
              <a:rPr b="1" lang="en" sz="1600">
                <a:solidFill>
                  <a:schemeClr val="dk1"/>
                </a:solidFill>
                <a:latin typeface="Barlow"/>
                <a:ea typeface="Barlow"/>
                <a:cs typeface="Barlow"/>
                <a:sym typeface="Barlow"/>
              </a:rPr>
              <a:t>harder it is to choose</a:t>
            </a:r>
            <a:r>
              <a:rPr lang="en" sz="1500">
                <a:solidFill>
                  <a:schemeClr val="dk1"/>
                </a:solidFill>
                <a:latin typeface="Barlow"/>
                <a:ea typeface="Barlow"/>
                <a:cs typeface="Barlow"/>
                <a:sym typeface="Barlow"/>
              </a:rPr>
              <a:t>.</a:t>
            </a:r>
            <a:endParaRPr sz="1900">
              <a:latin typeface="Barlow"/>
              <a:ea typeface="Barlow"/>
              <a:cs typeface="Barlow"/>
              <a:sym typeface="Barlow"/>
            </a:endParaRPr>
          </a:p>
        </p:txBody>
      </p:sp>
      <p:sp>
        <p:nvSpPr>
          <p:cNvPr id="391" name="Google Shape;391;p35"/>
          <p:cNvSpPr/>
          <p:nvPr/>
        </p:nvSpPr>
        <p:spPr>
          <a:xfrm>
            <a:off x="6214025" y="1808875"/>
            <a:ext cx="2460900" cy="1525800"/>
          </a:xfrm>
          <a:prstGeom prst="wedgeEllipseCallout">
            <a:avLst>
              <a:gd fmla="val 47857" name="adj1"/>
              <a:gd fmla="val 66890" name="adj2"/>
            </a:avLst>
          </a:prstGeom>
          <a:solidFill>
            <a:schemeClr val="lt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t/>
            </a:r>
            <a:endParaRPr sz="1500">
              <a:solidFill>
                <a:srgbClr val="D9D9D9"/>
              </a:solidFill>
              <a:latin typeface="Barlow"/>
              <a:ea typeface="Barlow"/>
              <a:cs typeface="Barlow"/>
              <a:sym typeface="Barlow"/>
            </a:endParaRPr>
          </a:p>
          <a:p>
            <a:pPr indent="0" lvl="0" marL="0" rtl="0" algn="ctr">
              <a:lnSpc>
                <a:spcPct val="115000"/>
              </a:lnSpc>
              <a:spcBef>
                <a:spcPts val="0"/>
              </a:spcBef>
              <a:spcAft>
                <a:spcPts val="0"/>
              </a:spcAft>
              <a:buNone/>
            </a:pPr>
            <a:r>
              <a:rPr lang="en" sz="1500">
                <a:solidFill>
                  <a:srgbClr val="D9D9D9"/>
                </a:solidFill>
                <a:latin typeface="Barlow"/>
                <a:ea typeface="Barlow"/>
                <a:cs typeface="Barlow"/>
                <a:sym typeface="Barlow"/>
              </a:rPr>
              <a:t>With </a:t>
            </a:r>
            <a:r>
              <a:rPr b="1" lang="en" sz="1500">
                <a:solidFill>
                  <a:srgbClr val="D9D9D9"/>
                </a:solidFill>
                <a:latin typeface="Barlow"/>
                <a:ea typeface="Barlow"/>
                <a:cs typeface="Barlow"/>
                <a:sym typeface="Barlow"/>
              </a:rPr>
              <a:t>sensory issues</a:t>
            </a:r>
            <a:r>
              <a:rPr lang="en" sz="1500">
                <a:solidFill>
                  <a:srgbClr val="D9D9D9"/>
                </a:solidFill>
                <a:latin typeface="Barlow"/>
                <a:ea typeface="Barlow"/>
                <a:cs typeface="Barlow"/>
                <a:sym typeface="Barlow"/>
              </a:rPr>
              <a:t>, I can only drink oat milk, but it’s </a:t>
            </a:r>
            <a:r>
              <a:rPr b="1" lang="en" sz="1500">
                <a:solidFill>
                  <a:srgbClr val="D9D9D9"/>
                </a:solidFill>
                <a:latin typeface="Barlow"/>
                <a:ea typeface="Barlow"/>
                <a:cs typeface="Barlow"/>
                <a:sym typeface="Barlow"/>
              </a:rPr>
              <a:t>expensive</a:t>
            </a:r>
            <a:r>
              <a:rPr lang="en" sz="1500">
                <a:solidFill>
                  <a:srgbClr val="D9D9D9"/>
                </a:solidFill>
                <a:latin typeface="Barlow"/>
                <a:ea typeface="Barlow"/>
                <a:cs typeface="Barlow"/>
                <a:sym typeface="Barlow"/>
              </a:rPr>
              <a:t>.</a:t>
            </a:r>
            <a:endParaRPr sz="1500">
              <a:solidFill>
                <a:srgbClr val="D9D9D9"/>
              </a:solidFill>
              <a:latin typeface="Barlow"/>
              <a:ea typeface="Barlow"/>
              <a:cs typeface="Barlow"/>
              <a:sym typeface="Barlow"/>
            </a:endParaRPr>
          </a:p>
          <a:p>
            <a:pPr indent="0" lvl="0" marL="0" rtl="0" algn="ctr">
              <a:lnSpc>
                <a:spcPct val="115000"/>
              </a:lnSpc>
              <a:spcBef>
                <a:spcPts val="0"/>
              </a:spcBef>
              <a:spcAft>
                <a:spcPts val="0"/>
              </a:spcAft>
              <a:buNone/>
            </a:pPr>
            <a:r>
              <a:t/>
            </a:r>
            <a:endParaRPr sz="1500">
              <a:solidFill>
                <a:srgbClr val="D9D9D9"/>
              </a:solidFill>
              <a:latin typeface="Barlow"/>
              <a:ea typeface="Barlow"/>
              <a:cs typeface="Barlow"/>
              <a:sym typeface="Barlow"/>
            </a:endParaRPr>
          </a:p>
        </p:txBody>
      </p:sp>
      <p:sp>
        <p:nvSpPr>
          <p:cNvPr id="392" name="Google Shape;392;p35"/>
          <p:cNvSpPr/>
          <p:nvPr/>
        </p:nvSpPr>
        <p:spPr>
          <a:xfrm>
            <a:off x="3527325" y="3002425"/>
            <a:ext cx="3087600" cy="1907400"/>
          </a:xfrm>
          <a:prstGeom prst="wedgeEllipseCallout">
            <a:avLst>
              <a:gd fmla="val -47250" name="adj1"/>
              <a:gd fmla="val 48164" name="adj2"/>
            </a:avLst>
          </a:prstGeom>
          <a:solidFill>
            <a:schemeClr val="lt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500">
                <a:solidFill>
                  <a:srgbClr val="D9D9D9"/>
                </a:solidFill>
                <a:latin typeface="Barlow"/>
                <a:ea typeface="Barlow"/>
                <a:cs typeface="Barlow"/>
                <a:sym typeface="Barlow"/>
              </a:rPr>
              <a:t>People think we don’t pay taxes and get government benefits. But the </a:t>
            </a:r>
            <a:r>
              <a:rPr b="1" lang="en" sz="1500">
                <a:solidFill>
                  <a:srgbClr val="D9D9D9"/>
                </a:solidFill>
                <a:latin typeface="Barlow"/>
                <a:ea typeface="Barlow"/>
                <a:cs typeface="Barlow"/>
                <a:sym typeface="Barlow"/>
              </a:rPr>
              <a:t>help that </a:t>
            </a:r>
            <a:r>
              <a:rPr b="1" i="1" lang="en" sz="1500">
                <a:solidFill>
                  <a:srgbClr val="D9D9D9"/>
                </a:solidFill>
                <a:latin typeface="Barlow"/>
                <a:ea typeface="Barlow"/>
                <a:cs typeface="Barlow"/>
                <a:sym typeface="Barlow"/>
              </a:rPr>
              <a:t>is</a:t>
            </a:r>
            <a:r>
              <a:rPr b="1" lang="en" sz="1500">
                <a:solidFill>
                  <a:srgbClr val="D9D9D9"/>
                </a:solidFill>
                <a:latin typeface="Barlow"/>
                <a:ea typeface="Barlow"/>
                <a:cs typeface="Barlow"/>
                <a:sym typeface="Barlow"/>
              </a:rPr>
              <a:t> available is hidden</a:t>
            </a:r>
            <a:r>
              <a:rPr lang="en" sz="1500">
                <a:solidFill>
                  <a:srgbClr val="D9D9D9"/>
                </a:solidFill>
                <a:latin typeface="Barlow"/>
                <a:ea typeface="Barlow"/>
                <a:cs typeface="Barlow"/>
                <a:sym typeface="Barlow"/>
              </a:rPr>
              <a:t>.</a:t>
            </a:r>
            <a:endParaRPr sz="1500">
              <a:solidFill>
                <a:srgbClr val="CCCCCC"/>
              </a:solidFill>
              <a:latin typeface="Barlow"/>
              <a:ea typeface="Barlow"/>
              <a:cs typeface="Barlow"/>
              <a:sym typeface="Barlow"/>
            </a:endParaRPr>
          </a:p>
        </p:txBody>
      </p:sp>
      <p:grpSp>
        <p:nvGrpSpPr>
          <p:cNvPr id="393" name="Google Shape;393;p35"/>
          <p:cNvGrpSpPr/>
          <p:nvPr/>
        </p:nvGrpSpPr>
        <p:grpSpPr>
          <a:xfrm flipH="1">
            <a:off x="1521466" y="2932502"/>
            <a:ext cx="1396122" cy="1321845"/>
            <a:chOff x="9925050" y="4203700"/>
            <a:chExt cx="1133400" cy="1073100"/>
          </a:xfrm>
        </p:grpSpPr>
        <p:sp>
          <p:nvSpPr>
            <p:cNvPr id="394" name="Google Shape;394;p35"/>
            <p:cNvSpPr/>
            <p:nvPr/>
          </p:nvSpPr>
          <p:spPr>
            <a:xfrm>
              <a:off x="9925050" y="4203700"/>
              <a:ext cx="1133400" cy="1073100"/>
            </a:xfrm>
            <a:custGeom>
              <a:rect b="b" l="l" r="r" t="t"/>
              <a:pathLst>
                <a:path extrusionOk="0" h="120000" w="12000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 name="Google Shape;395;p35"/>
            <p:cNvSpPr/>
            <p:nvPr/>
          </p:nvSpPr>
          <p:spPr>
            <a:xfrm>
              <a:off x="10421938" y="4832350"/>
              <a:ext cx="139800" cy="27000"/>
            </a:xfrm>
            <a:custGeom>
              <a:rect b="b" l="l" r="r" t="t"/>
              <a:pathLst>
                <a:path extrusionOk="0" h="120000" w="12000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 name="Google Shape;396;p35"/>
            <p:cNvSpPr/>
            <p:nvPr/>
          </p:nvSpPr>
          <p:spPr>
            <a:xfrm>
              <a:off x="10421938" y="4875213"/>
              <a:ext cx="139800" cy="20700"/>
            </a:xfrm>
            <a:custGeom>
              <a:rect b="b" l="l" r="r" t="t"/>
              <a:pathLst>
                <a:path extrusionOk="0" h="120000" w="12000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 name="Google Shape;397;p35"/>
            <p:cNvSpPr/>
            <p:nvPr/>
          </p:nvSpPr>
          <p:spPr>
            <a:xfrm>
              <a:off x="10442575" y="4913313"/>
              <a:ext cx="96900" cy="25500"/>
            </a:xfrm>
            <a:custGeom>
              <a:rect b="b" l="l" r="r" t="t"/>
              <a:pathLst>
                <a:path extrusionOk="0" h="120000" w="12000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 name="Google Shape;398;p35"/>
            <p:cNvSpPr/>
            <p:nvPr/>
          </p:nvSpPr>
          <p:spPr>
            <a:xfrm>
              <a:off x="10480675" y="4333875"/>
              <a:ext cx="22200" cy="90600"/>
            </a:xfrm>
            <a:custGeom>
              <a:rect b="b" l="l" r="r" t="t"/>
              <a:pathLst>
                <a:path extrusionOk="0" h="120000" w="12000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 name="Google Shape;399;p35"/>
            <p:cNvSpPr/>
            <p:nvPr/>
          </p:nvSpPr>
          <p:spPr>
            <a:xfrm>
              <a:off x="10679113" y="4602163"/>
              <a:ext cx="74700" cy="20700"/>
            </a:xfrm>
            <a:custGeom>
              <a:rect b="b" l="l" r="r" t="t"/>
              <a:pathLst>
                <a:path extrusionOk="0" h="120000" w="12000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 name="Google Shape;400;p35"/>
            <p:cNvSpPr/>
            <p:nvPr/>
          </p:nvSpPr>
          <p:spPr>
            <a:xfrm>
              <a:off x="10229850" y="4602163"/>
              <a:ext cx="74700" cy="20700"/>
            </a:xfrm>
            <a:custGeom>
              <a:rect b="b" l="l" r="r" t="t"/>
              <a:pathLst>
                <a:path extrusionOk="0" h="120000" w="12000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 name="Google Shape;401;p35"/>
            <p:cNvSpPr/>
            <p:nvPr/>
          </p:nvSpPr>
          <p:spPr>
            <a:xfrm>
              <a:off x="10282238" y="4402138"/>
              <a:ext cx="81000" cy="81000"/>
            </a:xfrm>
            <a:custGeom>
              <a:rect b="b" l="l" r="r" t="t"/>
              <a:pathLst>
                <a:path extrusionOk="0" h="120000" w="12000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 name="Google Shape;402;p35"/>
            <p:cNvSpPr/>
            <p:nvPr/>
          </p:nvSpPr>
          <p:spPr>
            <a:xfrm>
              <a:off x="10620375" y="4402138"/>
              <a:ext cx="79500" cy="81000"/>
            </a:xfrm>
            <a:custGeom>
              <a:rect b="b" l="l" r="r" t="t"/>
              <a:pathLst>
                <a:path extrusionOk="0" h="120000" w="12000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35"/>
            <p:cNvSpPr/>
            <p:nvPr/>
          </p:nvSpPr>
          <p:spPr>
            <a:xfrm>
              <a:off x="10347325" y="4478338"/>
              <a:ext cx="288900" cy="331800"/>
            </a:xfrm>
            <a:custGeom>
              <a:rect b="b" l="l" r="r" t="t"/>
              <a:pathLst>
                <a:path extrusionOk="0" h="120000" w="12000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id="404" name="Google Shape;404;p35"/>
          <p:cNvPicPr preferRelativeResize="0"/>
          <p:nvPr/>
        </p:nvPicPr>
        <p:blipFill rotWithShape="1">
          <a:blip r:embed="rId3">
            <a:alphaModFix/>
          </a:blip>
          <a:srcRect b="0" l="0" r="0" t="0"/>
          <a:stretch/>
        </p:blipFill>
        <p:spPr>
          <a:xfrm>
            <a:off x="257500" y="3767414"/>
            <a:ext cx="1142400" cy="1142400"/>
          </a:xfrm>
          <a:prstGeom prst="ellipse">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6"/>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10" name="Google Shape;410;p36"/>
          <p:cNvSpPr/>
          <p:nvPr/>
        </p:nvSpPr>
        <p:spPr>
          <a:xfrm>
            <a:off x="3291175" y="344550"/>
            <a:ext cx="3267300" cy="2121900"/>
          </a:xfrm>
          <a:prstGeom prst="wedgeEllipseCallout">
            <a:avLst>
              <a:gd fmla="val -42207" name="adj1"/>
              <a:gd fmla="val 63636" name="adj2"/>
            </a:avLst>
          </a:prstGeom>
          <a:solidFill>
            <a:schemeClr val="lt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600">
                <a:solidFill>
                  <a:srgbClr val="CCCCCC"/>
                </a:solidFill>
                <a:latin typeface="Barlow"/>
                <a:ea typeface="Barlow"/>
                <a:cs typeface="Barlow"/>
                <a:sym typeface="Barlow"/>
              </a:rPr>
              <a:t>People hear </a:t>
            </a:r>
            <a:endParaRPr sz="1600">
              <a:solidFill>
                <a:srgbClr val="CCCCCC"/>
              </a:solidFill>
              <a:latin typeface="Barlow"/>
              <a:ea typeface="Barlow"/>
              <a:cs typeface="Barlow"/>
              <a:sym typeface="Barlow"/>
            </a:endParaRPr>
          </a:p>
          <a:p>
            <a:pPr indent="0" lvl="0" marL="0" rtl="0" algn="ctr">
              <a:lnSpc>
                <a:spcPct val="115000"/>
              </a:lnSpc>
              <a:spcBef>
                <a:spcPts val="0"/>
              </a:spcBef>
              <a:spcAft>
                <a:spcPts val="0"/>
              </a:spcAft>
              <a:buClr>
                <a:schemeClr val="dk1"/>
              </a:buClr>
              <a:buSzPts val="1100"/>
              <a:buFont typeface="Arial"/>
              <a:buNone/>
            </a:pPr>
            <a:r>
              <a:rPr lang="en" sz="1600">
                <a:solidFill>
                  <a:srgbClr val="CCCCCC"/>
                </a:solidFill>
                <a:latin typeface="Barlow"/>
                <a:ea typeface="Barlow"/>
                <a:cs typeface="Barlow"/>
                <a:sym typeface="Barlow"/>
              </a:rPr>
              <a:t> </a:t>
            </a:r>
            <a:r>
              <a:rPr b="1" lang="en" sz="1600">
                <a:solidFill>
                  <a:srgbClr val="CCCCCC"/>
                </a:solidFill>
                <a:latin typeface="Barlow"/>
                <a:ea typeface="Barlow"/>
                <a:cs typeface="Barlow"/>
                <a:sym typeface="Barlow"/>
              </a:rPr>
              <a:t>executive dysfunction</a:t>
            </a:r>
            <a:r>
              <a:rPr lang="en" sz="1600">
                <a:solidFill>
                  <a:srgbClr val="CCCCCC"/>
                </a:solidFill>
                <a:latin typeface="Barlow"/>
                <a:ea typeface="Barlow"/>
                <a:cs typeface="Barlow"/>
                <a:sym typeface="Barlow"/>
              </a:rPr>
              <a:t> and think we need more options and time. But the more options, the </a:t>
            </a:r>
            <a:r>
              <a:rPr b="1" lang="en" sz="1600">
                <a:solidFill>
                  <a:srgbClr val="CCCCCC"/>
                </a:solidFill>
                <a:latin typeface="Barlow"/>
                <a:ea typeface="Barlow"/>
                <a:cs typeface="Barlow"/>
                <a:sym typeface="Barlow"/>
              </a:rPr>
              <a:t>harder it is to choose</a:t>
            </a:r>
            <a:r>
              <a:rPr lang="en" sz="1500">
                <a:solidFill>
                  <a:srgbClr val="CCCCCC"/>
                </a:solidFill>
                <a:latin typeface="Barlow"/>
                <a:ea typeface="Barlow"/>
                <a:cs typeface="Barlow"/>
                <a:sym typeface="Barlow"/>
              </a:rPr>
              <a:t>.</a:t>
            </a:r>
            <a:endParaRPr sz="1900">
              <a:solidFill>
                <a:srgbClr val="CCCCCC"/>
              </a:solidFill>
              <a:latin typeface="Barlow"/>
              <a:ea typeface="Barlow"/>
              <a:cs typeface="Barlow"/>
              <a:sym typeface="Barlow"/>
            </a:endParaRPr>
          </a:p>
        </p:txBody>
      </p:sp>
      <p:sp>
        <p:nvSpPr>
          <p:cNvPr id="411" name="Google Shape;411;p36"/>
          <p:cNvSpPr/>
          <p:nvPr/>
        </p:nvSpPr>
        <p:spPr>
          <a:xfrm>
            <a:off x="6214025" y="1808875"/>
            <a:ext cx="2460900" cy="1525800"/>
          </a:xfrm>
          <a:prstGeom prst="wedgeEllipseCallout">
            <a:avLst>
              <a:gd fmla="val 47857" name="adj1"/>
              <a:gd fmla="val 66890" name="adj2"/>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500">
              <a:solidFill>
                <a:schemeClr val="dk1"/>
              </a:solidFill>
              <a:latin typeface="Barlow"/>
              <a:ea typeface="Barlow"/>
              <a:cs typeface="Barlow"/>
              <a:sym typeface="Barlow"/>
            </a:endParaRPr>
          </a:p>
          <a:p>
            <a:pPr indent="0" lvl="0" marL="0" rtl="0" algn="ctr">
              <a:lnSpc>
                <a:spcPct val="115000"/>
              </a:lnSpc>
              <a:spcBef>
                <a:spcPts val="0"/>
              </a:spcBef>
              <a:spcAft>
                <a:spcPts val="0"/>
              </a:spcAft>
              <a:buClr>
                <a:schemeClr val="dk1"/>
              </a:buClr>
              <a:buSzPts val="1100"/>
              <a:buFont typeface="Arial"/>
              <a:buNone/>
            </a:pPr>
            <a:r>
              <a:rPr lang="en" sz="1500">
                <a:solidFill>
                  <a:schemeClr val="dk1"/>
                </a:solidFill>
                <a:latin typeface="Barlow"/>
                <a:ea typeface="Barlow"/>
                <a:cs typeface="Barlow"/>
                <a:sym typeface="Barlow"/>
              </a:rPr>
              <a:t>With </a:t>
            </a:r>
            <a:r>
              <a:rPr b="1" lang="en" sz="1500">
                <a:solidFill>
                  <a:schemeClr val="dk1"/>
                </a:solidFill>
                <a:latin typeface="Barlow"/>
                <a:ea typeface="Barlow"/>
                <a:cs typeface="Barlow"/>
                <a:sym typeface="Barlow"/>
              </a:rPr>
              <a:t>sensory issues</a:t>
            </a:r>
            <a:r>
              <a:rPr lang="en" sz="1500">
                <a:solidFill>
                  <a:schemeClr val="dk1"/>
                </a:solidFill>
                <a:latin typeface="Barlow"/>
                <a:ea typeface="Barlow"/>
                <a:cs typeface="Barlow"/>
                <a:sym typeface="Barlow"/>
              </a:rPr>
              <a:t>, I can only drink oat milk, but it’s </a:t>
            </a:r>
            <a:r>
              <a:rPr b="1" lang="en" sz="1500">
                <a:solidFill>
                  <a:schemeClr val="dk1"/>
                </a:solidFill>
                <a:latin typeface="Barlow"/>
                <a:ea typeface="Barlow"/>
                <a:cs typeface="Barlow"/>
                <a:sym typeface="Barlow"/>
              </a:rPr>
              <a:t>expensive</a:t>
            </a:r>
            <a:r>
              <a:rPr lang="en" sz="1500">
                <a:solidFill>
                  <a:schemeClr val="dk1"/>
                </a:solidFill>
                <a:latin typeface="Barlow"/>
                <a:ea typeface="Barlow"/>
                <a:cs typeface="Barlow"/>
                <a:sym typeface="Barlow"/>
              </a:rPr>
              <a:t>.</a:t>
            </a:r>
            <a:endParaRPr sz="1500">
              <a:solidFill>
                <a:schemeClr val="dk1"/>
              </a:solidFill>
              <a:latin typeface="Barlow"/>
              <a:ea typeface="Barlow"/>
              <a:cs typeface="Barlow"/>
              <a:sym typeface="Barlow"/>
            </a:endParaRPr>
          </a:p>
          <a:p>
            <a:pPr indent="0" lvl="0" marL="0" rtl="0" algn="ctr">
              <a:spcBef>
                <a:spcPts val="0"/>
              </a:spcBef>
              <a:spcAft>
                <a:spcPts val="0"/>
              </a:spcAft>
              <a:buNone/>
            </a:pPr>
            <a:r>
              <a:t/>
            </a:r>
            <a:endParaRPr sz="1900">
              <a:latin typeface="Barlow"/>
              <a:ea typeface="Barlow"/>
              <a:cs typeface="Barlow"/>
              <a:sym typeface="Barlow"/>
            </a:endParaRPr>
          </a:p>
        </p:txBody>
      </p:sp>
      <p:sp>
        <p:nvSpPr>
          <p:cNvPr id="412" name="Google Shape;412;p36"/>
          <p:cNvSpPr/>
          <p:nvPr/>
        </p:nvSpPr>
        <p:spPr>
          <a:xfrm>
            <a:off x="3527325" y="3002425"/>
            <a:ext cx="3087600" cy="1907400"/>
          </a:xfrm>
          <a:prstGeom prst="wedgeEllipseCallout">
            <a:avLst>
              <a:gd fmla="val -47250" name="adj1"/>
              <a:gd fmla="val 48164" name="adj2"/>
            </a:avLst>
          </a:prstGeom>
          <a:solidFill>
            <a:schemeClr val="lt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500">
                <a:solidFill>
                  <a:srgbClr val="D9D9D9"/>
                </a:solidFill>
                <a:latin typeface="Barlow"/>
                <a:ea typeface="Barlow"/>
                <a:cs typeface="Barlow"/>
                <a:sym typeface="Barlow"/>
              </a:rPr>
              <a:t>People think we don’t pay taxes and get government benefits. But the </a:t>
            </a:r>
            <a:r>
              <a:rPr b="1" lang="en" sz="1500">
                <a:solidFill>
                  <a:srgbClr val="D9D9D9"/>
                </a:solidFill>
                <a:latin typeface="Barlow"/>
                <a:ea typeface="Barlow"/>
                <a:cs typeface="Barlow"/>
                <a:sym typeface="Barlow"/>
              </a:rPr>
              <a:t>help that </a:t>
            </a:r>
            <a:r>
              <a:rPr b="1" i="1" lang="en" sz="1500">
                <a:solidFill>
                  <a:srgbClr val="D9D9D9"/>
                </a:solidFill>
                <a:latin typeface="Barlow"/>
                <a:ea typeface="Barlow"/>
                <a:cs typeface="Barlow"/>
                <a:sym typeface="Barlow"/>
              </a:rPr>
              <a:t>is</a:t>
            </a:r>
            <a:r>
              <a:rPr b="1" lang="en" sz="1500">
                <a:solidFill>
                  <a:srgbClr val="D9D9D9"/>
                </a:solidFill>
                <a:latin typeface="Barlow"/>
                <a:ea typeface="Barlow"/>
                <a:cs typeface="Barlow"/>
                <a:sym typeface="Barlow"/>
              </a:rPr>
              <a:t> available is hidden</a:t>
            </a:r>
            <a:r>
              <a:rPr lang="en" sz="1500">
                <a:solidFill>
                  <a:srgbClr val="D9D9D9"/>
                </a:solidFill>
                <a:latin typeface="Barlow"/>
                <a:ea typeface="Barlow"/>
                <a:cs typeface="Barlow"/>
                <a:sym typeface="Barlow"/>
              </a:rPr>
              <a:t>.</a:t>
            </a:r>
            <a:endParaRPr sz="1500">
              <a:solidFill>
                <a:srgbClr val="D9D9D9"/>
              </a:solidFill>
              <a:latin typeface="Barlow"/>
              <a:ea typeface="Barlow"/>
              <a:cs typeface="Barlow"/>
              <a:sym typeface="Barlow"/>
            </a:endParaRPr>
          </a:p>
        </p:txBody>
      </p:sp>
      <p:grpSp>
        <p:nvGrpSpPr>
          <p:cNvPr id="413" name="Google Shape;413;p36"/>
          <p:cNvGrpSpPr/>
          <p:nvPr/>
        </p:nvGrpSpPr>
        <p:grpSpPr>
          <a:xfrm flipH="1">
            <a:off x="1521466" y="2932502"/>
            <a:ext cx="1396122" cy="1321845"/>
            <a:chOff x="9925050" y="4203700"/>
            <a:chExt cx="1133400" cy="1073100"/>
          </a:xfrm>
        </p:grpSpPr>
        <p:sp>
          <p:nvSpPr>
            <p:cNvPr id="414" name="Google Shape;414;p36"/>
            <p:cNvSpPr/>
            <p:nvPr/>
          </p:nvSpPr>
          <p:spPr>
            <a:xfrm>
              <a:off x="9925050" y="4203700"/>
              <a:ext cx="1133400" cy="1073100"/>
            </a:xfrm>
            <a:custGeom>
              <a:rect b="b" l="l" r="r" t="t"/>
              <a:pathLst>
                <a:path extrusionOk="0" h="120000" w="12000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 name="Google Shape;415;p36"/>
            <p:cNvSpPr/>
            <p:nvPr/>
          </p:nvSpPr>
          <p:spPr>
            <a:xfrm>
              <a:off x="10421938" y="4832350"/>
              <a:ext cx="139800" cy="27000"/>
            </a:xfrm>
            <a:custGeom>
              <a:rect b="b" l="l" r="r" t="t"/>
              <a:pathLst>
                <a:path extrusionOk="0" h="120000" w="12000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 name="Google Shape;416;p36"/>
            <p:cNvSpPr/>
            <p:nvPr/>
          </p:nvSpPr>
          <p:spPr>
            <a:xfrm>
              <a:off x="10421938" y="4875213"/>
              <a:ext cx="139800" cy="20700"/>
            </a:xfrm>
            <a:custGeom>
              <a:rect b="b" l="l" r="r" t="t"/>
              <a:pathLst>
                <a:path extrusionOk="0" h="120000" w="12000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36"/>
            <p:cNvSpPr/>
            <p:nvPr/>
          </p:nvSpPr>
          <p:spPr>
            <a:xfrm>
              <a:off x="10442575" y="4913313"/>
              <a:ext cx="96900" cy="25500"/>
            </a:xfrm>
            <a:custGeom>
              <a:rect b="b" l="l" r="r" t="t"/>
              <a:pathLst>
                <a:path extrusionOk="0" h="120000" w="12000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 name="Google Shape;418;p36"/>
            <p:cNvSpPr/>
            <p:nvPr/>
          </p:nvSpPr>
          <p:spPr>
            <a:xfrm>
              <a:off x="10480675" y="4333875"/>
              <a:ext cx="22200" cy="90600"/>
            </a:xfrm>
            <a:custGeom>
              <a:rect b="b" l="l" r="r" t="t"/>
              <a:pathLst>
                <a:path extrusionOk="0" h="120000" w="12000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36"/>
            <p:cNvSpPr/>
            <p:nvPr/>
          </p:nvSpPr>
          <p:spPr>
            <a:xfrm>
              <a:off x="10679113" y="4602163"/>
              <a:ext cx="74700" cy="20700"/>
            </a:xfrm>
            <a:custGeom>
              <a:rect b="b" l="l" r="r" t="t"/>
              <a:pathLst>
                <a:path extrusionOk="0" h="120000" w="12000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 name="Google Shape;420;p36"/>
            <p:cNvSpPr/>
            <p:nvPr/>
          </p:nvSpPr>
          <p:spPr>
            <a:xfrm>
              <a:off x="10229850" y="4602163"/>
              <a:ext cx="74700" cy="20700"/>
            </a:xfrm>
            <a:custGeom>
              <a:rect b="b" l="l" r="r" t="t"/>
              <a:pathLst>
                <a:path extrusionOk="0" h="120000" w="12000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 name="Google Shape;421;p36"/>
            <p:cNvSpPr/>
            <p:nvPr/>
          </p:nvSpPr>
          <p:spPr>
            <a:xfrm>
              <a:off x="10282238" y="4402138"/>
              <a:ext cx="81000" cy="81000"/>
            </a:xfrm>
            <a:custGeom>
              <a:rect b="b" l="l" r="r" t="t"/>
              <a:pathLst>
                <a:path extrusionOk="0" h="120000" w="12000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 name="Google Shape;422;p36"/>
            <p:cNvSpPr/>
            <p:nvPr/>
          </p:nvSpPr>
          <p:spPr>
            <a:xfrm>
              <a:off x="10620375" y="4402138"/>
              <a:ext cx="79500" cy="81000"/>
            </a:xfrm>
            <a:custGeom>
              <a:rect b="b" l="l" r="r" t="t"/>
              <a:pathLst>
                <a:path extrusionOk="0" h="120000" w="12000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36"/>
            <p:cNvSpPr/>
            <p:nvPr/>
          </p:nvSpPr>
          <p:spPr>
            <a:xfrm>
              <a:off x="10347325" y="4478338"/>
              <a:ext cx="288900" cy="331800"/>
            </a:xfrm>
            <a:custGeom>
              <a:rect b="b" l="l" r="r" t="t"/>
              <a:pathLst>
                <a:path extrusionOk="0" h="120000" w="12000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id="424" name="Google Shape;424;p36"/>
          <p:cNvPicPr preferRelativeResize="0"/>
          <p:nvPr/>
        </p:nvPicPr>
        <p:blipFill rotWithShape="1">
          <a:blip r:embed="rId3">
            <a:alphaModFix/>
          </a:blip>
          <a:srcRect b="0" l="0" r="0" t="0"/>
          <a:stretch/>
        </p:blipFill>
        <p:spPr>
          <a:xfrm>
            <a:off x="257500" y="3767414"/>
            <a:ext cx="1142400" cy="1142400"/>
          </a:xfrm>
          <a:prstGeom prst="ellipse">
            <a:avLst/>
          </a:prstGeom>
          <a:noFill/>
          <a:ln>
            <a:noFill/>
          </a:ln>
        </p:spPr>
      </p:pic>
      <p:sp>
        <p:nvSpPr>
          <p:cNvPr id="425" name="Google Shape;425;p36"/>
          <p:cNvSpPr txBox="1"/>
          <p:nvPr>
            <p:ph idx="4294967295" type="title"/>
          </p:nvPr>
        </p:nvSpPr>
        <p:spPr>
          <a:xfrm>
            <a:off x="0" y="268350"/>
            <a:ext cx="3087600" cy="177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700">
                <a:solidFill>
                  <a:schemeClr val="dk1"/>
                </a:solidFill>
              </a:rPr>
              <a:t>Interviewee 3 </a:t>
            </a:r>
            <a:endParaRPr sz="3700">
              <a:solidFill>
                <a:schemeClr val="dk1"/>
              </a:solidFill>
            </a:endParaRPr>
          </a:p>
          <a:p>
            <a:pPr indent="0" lvl="0" marL="0" rtl="0" algn="ctr">
              <a:spcBef>
                <a:spcPts val="0"/>
              </a:spcBef>
              <a:spcAft>
                <a:spcPts val="0"/>
              </a:spcAft>
              <a:buNone/>
            </a:pPr>
            <a:r>
              <a:rPr lang="en" sz="3700">
                <a:solidFill>
                  <a:schemeClr val="dk1"/>
                </a:solidFill>
              </a:rPr>
              <a:t>Results</a:t>
            </a:r>
            <a:endParaRPr sz="37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7"/>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31" name="Google Shape;431;p37"/>
          <p:cNvSpPr/>
          <p:nvPr/>
        </p:nvSpPr>
        <p:spPr>
          <a:xfrm>
            <a:off x="3291175" y="344550"/>
            <a:ext cx="3267300" cy="2121900"/>
          </a:xfrm>
          <a:prstGeom prst="wedgeEllipseCallout">
            <a:avLst>
              <a:gd fmla="val -42207" name="adj1"/>
              <a:gd fmla="val 63636" name="adj2"/>
            </a:avLst>
          </a:prstGeom>
          <a:solidFill>
            <a:schemeClr val="lt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600">
                <a:solidFill>
                  <a:srgbClr val="CCCCCC"/>
                </a:solidFill>
                <a:latin typeface="Barlow"/>
                <a:ea typeface="Barlow"/>
                <a:cs typeface="Barlow"/>
                <a:sym typeface="Barlow"/>
              </a:rPr>
              <a:t>People hear </a:t>
            </a:r>
            <a:endParaRPr sz="1600">
              <a:solidFill>
                <a:srgbClr val="CCCCCC"/>
              </a:solidFill>
              <a:latin typeface="Barlow"/>
              <a:ea typeface="Barlow"/>
              <a:cs typeface="Barlow"/>
              <a:sym typeface="Barlow"/>
            </a:endParaRPr>
          </a:p>
          <a:p>
            <a:pPr indent="0" lvl="0" marL="0" rtl="0" algn="ctr">
              <a:lnSpc>
                <a:spcPct val="115000"/>
              </a:lnSpc>
              <a:spcBef>
                <a:spcPts val="0"/>
              </a:spcBef>
              <a:spcAft>
                <a:spcPts val="0"/>
              </a:spcAft>
              <a:buClr>
                <a:schemeClr val="dk1"/>
              </a:buClr>
              <a:buSzPts val="1100"/>
              <a:buFont typeface="Arial"/>
              <a:buNone/>
            </a:pPr>
            <a:r>
              <a:rPr lang="en" sz="1600">
                <a:solidFill>
                  <a:srgbClr val="CCCCCC"/>
                </a:solidFill>
                <a:latin typeface="Barlow"/>
                <a:ea typeface="Barlow"/>
                <a:cs typeface="Barlow"/>
                <a:sym typeface="Barlow"/>
              </a:rPr>
              <a:t> </a:t>
            </a:r>
            <a:r>
              <a:rPr b="1" lang="en" sz="1600">
                <a:solidFill>
                  <a:srgbClr val="CCCCCC"/>
                </a:solidFill>
                <a:latin typeface="Barlow"/>
                <a:ea typeface="Barlow"/>
                <a:cs typeface="Barlow"/>
                <a:sym typeface="Barlow"/>
              </a:rPr>
              <a:t>executive dysfunction</a:t>
            </a:r>
            <a:r>
              <a:rPr lang="en" sz="1600">
                <a:solidFill>
                  <a:srgbClr val="CCCCCC"/>
                </a:solidFill>
                <a:latin typeface="Barlow"/>
                <a:ea typeface="Barlow"/>
                <a:cs typeface="Barlow"/>
                <a:sym typeface="Barlow"/>
              </a:rPr>
              <a:t> and think we need more options and time. But the more options, the </a:t>
            </a:r>
            <a:r>
              <a:rPr b="1" lang="en" sz="1600">
                <a:solidFill>
                  <a:srgbClr val="CCCCCC"/>
                </a:solidFill>
                <a:latin typeface="Barlow"/>
                <a:ea typeface="Barlow"/>
                <a:cs typeface="Barlow"/>
                <a:sym typeface="Barlow"/>
              </a:rPr>
              <a:t>harder it is to choose</a:t>
            </a:r>
            <a:r>
              <a:rPr lang="en" sz="1500">
                <a:solidFill>
                  <a:srgbClr val="CCCCCC"/>
                </a:solidFill>
                <a:latin typeface="Barlow"/>
                <a:ea typeface="Barlow"/>
                <a:cs typeface="Barlow"/>
                <a:sym typeface="Barlow"/>
              </a:rPr>
              <a:t>.</a:t>
            </a:r>
            <a:endParaRPr sz="1900">
              <a:latin typeface="Barlow"/>
              <a:ea typeface="Barlow"/>
              <a:cs typeface="Barlow"/>
              <a:sym typeface="Barlow"/>
            </a:endParaRPr>
          </a:p>
        </p:txBody>
      </p:sp>
      <p:sp>
        <p:nvSpPr>
          <p:cNvPr id="432" name="Google Shape;432;p37"/>
          <p:cNvSpPr/>
          <p:nvPr/>
        </p:nvSpPr>
        <p:spPr>
          <a:xfrm>
            <a:off x="6214025" y="1808875"/>
            <a:ext cx="2460900" cy="1525800"/>
          </a:xfrm>
          <a:prstGeom prst="wedgeEllipseCallout">
            <a:avLst>
              <a:gd fmla="val 47857" name="adj1"/>
              <a:gd fmla="val 66890" name="adj2"/>
            </a:avLst>
          </a:prstGeom>
          <a:solidFill>
            <a:schemeClr val="lt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t/>
            </a:r>
            <a:endParaRPr sz="1500">
              <a:solidFill>
                <a:srgbClr val="CCCCCC"/>
              </a:solidFill>
              <a:latin typeface="Barlow"/>
              <a:ea typeface="Barlow"/>
              <a:cs typeface="Barlow"/>
              <a:sym typeface="Barlow"/>
            </a:endParaRPr>
          </a:p>
          <a:p>
            <a:pPr indent="0" lvl="0" marL="0" rtl="0" algn="ctr">
              <a:lnSpc>
                <a:spcPct val="115000"/>
              </a:lnSpc>
              <a:spcBef>
                <a:spcPts val="0"/>
              </a:spcBef>
              <a:spcAft>
                <a:spcPts val="0"/>
              </a:spcAft>
              <a:buNone/>
            </a:pPr>
            <a:r>
              <a:rPr lang="en" sz="1500">
                <a:solidFill>
                  <a:srgbClr val="CCCCCC"/>
                </a:solidFill>
                <a:latin typeface="Barlow"/>
                <a:ea typeface="Barlow"/>
                <a:cs typeface="Barlow"/>
                <a:sym typeface="Barlow"/>
              </a:rPr>
              <a:t>With </a:t>
            </a:r>
            <a:r>
              <a:rPr b="1" lang="en" sz="1500">
                <a:solidFill>
                  <a:srgbClr val="CCCCCC"/>
                </a:solidFill>
                <a:latin typeface="Barlow"/>
                <a:ea typeface="Barlow"/>
                <a:cs typeface="Barlow"/>
                <a:sym typeface="Barlow"/>
              </a:rPr>
              <a:t>sensory issues</a:t>
            </a:r>
            <a:r>
              <a:rPr lang="en" sz="1500">
                <a:solidFill>
                  <a:srgbClr val="CCCCCC"/>
                </a:solidFill>
                <a:latin typeface="Barlow"/>
                <a:ea typeface="Barlow"/>
                <a:cs typeface="Barlow"/>
                <a:sym typeface="Barlow"/>
              </a:rPr>
              <a:t>, I can only drink oat milk, but it’s </a:t>
            </a:r>
            <a:r>
              <a:rPr b="1" lang="en" sz="1500">
                <a:solidFill>
                  <a:srgbClr val="CCCCCC"/>
                </a:solidFill>
                <a:latin typeface="Barlow"/>
                <a:ea typeface="Barlow"/>
                <a:cs typeface="Barlow"/>
                <a:sym typeface="Barlow"/>
              </a:rPr>
              <a:t>expensive</a:t>
            </a:r>
            <a:r>
              <a:rPr lang="en" sz="1500">
                <a:solidFill>
                  <a:srgbClr val="CCCCCC"/>
                </a:solidFill>
                <a:latin typeface="Barlow"/>
                <a:ea typeface="Barlow"/>
                <a:cs typeface="Barlow"/>
                <a:sym typeface="Barlow"/>
              </a:rPr>
              <a:t>.</a:t>
            </a:r>
            <a:endParaRPr sz="1500">
              <a:solidFill>
                <a:srgbClr val="CCCCCC"/>
              </a:solidFill>
              <a:latin typeface="Barlow"/>
              <a:ea typeface="Barlow"/>
              <a:cs typeface="Barlow"/>
              <a:sym typeface="Barlow"/>
            </a:endParaRPr>
          </a:p>
          <a:p>
            <a:pPr indent="0" lvl="0" marL="0" rtl="0" algn="ctr">
              <a:lnSpc>
                <a:spcPct val="115000"/>
              </a:lnSpc>
              <a:spcBef>
                <a:spcPts val="0"/>
              </a:spcBef>
              <a:spcAft>
                <a:spcPts val="0"/>
              </a:spcAft>
              <a:buNone/>
            </a:pPr>
            <a:r>
              <a:t/>
            </a:r>
            <a:endParaRPr sz="1500">
              <a:solidFill>
                <a:srgbClr val="CCCCCC"/>
              </a:solidFill>
              <a:latin typeface="Barlow"/>
              <a:ea typeface="Barlow"/>
              <a:cs typeface="Barlow"/>
              <a:sym typeface="Barlow"/>
            </a:endParaRPr>
          </a:p>
        </p:txBody>
      </p:sp>
      <p:sp>
        <p:nvSpPr>
          <p:cNvPr id="433" name="Google Shape;433;p37"/>
          <p:cNvSpPr/>
          <p:nvPr/>
        </p:nvSpPr>
        <p:spPr>
          <a:xfrm>
            <a:off x="3527325" y="3002425"/>
            <a:ext cx="3087600" cy="1907400"/>
          </a:xfrm>
          <a:prstGeom prst="wedgeEllipseCallout">
            <a:avLst>
              <a:gd fmla="val -47250" name="adj1"/>
              <a:gd fmla="val 48164" name="adj2"/>
            </a:avLst>
          </a:prstGeom>
          <a:solidFill>
            <a:schemeClr val="lt1"/>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500">
                <a:solidFill>
                  <a:schemeClr val="dk1"/>
                </a:solidFill>
                <a:latin typeface="Barlow"/>
                <a:ea typeface="Barlow"/>
                <a:cs typeface="Barlow"/>
                <a:sym typeface="Barlow"/>
              </a:rPr>
              <a:t>People think we don’t pay taxes and get government benefits. But the </a:t>
            </a:r>
            <a:r>
              <a:rPr b="1" lang="en" sz="1500">
                <a:solidFill>
                  <a:schemeClr val="dk1"/>
                </a:solidFill>
                <a:latin typeface="Barlow"/>
                <a:ea typeface="Barlow"/>
                <a:cs typeface="Barlow"/>
                <a:sym typeface="Barlow"/>
              </a:rPr>
              <a:t>help that </a:t>
            </a:r>
            <a:r>
              <a:rPr b="1" i="1" lang="en" sz="1500">
                <a:solidFill>
                  <a:schemeClr val="dk1"/>
                </a:solidFill>
                <a:latin typeface="Barlow"/>
                <a:ea typeface="Barlow"/>
                <a:cs typeface="Barlow"/>
                <a:sym typeface="Barlow"/>
              </a:rPr>
              <a:t>is</a:t>
            </a:r>
            <a:r>
              <a:rPr b="1" lang="en" sz="1500">
                <a:solidFill>
                  <a:schemeClr val="dk1"/>
                </a:solidFill>
                <a:latin typeface="Barlow"/>
                <a:ea typeface="Barlow"/>
                <a:cs typeface="Barlow"/>
                <a:sym typeface="Barlow"/>
              </a:rPr>
              <a:t> available is hidden</a:t>
            </a:r>
            <a:r>
              <a:rPr lang="en" sz="1500">
                <a:solidFill>
                  <a:schemeClr val="dk1"/>
                </a:solidFill>
                <a:latin typeface="Barlow"/>
                <a:ea typeface="Barlow"/>
                <a:cs typeface="Barlow"/>
                <a:sym typeface="Barlow"/>
              </a:rPr>
              <a:t>.</a:t>
            </a:r>
            <a:endParaRPr sz="1500">
              <a:solidFill>
                <a:schemeClr val="dk1"/>
              </a:solidFill>
              <a:latin typeface="Barlow"/>
              <a:ea typeface="Barlow"/>
              <a:cs typeface="Barlow"/>
              <a:sym typeface="Barlow"/>
            </a:endParaRPr>
          </a:p>
        </p:txBody>
      </p:sp>
      <p:grpSp>
        <p:nvGrpSpPr>
          <p:cNvPr id="434" name="Google Shape;434;p37"/>
          <p:cNvGrpSpPr/>
          <p:nvPr/>
        </p:nvGrpSpPr>
        <p:grpSpPr>
          <a:xfrm flipH="1">
            <a:off x="1521466" y="2932502"/>
            <a:ext cx="1396122" cy="1321845"/>
            <a:chOff x="9925050" y="4203700"/>
            <a:chExt cx="1133400" cy="1073100"/>
          </a:xfrm>
        </p:grpSpPr>
        <p:sp>
          <p:nvSpPr>
            <p:cNvPr id="435" name="Google Shape;435;p37"/>
            <p:cNvSpPr/>
            <p:nvPr/>
          </p:nvSpPr>
          <p:spPr>
            <a:xfrm>
              <a:off x="9925050" y="4203700"/>
              <a:ext cx="1133400" cy="1073100"/>
            </a:xfrm>
            <a:custGeom>
              <a:rect b="b" l="l" r="r" t="t"/>
              <a:pathLst>
                <a:path extrusionOk="0" h="120000" w="12000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 name="Google Shape;436;p37"/>
            <p:cNvSpPr/>
            <p:nvPr/>
          </p:nvSpPr>
          <p:spPr>
            <a:xfrm>
              <a:off x="10421938" y="4832350"/>
              <a:ext cx="139800" cy="27000"/>
            </a:xfrm>
            <a:custGeom>
              <a:rect b="b" l="l" r="r" t="t"/>
              <a:pathLst>
                <a:path extrusionOk="0" h="120000" w="12000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 name="Google Shape;437;p37"/>
            <p:cNvSpPr/>
            <p:nvPr/>
          </p:nvSpPr>
          <p:spPr>
            <a:xfrm>
              <a:off x="10421938" y="4875213"/>
              <a:ext cx="139800" cy="20700"/>
            </a:xfrm>
            <a:custGeom>
              <a:rect b="b" l="l" r="r" t="t"/>
              <a:pathLst>
                <a:path extrusionOk="0" h="120000" w="12000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8" name="Google Shape;438;p37"/>
            <p:cNvSpPr/>
            <p:nvPr/>
          </p:nvSpPr>
          <p:spPr>
            <a:xfrm>
              <a:off x="10442575" y="4913313"/>
              <a:ext cx="96900" cy="25500"/>
            </a:xfrm>
            <a:custGeom>
              <a:rect b="b" l="l" r="r" t="t"/>
              <a:pathLst>
                <a:path extrusionOk="0" h="120000" w="12000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 name="Google Shape;439;p37"/>
            <p:cNvSpPr/>
            <p:nvPr/>
          </p:nvSpPr>
          <p:spPr>
            <a:xfrm>
              <a:off x="10480675" y="4333875"/>
              <a:ext cx="22200" cy="90600"/>
            </a:xfrm>
            <a:custGeom>
              <a:rect b="b" l="l" r="r" t="t"/>
              <a:pathLst>
                <a:path extrusionOk="0" h="120000" w="12000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37"/>
            <p:cNvSpPr/>
            <p:nvPr/>
          </p:nvSpPr>
          <p:spPr>
            <a:xfrm>
              <a:off x="10679113" y="4602163"/>
              <a:ext cx="74700" cy="20700"/>
            </a:xfrm>
            <a:custGeom>
              <a:rect b="b" l="l" r="r" t="t"/>
              <a:pathLst>
                <a:path extrusionOk="0" h="120000" w="12000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37"/>
            <p:cNvSpPr/>
            <p:nvPr/>
          </p:nvSpPr>
          <p:spPr>
            <a:xfrm>
              <a:off x="10229850" y="4602163"/>
              <a:ext cx="74700" cy="20700"/>
            </a:xfrm>
            <a:custGeom>
              <a:rect b="b" l="l" r="r" t="t"/>
              <a:pathLst>
                <a:path extrusionOk="0" h="120000" w="12000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 name="Google Shape;442;p37"/>
            <p:cNvSpPr/>
            <p:nvPr/>
          </p:nvSpPr>
          <p:spPr>
            <a:xfrm>
              <a:off x="10282238" y="4402138"/>
              <a:ext cx="81000" cy="81000"/>
            </a:xfrm>
            <a:custGeom>
              <a:rect b="b" l="l" r="r" t="t"/>
              <a:pathLst>
                <a:path extrusionOk="0" h="120000" w="12000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 name="Google Shape;443;p37"/>
            <p:cNvSpPr/>
            <p:nvPr/>
          </p:nvSpPr>
          <p:spPr>
            <a:xfrm>
              <a:off x="10620375" y="4402138"/>
              <a:ext cx="79500" cy="81000"/>
            </a:xfrm>
            <a:custGeom>
              <a:rect b="b" l="l" r="r" t="t"/>
              <a:pathLst>
                <a:path extrusionOk="0" h="120000" w="12000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 name="Google Shape;444;p37"/>
            <p:cNvSpPr/>
            <p:nvPr/>
          </p:nvSpPr>
          <p:spPr>
            <a:xfrm>
              <a:off x="10347325" y="4478338"/>
              <a:ext cx="288900" cy="331800"/>
            </a:xfrm>
            <a:custGeom>
              <a:rect b="b" l="l" r="r" t="t"/>
              <a:pathLst>
                <a:path extrusionOk="0" h="120000" w="12000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id="445" name="Google Shape;445;p37"/>
          <p:cNvPicPr preferRelativeResize="0"/>
          <p:nvPr/>
        </p:nvPicPr>
        <p:blipFill rotWithShape="1">
          <a:blip r:embed="rId3">
            <a:alphaModFix/>
          </a:blip>
          <a:srcRect b="0" l="0" r="0" t="0"/>
          <a:stretch/>
        </p:blipFill>
        <p:spPr>
          <a:xfrm>
            <a:off x="257500" y="3767414"/>
            <a:ext cx="1142400" cy="1142400"/>
          </a:xfrm>
          <a:prstGeom prst="ellipse">
            <a:avLst/>
          </a:prstGeom>
          <a:noFill/>
          <a:ln>
            <a:noFill/>
          </a:ln>
        </p:spPr>
      </p:pic>
      <p:sp>
        <p:nvSpPr>
          <p:cNvPr id="446" name="Google Shape;446;p37"/>
          <p:cNvSpPr txBox="1"/>
          <p:nvPr>
            <p:ph idx="4294967295" type="title"/>
          </p:nvPr>
        </p:nvSpPr>
        <p:spPr>
          <a:xfrm>
            <a:off x="0" y="268350"/>
            <a:ext cx="3087600" cy="177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700">
                <a:solidFill>
                  <a:schemeClr val="dk1"/>
                </a:solidFill>
              </a:rPr>
              <a:t>Interviewee 3 </a:t>
            </a:r>
            <a:endParaRPr sz="3700">
              <a:solidFill>
                <a:schemeClr val="dk1"/>
              </a:solidFill>
            </a:endParaRPr>
          </a:p>
          <a:p>
            <a:pPr indent="0" lvl="0" marL="0" rtl="0" algn="ctr">
              <a:spcBef>
                <a:spcPts val="0"/>
              </a:spcBef>
              <a:spcAft>
                <a:spcPts val="0"/>
              </a:spcAft>
              <a:buNone/>
            </a:pPr>
            <a:r>
              <a:rPr lang="en" sz="3700">
                <a:solidFill>
                  <a:schemeClr val="dk1"/>
                </a:solidFill>
              </a:rPr>
              <a:t>Results</a:t>
            </a:r>
            <a:endParaRPr sz="37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id="451" name="Google Shape;451;p38"/>
          <p:cNvPicPr preferRelativeResize="0"/>
          <p:nvPr/>
        </p:nvPicPr>
        <p:blipFill>
          <a:blip r:embed="rId3">
            <a:alphaModFix/>
          </a:blip>
          <a:stretch>
            <a:fillRect/>
          </a:stretch>
        </p:blipFill>
        <p:spPr>
          <a:xfrm>
            <a:off x="1192850" y="1677125"/>
            <a:ext cx="2186301" cy="2094051"/>
          </a:xfrm>
          <a:prstGeom prst="rect">
            <a:avLst/>
          </a:prstGeom>
          <a:noFill/>
          <a:ln>
            <a:noFill/>
          </a:ln>
        </p:spPr>
      </p:pic>
      <p:sp>
        <p:nvSpPr>
          <p:cNvPr id="452" name="Google Shape;452;p38"/>
          <p:cNvSpPr txBox="1"/>
          <p:nvPr/>
        </p:nvSpPr>
        <p:spPr>
          <a:xfrm>
            <a:off x="396600" y="4016850"/>
            <a:ext cx="37788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Barlow Light"/>
                <a:ea typeface="Barlow Light"/>
                <a:cs typeface="Barlow Light"/>
                <a:sym typeface="Barlow Light"/>
              </a:rPr>
              <a:t>The microphone that Stanford’s OAE provides to HoH students. </a:t>
            </a:r>
            <a:endParaRPr sz="1700">
              <a:latin typeface="Barlow Light"/>
              <a:ea typeface="Barlow Light"/>
              <a:cs typeface="Barlow Light"/>
              <a:sym typeface="Barlow Light"/>
            </a:endParaRPr>
          </a:p>
          <a:p>
            <a:pPr indent="0" lvl="0" marL="0" rtl="0" algn="l">
              <a:spcBef>
                <a:spcPts val="0"/>
              </a:spcBef>
              <a:spcAft>
                <a:spcPts val="0"/>
              </a:spcAft>
              <a:buNone/>
            </a:pPr>
            <a:r>
              <a:rPr lang="en" sz="1000">
                <a:latin typeface="Barlow Light"/>
                <a:ea typeface="Barlow Light"/>
                <a:cs typeface="Barlow Light"/>
                <a:sym typeface="Barlow Light"/>
              </a:rPr>
              <a:t>(</a:t>
            </a:r>
            <a:r>
              <a:rPr lang="en" sz="1000">
                <a:latin typeface="Barlow Light"/>
                <a:ea typeface="Barlow Light"/>
                <a:cs typeface="Barlow Light"/>
                <a:sym typeface="Barlow Light"/>
              </a:rPr>
              <a:t>Not the exact microphone, but the closest image we could find.)</a:t>
            </a:r>
            <a:endParaRPr sz="1000">
              <a:latin typeface="Barlow Light"/>
              <a:ea typeface="Barlow Light"/>
              <a:cs typeface="Barlow Light"/>
              <a:sym typeface="Barlow Light"/>
            </a:endParaRPr>
          </a:p>
        </p:txBody>
      </p:sp>
      <p:sp>
        <p:nvSpPr>
          <p:cNvPr id="453" name="Google Shape;453;p38"/>
          <p:cNvSpPr txBox="1"/>
          <p:nvPr>
            <p:ph idx="4294967295" type="title"/>
          </p:nvPr>
        </p:nvSpPr>
        <p:spPr>
          <a:xfrm>
            <a:off x="0" y="0"/>
            <a:ext cx="4572000" cy="150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700">
                <a:solidFill>
                  <a:schemeClr val="dk1"/>
                </a:solidFill>
              </a:rPr>
              <a:t>Interviewee 4 </a:t>
            </a:r>
            <a:endParaRPr sz="3700">
              <a:solidFill>
                <a:schemeClr val="dk1"/>
              </a:solidFill>
            </a:endParaRPr>
          </a:p>
          <a:p>
            <a:pPr indent="0" lvl="0" marL="0" rtl="0" algn="ctr">
              <a:spcBef>
                <a:spcPts val="0"/>
              </a:spcBef>
              <a:spcAft>
                <a:spcPts val="0"/>
              </a:spcAft>
              <a:buNone/>
            </a:pPr>
            <a:r>
              <a:rPr lang="en" sz="3700">
                <a:solidFill>
                  <a:schemeClr val="dk1"/>
                </a:solidFill>
              </a:rPr>
              <a:t>Results</a:t>
            </a:r>
            <a:endParaRPr sz="3700">
              <a:solidFill>
                <a:schemeClr val="dk1"/>
              </a:solidFill>
            </a:endParaRPr>
          </a:p>
        </p:txBody>
      </p:sp>
      <p:pic>
        <p:nvPicPr>
          <p:cNvPr id="454" name="Google Shape;454;p38"/>
          <p:cNvPicPr preferRelativeResize="0"/>
          <p:nvPr/>
        </p:nvPicPr>
        <p:blipFill>
          <a:blip r:embed="rId4">
            <a:alphaModFix/>
          </a:blip>
          <a:stretch>
            <a:fillRect/>
          </a:stretch>
        </p:blipFill>
        <p:spPr>
          <a:xfrm>
            <a:off x="5413600" y="3795275"/>
            <a:ext cx="1142400" cy="1142400"/>
          </a:xfrm>
          <a:prstGeom prst="ellipse">
            <a:avLst/>
          </a:prstGeom>
          <a:noFill/>
          <a:ln>
            <a:noFill/>
          </a:ln>
        </p:spPr>
      </p:pic>
      <p:sp>
        <p:nvSpPr>
          <p:cNvPr id="455" name="Google Shape;455;p38"/>
          <p:cNvSpPr/>
          <p:nvPr/>
        </p:nvSpPr>
        <p:spPr>
          <a:xfrm>
            <a:off x="4827550" y="379125"/>
            <a:ext cx="3778800" cy="3197400"/>
          </a:xfrm>
          <a:prstGeom prst="wedgeRoundRectCallout">
            <a:avLst>
              <a:gd fmla="val 1837" name="adj1"/>
              <a:gd fmla="val 70945" name="adj2"/>
              <a:gd fmla="val 0" name="adj3"/>
            </a:avLst>
          </a:prstGeom>
          <a:solidFill>
            <a:schemeClr val="lt1"/>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200">
                <a:solidFill>
                  <a:schemeClr val="dk1"/>
                </a:solidFill>
                <a:latin typeface="Barlow"/>
                <a:ea typeface="Barlow"/>
                <a:cs typeface="Barlow"/>
                <a:sym typeface="Barlow"/>
              </a:rPr>
              <a:t>It wasn't too difficult to hand </a:t>
            </a:r>
            <a:r>
              <a:rPr lang="en" sz="2200">
                <a:solidFill>
                  <a:schemeClr val="dk1"/>
                </a:solidFill>
                <a:latin typeface="Barlow"/>
                <a:ea typeface="Barlow"/>
                <a:cs typeface="Barlow"/>
                <a:sym typeface="Barlow"/>
              </a:rPr>
              <a:t>it </a:t>
            </a:r>
            <a:r>
              <a:rPr lang="en" sz="2200">
                <a:solidFill>
                  <a:schemeClr val="dk1"/>
                </a:solidFill>
                <a:latin typeface="Barlow"/>
                <a:ea typeface="Barlow"/>
                <a:cs typeface="Barlow"/>
                <a:sym typeface="Barlow"/>
              </a:rPr>
              <a:t>to the professor, but </a:t>
            </a:r>
            <a:r>
              <a:rPr b="1" lang="en" sz="2200">
                <a:solidFill>
                  <a:schemeClr val="dk1"/>
                </a:solidFill>
                <a:latin typeface="Barlow"/>
                <a:ea typeface="Barlow"/>
                <a:cs typeface="Barlow"/>
                <a:sym typeface="Barlow"/>
              </a:rPr>
              <a:t>getting it back would be hard.</a:t>
            </a:r>
            <a:r>
              <a:rPr lang="en" sz="2200">
                <a:solidFill>
                  <a:schemeClr val="dk1"/>
                </a:solidFill>
                <a:latin typeface="Barlow"/>
                <a:ea typeface="Barlow"/>
                <a:cs typeface="Barlow"/>
                <a:sym typeface="Barlow"/>
              </a:rPr>
              <a:t> I have to </a:t>
            </a:r>
            <a:r>
              <a:rPr b="1" lang="en" sz="2200">
                <a:solidFill>
                  <a:schemeClr val="dk1"/>
                </a:solidFill>
                <a:latin typeface="Barlow"/>
                <a:ea typeface="Barlow"/>
                <a:cs typeface="Barlow"/>
                <a:sym typeface="Barlow"/>
              </a:rPr>
              <a:t>arrive early </a:t>
            </a:r>
            <a:r>
              <a:rPr lang="en" sz="2200">
                <a:solidFill>
                  <a:schemeClr val="dk1"/>
                </a:solidFill>
                <a:latin typeface="Barlow"/>
                <a:ea typeface="Barlow"/>
                <a:cs typeface="Barlow"/>
                <a:sym typeface="Barlow"/>
              </a:rPr>
              <a:t>to hand the </a:t>
            </a:r>
            <a:r>
              <a:rPr lang="en" sz="2200">
                <a:solidFill>
                  <a:schemeClr val="dk1"/>
                </a:solidFill>
                <a:latin typeface="Barlow"/>
                <a:ea typeface="Barlow"/>
                <a:cs typeface="Barlow"/>
                <a:sym typeface="Barlow"/>
              </a:rPr>
              <a:t>mic to the </a:t>
            </a:r>
            <a:r>
              <a:rPr lang="en" sz="2200">
                <a:solidFill>
                  <a:schemeClr val="dk1"/>
                </a:solidFill>
                <a:latin typeface="Barlow"/>
                <a:ea typeface="Barlow"/>
                <a:cs typeface="Barlow"/>
                <a:sym typeface="Barlow"/>
              </a:rPr>
              <a:t>professor.</a:t>
            </a:r>
            <a:endParaRPr sz="2200">
              <a:solidFill>
                <a:schemeClr val="dk1"/>
              </a:solidFill>
              <a:latin typeface="Barlow"/>
              <a:ea typeface="Barlow"/>
              <a:cs typeface="Barlow"/>
              <a:sym typeface="Barlow"/>
            </a:endParaRPr>
          </a:p>
        </p:txBody>
      </p:sp>
      <p:sp>
        <p:nvSpPr>
          <p:cNvPr id="456" name="Google Shape;456;p38"/>
          <p:cNvSpPr txBox="1"/>
          <p:nvPr>
            <p:ph idx="12" type="sldNum"/>
          </p:nvPr>
        </p:nvSpPr>
        <p:spPr>
          <a:xfrm>
            <a:off x="8808000" y="2208279"/>
            <a:ext cx="336000" cy="7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id="461" name="Google Shape;461;p39"/>
          <p:cNvPicPr preferRelativeResize="0"/>
          <p:nvPr/>
        </p:nvPicPr>
        <p:blipFill>
          <a:blip r:embed="rId3">
            <a:alphaModFix/>
          </a:blip>
          <a:stretch>
            <a:fillRect/>
          </a:stretch>
        </p:blipFill>
        <p:spPr>
          <a:xfrm>
            <a:off x="1192850" y="1677125"/>
            <a:ext cx="2186301" cy="2094051"/>
          </a:xfrm>
          <a:prstGeom prst="rect">
            <a:avLst/>
          </a:prstGeom>
          <a:noFill/>
          <a:ln>
            <a:noFill/>
          </a:ln>
        </p:spPr>
      </p:pic>
      <p:sp>
        <p:nvSpPr>
          <p:cNvPr id="462" name="Google Shape;462;p39"/>
          <p:cNvSpPr txBox="1"/>
          <p:nvPr/>
        </p:nvSpPr>
        <p:spPr>
          <a:xfrm>
            <a:off x="396600" y="4016850"/>
            <a:ext cx="37788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Barlow Light"/>
                <a:ea typeface="Barlow Light"/>
                <a:cs typeface="Barlow Light"/>
                <a:sym typeface="Barlow Light"/>
              </a:rPr>
              <a:t>The microphone that Stanford’s OAE provides to HoH students. </a:t>
            </a:r>
            <a:endParaRPr sz="1700">
              <a:latin typeface="Barlow Light"/>
              <a:ea typeface="Barlow Light"/>
              <a:cs typeface="Barlow Light"/>
              <a:sym typeface="Barlow Light"/>
            </a:endParaRPr>
          </a:p>
          <a:p>
            <a:pPr indent="0" lvl="0" marL="0" rtl="0" algn="l">
              <a:spcBef>
                <a:spcPts val="0"/>
              </a:spcBef>
              <a:spcAft>
                <a:spcPts val="0"/>
              </a:spcAft>
              <a:buNone/>
            </a:pPr>
            <a:r>
              <a:rPr lang="en" sz="1000">
                <a:latin typeface="Barlow Light"/>
                <a:ea typeface="Barlow Light"/>
                <a:cs typeface="Barlow Light"/>
                <a:sym typeface="Barlow Light"/>
              </a:rPr>
              <a:t>(Not the exact microphone, but the closest image we could find.)</a:t>
            </a:r>
            <a:endParaRPr sz="1000">
              <a:latin typeface="Barlow Light"/>
              <a:ea typeface="Barlow Light"/>
              <a:cs typeface="Barlow Light"/>
              <a:sym typeface="Barlow Light"/>
            </a:endParaRPr>
          </a:p>
        </p:txBody>
      </p:sp>
      <p:sp>
        <p:nvSpPr>
          <p:cNvPr id="463" name="Google Shape;463;p39"/>
          <p:cNvSpPr txBox="1"/>
          <p:nvPr>
            <p:ph idx="4294967295" type="title"/>
          </p:nvPr>
        </p:nvSpPr>
        <p:spPr>
          <a:xfrm>
            <a:off x="0" y="0"/>
            <a:ext cx="4572000" cy="150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700">
                <a:solidFill>
                  <a:schemeClr val="dk1"/>
                </a:solidFill>
              </a:rPr>
              <a:t>Interviewee 4 </a:t>
            </a:r>
            <a:endParaRPr sz="3700">
              <a:solidFill>
                <a:schemeClr val="dk1"/>
              </a:solidFill>
            </a:endParaRPr>
          </a:p>
          <a:p>
            <a:pPr indent="0" lvl="0" marL="0" rtl="0" algn="ctr">
              <a:spcBef>
                <a:spcPts val="0"/>
              </a:spcBef>
              <a:spcAft>
                <a:spcPts val="0"/>
              </a:spcAft>
              <a:buNone/>
            </a:pPr>
            <a:r>
              <a:rPr lang="en" sz="3700">
                <a:solidFill>
                  <a:schemeClr val="dk1"/>
                </a:solidFill>
              </a:rPr>
              <a:t>Results</a:t>
            </a:r>
            <a:endParaRPr sz="3700">
              <a:solidFill>
                <a:schemeClr val="dk1"/>
              </a:solidFill>
            </a:endParaRPr>
          </a:p>
        </p:txBody>
      </p:sp>
      <p:pic>
        <p:nvPicPr>
          <p:cNvPr id="464" name="Google Shape;464;p39"/>
          <p:cNvPicPr preferRelativeResize="0"/>
          <p:nvPr/>
        </p:nvPicPr>
        <p:blipFill>
          <a:blip r:embed="rId4">
            <a:alphaModFix/>
          </a:blip>
          <a:stretch>
            <a:fillRect/>
          </a:stretch>
        </p:blipFill>
        <p:spPr>
          <a:xfrm>
            <a:off x="5413600" y="3795275"/>
            <a:ext cx="1142400" cy="1142400"/>
          </a:xfrm>
          <a:prstGeom prst="ellipse">
            <a:avLst/>
          </a:prstGeom>
          <a:noFill/>
          <a:ln>
            <a:noFill/>
          </a:ln>
        </p:spPr>
      </p:pic>
      <p:sp>
        <p:nvSpPr>
          <p:cNvPr id="465" name="Google Shape;465;p39"/>
          <p:cNvSpPr/>
          <p:nvPr/>
        </p:nvSpPr>
        <p:spPr>
          <a:xfrm>
            <a:off x="4827550" y="379125"/>
            <a:ext cx="3778800" cy="3197400"/>
          </a:xfrm>
          <a:prstGeom prst="wedgeRoundRectCallout">
            <a:avLst>
              <a:gd fmla="val 1837" name="adj1"/>
              <a:gd fmla="val 70945" name="adj2"/>
              <a:gd fmla="val 0" name="adj3"/>
            </a:avLst>
          </a:prstGeom>
          <a:solidFill>
            <a:schemeClr val="lt1"/>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1"/>
                </a:solidFill>
                <a:latin typeface="Barlow"/>
                <a:ea typeface="Barlow"/>
                <a:cs typeface="Barlow"/>
                <a:sym typeface="Barlow"/>
              </a:rPr>
              <a:t>It costs almost </a:t>
            </a:r>
            <a:r>
              <a:rPr b="1" lang="en" sz="2400">
                <a:solidFill>
                  <a:schemeClr val="dk1"/>
                </a:solidFill>
                <a:latin typeface="Barlow"/>
                <a:ea typeface="Barlow"/>
                <a:cs typeface="Barlow"/>
                <a:sym typeface="Barlow"/>
              </a:rPr>
              <a:t>$2k</a:t>
            </a:r>
            <a:r>
              <a:rPr lang="en" sz="2400">
                <a:solidFill>
                  <a:schemeClr val="dk1"/>
                </a:solidFill>
                <a:latin typeface="Barlow"/>
                <a:ea typeface="Barlow"/>
                <a:cs typeface="Barlow"/>
                <a:sym typeface="Barlow"/>
              </a:rPr>
              <a:t>, and it's really </a:t>
            </a:r>
            <a:r>
              <a:rPr b="1" lang="en" sz="2400">
                <a:solidFill>
                  <a:schemeClr val="dk1"/>
                </a:solidFill>
                <a:latin typeface="Barlow"/>
                <a:ea typeface="Barlow"/>
                <a:cs typeface="Barlow"/>
                <a:sym typeface="Barlow"/>
              </a:rPr>
              <a:t>inconvenient</a:t>
            </a:r>
            <a:r>
              <a:rPr lang="en" sz="2400">
                <a:solidFill>
                  <a:schemeClr val="dk1"/>
                </a:solidFill>
                <a:latin typeface="Barlow"/>
                <a:ea typeface="Barlow"/>
                <a:cs typeface="Barlow"/>
                <a:sym typeface="Barlow"/>
              </a:rPr>
              <a:t> to carry around.</a:t>
            </a:r>
            <a:endParaRPr sz="2400">
              <a:solidFill>
                <a:schemeClr val="dk1"/>
              </a:solidFill>
              <a:latin typeface="Barlow"/>
              <a:ea typeface="Barlow"/>
              <a:cs typeface="Barlow"/>
              <a:sym typeface="Barlow"/>
            </a:endParaRPr>
          </a:p>
        </p:txBody>
      </p:sp>
      <p:sp>
        <p:nvSpPr>
          <p:cNvPr id="466" name="Google Shape;466;p39"/>
          <p:cNvSpPr txBox="1"/>
          <p:nvPr>
            <p:ph idx="12" type="sldNum"/>
          </p:nvPr>
        </p:nvSpPr>
        <p:spPr>
          <a:xfrm>
            <a:off x="8808000" y="2208279"/>
            <a:ext cx="336000" cy="7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0"/>
          <p:cNvSpPr txBox="1"/>
          <p:nvPr>
            <p:ph type="ctrTitle"/>
          </p:nvPr>
        </p:nvSpPr>
        <p:spPr>
          <a:xfrm>
            <a:off x="2626350" y="1888150"/>
            <a:ext cx="38913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3.</a:t>
            </a:r>
            <a:endParaRPr/>
          </a:p>
          <a:p>
            <a:pPr indent="0" lvl="0" marL="0" rtl="0" algn="ctr">
              <a:spcBef>
                <a:spcPts val="0"/>
              </a:spcBef>
              <a:spcAft>
                <a:spcPts val="0"/>
              </a:spcAft>
              <a:buNone/>
            </a:pPr>
            <a:r>
              <a:rPr lang="en"/>
              <a:t>ANALYSIS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pic>
        <p:nvPicPr>
          <p:cNvPr id="476" name="Google Shape;476;p41"/>
          <p:cNvPicPr preferRelativeResize="0"/>
          <p:nvPr/>
        </p:nvPicPr>
        <p:blipFill>
          <a:blip r:embed="rId3">
            <a:alphaModFix/>
          </a:blip>
          <a:stretch>
            <a:fillRect/>
          </a:stretch>
        </p:blipFill>
        <p:spPr>
          <a:xfrm>
            <a:off x="0" y="0"/>
            <a:ext cx="9144003"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pic>
        <p:nvPicPr>
          <p:cNvPr id="481" name="Google Shape;481;p42"/>
          <p:cNvPicPr preferRelativeResize="0"/>
          <p:nvPr/>
        </p:nvPicPr>
        <p:blipFill>
          <a:blip r:embed="rId3">
            <a:alphaModFix/>
          </a:blip>
          <a:stretch>
            <a:fillRect/>
          </a:stretch>
        </p:blipFill>
        <p:spPr>
          <a:xfrm>
            <a:off x="0" y="0"/>
            <a:ext cx="9134648" cy="5143501"/>
          </a:xfrm>
          <a:prstGeom prst="rect">
            <a:avLst/>
          </a:prstGeom>
          <a:noFill/>
          <a:ln>
            <a:noFill/>
          </a:ln>
        </p:spPr>
      </p:pic>
      <p:pic>
        <p:nvPicPr>
          <p:cNvPr id="482" name="Google Shape;482;p42"/>
          <p:cNvPicPr preferRelativeResize="0"/>
          <p:nvPr/>
        </p:nvPicPr>
        <p:blipFill>
          <a:blip r:embed="rId4">
            <a:alphaModFix/>
          </a:blip>
          <a:stretch>
            <a:fillRect/>
          </a:stretch>
        </p:blipFill>
        <p:spPr>
          <a:xfrm>
            <a:off x="0" y="0"/>
            <a:ext cx="818925" cy="379125"/>
          </a:xfrm>
          <a:prstGeom prst="rect">
            <a:avLst/>
          </a:prstGeom>
          <a:noFill/>
          <a:ln>
            <a:noFill/>
          </a:ln>
        </p:spPr>
      </p:pic>
      <p:pic>
        <p:nvPicPr>
          <p:cNvPr id="483" name="Google Shape;483;p42"/>
          <p:cNvPicPr preferRelativeResize="0"/>
          <p:nvPr/>
        </p:nvPicPr>
        <p:blipFill rotWithShape="1">
          <a:blip r:embed="rId5">
            <a:alphaModFix/>
          </a:blip>
          <a:srcRect b="0" l="0" r="0" t="9893"/>
          <a:stretch/>
        </p:blipFill>
        <p:spPr>
          <a:xfrm>
            <a:off x="215925" y="488475"/>
            <a:ext cx="818925" cy="790629"/>
          </a:xfrm>
          <a:prstGeom prst="rect">
            <a:avLst/>
          </a:prstGeom>
          <a:noFill/>
          <a:ln>
            <a:noFill/>
          </a:ln>
        </p:spPr>
      </p:pic>
      <p:pic>
        <p:nvPicPr>
          <p:cNvPr id="484" name="Google Shape;484;p42"/>
          <p:cNvPicPr preferRelativeResize="0"/>
          <p:nvPr/>
        </p:nvPicPr>
        <p:blipFill rotWithShape="1">
          <a:blip r:embed="rId6">
            <a:alphaModFix/>
          </a:blip>
          <a:srcRect b="0" l="0" r="0" t="0"/>
          <a:stretch/>
        </p:blipFill>
        <p:spPr>
          <a:xfrm>
            <a:off x="6022175" y="1572650"/>
            <a:ext cx="986925" cy="999100"/>
          </a:xfrm>
          <a:prstGeom prst="rect">
            <a:avLst/>
          </a:prstGeom>
          <a:noFill/>
          <a:ln>
            <a:noFill/>
          </a:ln>
        </p:spPr>
      </p:pic>
      <p:pic>
        <p:nvPicPr>
          <p:cNvPr id="485" name="Google Shape;485;p42"/>
          <p:cNvPicPr preferRelativeResize="0"/>
          <p:nvPr/>
        </p:nvPicPr>
        <p:blipFill>
          <a:blip r:embed="rId7">
            <a:alphaModFix/>
          </a:blip>
          <a:stretch>
            <a:fillRect/>
          </a:stretch>
        </p:blipFill>
        <p:spPr>
          <a:xfrm>
            <a:off x="4693225" y="2937425"/>
            <a:ext cx="734147" cy="790625"/>
          </a:xfrm>
          <a:prstGeom prst="rect">
            <a:avLst/>
          </a:prstGeom>
          <a:noFill/>
          <a:ln>
            <a:noFill/>
          </a:ln>
        </p:spPr>
      </p:pic>
      <p:pic>
        <p:nvPicPr>
          <p:cNvPr id="486" name="Google Shape;486;p42"/>
          <p:cNvPicPr preferRelativeResize="0"/>
          <p:nvPr/>
        </p:nvPicPr>
        <p:blipFill rotWithShape="1">
          <a:blip r:embed="rId8">
            <a:alphaModFix/>
          </a:blip>
          <a:srcRect b="0" l="0" r="0" t="19432"/>
          <a:stretch/>
        </p:blipFill>
        <p:spPr>
          <a:xfrm>
            <a:off x="8033325" y="3728048"/>
            <a:ext cx="734150" cy="483052"/>
          </a:xfrm>
          <a:prstGeom prst="rect">
            <a:avLst/>
          </a:prstGeom>
          <a:noFill/>
          <a:ln>
            <a:noFill/>
          </a:ln>
        </p:spPr>
      </p:pic>
      <p:sp>
        <p:nvSpPr>
          <p:cNvPr id="487" name="Google Shape;487;p42"/>
          <p:cNvSpPr/>
          <p:nvPr/>
        </p:nvSpPr>
        <p:spPr>
          <a:xfrm>
            <a:off x="4238" y="284088"/>
            <a:ext cx="1242300" cy="1199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8" name="Google Shape;488;p42"/>
          <p:cNvPicPr preferRelativeResize="0"/>
          <p:nvPr/>
        </p:nvPicPr>
        <p:blipFill rotWithShape="1">
          <a:blip r:embed="rId9">
            <a:alphaModFix/>
          </a:blip>
          <a:srcRect b="0" l="0" r="0" t="14770"/>
          <a:stretch/>
        </p:blipFill>
        <p:spPr>
          <a:xfrm>
            <a:off x="3173850" y="4211100"/>
            <a:ext cx="986925" cy="483050"/>
          </a:xfrm>
          <a:prstGeom prst="rect">
            <a:avLst/>
          </a:prstGeom>
          <a:noFill/>
          <a:ln>
            <a:noFill/>
          </a:ln>
        </p:spPr>
      </p:pic>
      <p:pic>
        <p:nvPicPr>
          <p:cNvPr id="489" name="Google Shape;489;p42"/>
          <p:cNvPicPr preferRelativeResize="0"/>
          <p:nvPr/>
        </p:nvPicPr>
        <p:blipFill>
          <a:blip r:embed="rId10">
            <a:alphaModFix/>
          </a:blip>
          <a:stretch>
            <a:fillRect/>
          </a:stretch>
        </p:blipFill>
        <p:spPr>
          <a:xfrm>
            <a:off x="1810800" y="4127850"/>
            <a:ext cx="660400" cy="649575"/>
          </a:xfrm>
          <a:prstGeom prst="rect">
            <a:avLst/>
          </a:prstGeom>
          <a:noFill/>
          <a:ln>
            <a:noFill/>
          </a:ln>
        </p:spPr>
      </p:pic>
      <p:sp>
        <p:nvSpPr>
          <p:cNvPr id="490" name="Google Shape;490;p42"/>
          <p:cNvSpPr/>
          <p:nvPr/>
        </p:nvSpPr>
        <p:spPr>
          <a:xfrm>
            <a:off x="5762339" y="1353700"/>
            <a:ext cx="1506600" cy="14370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2"/>
          <p:cNvSpPr/>
          <p:nvPr/>
        </p:nvSpPr>
        <p:spPr>
          <a:xfrm>
            <a:off x="7673838" y="3212463"/>
            <a:ext cx="1242300" cy="1199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2"/>
          <p:cNvSpPr/>
          <p:nvPr/>
        </p:nvSpPr>
        <p:spPr>
          <a:xfrm>
            <a:off x="1679300" y="3932449"/>
            <a:ext cx="987000" cy="9153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2"/>
          <p:cNvSpPr/>
          <p:nvPr/>
        </p:nvSpPr>
        <p:spPr>
          <a:xfrm>
            <a:off x="2951152" y="3852925"/>
            <a:ext cx="1416600" cy="1199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4" name="Google Shape;494;p42"/>
          <p:cNvPicPr preferRelativeResize="0"/>
          <p:nvPr/>
        </p:nvPicPr>
        <p:blipFill rotWithShape="1">
          <a:blip r:embed="rId11">
            <a:alphaModFix/>
          </a:blip>
          <a:srcRect b="0" l="0" r="0" t="21513"/>
          <a:stretch/>
        </p:blipFill>
        <p:spPr>
          <a:xfrm>
            <a:off x="49600" y="2669650"/>
            <a:ext cx="339450" cy="379125"/>
          </a:xfrm>
          <a:prstGeom prst="rect">
            <a:avLst/>
          </a:prstGeom>
          <a:noFill/>
          <a:ln>
            <a:noFill/>
          </a:ln>
        </p:spPr>
      </p:pic>
      <p:pic>
        <p:nvPicPr>
          <p:cNvPr id="495" name="Google Shape;495;p42"/>
          <p:cNvPicPr preferRelativeResize="0"/>
          <p:nvPr/>
        </p:nvPicPr>
        <p:blipFill>
          <a:blip r:embed="rId12">
            <a:alphaModFix/>
          </a:blip>
          <a:stretch>
            <a:fillRect/>
          </a:stretch>
        </p:blipFill>
        <p:spPr>
          <a:xfrm>
            <a:off x="4641200" y="2669650"/>
            <a:ext cx="406289" cy="267775"/>
          </a:xfrm>
          <a:prstGeom prst="rect">
            <a:avLst/>
          </a:prstGeom>
          <a:noFill/>
          <a:ln>
            <a:noFill/>
          </a:ln>
        </p:spPr>
      </p:pic>
      <p:pic>
        <p:nvPicPr>
          <p:cNvPr id="496" name="Google Shape;496;p42"/>
          <p:cNvPicPr preferRelativeResize="0"/>
          <p:nvPr/>
        </p:nvPicPr>
        <p:blipFill>
          <a:blip r:embed="rId13">
            <a:alphaModFix/>
          </a:blip>
          <a:stretch>
            <a:fillRect/>
          </a:stretch>
        </p:blipFill>
        <p:spPr>
          <a:xfrm>
            <a:off x="4641200" y="55800"/>
            <a:ext cx="575209" cy="379125"/>
          </a:xfrm>
          <a:prstGeom prst="rect">
            <a:avLst/>
          </a:prstGeom>
          <a:noFill/>
          <a:ln>
            <a:noFill/>
          </a:ln>
        </p:spPr>
      </p:pic>
      <p:sp>
        <p:nvSpPr>
          <p:cNvPr id="497" name="Google Shape;497;p42"/>
          <p:cNvSpPr/>
          <p:nvPr/>
        </p:nvSpPr>
        <p:spPr>
          <a:xfrm>
            <a:off x="4478299" y="2733038"/>
            <a:ext cx="1164000" cy="1199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43"/>
          <p:cNvSpPr txBox="1"/>
          <p:nvPr>
            <p:ph idx="12" type="sldNum"/>
          </p:nvPr>
        </p:nvSpPr>
        <p:spPr>
          <a:xfrm>
            <a:off x="4116400" y="4807500"/>
            <a:ext cx="911100" cy="33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03" name="Google Shape;503;p43"/>
          <p:cNvSpPr txBox="1"/>
          <p:nvPr>
            <p:ph idx="1" type="body"/>
          </p:nvPr>
        </p:nvSpPr>
        <p:spPr>
          <a:xfrm>
            <a:off x="2571700" y="1050625"/>
            <a:ext cx="4000500" cy="3492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2000">
                <a:latin typeface="Barlow"/>
                <a:ea typeface="Barlow"/>
                <a:cs typeface="Barlow"/>
                <a:sym typeface="Barlow"/>
              </a:rPr>
              <a:t>Insight:</a:t>
            </a:r>
            <a:r>
              <a:rPr lang="en" sz="2000"/>
              <a:t> There is this strong desire to be a part of American society but Pedro lacks the ability to initiate these experiences </a:t>
            </a:r>
            <a:endParaRPr sz="2000"/>
          </a:p>
          <a:p>
            <a:pPr indent="0" lvl="0" marL="0" rtl="0" algn="l">
              <a:spcBef>
                <a:spcPts val="600"/>
              </a:spcBef>
              <a:spcAft>
                <a:spcPts val="0"/>
              </a:spcAft>
              <a:buNone/>
            </a:pPr>
            <a:r>
              <a:t/>
            </a:r>
            <a:endParaRPr sz="2000"/>
          </a:p>
          <a:p>
            <a:pPr indent="0" lvl="0" marL="0" rtl="0" algn="l">
              <a:spcBef>
                <a:spcPts val="600"/>
              </a:spcBef>
              <a:spcAft>
                <a:spcPts val="0"/>
              </a:spcAft>
              <a:buNone/>
            </a:pPr>
            <a:r>
              <a:rPr b="1" lang="en" sz="2000">
                <a:latin typeface="Barlow"/>
                <a:ea typeface="Barlow"/>
                <a:cs typeface="Barlow"/>
                <a:sym typeface="Barlow"/>
              </a:rPr>
              <a:t>Need:</a:t>
            </a:r>
            <a:r>
              <a:rPr lang="en" sz="2000"/>
              <a:t> for a gradual integration into this new society/ culture that does not leave Pedro feeling isolated</a:t>
            </a:r>
            <a:endParaRPr sz="2000"/>
          </a:p>
        </p:txBody>
      </p:sp>
      <p:sp>
        <p:nvSpPr>
          <p:cNvPr id="504" name="Google Shape;504;p43"/>
          <p:cNvSpPr/>
          <p:nvPr/>
        </p:nvSpPr>
        <p:spPr>
          <a:xfrm>
            <a:off x="4195950" y="232275"/>
            <a:ext cx="752100" cy="48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3"/>
          <p:cNvSpPr txBox="1"/>
          <p:nvPr/>
        </p:nvSpPr>
        <p:spPr>
          <a:xfrm>
            <a:off x="3072000" y="326325"/>
            <a:ext cx="30000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solidFill>
                  <a:schemeClr val="accent1"/>
                </a:solidFill>
                <a:latin typeface="Miriam Libre"/>
                <a:ea typeface="Miriam Libre"/>
                <a:cs typeface="Miriam Libre"/>
                <a:sym typeface="Miriam Libre"/>
              </a:rPr>
              <a:t>Insights and Needs</a:t>
            </a:r>
            <a:r>
              <a:rPr lang="en" sz="2300">
                <a:solidFill>
                  <a:schemeClr val="accent1"/>
                </a:solidFill>
                <a:latin typeface="Miriam Libre"/>
                <a:ea typeface="Miriam Libre"/>
                <a:cs typeface="Miriam Libre"/>
                <a:sym typeface="Miriam Libre"/>
              </a:rPr>
              <a:t>: Interviewee 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BF4"/>
        </a:solidFill>
      </p:bgPr>
    </p:bg>
    <p:spTree>
      <p:nvGrpSpPr>
        <p:cNvPr id="286" name="Shape 286"/>
        <p:cNvGrpSpPr/>
        <p:nvPr/>
      </p:nvGrpSpPr>
      <p:grpSpPr>
        <a:xfrm>
          <a:off x="0" y="0"/>
          <a:ext cx="0" cy="0"/>
          <a:chOff x="0" y="0"/>
          <a:chExt cx="0" cy="0"/>
        </a:xfrm>
      </p:grpSpPr>
      <p:sp>
        <p:nvSpPr>
          <p:cNvPr id="287" name="Google Shape;287;p26"/>
          <p:cNvSpPr txBox="1"/>
          <p:nvPr>
            <p:ph idx="4294967295" type="title"/>
          </p:nvPr>
        </p:nvSpPr>
        <p:spPr>
          <a:xfrm>
            <a:off x="457200" y="510775"/>
            <a:ext cx="51387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TEAM MEMBERS</a:t>
            </a:r>
            <a:endParaRPr/>
          </a:p>
        </p:txBody>
      </p:sp>
      <p:sp>
        <p:nvSpPr>
          <p:cNvPr id="288" name="Google Shape;288;p26"/>
          <p:cNvSpPr txBox="1"/>
          <p:nvPr>
            <p:ph idx="4294967295" type="sldNum"/>
          </p:nvPr>
        </p:nvSpPr>
        <p:spPr>
          <a:xfrm>
            <a:off x="4116400" y="4807375"/>
            <a:ext cx="911100" cy="33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89" name="Google Shape;289;p26"/>
          <p:cNvSpPr txBox="1"/>
          <p:nvPr/>
        </p:nvSpPr>
        <p:spPr>
          <a:xfrm>
            <a:off x="860325" y="3379000"/>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600">
                <a:solidFill>
                  <a:schemeClr val="dk1"/>
                </a:solidFill>
                <a:latin typeface="Barlow"/>
                <a:ea typeface="Barlow"/>
                <a:cs typeface="Barlow"/>
                <a:sym typeface="Barlow"/>
              </a:rPr>
              <a:t>Delali Azamati</a:t>
            </a:r>
            <a:br>
              <a:rPr lang="en" sz="1800">
                <a:latin typeface="Barlow"/>
                <a:ea typeface="Barlow"/>
                <a:cs typeface="Barlow"/>
                <a:sym typeface="Barlow"/>
              </a:rPr>
            </a:br>
            <a:r>
              <a:rPr lang="en" sz="1200">
                <a:solidFill>
                  <a:schemeClr val="dk2"/>
                </a:solidFill>
                <a:latin typeface="Barlow"/>
                <a:ea typeface="Barlow"/>
                <a:cs typeface="Barlow"/>
                <a:sym typeface="Barlow"/>
              </a:rPr>
              <a:t>CS</a:t>
            </a:r>
            <a:endParaRPr sz="1200">
              <a:solidFill>
                <a:schemeClr val="dk2"/>
              </a:solidFill>
              <a:latin typeface="Barlow"/>
              <a:ea typeface="Barlow"/>
              <a:cs typeface="Barlow"/>
              <a:sym typeface="Barlow"/>
            </a:endParaRPr>
          </a:p>
          <a:p>
            <a:pPr indent="0" lvl="0" marL="0" rtl="0" algn="ctr">
              <a:spcBef>
                <a:spcPts val="400"/>
              </a:spcBef>
              <a:spcAft>
                <a:spcPts val="0"/>
              </a:spcAft>
              <a:buNone/>
            </a:pPr>
            <a:r>
              <a:rPr lang="en" sz="1300">
                <a:solidFill>
                  <a:schemeClr val="dk2"/>
                </a:solidFill>
                <a:latin typeface="Barlow"/>
                <a:ea typeface="Barlow"/>
                <a:cs typeface="Barlow"/>
                <a:sym typeface="Barlow"/>
              </a:rPr>
              <a:t>Senior</a:t>
            </a:r>
            <a:endParaRPr sz="1800">
              <a:latin typeface="Barlow"/>
              <a:ea typeface="Barlow"/>
              <a:cs typeface="Barlow"/>
              <a:sym typeface="Barlow"/>
            </a:endParaRPr>
          </a:p>
          <a:p>
            <a:pPr indent="0" lvl="0" marL="0" rtl="0" algn="ctr">
              <a:spcBef>
                <a:spcPts val="400"/>
              </a:spcBef>
              <a:spcAft>
                <a:spcPts val="400"/>
              </a:spcAft>
              <a:buNone/>
            </a:pPr>
            <a:r>
              <a:t/>
            </a:r>
            <a:endParaRPr sz="1800">
              <a:latin typeface="Barlow"/>
              <a:ea typeface="Barlow"/>
              <a:cs typeface="Barlow"/>
              <a:sym typeface="Barlow"/>
            </a:endParaRPr>
          </a:p>
        </p:txBody>
      </p:sp>
      <p:pic>
        <p:nvPicPr>
          <p:cNvPr id="290" name="Google Shape;290;p26"/>
          <p:cNvPicPr preferRelativeResize="0"/>
          <p:nvPr/>
        </p:nvPicPr>
        <p:blipFill rotWithShape="1">
          <a:blip r:embed="rId3">
            <a:alphaModFix/>
          </a:blip>
          <a:srcRect b="30849" l="32598" r="20785" t="36697"/>
          <a:stretch/>
        </p:blipFill>
        <p:spPr>
          <a:xfrm>
            <a:off x="764650" y="1530174"/>
            <a:ext cx="1851600" cy="1719000"/>
          </a:xfrm>
          <a:prstGeom prst="ellipse">
            <a:avLst/>
          </a:prstGeom>
          <a:noFill/>
          <a:ln>
            <a:noFill/>
          </a:ln>
        </p:spPr>
      </p:pic>
      <p:sp>
        <p:nvSpPr>
          <p:cNvPr id="291" name="Google Shape;291;p26"/>
          <p:cNvSpPr txBox="1"/>
          <p:nvPr/>
        </p:nvSpPr>
        <p:spPr>
          <a:xfrm>
            <a:off x="3827400" y="3379000"/>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600">
                <a:solidFill>
                  <a:schemeClr val="dk1"/>
                </a:solidFill>
                <a:latin typeface="Barlow"/>
                <a:ea typeface="Barlow"/>
                <a:cs typeface="Barlow"/>
                <a:sym typeface="Barlow"/>
              </a:rPr>
              <a:t>Carolina Borbon</a:t>
            </a:r>
            <a:br>
              <a:rPr lang="en" sz="1800">
                <a:latin typeface="Barlow"/>
                <a:ea typeface="Barlow"/>
                <a:cs typeface="Barlow"/>
                <a:sym typeface="Barlow"/>
              </a:rPr>
            </a:br>
            <a:r>
              <a:rPr lang="en" sz="1200">
                <a:solidFill>
                  <a:schemeClr val="dk2"/>
                </a:solidFill>
                <a:latin typeface="Barlow"/>
                <a:ea typeface="Barlow"/>
                <a:cs typeface="Barlow"/>
                <a:sym typeface="Barlow"/>
              </a:rPr>
              <a:t>SymSys</a:t>
            </a:r>
            <a:endParaRPr sz="1200">
              <a:solidFill>
                <a:schemeClr val="dk2"/>
              </a:solidFill>
              <a:latin typeface="Barlow"/>
              <a:ea typeface="Barlow"/>
              <a:cs typeface="Barlow"/>
              <a:sym typeface="Barlow"/>
            </a:endParaRPr>
          </a:p>
          <a:p>
            <a:pPr indent="0" lvl="0" marL="0" rtl="0" algn="ctr">
              <a:spcBef>
                <a:spcPts val="400"/>
              </a:spcBef>
              <a:spcAft>
                <a:spcPts val="0"/>
              </a:spcAft>
              <a:buNone/>
            </a:pPr>
            <a:r>
              <a:rPr lang="en" sz="1300">
                <a:solidFill>
                  <a:schemeClr val="dk2"/>
                </a:solidFill>
                <a:latin typeface="Barlow"/>
                <a:ea typeface="Barlow"/>
                <a:cs typeface="Barlow"/>
                <a:sym typeface="Barlow"/>
              </a:rPr>
              <a:t>Junior</a:t>
            </a:r>
            <a:endParaRPr sz="1800">
              <a:latin typeface="Barlow"/>
              <a:ea typeface="Barlow"/>
              <a:cs typeface="Barlow"/>
              <a:sym typeface="Barlow"/>
            </a:endParaRPr>
          </a:p>
          <a:p>
            <a:pPr indent="0" lvl="0" marL="0" rtl="0" algn="ctr">
              <a:spcBef>
                <a:spcPts val="400"/>
              </a:spcBef>
              <a:spcAft>
                <a:spcPts val="400"/>
              </a:spcAft>
              <a:buNone/>
            </a:pPr>
            <a:r>
              <a:t/>
            </a:r>
            <a:endParaRPr sz="1800">
              <a:latin typeface="Barlow"/>
              <a:ea typeface="Barlow"/>
              <a:cs typeface="Barlow"/>
              <a:sym typeface="Barlow"/>
            </a:endParaRPr>
          </a:p>
        </p:txBody>
      </p:sp>
      <p:pic>
        <p:nvPicPr>
          <p:cNvPr id="292" name="Google Shape;292;p26"/>
          <p:cNvPicPr preferRelativeResize="0"/>
          <p:nvPr/>
        </p:nvPicPr>
        <p:blipFill rotWithShape="1">
          <a:blip r:embed="rId4">
            <a:alphaModFix/>
          </a:blip>
          <a:srcRect b="33193" l="0" r="0" t="4902"/>
          <a:stretch/>
        </p:blipFill>
        <p:spPr>
          <a:xfrm>
            <a:off x="3646150" y="1530175"/>
            <a:ext cx="1851600" cy="1719000"/>
          </a:xfrm>
          <a:prstGeom prst="ellipse">
            <a:avLst/>
          </a:prstGeom>
          <a:noFill/>
          <a:ln>
            <a:noFill/>
          </a:ln>
        </p:spPr>
      </p:pic>
      <p:sp>
        <p:nvSpPr>
          <p:cNvPr id="293" name="Google Shape;293;p26"/>
          <p:cNvSpPr txBox="1"/>
          <p:nvPr/>
        </p:nvSpPr>
        <p:spPr>
          <a:xfrm>
            <a:off x="6731425" y="3379000"/>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600">
                <a:solidFill>
                  <a:schemeClr val="dk1"/>
                </a:solidFill>
                <a:latin typeface="Barlow"/>
                <a:ea typeface="Barlow"/>
                <a:cs typeface="Barlow"/>
                <a:sym typeface="Barlow"/>
              </a:rPr>
              <a:t>Katherine Liu</a:t>
            </a:r>
            <a:br>
              <a:rPr lang="en" sz="1800">
                <a:latin typeface="Barlow"/>
                <a:ea typeface="Barlow"/>
                <a:cs typeface="Barlow"/>
                <a:sym typeface="Barlow"/>
              </a:rPr>
            </a:br>
            <a:r>
              <a:rPr lang="en" sz="1200">
                <a:solidFill>
                  <a:schemeClr val="dk2"/>
                </a:solidFill>
                <a:latin typeface="Barlow"/>
                <a:ea typeface="Barlow"/>
                <a:cs typeface="Barlow"/>
                <a:sym typeface="Barlow"/>
              </a:rPr>
              <a:t>CS</a:t>
            </a:r>
            <a:endParaRPr sz="1200">
              <a:solidFill>
                <a:schemeClr val="dk2"/>
              </a:solidFill>
              <a:latin typeface="Barlow"/>
              <a:ea typeface="Barlow"/>
              <a:cs typeface="Barlow"/>
              <a:sym typeface="Barlow"/>
            </a:endParaRPr>
          </a:p>
          <a:p>
            <a:pPr indent="0" lvl="0" marL="0" rtl="0" algn="ctr">
              <a:spcBef>
                <a:spcPts val="400"/>
              </a:spcBef>
              <a:spcAft>
                <a:spcPts val="0"/>
              </a:spcAft>
              <a:buNone/>
            </a:pPr>
            <a:r>
              <a:rPr lang="en" sz="1300">
                <a:solidFill>
                  <a:schemeClr val="dk2"/>
                </a:solidFill>
                <a:latin typeface="Barlow"/>
                <a:ea typeface="Barlow"/>
                <a:cs typeface="Barlow"/>
                <a:sym typeface="Barlow"/>
              </a:rPr>
              <a:t>Se</a:t>
            </a:r>
            <a:r>
              <a:rPr lang="en" sz="1300">
                <a:solidFill>
                  <a:schemeClr val="dk2"/>
                </a:solidFill>
                <a:latin typeface="Barlow"/>
                <a:ea typeface="Barlow"/>
                <a:cs typeface="Barlow"/>
                <a:sym typeface="Barlow"/>
              </a:rPr>
              <a:t>nior</a:t>
            </a:r>
            <a:endParaRPr sz="1800">
              <a:latin typeface="Barlow"/>
              <a:ea typeface="Barlow"/>
              <a:cs typeface="Barlow"/>
              <a:sym typeface="Barlow"/>
            </a:endParaRPr>
          </a:p>
          <a:p>
            <a:pPr indent="0" lvl="0" marL="0" rtl="0" algn="ctr">
              <a:spcBef>
                <a:spcPts val="400"/>
              </a:spcBef>
              <a:spcAft>
                <a:spcPts val="400"/>
              </a:spcAft>
              <a:buNone/>
            </a:pPr>
            <a:r>
              <a:t/>
            </a:r>
            <a:endParaRPr sz="1800">
              <a:latin typeface="Barlow"/>
              <a:ea typeface="Barlow"/>
              <a:cs typeface="Barlow"/>
              <a:sym typeface="Barlow"/>
            </a:endParaRPr>
          </a:p>
        </p:txBody>
      </p:sp>
      <p:pic>
        <p:nvPicPr>
          <p:cNvPr id="294" name="Google Shape;294;p26"/>
          <p:cNvPicPr preferRelativeResize="0"/>
          <p:nvPr/>
        </p:nvPicPr>
        <p:blipFill rotWithShape="1">
          <a:blip r:embed="rId5">
            <a:alphaModFix/>
          </a:blip>
          <a:srcRect b="5954" l="0" r="0" t="3556"/>
          <a:stretch/>
        </p:blipFill>
        <p:spPr>
          <a:xfrm>
            <a:off x="6550225" y="1551763"/>
            <a:ext cx="1851600" cy="16758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44"/>
          <p:cNvSpPr txBox="1"/>
          <p:nvPr>
            <p:ph idx="1" type="body"/>
          </p:nvPr>
        </p:nvSpPr>
        <p:spPr>
          <a:xfrm>
            <a:off x="457200" y="1672300"/>
            <a:ext cx="2494200" cy="3155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2000"/>
              <a:t>“Hassle factor”</a:t>
            </a:r>
            <a:endParaRPr b="1" sz="2000"/>
          </a:p>
          <a:p>
            <a:pPr indent="0" lvl="0" marL="0" rtl="0" algn="l">
              <a:spcBef>
                <a:spcPts val="600"/>
              </a:spcBef>
              <a:spcAft>
                <a:spcPts val="0"/>
              </a:spcAft>
              <a:buNone/>
            </a:pPr>
            <a:r>
              <a:t/>
            </a:r>
            <a:endParaRPr/>
          </a:p>
        </p:txBody>
      </p:sp>
      <p:sp>
        <p:nvSpPr>
          <p:cNvPr id="511" name="Google Shape;511;p44"/>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INSIGHTS FROM EXTREME USER: </a:t>
            </a:r>
            <a:r>
              <a:rPr lang="en" sz="2800"/>
              <a:t>two major challenges</a:t>
            </a:r>
            <a:endParaRPr sz="2800"/>
          </a:p>
        </p:txBody>
      </p:sp>
      <p:sp>
        <p:nvSpPr>
          <p:cNvPr id="512" name="Google Shape;512;p44"/>
          <p:cNvSpPr txBox="1"/>
          <p:nvPr>
            <p:ph idx="2" type="body"/>
          </p:nvPr>
        </p:nvSpPr>
        <p:spPr>
          <a:xfrm>
            <a:off x="3101652" y="1672300"/>
            <a:ext cx="2494200" cy="3155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2000"/>
              <a:t>Attitudinal</a:t>
            </a:r>
            <a:endParaRPr b="1" sz="2000"/>
          </a:p>
          <a:p>
            <a:pPr indent="0" lvl="0" marL="0" rtl="0" algn="l">
              <a:spcBef>
                <a:spcPts val="600"/>
              </a:spcBef>
              <a:spcAft>
                <a:spcPts val="0"/>
              </a:spcAft>
              <a:buNone/>
            </a:pPr>
            <a:r>
              <a:t/>
            </a:r>
            <a:endParaRPr/>
          </a:p>
        </p:txBody>
      </p:sp>
      <p:sp>
        <p:nvSpPr>
          <p:cNvPr id="513" name="Google Shape;513;p44"/>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514" name="Google Shape;514;p44"/>
          <p:cNvPicPr preferRelativeResize="0"/>
          <p:nvPr/>
        </p:nvPicPr>
        <p:blipFill rotWithShape="1">
          <a:blip r:embed="rId3">
            <a:alphaModFix/>
          </a:blip>
          <a:srcRect b="0" l="0" r="0" t="13644"/>
          <a:stretch/>
        </p:blipFill>
        <p:spPr>
          <a:xfrm>
            <a:off x="457200" y="2345937"/>
            <a:ext cx="2069601" cy="1807825"/>
          </a:xfrm>
          <a:prstGeom prst="rect">
            <a:avLst/>
          </a:prstGeom>
          <a:noFill/>
          <a:ln>
            <a:noFill/>
          </a:ln>
        </p:spPr>
      </p:pic>
      <p:pic>
        <p:nvPicPr>
          <p:cNvPr id="515" name="Google Shape;515;p44"/>
          <p:cNvPicPr preferRelativeResize="0"/>
          <p:nvPr/>
        </p:nvPicPr>
        <p:blipFill>
          <a:blip r:embed="rId4">
            <a:alphaModFix/>
          </a:blip>
          <a:stretch>
            <a:fillRect/>
          </a:stretch>
        </p:blipFill>
        <p:spPr>
          <a:xfrm>
            <a:off x="2951402" y="2345925"/>
            <a:ext cx="2907347" cy="211316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5"/>
          <p:cNvSpPr txBox="1"/>
          <p:nvPr>
            <p:ph idx="4294967295" type="sldNum"/>
          </p:nvPr>
        </p:nvSpPr>
        <p:spPr>
          <a:xfrm>
            <a:off x="8808000" y="2208175"/>
            <a:ext cx="336000" cy="727200"/>
          </a:xfrm>
          <a:prstGeom prst="rect">
            <a:avLst/>
          </a:prstGeom>
          <a:solidFill>
            <a:schemeClr val="dk1"/>
          </a:solidFill>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21" name="Google Shape;521;p45"/>
          <p:cNvSpPr txBox="1"/>
          <p:nvPr>
            <p:ph idx="4294967295" type="title"/>
          </p:nvPr>
        </p:nvSpPr>
        <p:spPr>
          <a:xfrm>
            <a:off x="457200" y="586975"/>
            <a:ext cx="68472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Insights and Needs</a:t>
            </a:r>
            <a:r>
              <a:rPr lang="en"/>
              <a:t>: Interviewee 3</a:t>
            </a:r>
            <a:endParaRPr/>
          </a:p>
          <a:p>
            <a:pPr indent="0" lvl="0" marL="0" rtl="0" algn="l">
              <a:spcBef>
                <a:spcPts val="0"/>
              </a:spcBef>
              <a:spcAft>
                <a:spcPts val="0"/>
              </a:spcAft>
              <a:buNone/>
            </a:pPr>
            <a:r>
              <a:t/>
            </a:r>
            <a:endParaRPr/>
          </a:p>
        </p:txBody>
      </p:sp>
      <p:sp>
        <p:nvSpPr>
          <p:cNvPr id="522" name="Google Shape;522;p45"/>
          <p:cNvSpPr/>
          <p:nvPr/>
        </p:nvSpPr>
        <p:spPr>
          <a:xfrm>
            <a:off x="592715" y="1373124"/>
            <a:ext cx="4147500" cy="1431000"/>
          </a:xfrm>
          <a:prstGeom prst="homePlate">
            <a:avLst>
              <a:gd fmla="val 25725"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2000">
                <a:solidFill>
                  <a:schemeClr val="lt1"/>
                </a:solidFill>
                <a:latin typeface="Barlow Light"/>
                <a:ea typeface="Barlow Light"/>
                <a:cs typeface="Barlow Light"/>
                <a:sym typeface="Barlow Light"/>
              </a:rPr>
              <a:t>People without ADHD misunderstanding what </a:t>
            </a:r>
            <a:endParaRPr i="1" sz="2000">
              <a:solidFill>
                <a:schemeClr val="lt1"/>
              </a:solidFill>
              <a:latin typeface="Barlow Light"/>
              <a:ea typeface="Barlow Light"/>
              <a:cs typeface="Barlow Light"/>
              <a:sym typeface="Barlow Light"/>
            </a:endParaRPr>
          </a:p>
          <a:p>
            <a:pPr indent="0" lvl="0" marL="0" rtl="0" algn="ctr">
              <a:spcBef>
                <a:spcPts val="0"/>
              </a:spcBef>
              <a:spcAft>
                <a:spcPts val="0"/>
              </a:spcAft>
              <a:buClr>
                <a:schemeClr val="dk1"/>
              </a:buClr>
              <a:buSzPts val="1100"/>
              <a:buFont typeface="Arial"/>
              <a:buNone/>
            </a:pPr>
            <a:r>
              <a:rPr i="1" lang="en" sz="2000">
                <a:solidFill>
                  <a:schemeClr val="lt1"/>
                </a:solidFill>
                <a:latin typeface="Barlow Light"/>
                <a:ea typeface="Barlow Light"/>
                <a:cs typeface="Barlow Light"/>
                <a:sym typeface="Barlow Light"/>
              </a:rPr>
              <a:t>life is like with ADHD</a:t>
            </a:r>
            <a:endParaRPr i="1" sz="2000">
              <a:solidFill>
                <a:schemeClr val="lt1"/>
              </a:solidFill>
              <a:latin typeface="Barlow Light"/>
              <a:ea typeface="Barlow Light"/>
              <a:cs typeface="Barlow Light"/>
              <a:sym typeface="Barlow Light"/>
            </a:endParaRPr>
          </a:p>
        </p:txBody>
      </p:sp>
      <p:sp>
        <p:nvSpPr>
          <p:cNvPr id="523" name="Google Shape;523;p45"/>
          <p:cNvSpPr/>
          <p:nvPr/>
        </p:nvSpPr>
        <p:spPr>
          <a:xfrm>
            <a:off x="4496673" y="1373124"/>
            <a:ext cx="4147500" cy="1431000"/>
          </a:xfrm>
          <a:prstGeom prst="chevron">
            <a:avLst>
              <a:gd fmla="val 25784"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2000">
                <a:solidFill>
                  <a:schemeClr val="lt1"/>
                </a:solidFill>
                <a:latin typeface="Barlow Light"/>
                <a:ea typeface="Barlow Light"/>
                <a:cs typeface="Barlow Light"/>
                <a:sym typeface="Barlow Light"/>
              </a:rPr>
              <a:t>For p</a:t>
            </a:r>
            <a:r>
              <a:rPr i="1" lang="en" sz="2000">
                <a:solidFill>
                  <a:schemeClr val="lt1"/>
                </a:solidFill>
                <a:latin typeface="Barlow Light"/>
                <a:ea typeface="Barlow Light"/>
                <a:cs typeface="Barlow Light"/>
                <a:sym typeface="Barlow Light"/>
              </a:rPr>
              <a:t>eople</a:t>
            </a:r>
            <a:r>
              <a:rPr i="1" lang="en" sz="2000">
                <a:solidFill>
                  <a:schemeClr val="lt1"/>
                </a:solidFill>
                <a:latin typeface="Barlow Light"/>
                <a:ea typeface="Barlow Light"/>
                <a:cs typeface="Barlow Light"/>
                <a:sym typeface="Barlow Light"/>
              </a:rPr>
              <a:t> to learn </a:t>
            </a:r>
            <a:r>
              <a:rPr i="1" lang="en" sz="2000">
                <a:solidFill>
                  <a:schemeClr val="lt1"/>
                </a:solidFill>
                <a:latin typeface="Barlow Light"/>
                <a:ea typeface="Barlow Light"/>
                <a:cs typeface="Barlow Light"/>
                <a:sym typeface="Barlow Light"/>
              </a:rPr>
              <a:t>to stop “babying” people with ADHD</a:t>
            </a:r>
            <a:endParaRPr>
              <a:solidFill>
                <a:srgbClr val="FFFFFF"/>
              </a:solidFill>
              <a:latin typeface="Barlow Light"/>
              <a:ea typeface="Barlow Light"/>
              <a:cs typeface="Barlow Light"/>
              <a:sym typeface="Barlow Light"/>
            </a:endParaRPr>
          </a:p>
        </p:txBody>
      </p:sp>
      <p:sp>
        <p:nvSpPr>
          <p:cNvPr id="524" name="Google Shape;524;p45"/>
          <p:cNvSpPr/>
          <p:nvPr/>
        </p:nvSpPr>
        <p:spPr>
          <a:xfrm>
            <a:off x="587225" y="3219725"/>
            <a:ext cx="4147500" cy="1431000"/>
          </a:xfrm>
          <a:prstGeom prst="homePlate">
            <a:avLst>
              <a:gd fmla="val 25725"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2000">
                <a:solidFill>
                  <a:srgbClr val="FFFFFF"/>
                </a:solidFill>
                <a:latin typeface="Barlow Light"/>
                <a:ea typeface="Barlow Light"/>
                <a:cs typeface="Barlow Light"/>
                <a:sym typeface="Barlow Light"/>
              </a:rPr>
              <a:t>Undocumented immigrants </a:t>
            </a:r>
            <a:endParaRPr i="1" sz="2000">
              <a:solidFill>
                <a:srgbClr val="FFFFFF"/>
              </a:solidFill>
              <a:latin typeface="Barlow Light"/>
              <a:ea typeface="Barlow Light"/>
              <a:cs typeface="Barlow Light"/>
              <a:sym typeface="Barlow Light"/>
            </a:endParaRPr>
          </a:p>
          <a:p>
            <a:pPr indent="0" lvl="0" marL="0" rtl="0" algn="ctr">
              <a:spcBef>
                <a:spcPts val="0"/>
              </a:spcBef>
              <a:spcAft>
                <a:spcPts val="0"/>
              </a:spcAft>
              <a:buNone/>
            </a:pPr>
            <a:r>
              <a:rPr i="1" lang="en" sz="2000">
                <a:solidFill>
                  <a:srgbClr val="FFFFFF"/>
                </a:solidFill>
                <a:latin typeface="Barlow Light"/>
                <a:ea typeface="Barlow Light"/>
                <a:cs typeface="Barlow Light"/>
                <a:sym typeface="Barlow Light"/>
              </a:rPr>
              <a:t>don’t know about available resources, or know but are too scared to use them</a:t>
            </a:r>
            <a:endParaRPr i="1" sz="2000">
              <a:solidFill>
                <a:srgbClr val="FFFFFF"/>
              </a:solidFill>
              <a:latin typeface="Barlow Light"/>
              <a:ea typeface="Barlow Light"/>
              <a:cs typeface="Barlow Light"/>
              <a:sym typeface="Barlow Light"/>
            </a:endParaRPr>
          </a:p>
        </p:txBody>
      </p:sp>
      <p:sp>
        <p:nvSpPr>
          <p:cNvPr id="525" name="Google Shape;525;p45"/>
          <p:cNvSpPr/>
          <p:nvPr/>
        </p:nvSpPr>
        <p:spPr>
          <a:xfrm>
            <a:off x="4496517" y="3219725"/>
            <a:ext cx="4147500" cy="1431000"/>
          </a:xfrm>
          <a:prstGeom prst="chevron">
            <a:avLst>
              <a:gd fmla="val 25784"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2000">
                <a:solidFill>
                  <a:srgbClr val="FFFFFF"/>
                </a:solidFill>
                <a:latin typeface="Barlow Light"/>
                <a:ea typeface="Barlow Light"/>
                <a:cs typeface="Barlow Light"/>
                <a:sym typeface="Barlow Light"/>
              </a:rPr>
              <a:t>A way for undocumented immigrants to learn about the help that they can get safely</a:t>
            </a:r>
            <a:endParaRPr i="1" sz="2000">
              <a:solidFill>
                <a:srgbClr val="FFFFFF"/>
              </a:solidFill>
              <a:latin typeface="Barlow Light"/>
              <a:ea typeface="Barlow Light"/>
              <a:cs typeface="Barlow Light"/>
              <a:sym typeface="Barlow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46"/>
          <p:cNvSpPr txBox="1"/>
          <p:nvPr>
            <p:ph idx="12" type="sldNum"/>
          </p:nvPr>
        </p:nvSpPr>
        <p:spPr>
          <a:xfrm>
            <a:off x="8808000" y="2208279"/>
            <a:ext cx="336000" cy="7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31" name="Google Shape;531;p46"/>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Insights: Interviewee 4</a:t>
            </a:r>
            <a:endParaRPr/>
          </a:p>
          <a:p>
            <a:pPr indent="0" lvl="0" marL="0" rtl="0" algn="l">
              <a:spcBef>
                <a:spcPts val="0"/>
              </a:spcBef>
              <a:spcAft>
                <a:spcPts val="0"/>
              </a:spcAft>
              <a:buNone/>
            </a:pPr>
            <a:r>
              <a:t/>
            </a:r>
            <a:endParaRPr/>
          </a:p>
        </p:txBody>
      </p:sp>
      <p:pic>
        <p:nvPicPr>
          <p:cNvPr id="532" name="Google Shape;532;p46"/>
          <p:cNvPicPr preferRelativeResize="0"/>
          <p:nvPr/>
        </p:nvPicPr>
        <p:blipFill>
          <a:blip r:embed="rId3">
            <a:alphaModFix/>
          </a:blip>
          <a:stretch>
            <a:fillRect/>
          </a:stretch>
        </p:blipFill>
        <p:spPr>
          <a:xfrm>
            <a:off x="1933400" y="1292725"/>
            <a:ext cx="2186301" cy="2094051"/>
          </a:xfrm>
          <a:prstGeom prst="rect">
            <a:avLst/>
          </a:prstGeom>
          <a:noFill/>
          <a:ln>
            <a:noFill/>
          </a:ln>
        </p:spPr>
      </p:pic>
      <p:sp>
        <p:nvSpPr>
          <p:cNvPr id="533" name="Google Shape;533;p46"/>
          <p:cNvSpPr txBox="1"/>
          <p:nvPr/>
        </p:nvSpPr>
        <p:spPr>
          <a:xfrm>
            <a:off x="500250" y="3690150"/>
            <a:ext cx="50526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Barlow Light"/>
                <a:ea typeface="Barlow Light"/>
                <a:cs typeface="Barlow Light"/>
                <a:sym typeface="Barlow Light"/>
              </a:rPr>
              <a:t>The solutions that the OAE thinks is most helpful for students with disabilities are still </a:t>
            </a:r>
            <a:r>
              <a:rPr lang="en" sz="2000">
                <a:latin typeface="Barlow Light"/>
                <a:ea typeface="Barlow Light"/>
                <a:cs typeface="Barlow Light"/>
                <a:sym typeface="Barlow Light"/>
              </a:rPr>
              <a:t>surprisingly </a:t>
            </a:r>
            <a:r>
              <a:rPr lang="en" sz="2000">
                <a:latin typeface="Barlow Light"/>
                <a:ea typeface="Barlow Light"/>
                <a:cs typeface="Barlow Light"/>
                <a:sym typeface="Barlow Light"/>
              </a:rPr>
              <a:t>inconvenient to use. </a:t>
            </a:r>
            <a:endParaRPr sz="2000">
              <a:latin typeface="Barlow Light"/>
              <a:ea typeface="Barlow Light"/>
              <a:cs typeface="Barlow Light"/>
              <a:sym typeface="Barlow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47"/>
          <p:cNvSpPr txBox="1"/>
          <p:nvPr>
            <p:ph idx="1" type="body"/>
          </p:nvPr>
        </p:nvSpPr>
        <p:spPr>
          <a:xfrm>
            <a:off x="457200" y="1657350"/>
            <a:ext cx="5229600" cy="31809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sz="2400"/>
              <a:t>F</a:t>
            </a:r>
            <a:r>
              <a:rPr lang="en" sz="2400"/>
              <a:t>eelings of exclusion</a:t>
            </a:r>
            <a:endParaRPr sz="2400"/>
          </a:p>
          <a:p>
            <a:pPr indent="-381000" lvl="0" marL="457200" rtl="0" algn="l">
              <a:spcBef>
                <a:spcPts val="0"/>
              </a:spcBef>
              <a:spcAft>
                <a:spcPts val="0"/>
              </a:spcAft>
              <a:buSzPts val="2400"/>
              <a:buChar char="▹"/>
            </a:pPr>
            <a:r>
              <a:rPr lang="en" sz="2400"/>
              <a:t>Mental work</a:t>
            </a:r>
            <a:endParaRPr sz="2400"/>
          </a:p>
          <a:p>
            <a:pPr indent="-381000" lvl="0" marL="457200" rtl="0" algn="l">
              <a:spcBef>
                <a:spcPts val="0"/>
              </a:spcBef>
              <a:spcAft>
                <a:spcPts val="0"/>
              </a:spcAft>
              <a:buSzPts val="2400"/>
              <a:buChar char="▹"/>
            </a:pPr>
            <a:r>
              <a:rPr lang="en" sz="2400"/>
              <a:t>Extra tasks the rest of the population does not do</a:t>
            </a:r>
            <a:endParaRPr sz="2400"/>
          </a:p>
          <a:p>
            <a:pPr indent="-381000" lvl="0" marL="457200" rtl="0" algn="l">
              <a:spcBef>
                <a:spcPts val="0"/>
              </a:spcBef>
              <a:spcAft>
                <a:spcPts val="0"/>
              </a:spcAft>
              <a:buSzPts val="2400"/>
              <a:buChar char="▹"/>
            </a:pPr>
            <a:r>
              <a:rPr lang="en" sz="2400"/>
              <a:t>Accessibility is expensive</a:t>
            </a:r>
            <a:endParaRPr sz="2400"/>
          </a:p>
          <a:p>
            <a:pPr indent="-381000" lvl="0" marL="457200" rtl="0" algn="l">
              <a:spcBef>
                <a:spcPts val="0"/>
              </a:spcBef>
              <a:spcAft>
                <a:spcPts val="0"/>
              </a:spcAft>
              <a:buSzPts val="2400"/>
              <a:buChar char="▹"/>
            </a:pPr>
            <a:r>
              <a:rPr lang="en" sz="2400"/>
              <a:t>General population being uneducated about disability</a:t>
            </a:r>
            <a:endParaRPr sz="2400"/>
          </a:p>
          <a:p>
            <a:pPr indent="0" lvl="0" marL="0" rtl="0" algn="l">
              <a:spcBef>
                <a:spcPts val="600"/>
              </a:spcBef>
              <a:spcAft>
                <a:spcPts val="0"/>
              </a:spcAft>
              <a:buNone/>
            </a:pPr>
            <a:r>
              <a:t/>
            </a:r>
            <a:endParaRPr sz="2400"/>
          </a:p>
        </p:txBody>
      </p:sp>
      <p:sp>
        <p:nvSpPr>
          <p:cNvPr id="539" name="Google Shape;539;p47"/>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SUMMARY</a:t>
            </a:r>
            <a:endParaRPr/>
          </a:p>
        </p:txBody>
      </p:sp>
      <p:sp>
        <p:nvSpPr>
          <p:cNvPr id="540" name="Google Shape;540;p47"/>
          <p:cNvSpPr txBox="1"/>
          <p:nvPr>
            <p:ph idx="12" type="sldNum"/>
          </p:nvPr>
        </p:nvSpPr>
        <p:spPr>
          <a:xfrm>
            <a:off x="8808000" y="2208279"/>
            <a:ext cx="336000" cy="7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48"/>
          <p:cNvSpPr txBox="1"/>
          <p:nvPr>
            <p:ph type="ctrTitle"/>
          </p:nvPr>
        </p:nvSpPr>
        <p:spPr>
          <a:xfrm>
            <a:off x="2626350" y="1888150"/>
            <a:ext cx="38913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Feedback?</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49"/>
          <p:cNvSpPr txBox="1"/>
          <p:nvPr>
            <p:ph idx="4294967295" type="sldNum"/>
          </p:nvPr>
        </p:nvSpPr>
        <p:spPr>
          <a:xfrm>
            <a:off x="4116400" y="4807375"/>
            <a:ext cx="911100" cy="33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51" name="Google Shape;551;p49"/>
          <p:cNvSpPr txBox="1"/>
          <p:nvPr>
            <p:ph idx="4294967295" type="title"/>
          </p:nvPr>
        </p:nvSpPr>
        <p:spPr>
          <a:xfrm>
            <a:off x="241900" y="228125"/>
            <a:ext cx="86694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000000"/>
                </a:solidFill>
              </a:rPr>
              <a:t>EXTRA GRAPHICS</a:t>
            </a:r>
            <a:endParaRPr sz="2400">
              <a:solidFill>
                <a:srgbClr val="000000"/>
              </a:solidFill>
            </a:endParaRPr>
          </a:p>
        </p:txBody>
      </p:sp>
      <p:grpSp>
        <p:nvGrpSpPr>
          <p:cNvPr id="552" name="Google Shape;552;p49"/>
          <p:cNvGrpSpPr/>
          <p:nvPr/>
        </p:nvGrpSpPr>
        <p:grpSpPr>
          <a:xfrm rot="10800000">
            <a:off x="5141199" y="1272662"/>
            <a:ext cx="1047339" cy="1438885"/>
            <a:chOff x="0" y="855663"/>
            <a:chExt cx="1652475" cy="2270250"/>
          </a:xfrm>
        </p:grpSpPr>
        <p:sp>
          <p:nvSpPr>
            <p:cNvPr id="553" name="Google Shape;553;p49"/>
            <p:cNvSpPr/>
            <p:nvPr/>
          </p:nvSpPr>
          <p:spPr>
            <a:xfrm>
              <a:off x="277813" y="2616200"/>
              <a:ext cx="230100" cy="20700"/>
            </a:xfrm>
            <a:custGeom>
              <a:rect b="b" l="l" r="r" t="t"/>
              <a:pathLst>
                <a:path extrusionOk="0" h="120000" w="12000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4" name="Google Shape;554;p49"/>
            <p:cNvSpPr/>
            <p:nvPr/>
          </p:nvSpPr>
          <p:spPr>
            <a:xfrm>
              <a:off x="0" y="2208213"/>
              <a:ext cx="1257300" cy="917700"/>
            </a:xfrm>
            <a:custGeom>
              <a:rect b="b" l="l" r="r" t="t"/>
              <a:pathLst>
                <a:path extrusionOk="0" h="120000" w="12000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5" name="Google Shape;555;p49"/>
            <p:cNvSpPr/>
            <p:nvPr/>
          </p:nvSpPr>
          <p:spPr>
            <a:xfrm>
              <a:off x="133350" y="2701925"/>
              <a:ext cx="374700" cy="22200"/>
            </a:xfrm>
            <a:custGeom>
              <a:rect b="b" l="l" r="r" t="t"/>
              <a:pathLst>
                <a:path extrusionOk="0" h="120000" w="12000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6" name="Google Shape;556;p49"/>
            <p:cNvSpPr/>
            <p:nvPr/>
          </p:nvSpPr>
          <p:spPr>
            <a:xfrm>
              <a:off x="133350" y="2959100"/>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7" name="Google Shape;557;p49"/>
            <p:cNvSpPr/>
            <p:nvPr/>
          </p:nvSpPr>
          <p:spPr>
            <a:xfrm>
              <a:off x="133350" y="2787650"/>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8" name="Google Shape;558;p49"/>
            <p:cNvSpPr/>
            <p:nvPr/>
          </p:nvSpPr>
          <p:spPr>
            <a:xfrm>
              <a:off x="133350" y="2873375"/>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9" name="Google Shape;559;p49"/>
            <p:cNvSpPr/>
            <p:nvPr/>
          </p:nvSpPr>
          <p:spPr>
            <a:xfrm>
              <a:off x="598488" y="2616200"/>
              <a:ext cx="444600" cy="376200"/>
            </a:xfrm>
            <a:custGeom>
              <a:rect b="b" l="l" r="r" t="t"/>
              <a:pathLst>
                <a:path extrusionOk="0" h="120000" w="12000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0" name="Google Shape;560;p49"/>
            <p:cNvSpPr/>
            <p:nvPr/>
          </p:nvSpPr>
          <p:spPr>
            <a:xfrm>
              <a:off x="1476375" y="2262188"/>
              <a:ext cx="176100" cy="723900"/>
            </a:xfrm>
            <a:custGeom>
              <a:rect b="b" l="l" r="r" t="t"/>
              <a:pathLst>
                <a:path extrusionOk="0" h="120000" w="12000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1" name="Google Shape;561;p49"/>
            <p:cNvSpPr/>
            <p:nvPr/>
          </p:nvSpPr>
          <p:spPr>
            <a:xfrm>
              <a:off x="207963" y="855663"/>
              <a:ext cx="711300" cy="1701900"/>
            </a:xfrm>
            <a:custGeom>
              <a:rect b="b" l="l" r="r" t="t"/>
              <a:pathLst>
                <a:path extrusionOk="0" h="120000" w="12000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62" name="Google Shape;562;p49"/>
          <p:cNvGrpSpPr/>
          <p:nvPr/>
        </p:nvGrpSpPr>
        <p:grpSpPr>
          <a:xfrm>
            <a:off x="3106235" y="3017102"/>
            <a:ext cx="983079" cy="1564615"/>
            <a:chOff x="715963" y="3538538"/>
            <a:chExt cx="1551087" cy="2468625"/>
          </a:xfrm>
        </p:grpSpPr>
        <p:sp>
          <p:nvSpPr>
            <p:cNvPr id="563" name="Google Shape;563;p49"/>
            <p:cNvSpPr/>
            <p:nvPr/>
          </p:nvSpPr>
          <p:spPr>
            <a:xfrm>
              <a:off x="785813" y="4429125"/>
              <a:ext cx="15900" cy="33300"/>
            </a:xfrm>
            <a:custGeom>
              <a:rect b="b" l="l" r="r" t="t"/>
              <a:pathLst>
                <a:path extrusionOk="0" h="120000" w="12000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4" name="Google Shape;564;p49"/>
            <p:cNvSpPr/>
            <p:nvPr/>
          </p:nvSpPr>
          <p:spPr>
            <a:xfrm>
              <a:off x="817563" y="4429125"/>
              <a:ext cx="15900" cy="33300"/>
            </a:xfrm>
            <a:custGeom>
              <a:rect b="b" l="l" r="r" t="t"/>
              <a:pathLst>
                <a:path extrusionOk="0" h="120000" w="12000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5" name="Google Shape;565;p49"/>
            <p:cNvSpPr/>
            <p:nvPr/>
          </p:nvSpPr>
          <p:spPr>
            <a:xfrm>
              <a:off x="715963" y="4392613"/>
              <a:ext cx="187200" cy="401700"/>
            </a:xfrm>
            <a:custGeom>
              <a:rect b="b" l="l" r="r" t="t"/>
              <a:pathLst>
                <a:path extrusionOk="0" h="120000" w="12000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6" name="Google Shape;566;p49"/>
            <p:cNvSpPr/>
            <p:nvPr/>
          </p:nvSpPr>
          <p:spPr>
            <a:xfrm>
              <a:off x="758825" y="4521200"/>
              <a:ext cx="101700" cy="27000"/>
            </a:xfrm>
            <a:custGeom>
              <a:rect b="b" l="l" r="r" t="t"/>
              <a:pathLst>
                <a:path extrusionOk="0" h="120000" w="12000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7" name="Google Shape;567;p49"/>
            <p:cNvSpPr/>
            <p:nvPr/>
          </p:nvSpPr>
          <p:spPr>
            <a:xfrm>
              <a:off x="1293813" y="4230688"/>
              <a:ext cx="523800" cy="371400"/>
            </a:xfrm>
            <a:custGeom>
              <a:rect b="b" l="l" r="r" t="t"/>
              <a:pathLst>
                <a:path extrusionOk="0" h="120000" w="12000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8" name="Google Shape;568;p49"/>
            <p:cNvSpPr/>
            <p:nvPr/>
          </p:nvSpPr>
          <p:spPr>
            <a:xfrm>
              <a:off x="1106488" y="3538538"/>
              <a:ext cx="936600" cy="1255800"/>
            </a:xfrm>
            <a:custGeom>
              <a:rect b="b" l="l" r="r" t="t"/>
              <a:pathLst>
                <a:path extrusionOk="0" h="120000" w="12000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9" name="Google Shape;569;p49"/>
            <p:cNvSpPr/>
            <p:nvPr/>
          </p:nvSpPr>
          <p:spPr>
            <a:xfrm>
              <a:off x="1293813" y="3748088"/>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0" name="Google Shape;570;p49"/>
            <p:cNvSpPr/>
            <p:nvPr/>
          </p:nvSpPr>
          <p:spPr>
            <a:xfrm>
              <a:off x="1293813" y="3919538"/>
              <a:ext cx="250800" cy="27000"/>
            </a:xfrm>
            <a:custGeom>
              <a:rect b="b" l="l" r="r" t="t"/>
              <a:pathLst>
                <a:path extrusionOk="0" h="120000" w="12000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1" name="Google Shape;571;p49"/>
            <p:cNvSpPr/>
            <p:nvPr/>
          </p:nvSpPr>
          <p:spPr>
            <a:xfrm>
              <a:off x="1325563" y="4048125"/>
              <a:ext cx="480900" cy="301500"/>
            </a:xfrm>
            <a:custGeom>
              <a:rect b="b" l="l" r="r" t="t"/>
              <a:pathLst>
                <a:path extrusionOk="0" h="120000" w="12000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2" name="Google Shape;572;p49"/>
            <p:cNvSpPr/>
            <p:nvPr/>
          </p:nvSpPr>
          <p:spPr>
            <a:xfrm>
              <a:off x="1293813" y="3833813"/>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3" name="Google Shape;573;p49"/>
            <p:cNvSpPr/>
            <p:nvPr/>
          </p:nvSpPr>
          <p:spPr>
            <a:xfrm>
              <a:off x="1555750" y="4462463"/>
              <a:ext cx="711300" cy="1544700"/>
            </a:xfrm>
            <a:custGeom>
              <a:rect b="b" l="l" r="r" t="t"/>
              <a:pathLst>
                <a:path extrusionOk="0" h="120000" w="12000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74" name="Google Shape;574;p49"/>
          <p:cNvGrpSpPr/>
          <p:nvPr/>
        </p:nvGrpSpPr>
        <p:grpSpPr>
          <a:xfrm>
            <a:off x="724990" y="3401518"/>
            <a:ext cx="1362282" cy="1180199"/>
            <a:chOff x="3305175" y="4144963"/>
            <a:chExt cx="2149388" cy="1862100"/>
          </a:xfrm>
        </p:grpSpPr>
        <p:sp>
          <p:nvSpPr>
            <p:cNvPr id="575" name="Google Shape;575;p49"/>
            <p:cNvSpPr/>
            <p:nvPr/>
          </p:nvSpPr>
          <p:spPr>
            <a:xfrm>
              <a:off x="5224463" y="4338638"/>
              <a:ext cx="230100" cy="155700"/>
            </a:xfrm>
            <a:custGeom>
              <a:rect b="b" l="l" r="r" t="t"/>
              <a:pathLst>
                <a:path extrusionOk="0" h="120000" w="12000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6" name="Google Shape;576;p49"/>
            <p:cNvSpPr/>
            <p:nvPr/>
          </p:nvSpPr>
          <p:spPr>
            <a:xfrm>
              <a:off x="4395788" y="4338638"/>
              <a:ext cx="347700" cy="155700"/>
            </a:xfrm>
            <a:custGeom>
              <a:rect b="b" l="l" r="r" t="t"/>
              <a:pathLst>
                <a:path extrusionOk="0" h="120000" w="12000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7" name="Google Shape;577;p49"/>
            <p:cNvSpPr/>
            <p:nvPr/>
          </p:nvSpPr>
          <p:spPr>
            <a:xfrm>
              <a:off x="3305175" y="4622800"/>
              <a:ext cx="1106400" cy="831900"/>
            </a:xfrm>
            <a:custGeom>
              <a:rect b="b" l="l" r="r" t="t"/>
              <a:pathLst>
                <a:path extrusionOk="0" h="120000" w="12000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8" name="Google Shape;578;p49"/>
            <p:cNvSpPr/>
            <p:nvPr/>
          </p:nvSpPr>
          <p:spPr>
            <a:xfrm>
              <a:off x="3517900" y="4938713"/>
              <a:ext cx="381000" cy="381000"/>
            </a:xfrm>
            <a:custGeom>
              <a:rect b="b" l="l" r="r" t="t"/>
              <a:pathLst>
                <a:path extrusionOk="0" h="120000" w="12000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9" name="Google Shape;579;p49"/>
            <p:cNvSpPr/>
            <p:nvPr/>
          </p:nvSpPr>
          <p:spPr>
            <a:xfrm>
              <a:off x="3978275" y="4949825"/>
              <a:ext cx="214200" cy="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0" name="Google Shape;580;p49"/>
            <p:cNvSpPr/>
            <p:nvPr/>
          </p:nvSpPr>
          <p:spPr>
            <a:xfrm>
              <a:off x="3978275" y="5041900"/>
              <a:ext cx="214200" cy="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1" name="Google Shape;581;p49"/>
            <p:cNvSpPr/>
            <p:nvPr/>
          </p:nvSpPr>
          <p:spPr>
            <a:xfrm>
              <a:off x="3978275" y="5132388"/>
              <a:ext cx="214200" cy="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2" name="Google Shape;582;p49"/>
            <p:cNvSpPr/>
            <p:nvPr/>
          </p:nvSpPr>
          <p:spPr>
            <a:xfrm>
              <a:off x="3978275" y="5224463"/>
              <a:ext cx="214200" cy="255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3" name="Google Shape;583;p49"/>
            <p:cNvSpPr/>
            <p:nvPr/>
          </p:nvSpPr>
          <p:spPr>
            <a:xfrm>
              <a:off x="4630738" y="4144963"/>
              <a:ext cx="593700" cy="1862100"/>
            </a:xfrm>
            <a:custGeom>
              <a:rect b="b" l="l" r="r" t="t"/>
              <a:pathLst>
                <a:path extrusionOk="0" h="120000" w="12000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84" name="Google Shape;584;p49"/>
          <p:cNvGrpSpPr/>
          <p:nvPr/>
        </p:nvGrpSpPr>
        <p:grpSpPr>
          <a:xfrm rot="10800000">
            <a:off x="3049043" y="1161145"/>
            <a:ext cx="1193271" cy="1550402"/>
            <a:chOff x="3357563" y="850900"/>
            <a:chExt cx="1882725" cy="2446200"/>
          </a:xfrm>
        </p:grpSpPr>
        <p:sp>
          <p:nvSpPr>
            <p:cNvPr id="585" name="Google Shape;585;p49"/>
            <p:cNvSpPr/>
            <p:nvPr/>
          </p:nvSpPr>
          <p:spPr>
            <a:xfrm>
              <a:off x="3833813" y="2476500"/>
              <a:ext cx="27000" cy="27000"/>
            </a:xfrm>
            <a:custGeom>
              <a:rect b="b" l="l" r="r" t="t"/>
              <a:pathLst>
                <a:path extrusionOk="0" h="120000" w="120000">
                  <a:moveTo>
                    <a:pt x="98823" y="0"/>
                  </a:moveTo>
                  <a:lnTo>
                    <a:pt x="0" y="0"/>
                  </a:lnTo>
                  <a:lnTo>
                    <a:pt x="0" y="120000"/>
                  </a:lnTo>
                  <a:lnTo>
                    <a:pt x="120000" y="120000"/>
                  </a:lnTo>
                  <a:lnTo>
                    <a:pt x="9882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6" name="Google Shape;586;p49"/>
            <p:cNvSpPr/>
            <p:nvPr/>
          </p:nvSpPr>
          <p:spPr>
            <a:xfrm>
              <a:off x="3736975" y="2476500"/>
              <a:ext cx="577800" cy="579300"/>
            </a:xfrm>
            <a:custGeom>
              <a:rect b="b" l="l" r="r" t="t"/>
              <a:pathLst>
                <a:path extrusionOk="0" h="120000" w="12000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7" name="Google Shape;587;p49"/>
            <p:cNvSpPr/>
            <p:nvPr/>
          </p:nvSpPr>
          <p:spPr>
            <a:xfrm>
              <a:off x="4829175" y="2943225"/>
              <a:ext cx="250800" cy="252300"/>
            </a:xfrm>
            <a:custGeom>
              <a:rect b="b" l="l" r="r" t="t"/>
              <a:pathLst>
                <a:path extrusionOk="0" h="120000" w="12000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8" name="Google Shape;588;p49"/>
            <p:cNvSpPr/>
            <p:nvPr/>
          </p:nvSpPr>
          <p:spPr>
            <a:xfrm>
              <a:off x="4887913" y="2825750"/>
              <a:ext cx="250800" cy="252300"/>
            </a:xfrm>
            <a:custGeom>
              <a:rect b="b" l="l" r="r" t="t"/>
              <a:pathLst>
                <a:path extrusionOk="0" h="120000" w="12000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9" name="Google Shape;589;p49"/>
            <p:cNvSpPr/>
            <p:nvPr/>
          </p:nvSpPr>
          <p:spPr>
            <a:xfrm>
              <a:off x="4770438" y="2825750"/>
              <a:ext cx="250800" cy="252300"/>
            </a:xfrm>
            <a:custGeom>
              <a:rect b="b" l="l" r="r" t="t"/>
              <a:pathLst>
                <a:path extrusionOk="0" h="120000" w="12000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0" name="Google Shape;590;p49"/>
            <p:cNvSpPr/>
            <p:nvPr/>
          </p:nvSpPr>
          <p:spPr>
            <a:xfrm>
              <a:off x="4448175" y="1768475"/>
              <a:ext cx="577800" cy="579300"/>
            </a:xfrm>
            <a:custGeom>
              <a:rect b="b" l="l" r="r" t="t"/>
              <a:pathLst>
                <a:path extrusionOk="0" h="120000" w="12000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1" name="Google Shape;591;p49"/>
            <p:cNvSpPr/>
            <p:nvPr/>
          </p:nvSpPr>
          <p:spPr>
            <a:xfrm>
              <a:off x="4829175" y="1779588"/>
              <a:ext cx="180900" cy="182700"/>
            </a:xfrm>
            <a:custGeom>
              <a:rect b="b" l="l" r="r" t="t"/>
              <a:pathLst>
                <a:path extrusionOk="0" h="120000" w="12000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2" name="Google Shape;592;p49"/>
            <p:cNvSpPr/>
            <p:nvPr/>
          </p:nvSpPr>
          <p:spPr>
            <a:xfrm>
              <a:off x="4662488" y="2717800"/>
              <a:ext cx="577800" cy="579300"/>
            </a:xfrm>
            <a:custGeom>
              <a:rect b="b" l="l" r="r" t="t"/>
              <a:pathLst>
                <a:path extrusionOk="0" h="120000" w="12000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3" name="Google Shape;593;p49"/>
            <p:cNvSpPr/>
            <p:nvPr/>
          </p:nvSpPr>
          <p:spPr>
            <a:xfrm>
              <a:off x="5048250" y="2733675"/>
              <a:ext cx="180900" cy="182700"/>
            </a:xfrm>
            <a:custGeom>
              <a:rect b="b" l="l" r="r" t="t"/>
              <a:pathLst>
                <a:path extrusionOk="0" h="120000" w="12000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4" name="Google Shape;594;p49"/>
            <p:cNvSpPr/>
            <p:nvPr/>
          </p:nvSpPr>
          <p:spPr>
            <a:xfrm>
              <a:off x="4529138" y="2149475"/>
              <a:ext cx="379500" cy="81000"/>
            </a:xfrm>
            <a:custGeom>
              <a:rect b="b" l="l" r="r" t="t"/>
              <a:pathLst>
                <a:path extrusionOk="0" h="120000" w="12000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5" name="Google Shape;595;p49"/>
            <p:cNvSpPr/>
            <p:nvPr/>
          </p:nvSpPr>
          <p:spPr>
            <a:xfrm>
              <a:off x="4529138" y="2063750"/>
              <a:ext cx="401700" cy="63600"/>
            </a:xfrm>
            <a:custGeom>
              <a:rect b="b" l="l" r="r" t="t"/>
              <a:pathLst>
                <a:path extrusionOk="0" h="120000" w="12000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6" name="Google Shape;596;p49"/>
            <p:cNvSpPr/>
            <p:nvPr/>
          </p:nvSpPr>
          <p:spPr>
            <a:xfrm>
              <a:off x="4540250" y="1982788"/>
              <a:ext cx="203100" cy="54000"/>
            </a:xfrm>
            <a:custGeom>
              <a:rect b="b" l="l" r="r" t="t"/>
              <a:pathLst>
                <a:path extrusionOk="0" h="120000" w="12000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7" name="Google Shape;597;p49"/>
            <p:cNvSpPr/>
            <p:nvPr/>
          </p:nvSpPr>
          <p:spPr>
            <a:xfrm>
              <a:off x="3357563" y="850900"/>
              <a:ext cx="807900" cy="1830300"/>
            </a:xfrm>
            <a:custGeom>
              <a:rect b="b" l="l" r="r" t="t"/>
              <a:pathLst>
                <a:path extrusionOk="0" h="120000" w="12000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98" name="Google Shape;598;p49"/>
          <p:cNvGrpSpPr/>
          <p:nvPr/>
        </p:nvGrpSpPr>
        <p:grpSpPr>
          <a:xfrm rot="10800000">
            <a:off x="662076" y="1272726"/>
            <a:ext cx="1488099" cy="1438821"/>
            <a:chOff x="6545263" y="855663"/>
            <a:chExt cx="2347900" cy="2270150"/>
          </a:xfrm>
        </p:grpSpPr>
        <p:sp>
          <p:nvSpPr>
            <p:cNvPr id="599" name="Google Shape;599;p49"/>
            <p:cNvSpPr/>
            <p:nvPr/>
          </p:nvSpPr>
          <p:spPr>
            <a:xfrm>
              <a:off x="6913563" y="25352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0" name="Google Shape;600;p49"/>
            <p:cNvSpPr/>
            <p:nvPr/>
          </p:nvSpPr>
          <p:spPr>
            <a:xfrm>
              <a:off x="6913563" y="26368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1" name="Google Shape;601;p49"/>
            <p:cNvSpPr/>
            <p:nvPr/>
          </p:nvSpPr>
          <p:spPr>
            <a:xfrm>
              <a:off x="6721475" y="2084388"/>
              <a:ext cx="1112700" cy="960300"/>
            </a:xfrm>
            <a:custGeom>
              <a:rect b="b" l="l" r="r" t="t"/>
              <a:pathLst>
                <a:path extrusionOk="0" h="120000" w="12000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2" name="Google Shape;602;p49"/>
            <p:cNvSpPr/>
            <p:nvPr/>
          </p:nvSpPr>
          <p:spPr>
            <a:xfrm>
              <a:off x="6913563" y="2740025"/>
              <a:ext cx="176100" cy="27000"/>
            </a:xfrm>
            <a:custGeom>
              <a:rect b="b" l="l" r="r" t="t"/>
              <a:pathLst>
                <a:path extrusionOk="0" h="120000" w="12000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3" name="Google Shape;603;p49"/>
            <p:cNvSpPr/>
            <p:nvPr/>
          </p:nvSpPr>
          <p:spPr>
            <a:xfrm>
              <a:off x="7854950" y="2519363"/>
              <a:ext cx="96900" cy="96900"/>
            </a:xfrm>
            <a:custGeom>
              <a:rect b="b" l="l" r="r" t="t"/>
              <a:pathLst>
                <a:path extrusionOk="0" h="120000" w="12000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4" name="Google Shape;604;p49"/>
            <p:cNvSpPr/>
            <p:nvPr/>
          </p:nvSpPr>
          <p:spPr>
            <a:xfrm>
              <a:off x="6635750" y="2417763"/>
              <a:ext cx="27000" cy="300000"/>
            </a:xfrm>
            <a:custGeom>
              <a:rect b="b" l="l" r="r" t="t"/>
              <a:pathLst>
                <a:path extrusionOk="0" h="120000" w="12000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5" name="Google Shape;605;p49"/>
            <p:cNvSpPr/>
            <p:nvPr/>
          </p:nvSpPr>
          <p:spPr>
            <a:xfrm>
              <a:off x="7218363" y="2325688"/>
              <a:ext cx="444600" cy="441300"/>
            </a:xfrm>
            <a:custGeom>
              <a:rect b="b" l="l" r="r" t="t"/>
              <a:pathLst>
                <a:path extrusionOk="0" h="120000" w="12000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6" name="Google Shape;606;p49"/>
            <p:cNvSpPr/>
            <p:nvPr/>
          </p:nvSpPr>
          <p:spPr>
            <a:xfrm>
              <a:off x="6550025" y="2005013"/>
              <a:ext cx="1465200" cy="1120800"/>
            </a:xfrm>
            <a:custGeom>
              <a:rect b="b" l="l" r="r" t="t"/>
              <a:pathLst>
                <a:path extrusionOk="0" h="120000" w="12000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7" name="Google Shape;607;p49"/>
            <p:cNvSpPr/>
            <p:nvPr/>
          </p:nvSpPr>
          <p:spPr>
            <a:xfrm>
              <a:off x="8234363" y="2009775"/>
              <a:ext cx="658800" cy="547800"/>
            </a:xfrm>
            <a:custGeom>
              <a:rect b="b" l="l" r="r" t="t"/>
              <a:pathLst>
                <a:path extrusionOk="0" h="120000" w="12000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8" name="Google Shape;608;p49"/>
            <p:cNvSpPr/>
            <p:nvPr/>
          </p:nvSpPr>
          <p:spPr>
            <a:xfrm>
              <a:off x="8320088" y="2133600"/>
              <a:ext cx="27000" cy="327000"/>
            </a:xfrm>
            <a:custGeom>
              <a:rect b="b" l="l" r="r" t="t"/>
              <a:pathLst>
                <a:path extrusionOk="0" h="120000" w="12000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9" name="Google Shape;609;p49"/>
            <p:cNvSpPr/>
            <p:nvPr/>
          </p:nvSpPr>
          <p:spPr>
            <a:xfrm>
              <a:off x="8389938" y="2620963"/>
              <a:ext cx="81000" cy="430200"/>
            </a:xfrm>
            <a:custGeom>
              <a:rect b="b" l="l" r="r" t="t"/>
              <a:pathLst>
                <a:path extrusionOk="0" h="120000" w="12000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0" name="Google Shape;610;p49"/>
            <p:cNvSpPr/>
            <p:nvPr/>
          </p:nvSpPr>
          <p:spPr>
            <a:xfrm>
              <a:off x="8518525" y="2620963"/>
              <a:ext cx="58800" cy="258900"/>
            </a:xfrm>
            <a:custGeom>
              <a:rect b="b" l="l" r="r" t="t"/>
              <a:pathLst>
                <a:path extrusionOk="0" h="120000" w="12000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1" name="Google Shape;611;p49"/>
            <p:cNvSpPr/>
            <p:nvPr/>
          </p:nvSpPr>
          <p:spPr>
            <a:xfrm>
              <a:off x="6545263" y="855663"/>
              <a:ext cx="765300" cy="1444500"/>
            </a:xfrm>
            <a:custGeom>
              <a:rect b="b" l="l" r="r" t="t"/>
              <a:pathLst>
                <a:path extrusionOk="0" h="120000" w="12000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12" name="Google Shape;612;p49"/>
          <p:cNvGrpSpPr/>
          <p:nvPr/>
        </p:nvGrpSpPr>
        <p:grpSpPr>
          <a:xfrm>
            <a:off x="5108276" y="3190217"/>
            <a:ext cx="1097789" cy="1391500"/>
            <a:chOff x="6662738" y="3806825"/>
            <a:chExt cx="1732075" cy="2195488"/>
          </a:xfrm>
        </p:grpSpPr>
        <p:sp>
          <p:nvSpPr>
            <p:cNvPr id="613" name="Google Shape;613;p49"/>
            <p:cNvSpPr/>
            <p:nvPr/>
          </p:nvSpPr>
          <p:spPr>
            <a:xfrm>
              <a:off x="7839075" y="4194175"/>
              <a:ext cx="74700" cy="52500"/>
            </a:xfrm>
            <a:custGeom>
              <a:rect b="b" l="l" r="r" t="t"/>
              <a:pathLst>
                <a:path extrusionOk="0" h="120000" w="12000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4" name="Google Shape;614;p49"/>
            <p:cNvSpPr/>
            <p:nvPr/>
          </p:nvSpPr>
          <p:spPr>
            <a:xfrm>
              <a:off x="7800975" y="4070350"/>
              <a:ext cx="327000" cy="219000"/>
            </a:xfrm>
            <a:custGeom>
              <a:rect b="b" l="l" r="r" t="t"/>
              <a:pathLst>
                <a:path extrusionOk="0" h="120000" w="12000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5" name="Google Shape;615;p49"/>
            <p:cNvSpPr/>
            <p:nvPr/>
          </p:nvSpPr>
          <p:spPr>
            <a:xfrm>
              <a:off x="7839075" y="4117975"/>
              <a:ext cx="250800" cy="103200"/>
            </a:xfrm>
            <a:custGeom>
              <a:rect b="b" l="l" r="r" t="t"/>
              <a:pathLst>
                <a:path extrusionOk="0" h="120000" w="12000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6" name="Google Shape;616;p49"/>
            <p:cNvSpPr/>
            <p:nvPr/>
          </p:nvSpPr>
          <p:spPr>
            <a:xfrm>
              <a:off x="8015288" y="4194175"/>
              <a:ext cx="74700" cy="52500"/>
            </a:xfrm>
            <a:custGeom>
              <a:rect b="b" l="l" r="r" t="t"/>
              <a:pathLst>
                <a:path extrusionOk="0" h="120000" w="12000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7" name="Google Shape;617;p49"/>
            <p:cNvSpPr/>
            <p:nvPr/>
          </p:nvSpPr>
          <p:spPr>
            <a:xfrm>
              <a:off x="7699375" y="4440238"/>
              <a:ext cx="525600" cy="273000"/>
            </a:xfrm>
            <a:custGeom>
              <a:rect b="b" l="l" r="r" t="t"/>
              <a:pathLst>
                <a:path extrusionOk="0" h="120000" w="12000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8" name="Google Shape;618;p49"/>
            <p:cNvSpPr/>
            <p:nvPr/>
          </p:nvSpPr>
          <p:spPr>
            <a:xfrm>
              <a:off x="7699375" y="3806825"/>
              <a:ext cx="525600" cy="365100"/>
            </a:xfrm>
            <a:custGeom>
              <a:rect b="b" l="l" r="r" t="t"/>
              <a:pathLst>
                <a:path extrusionOk="0" h="120000" w="12000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9" name="Google Shape;619;p49"/>
            <p:cNvSpPr/>
            <p:nvPr/>
          </p:nvSpPr>
          <p:spPr>
            <a:xfrm>
              <a:off x="7854950" y="4611688"/>
              <a:ext cx="219000" cy="27000"/>
            </a:xfrm>
            <a:custGeom>
              <a:rect b="b" l="l" r="r" t="t"/>
              <a:pathLst>
                <a:path extrusionOk="0" h="120000" w="12000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0" name="Google Shape;620;p49"/>
            <p:cNvSpPr/>
            <p:nvPr/>
          </p:nvSpPr>
          <p:spPr>
            <a:xfrm>
              <a:off x="7929563" y="3865563"/>
              <a:ext cx="65100" cy="65100"/>
            </a:xfrm>
            <a:custGeom>
              <a:rect b="b" l="l" r="r" t="t"/>
              <a:pathLst>
                <a:path extrusionOk="0" h="120000" w="12000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1" name="Google Shape;621;p49"/>
            <p:cNvSpPr/>
            <p:nvPr/>
          </p:nvSpPr>
          <p:spPr>
            <a:xfrm>
              <a:off x="6662738" y="4949825"/>
              <a:ext cx="566700" cy="681000"/>
            </a:xfrm>
            <a:custGeom>
              <a:rect b="b" l="l" r="r" t="t"/>
              <a:pathLst>
                <a:path extrusionOk="0" h="120000" w="12000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2" name="Google Shape;622;p49"/>
            <p:cNvSpPr/>
            <p:nvPr/>
          </p:nvSpPr>
          <p:spPr>
            <a:xfrm>
              <a:off x="6764338" y="5132388"/>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3" name="Google Shape;623;p49"/>
            <p:cNvSpPr/>
            <p:nvPr/>
          </p:nvSpPr>
          <p:spPr>
            <a:xfrm>
              <a:off x="6764338" y="5245100"/>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4" name="Google Shape;624;p49"/>
            <p:cNvSpPr/>
            <p:nvPr/>
          </p:nvSpPr>
          <p:spPr>
            <a:xfrm>
              <a:off x="6892925" y="5154613"/>
              <a:ext cx="246000" cy="52500"/>
            </a:xfrm>
            <a:custGeom>
              <a:rect b="b" l="l" r="r" t="t"/>
              <a:pathLst>
                <a:path extrusionOk="0" h="120000" w="12000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5" name="Google Shape;625;p49"/>
            <p:cNvSpPr/>
            <p:nvPr/>
          </p:nvSpPr>
          <p:spPr>
            <a:xfrm>
              <a:off x="6881813" y="5256213"/>
              <a:ext cx="273000" cy="63600"/>
            </a:xfrm>
            <a:custGeom>
              <a:rect b="b" l="l" r="r" t="t"/>
              <a:pathLst>
                <a:path extrusionOk="0" h="120000" w="12000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6" name="Google Shape;626;p49"/>
            <p:cNvSpPr/>
            <p:nvPr/>
          </p:nvSpPr>
          <p:spPr>
            <a:xfrm>
              <a:off x="6753225" y="5400675"/>
              <a:ext cx="406500" cy="92100"/>
            </a:xfrm>
            <a:custGeom>
              <a:rect b="b" l="l" r="r" t="t"/>
              <a:pathLst>
                <a:path extrusionOk="0" h="120000" w="12000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7" name="Google Shape;627;p49"/>
            <p:cNvSpPr/>
            <p:nvPr/>
          </p:nvSpPr>
          <p:spPr>
            <a:xfrm>
              <a:off x="7326313" y="4976813"/>
              <a:ext cx="165000" cy="611100"/>
            </a:xfrm>
            <a:custGeom>
              <a:rect b="b" l="l" r="r" t="t"/>
              <a:pathLst>
                <a:path extrusionOk="0" h="120000" w="12000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8" name="Google Shape;628;p49"/>
            <p:cNvSpPr/>
            <p:nvPr/>
          </p:nvSpPr>
          <p:spPr>
            <a:xfrm>
              <a:off x="7556500" y="3984625"/>
              <a:ext cx="282600" cy="638100"/>
            </a:xfrm>
            <a:custGeom>
              <a:rect b="b" l="l" r="r" t="t"/>
              <a:pathLst>
                <a:path extrusionOk="0" h="120000" w="12000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9" name="Google Shape;629;p49"/>
            <p:cNvSpPr/>
            <p:nvPr/>
          </p:nvSpPr>
          <p:spPr>
            <a:xfrm>
              <a:off x="7732713" y="4075113"/>
              <a:ext cx="662100" cy="1927200"/>
            </a:xfrm>
            <a:custGeom>
              <a:rect b="b" l="l" r="r" t="t"/>
              <a:pathLst>
                <a:path extrusionOk="0" h="120000" w="12000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0" name="Google Shape;630;p49"/>
            <p:cNvSpPr/>
            <p:nvPr/>
          </p:nvSpPr>
          <p:spPr>
            <a:xfrm>
              <a:off x="7886700" y="5111750"/>
              <a:ext cx="65100" cy="58800"/>
            </a:xfrm>
            <a:custGeom>
              <a:rect b="b" l="l" r="r" t="t"/>
              <a:pathLst>
                <a:path extrusionOk="0" h="120000" w="12000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31" name="Google Shape;631;p49"/>
          <p:cNvGrpSpPr/>
          <p:nvPr/>
        </p:nvGrpSpPr>
        <p:grpSpPr>
          <a:xfrm flipH="1" rot="10800000">
            <a:off x="7087421" y="1599747"/>
            <a:ext cx="1436785" cy="1111812"/>
            <a:chOff x="9598025" y="882650"/>
            <a:chExt cx="2266938" cy="1754200"/>
          </a:xfrm>
        </p:grpSpPr>
        <p:sp>
          <p:nvSpPr>
            <p:cNvPr id="632" name="Google Shape;632;p49"/>
            <p:cNvSpPr/>
            <p:nvPr/>
          </p:nvSpPr>
          <p:spPr>
            <a:xfrm>
              <a:off x="10239375" y="1881188"/>
              <a:ext cx="139800" cy="90600"/>
            </a:xfrm>
            <a:custGeom>
              <a:rect b="b" l="l" r="r" t="t"/>
              <a:pathLst>
                <a:path extrusionOk="0" h="120000" w="12000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3" name="Google Shape;633;p49"/>
            <p:cNvSpPr/>
            <p:nvPr/>
          </p:nvSpPr>
          <p:spPr>
            <a:xfrm>
              <a:off x="9598025" y="882650"/>
              <a:ext cx="995400" cy="1546200"/>
            </a:xfrm>
            <a:custGeom>
              <a:rect b="b" l="l" r="r" t="t"/>
              <a:pathLst>
                <a:path extrusionOk="0" h="120000" w="12000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4" name="Google Shape;634;p49"/>
            <p:cNvSpPr/>
            <p:nvPr/>
          </p:nvSpPr>
          <p:spPr>
            <a:xfrm>
              <a:off x="10672763" y="1581150"/>
              <a:ext cx="1192200" cy="1055700"/>
            </a:xfrm>
            <a:custGeom>
              <a:rect b="b" l="l" r="r" t="t"/>
              <a:pathLst>
                <a:path extrusionOk="0" h="120000" w="12000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5" name="Google Shape;635;p49"/>
            <p:cNvSpPr/>
            <p:nvPr/>
          </p:nvSpPr>
          <p:spPr>
            <a:xfrm>
              <a:off x="10914063" y="1881188"/>
              <a:ext cx="679500" cy="531900"/>
            </a:xfrm>
            <a:custGeom>
              <a:rect b="b" l="l" r="r" t="t"/>
              <a:pathLst>
                <a:path extrusionOk="0" h="120000" w="12000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36" name="Google Shape;636;p49"/>
          <p:cNvGrpSpPr/>
          <p:nvPr/>
        </p:nvGrpSpPr>
        <p:grpSpPr>
          <a:xfrm>
            <a:off x="7225029" y="3438757"/>
            <a:ext cx="1436856" cy="1142979"/>
            <a:chOff x="9925050" y="4203700"/>
            <a:chExt cx="2267050" cy="1803375"/>
          </a:xfrm>
        </p:grpSpPr>
        <p:sp>
          <p:nvSpPr>
            <p:cNvPr id="637" name="Google Shape;637;p49"/>
            <p:cNvSpPr/>
            <p:nvPr/>
          </p:nvSpPr>
          <p:spPr>
            <a:xfrm>
              <a:off x="11336338" y="4922838"/>
              <a:ext cx="139800" cy="119100"/>
            </a:xfrm>
            <a:custGeom>
              <a:rect b="b" l="l" r="r" t="t"/>
              <a:pathLst>
                <a:path extrusionOk="0" h="120000" w="12000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8" name="Google Shape;638;p49"/>
            <p:cNvSpPr/>
            <p:nvPr/>
          </p:nvSpPr>
          <p:spPr>
            <a:xfrm>
              <a:off x="11137900" y="4498975"/>
              <a:ext cx="1054200" cy="1508100"/>
            </a:xfrm>
            <a:custGeom>
              <a:rect b="b" l="l" r="r" t="t"/>
              <a:pathLst>
                <a:path extrusionOk="0" h="120000" w="12000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9" name="Google Shape;639;p49"/>
            <p:cNvSpPr/>
            <p:nvPr/>
          </p:nvSpPr>
          <p:spPr>
            <a:xfrm>
              <a:off x="9925050" y="4203700"/>
              <a:ext cx="1133400" cy="1073100"/>
            </a:xfrm>
            <a:custGeom>
              <a:rect b="b" l="l" r="r" t="t"/>
              <a:pathLst>
                <a:path extrusionOk="0" h="120000" w="12000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0" name="Google Shape;640;p49"/>
            <p:cNvSpPr/>
            <p:nvPr/>
          </p:nvSpPr>
          <p:spPr>
            <a:xfrm>
              <a:off x="10421938" y="4832350"/>
              <a:ext cx="139800" cy="27000"/>
            </a:xfrm>
            <a:custGeom>
              <a:rect b="b" l="l" r="r" t="t"/>
              <a:pathLst>
                <a:path extrusionOk="0" h="120000" w="12000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1" name="Google Shape;641;p49"/>
            <p:cNvSpPr/>
            <p:nvPr/>
          </p:nvSpPr>
          <p:spPr>
            <a:xfrm>
              <a:off x="10421938" y="4875213"/>
              <a:ext cx="139800" cy="20700"/>
            </a:xfrm>
            <a:custGeom>
              <a:rect b="b" l="l" r="r" t="t"/>
              <a:pathLst>
                <a:path extrusionOk="0" h="120000" w="12000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2" name="Google Shape;642;p49"/>
            <p:cNvSpPr/>
            <p:nvPr/>
          </p:nvSpPr>
          <p:spPr>
            <a:xfrm>
              <a:off x="10442575" y="4913313"/>
              <a:ext cx="96900" cy="25500"/>
            </a:xfrm>
            <a:custGeom>
              <a:rect b="b" l="l" r="r" t="t"/>
              <a:pathLst>
                <a:path extrusionOk="0" h="120000" w="12000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3" name="Google Shape;643;p49"/>
            <p:cNvSpPr/>
            <p:nvPr/>
          </p:nvSpPr>
          <p:spPr>
            <a:xfrm>
              <a:off x="10480675" y="4333875"/>
              <a:ext cx="22200" cy="90600"/>
            </a:xfrm>
            <a:custGeom>
              <a:rect b="b" l="l" r="r" t="t"/>
              <a:pathLst>
                <a:path extrusionOk="0" h="120000" w="12000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4" name="Google Shape;644;p49"/>
            <p:cNvSpPr/>
            <p:nvPr/>
          </p:nvSpPr>
          <p:spPr>
            <a:xfrm>
              <a:off x="10679113" y="4602163"/>
              <a:ext cx="74700" cy="20700"/>
            </a:xfrm>
            <a:custGeom>
              <a:rect b="b" l="l" r="r" t="t"/>
              <a:pathLst>
                <a:path extrusionOk="0" h="120000" w="12000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5" name="Google Shape;645;p49"/>
            <p:cNvSpPr/>
            <p:nvPr/>
          </p:nvSpPr>
          <p:spPr>
            <a:xfrm>
              <a:off x="10229850" y="4602163"/>
              <a:ext cx="74700" cy="20700"/>
            </a:xfrm>
            <a:custGeom>
              <a:rect b="b" l="l" r="r" t="t"/>
              <a:pathLst>
                <a:path extrusionOk="0" h="120000" w="12000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6" name="Google Shape;646;p49"/>
            <p:cNvSpPr/>
            <p:nvPr/>
          </p:nvSpPr>
          <p:spPr>
            <a:xfrm>
              <a:off x="10282238" y="4402138"/>
              <a:ext cx="81000" cy="81000"/>
            </a:xfrm>
            <a:custGeom>
              <a:rect b="b" l="l" r="r" t="t"/>
              <a:pathLst>
                <a:path extrusionOk="0" h="120000" w="12000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7" name="Google Shape;647;p49"/>
            <p:cNvSpPr/>
            <p:nvPr/>
          </p:nvSpPr>
          <p:spPr>
            <a:xfrm>
              <a:off x="10620375" y="4402138"/>
              <a:ext cx="79500" cy="81000"/>
            </a:xfrm>
            <a:custGeom>
              <a:rect b="b" l="l" r="r" t="t"/>
              <a:pathLst>
                <a:path extrusionOk="0" h="120000" w="12000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8" name="Google Shape;648;p49"/>
            <p:cNvSpPr/>
            <p:nvPr/>
          </p:nvSpPr>
          <p:spPr>
            <a:xfrm>
              <a:off x="10347325" y="4478338"/>
              <a:ext cx="288900" cy="331800"/>
            </a:xfrm>
            <a:custGeom>
              <a:rect b="b" l="l" r="r" t="t"/>
              <a:pathLst>
                <a:path extrusionOk="0" h="120000" w="12000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B0FE"/>
        </a:solidFill>
      </p:bgPr>
    </p:bg>
    <p:spTree>
      <p:nvGrpSpPr>
        <p:cNvPr id="652" name="Shape 652"/>
        <p:cNvGrpSpPr/>
        <p:nvPr/>
      </p:nvGrpSpPr>
      <p:grpSpPr>
        <a:xfrm>
          <a:off x="0" y="0"/>
          <a:ext cx="0" cy="0"/>
          <a:chOff x="0" y="0"/>
          <a:chExt cx="0" cy="0"/>
        </a:xfrm>
      </p:grpSpPr>
      <p:sp>
        <p:nvSpPr>
          <p:cNvPr id="653" name="Google Shape;653;p50"/>
          <p:cNvSpPr txBox="1"/>
          <p:nvPr/>
        </p:nvSpPr>
        <p:spPr>
          <a:xfrm>
            <a:off x="6096175" y="540675"/>
            <a:ext cx="2592000" cy="15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latin typeface="Barlow Light"/>
                <a:ea typeface="Barlow Light"/>
                <a:cs typeface="Barlow Light"/>
                <a:sym typeface="Barlow Light"/>
              </a:rPr>
              <a:t>SlidesCarnival icons are editable shapes. </a:t>
            </a:r>
            <a:endParaRPr sz="900">
              <a:latin typeface="Barlow Light"/>
              <a:ea typeface="Barlow Light"/>
              <a:cs typeface="Barlow Light"/>
              <a:sym typeface="Barlow Light"/>
            </a:endParaRPr>
          </a:p>
          <a:p>
            <a:pPr indent="0" lvl="0" marL="0" rtl="0" algn="l">
              <a:spcBef>
                <a:spcPts val="0"/>
              </a:spcBef>
              <a:spcAft>
                <a:spcPts val="0"/>
              </a:spcAft>
              <a:buClr>
                <a:schemeClr val="dk1"/>
              </a:buClr>
              <a:buSzPts val="1100"/>
              <a:buFont typeface="Arial"/>
              <a:buNone/>
            </a:pPr>
            <a:r>
              <a:t/>
            </a:r>
            <a:endParaRPr sz="900">
              <a:latin typeface="Barlow Light"/>
              <a:ea typeface="Barlow Light"/>
              <a:cs typeface="Barlow Light"/>
              <a:sym typeface="Barlow Light"/>
            </a:endParaRPr>
          </a:p>
          <a:p>
            <a:pPr indent="0" lvl="0" marL="0" rtl="0" algn="l">
              <a:spcBef>
                <a:spcPts val="0"/>
              </a:spcBef>
              <a:spcAft>
                <a:spcPts val="0"/>
              </a:spcAft>
              <a:buClr>
                <a:schemeClr val="dk1"/>
              </a:buClr>
              <a:buSzPts val="1100"/>
              <a:buFont typeface="Arial"/>
              <a:buNone/>
            </a:pPr>
            <a:r>
              <a:rPr lang="en" sz="900">
                <a:latin typeface="Barlow Light"/>
                <a:ea typeface="Barlow Light"/>
                <a:cs typeface="Barlow Light"/>
                <a:sym typeface="Barlow Light"/>
              </a:rPr>
              <a:t>This means that you can:</a:t>
            </a:r>
            <a:endParaRPr sz="900">
              <a:latin typeface="Barlow Light"/>
              <a:ea typeface="Barlow Light"/>
              <a:cs typeface="Barlow Light"/>
              <a:sym typeface="Barlow Light"/>
            </a:endParaRPr>
          </a:p>
          <a:p>
            <a:pPr indent="-285750" lvl="0" marL="457200" rtl="0" algn="l">
              <a:spcBef>
                <a:spcPts val="0"/>
              </a:spcBef>
              <a:spcAft>
                <a:spcPts val="0"/>
              </a:spcAft>
              <a:buSzPts val="900"/>
              <a:buFont typeface="Barlow Light"/>
              <a:buChar char="●"/>
            </a:pPr>
            <a:r>
              <a:rPr lang="en" sz="900">
                <a:latin typeface="Barlow Light"/>
                <a:ea typeface="Barlow Light"/>
                <a:cs typeface="Barlow Light"/>
                <a:sym typeface="Barlow Light"/>
              </a:rPr>
              <a:t>Resize them without losing quality.</a:t>
            </a:r>
            <a:endParaRPr sz="900">
              <a:latin typeface="Barlow Light"/>
              <a:ea typeface="Barlow Light"/>
              <a:cs typeface="Barlow Light"/>
              <a:sym typeface="Barlow Light"/>
            </a:endParaRPr>
          </a:p>
          <a:p>
            <a:pPr indent="-285750" lvl="0" marL="457200" rtl="0" algn="l">
              <a:spcBef>
                <a:spcPts val="0"/>
              </a:spcBef>
              <a:spcAft>
                <a:spcPts val="0"/>
              </a:spcAft>
              <a:buSzPts val="900"/>
              <a:buFont typeface="Barlow Light"/>
              <a:buChar char="●"/>
            </a:pPr>
            <a:r>
              <a:rPr lang="en" sz="900">
                <a:latin typeface="Barlow Light"/>
                <a:ea typeface="Barlow Light"/>
                <a:cs typeface="Barlow Light"/>
                <a:sym typeface="Barlow Light"/>
              </a:rPr>
              <a:t>Change line color, width and style.</a:t>
            </a:r>
            <a:endParaRPr sz="900">
              <a:latin typeface="Barlow Light"/>
              <a:ea typeface="Barlow Light"/>
              <a:cs typeface="Barlow Light"/>
              <a:sym typeface="Barlow Light"/>
            </a:endParaRPr>
          </a:p>
          <a:p>
            <a:pPr indent="0" lvl="0" marL="0" rtl="0" algn="l">
              <a:spcBef>
                <a:spcPts val="0"/>
              </a:spcBef>
              <a:spcAft>
                <a:spcPts val="0"/>
              </a:spcAft>
              <a:buNone/>
            </a:pPr>
            <a:r>
              <a:t/>
            </a:r>
            <a:endParaRPr sz="900">
              <a:latin typeface="Barlow Light"/>
              <a:ea typeface="Barlow Light"/>
              <a:cs typeface="Barlow Light"/>
              <a:sym typeface="Barlow Light"/>
            </a:endParaRPr>
          </a:p>
          <a:p>
            <a:pPr indent="0" lvl="0" marL="0" rtl="0" algn="l">
              <a:spcBef>
                <a:spcPts val="0"/>
              </a:spcBef>
              <a:spcAft>
                <a:spcPts val="0"/>
              </a:spcAft>
              <a:buNone/>
            </a:pPr>
            <a:r>
              <a:rPr lang="en" sz="900">
                <a:latin typeface="Barlow Light"/>
                <a:ea typeface="Barlow Light"/>
                <a:cs typeface="Barlow Light"/>
                <a:sym typeface="Barlow Light"/>
              </a:rPr>
              <a:t>Isn’t that nice? :)</a:t>
            </a:r>
            <a:endParaRPr sz="900">
              <a:latin typeface="Barlow Light"/>
              <a:ea typeface="Barlow Light"/>
              <a:cs typeface="Barlow Light"/>
              <a:sym typeface="Barlow Light"/>
            </a:endParaRPr>
          </a:p>
          <a:p>
            <a:pPr indent="0" lvl="0" marL="0" rtl="0" algn="l">
              <a:spcBef>
                <a:spcPts val="0"/>
              </a:spcBef>
              <a:spcAft>
                <a:spcPts val="0"/>
              </a:spcAft>
              <a:buNone/>
            </a:pPr>
            <a:r>
              <a:t/>
            </a:r>
            <a:endParaRPr sz="900">
              <a:latin typeface="Barlow Light"/>
              <a:ea typeface="Barlow Light"/>
              <a:cs typeface="Barlow Light"/>
              <a:sym typeface="Barlow Light"/>
            </a:endParaRPr>
          </a:p>
          <a:p>
            <a:pPr indent="0" lvl="0" marL="0" rtl="0" algn="l">
              <a:spcBef>
                <a:spcPts val="0"/>
              </a:spcBef>
              <a:spcAft>
                <a:spcPts val="0"/>
              </a:spcAft>
              <a:buNone/>
            </a:pPr>
            <a:r>
              <a:rPr lang="en" sz="900">
                <a:latin typeface="Barlow Light"/>
                <a:ea typeface="Barlow Light"/>
                <a:cs typeface="Barlow Light"/>
                <a:sym typeface="Barlow Light"/>
              </a:rPr>
              <a:t>Examples:</a:t>
            </a:r>
            <a:endParaRPr sz="900">
              <a:latin typeface="Barlow Light"/>
              <a:ea typeface="Barlow Light"/>
              <a:cs typeface="Barlow Light"/>
              <a:sym typeface="Barlow Light"/>
            </a:endParaRPr>
          </a:p>
          <a:p>
            <a:pPr indent="0" lvl="0" marL="0" rtl="0" algn="l">
              <a:spcBef>
                <a:spcPts val="0"/>
              </a:spcBef>
              <a:spcAft>
                <a:spcPts val="0"/>
              </a:spcAft>
              <a:buClr>
                <a:schemeClr val="dk1"/>
              </a:buClr>
              <a:buSzPts val="1100"/>
              <a:buFont typeface="Arial"/>
              <a:buNone/>
            </a:pPr>
            <a:r>
              <a:t/>
            </a:r>
            <a:endParaRPr sz="900">
              <a:latin typeface="Barlow Light"/>
              <a:ea typeface="Barlow Light"/>
              <a:cs typeface="Barlow Light"/>
              <a:sym typeface="Barlow Light"/>
            </a:endParaRPr>
          </a:p>
          <a:p>
            <a:pPr indent="0" lvl="0" marL="0" rtl="0" algn="l">
              <a:spcBef>
                <a:spcPts val="0"/>
              </a:spcBef>
              <a:spcAft>
                <a:spcPts val="0"/>
              </a:spcAft>
              <a:buNone/>
            </a:pPr>
            <a:r>
              <a:t/>
            </a:r>
            <a:endParaRPr sz="900">
              <a:latin typeface="Barlow Light"/>
              <a:ea typeface="Barlow Light"/>
              <a:cs typeface="Barlow Light"/>
              <a:sym typeface="Barlow Light"/>
            </a:endParaRPr>
          </a:p>
        </p:txBody>
      </p:sp>
      <p:grpSp>
        <p:nvGrpSpPr>
          <p:cNvPr id="654" name="Google Shape;654;p50"/>
          <p:cNvGrpSpPr/>
          <p:nvPr/>
        </p:nvGrpSpPr>
        <p:grpSpPr>
          <a:xfrm>
            <a:off x="604182" y="540331"/>
            <a:ext cx="310551" cy="405092"/>
            <a:chOff x="590250" y="244200"/>
            <a:chExt cx="407975" cy="532175"/>
          </a:xfrm>
        </p:grpSpPr>
        <p:sp>
          <p:nvSpPr>
            <p:cNvPr id="655" name="Google Shape;655;p50"/>
            <p:cNvSpPr/>
            <p:nvPr/>
          </p:nvSpPr>
          <p:spPr>
            <a:xfrm>
              <a:off x="623125" y="313625"/>
              <a:ext cx="375100" cy="462750"/>
            </a:xfrm>
            <a:custGeom>
              <a:rect b="b" l="l" r="r" t="t"/>
              <a:pathLst>
                <a:path extrusionOk="0" fill="none" h="18510" w="15004">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50"/>
            <p:cNvSpPr/>
            <p:nvPr/>
          </p:nvSpPr>
          <p:spPr>
            <a:xfrm>
              <a:off x="590250" y="269775"/>
              <a:ext cx="377525" cy="462775"/>
            </a:xfrm>
            <a:custGeom>
              <a:rect b="b" l="l" r="r" t="t"/>
              <a:pathLst>
                <a:path extrusionOk="0" fill="none" h="18511" w="15101">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50"/>
            <p:cNvSpPr/>
            <p:nvPr/>
          </p:nvSpPr>
          <p:spPr>
            <a:xfrm>
              <a:off x="796650" y="274025"/>
              <a:ext cx="45100" cy="45100"/>
            </a:xfrm>
            <a:custGeom>
              <a:rect b="b" l="l" r="r" t="t"/>
              <a:pathLst>
                <a:path extrusionOk="0" fill="none" h="1804" w="1804">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50"/>
            <p:cNvSpPr/>
            <p:nvPr/>
          </p:nvSpPr>
          <p:spPr>
            <a:xfrm>
              <a:off x="713850" y="274025"/>
              <a:ext cx="45075" cy="45100"/>
            </a:xfrm>
            <a:custGeom>
              <a:rect b="b" l="l" r="r" t="t"/>
              <a:pathLst>
                <a:path extrusionOk="0" fill="none" h="1804" w="1803">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50"/>
            <p:cNvSpPr/>
            <p:nvPr/>
          </p:nvSpPr>
          <p:spPr>
            <a:xfrm>
              <a:off x="631050" y="274025"/>
              <a:ext cx="45075" cy="45100"/>
            </a:xfrm>
            <a:custGeom>
              <a:rect b="b" l="l" r="r" t="t"/>
              <a:pathLst>
                <a:path extrusionOk="0" fill="none" h="1804" w="1803">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50"/>
            <p:cNvSpPr/>
            <p:nvPr/>
          </p:nvSpPr>
          <p:spPr>
            <a:xfrm>
              <a:off x="649925" y="590050"/>
              <a:ext cx="133975" cy="25"/>
            </a:xfrm>
            <a:custGeom>
              <a:rect b="b" l="l" r="r" t="t"/>
              <a:pathLst>
                <a:path extrusionOk="0" fill="none" h="1" w="5359">
                  <a:moveTo>
                    <a:pt x="5358" y="0"/>
                  </a:moveTo>
                  <a:lnTo>
                    <a:pt x="0"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50"/>
            <p:cNvSpPr/>
            <p:nvPr/>
          </p:nvSpPr>
          <p:spPr>
            <a:xfrm>
              <a:off x="649925" y="534625"/>
              <a:ext cx="255750" cy="25"/>
            </a:xfrm>
            <a:custGeom>
              <a:rect b="b" l="l" r="r" t="t"/>
              <a:pathLst>
                <a:path extrusionOk="0" fill="none" h="1" w="10230">
                  <a:moveTo>
                    <a:pt x="10229" y="1"/>
                  </a:moveTo>
                  <a:lnTo>
                    <a:pt x="0"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50"/>
            <p:cNvSpPr/>
            <p:nvPr/>
          </p:nvSpPr>
          <p:spPr>
            <a:xfrm>
              <a:off x="649925" y="479825"/>
              <a:ext cx="255750" cy="25"/>
            </a:xfrm>
            <a:custGeom>
              <a:rect b="b" l="l" r="r" t="t"/>
              <a:pathLst>
                <a:path extrusionOk="0" fill="none" h="1" w="10230">
                  <a:moveTo>
                    <a:pt x="10229" y="1"/>
                  </a:moveTo>
                  <a:lnTo>
                    <a:pt x="0"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50"/>
            <p:cNvSpPr/>
            <p:nvPr/>
          </p:nvSpPr>
          <p:spPr>
            <a:xfrm>
              <a:off x="649925" y="424425"/>
              <a:ext cx="255750" cy="25"/>
            </a:xfrm>
            <a:custGeom>
              <a:rect b="b" l="l" r="r" t="t"/>
              <a:pathLst>
                <a:path extrusionOk="0" fill="none" h="1" w="10230">
                  <a:moveTo>
                    <a:pt x="10229" y="1"/>
                  </a:moveTo>
                  <a:lnTo>
                    <a:pt x="0"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50"/>
            <p:cNvSpPr/>
            <p:nvPr/>
          </p:nvSpPr>
          <p:spPr>
            <a:xfrm>
              <a:off x="879475" y="274025"/>
              <a:ext cx="45075" cy="45100"/>
            </a:xfrm>
            <a:custGeom>
              <a:rect b="b" l="l" r="r" t="t"/>
              <a:pathLst>
                <a:path extrusionOk="0" fill="none" h="1804" w="1803">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50"/>
            <p:cNvSpPr/>
            <p:nvPr/>
          </p:nvSpPr>
          <p:spPr>
            <a:xfrm>
              <a:off x="654800" y="244200"/>
              <a:ext cx="25" cy="51175"/>
            </a:xfrm>
            <a:custGeom>
              <a:rect b="b" l="l" r="r" t="t"/>
              <a:pathLst>
                <a:path extrusionOk="0" fill="none" h="2047" w="1">
                  <a:moveTo>
                    <a:pt x="0" y="1"/>
                  </a:moveTo>
                  <a:lnTo>
                    <a:pt x="0" y="2046"/>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50"/>
            <p:cNvSpPr/>
            <p:nvPr/>
          </p:nvSpPr>
          <p:spPr>
            <a:xfrm>
              <a:off x="737600" y="244200"/>
              <a:ext cx="25" cy="51175"/>
            </a:xfrm>
            <a:custGeom>
              <a:rect b="b" l="l" r="r" t="t"/>
              <a:pathLst>
                <a:path extrusionOk="0" fill="none" h="2047" w="1">
                  <a:moveTo>
                    <a:pt x="1" y="1"/>
                  </a:moveTo>
                  <a:lnTo>
                    <a:pt x="1" y="2046"/>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50"/>
            <p:cNvSpPr/>
            <p:nvPr/>
          </p:nvSpPr>
          <p:spPr>
            <a:xfrm>
              <a:off x="820400" y="244200"/>
              <a:ext cx="25" cy="51175"/>
            </a:xfrm>
            <a:custGeom>
              <a:rect b="b" l="l" r="r" t="t"/>
              <a:pathLst>
                <a:path extrusionOk="0" fill="none" h="2047" w="1">
                  <a:moveTo>
                    <a:pt x="1" y="1"/>
                  </a:moveTo>
                  <a:lnTo>
                    <a:pt x="1" y="2046"/>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50"/>
            <p:cNvSpPr/>
            <p:nvPr/>
          </p:nvSpPr>
          <p:spPr>
            <a:xfrm>
              <a:off x="903225" y="244200"/>
              <a:ext cx="25" cy="51175"/>
            </a:xfrm>
            <a:custGeom>
              <a:rect b="b" l="l" r="r" t="t"/>
              <a:pathLst>
                <a:path extrusionOk="0" fill="none" h="2047" w="1">
                  <a:moveTo>
                    <a:pt x="0" y="1"/>
                  </a:moveTo>
                  <a:lnTo>
                    <a:pt x="0" y="2046"/>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9" name="Google Shape;669;p50"/>
          <p:cNvGrpSpPr/>
          <p:nvPr/>
        </p:nvGrpSpPr>
        <p:grpSpPr>
          <a:xfrm>
            <a:off x="1104728" y="600124"/>
            <a:ext cx="337440" cy="280883"/>
            <a:chOff x="1247825" y="322750"/>
            <a:chExt cx="443300" cy="369000"/>
          </a:xfrm>
        </p:grpSpPr>
        <p:sp>
          <p:nvSpPr>
            <p:cNvPr id="670" name="Google Shape;670;p50"/>
            <p:cNvSpPr/>
            <p:nvPr/>
          </p:nvSpPr>
          <p:spPr>
            <a:xfrm>
              <a:off x="1247825" y="322750"/>
              <a:ext cx="443300" cy="369000"/>
            </a:xfrm>
            <a:custGeom>
              <a:rect b="b" l="l" r="r" t="t"/>
              <a:pathLst>
                <a:path extrusionOk="0" fill="none" h="14760" w="17732">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50"/>
            <p:cNvSpPr/>
            <p:nvPr/>
          </p:nvSpPr>
          <p:spPr>
            <a:xfrm>
              <a:off x="1398225" y="386675"/>
              <a:ext cx="142500" cy="25"/>
            </a:xfrm>
            <a:custGeom>
              <a:rect b="b" l="l" r="r" t="t"/>
              <a:pathLst>
                <a:path extrusionOk="0" fill="none" h="1" w="5700">
                  <a:moveTo>
                    <a:pt x="5700" y="1"/>
                  </a:moveTo>
                  <a:lnTo>
                    <a:pt x="1"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50"/>
            <p:cNvSpPr/>
            <p:nvPr/>
          </p:nvSpPr>
          <p:spPr>
            <a:xfrm>
              <a:off x="1370225" y="450000"/>
              <a:ext cx="198500" cy="197900"/>
            </a:xfrm>
            <a:custGeom>
              <a:rect b="b" l="l" r="r" t="t"/>
              <a:pathLst>
                <a:path extrusionOk="0" fill="none" h="7916" w="794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50"/>
            <p:cNvSpPr/>
            <p:nvPr/>
          </p:nvSpPr>
          <p:spPr>
            <a:xfrm>
              <a:off x="1403100" y="482875"/>
              <a:ext cx="132750" cy="132150"/>
            </a:xfrm>
            <a:custGeom>
              <a:rect b="b" l="l" r="r" t="t"/>
              <a:pathLst>
                <a:path extrusionOk="0" fill="none" h="5286" w="531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50"/>
            <p:cNvSpPr/>
            <p:nvPr/>
          </p:nvSpPr>
          <p:spPr>
            <a:xfrm>
              <a:off x="1588800" y="435400"/>
              <a:ext cx="66400" cy="43850"/>
            </a:xfrm>
            <a:custGeom>
              <a:rect b="b" l="l" r="r" t="t"/>
              <a:pathLst>
                <a:path extrusionOk="0" fill="none" h="1754" w="2656">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5" name="Google Shape;675;p50"/>
          <p:cNvGrpSpPr/>
          <p:nvPr/>
        </p:nvGrpSpPr>
        <p:grpSpPr>
          <a:xfrm>
            <a:off x="1623829" y="598734"/>
            <a:ext cx="322597" cy="283661"/>
            <a:chOff x="1929775" y="320925"/>
            <a:chExt cx="423800" cy="372650"/>
          </a:xfrm>
        </p:grpSpPr>
        <p:sp>
          <p:nvSpPr>
            <p:cNvPr id="676" name="Google Shape;676;p50"/>
            <p:cNvSpPr/>
            <p:nvPr/>
          </p:nvSpPr>
          <p:spPr>
            <a:xfrm>
              <a:off x="1929775" y="320925"/>
              <a:ext cx="423800" cy="372650"/>
            </a:xfrm>
            <a:custGeom>
              <a:rect b="b" l="l" r="r" t="t"/>
              <a:pathLst>
                <a:path extrusionOk="0" fill="none" h="14906" w="16952">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50"/>
            <p:cNvSpPr/>
            <p:nvPr/>
          </p:nvSpPr>
          <p:spPr>
            <a:xfrm>
              <a:off x="1954125" y="345275"/>
              <a:ext cx="375100" cy="323950"/>
            </a:xfrm>
            <a:custGeom>
              <a:rect b="b" l="l" r="r" t="t"/>
              <a:pathLst>
                <a:path extrusionOk="0" fill="none" h="12958" w="15004">
                  <a:moveTo>
                    <a:pt x="15003" y="12957"/>
                  </a:moveTo>
                  <a:lnTo>
                    <a:pt x="1" y="12957"/>
                  </a:lnTo>
                  <a:lnTo>
                    <a:pt x="1" y="0"/>
                  </a:lnTo>
                  <a:lnTo>
                    <a:pt x="15003" y="0"/>
                  </a:lnTo>
                  <a:lnTo>
                    <a:pt x="15003" y="12957"/>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50"/>
            <p:cNvSpPr/>
            <p:nvPr/>
          </p:nvSpPr>
          <p:spPr>
            <a:xfrm>
              <a:off x="2162375" y="534625"/>
              <a:ext cx="146750" cy="113275"/>
            </a:xfrm>
            <a:custGeom>
              <a:rect b="b" l="l" r="r" t="t"/>
              <a:pathLst>
                <a:path extrusionOk="0" fill="none" h="4531" w="587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50"/>
            <p:cNvSpPr/>
            <p:nvPr/>
          </p:nvSpPr>
          <p:spPr>
            <a:xfrm>
              <a:off x="1974225" y="468875"/>
              <a:ext cx="232600" cy="179025"/>
            </a:xfrm>
            <a:custGeom>
              <a:rect b="b" l="l" r="r" t="t"/>
              <a:pathLst>
                <a:path extrusionOk="0" fill="none" h="7161" w="9304">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50"/>
            <p:cNvSpPr/>
            <p:nvPr/>
          </p:nvSpPr>
          <p:spPr>
            <a:xfrm>
              <a:off x="2169675" y="396425"/>
              <a:ext cx="97450" cy="97450"/>
            </a:xfrm>
            <a:custGeom>
              <a:rect b="b" l="l" r="r" t="t"/>
              <a:pathLst>
                <a:path extrusionOk="0" fill="none" h="3898" w="3898">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1" name="Google Shape;681;p50"/>
          <p:cNvSpPr/>
          <p:nvPr/>
        </p:nvSpPr>
        <p:spPr>
          <a:xfrm>
            <a:off x="2164700" y="588535"/>
            <a:ext cx="264193" cy="304061"/>
          </a:xfrm>
          <a:custGeom>
            <a:rect b="b" l="l" r="r" t="t"/>
            <a:pathLst>
              <a:path extrusionOk="0" fill="none" h="15978" w="13883">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50"/>
          <p:cNvSpPr/>
          <p:nvPr/>
        </p:nvSpPr>
        <p:spPr>
          <a:xfrm>
            <a:off x="2694458" y="589468"/>
            <a:ext cx="228036" cy="302196"/>
          </a:xfrm>
          <a:custGeom>
            <a:rect b="b" l="l" r="r" t="t"/>
            <a:pathLst>
              <a:path extrusionOk="0" fill="none" h="15880" w="11983">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3" name="Google Shape;683;p50"/>
          <p:cNvGrpSpPr/>
          <p:nvPr/>
        </p:nvGrpSpPr>
        <p:grpSpPr>
          <a:xfrm>
            <a:off x="3679335" y="566745"/>
            <a:ext cx="304994" cy="347621"/>
            <a:chOff x="4630125" y="278900"/>
            <a:chExt cx="400675" cy="456675"/>
          </a:xfrm>
        </p:grpSpPr>
        <p:sp>
          <p:nvSpPr>
            <p:cNvPr id="684" name="Google Shape;684;p50"/>
            <p:cNvSpPr/>
            <p:nvPr/>
          </p:nvSpPr>
          <p:spPr>
            <a:xfrm>
              <a:off x="4659350" y="328825"/>
              <a:ext cx="371450" cy="96850"/>
            </a:xfrm>
            <a:custGeom>
              <a:rect b="b" l="l" r="r" t="t"/>
              <a:pathLst>
                <a:path extrusionOk="0" fill="none" h="3874" w="14858">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50"/>
            <p:cNvSpPr/>
            <p:nvPr/>
          </p:nvSpPr>
          <p:spPr>
            <a:xfrm>
              <a:off x="4630125" y="452425"/>
              <a:ext cx="371450" cy="96850"/>
            </a:xfrm>
            <a:custGeom>
              <a:rect b="b" l="l" r="r" t="t"/>
              <a:pathLst>
                <a:path extrusionOk="0" fill="none" h="3874" w="14858">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50"/>
            <p:cNvSpPr/>
            <p:nvPr/>
          </p:nvSpPr>
          <p:spPr>
            <a:xfrm>
              <a:off x="4808525" y="278900"/>
              <a:ext cx="43875" cy="49950"/>
            </a:xfrm>
            <a:custGeom>
              <a:rect b="b" l="l" r="r" t="t"/>
              <a:pathLst>
                <a:path extrusionOk="0" fill="none" h="1998" w="1755">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50"/>
            <p:cNvSpPr/>
            <p:nvPr/>
          </p:nvSpPr>
          <p:spPr>
            <a:xfrm>
              <a:off x="4808525" y="549250"/>
              <a:ext cx="43875" cy="186325"/>
            </a:xfrm>
            <a:custGeom>
              <a:rect b="b" l="l" r="r" t="t"/>
              <a:pathLst>
                <a:path extrusionOk="0" fill="none" h="7453" w="1755">
                  <a:moveTo>
                    <a:pt x="1" y="0"/>
                  </a:moveTo>
                  <a:lnTo>
                    <a:pt x="1" y="7453"/>
                  </a:lnTo>
                  <a:lnTo>
                    <a:pt x="1754" y="7453"/>
                  </a:lnTo>
                  <a:lnTo>
                    <a:pt x="1754" y="0"/>
                  </a:lnTo>
                  <a:lnTo>
                    <a:pt x="1" y="0"/>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8" name="Google Shape;688;p50"/>
          <p:cNvSpPr/>
          <p:nvPr/>
        </p:nvSpPr>
        <p:spPr>
          <a:xfrm>
            <a:off x="4168770" y="588078"/>
            <a:ext cx="349486" cy="304975"/>
          </a:xfrm>
          <a:custGeom>
            <a:rect b="b" l="l" r="r" t="t"/>
            <a:pathLst>
              <a:path extrusionOk="0" fill="none" h="16026" w="18365">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9" name="Google Shape;689;p50"/>
          <p:cNvGrpSpPr/>
          <p:nvPr/>
        </p:nvGrpSpPr>
        <p:grpSpPr>
          <a:xfrm>
            <a:off x="608826" y="1061734"/>
            <a:ext cx="310532" cy="378678"/>
            <a:chOff x="596350" y="929175"/>
            <a:chExt cx="407950" cy="497475"/>
          </a:xfrm>
        </p:grpSpPr>
        <p:sp>
          <p:nvSpPr>
            <p:cNvPr id="690" name="Google Shape;690;p50"/>
            <p:cNvSpPr/>
            <p:nvPr/>
          </p:nvSpPr>
          <p:spPr>
            <a:xfrm>
              <a:off x="596350" y="953550"/>
              <a:ext cx="387250" cy="473100"/>
            </a:xfrm>
            <a:custGeom>
              <a:rect b="b" l="l" r="r" t="t"/>
              <a:pathLst>
                <a:path extrusionOk="0" fill="none" h="18924" w="1549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50"/>
            <p:cNvSpPr/>
            <p:nvPr/>
          </p:nvSpPr>
          <p:spPr>
            <a:xfrm>
              <a:off x="626775" y="929175"/>
              <a:ext cx="377525" cy="462775"/>
            </a:xfrm>
            <a:custGeom>
              <a:rect b="b" l="l" r="r" t="t"/>
              <a:pathLst>
                <a:path extrusionOk="0" fill="none" h="18511" w="15101">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0"/>
            <p:cNvSpPr/>
            <p:nvPr/>
          </p:nvSpPr>
          <p:spPr>
            <a:xfrm>
              <a:off x="688900" y="1256150"/>
              <a:ext cx="133975" cy="25"/>
            </a:xfrm>
            <a:custGeom>
              <a:rect b="b" l="l" r="r" t="t"/>
              <a:pathLst>
                <a:path extrusionOk="0" fill="none" h="1" w="5359">
                  <a:moveTo>
                    <a:pt x="5358" y="0"/>
                  </a:moveTo>
                  <a:lnTo>
                    <a:pt x="0"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50"/>
            <p:cNvSpPr/>
            <p:nvPr/>
          </p:nvSpPr>
          <p:spPr>
            <a:xfrm>
              <a:off x="688900" y="1201350"/>
              <a:ext cx="255750" cy="25"/>
            </a:xfrm>
            <a:custGeom>
              <a:rect b="b" l="l" r="r" t="t"/>
              <a:pathLst>
                <a:path extrusionOk="0" fill="none" h="1" w="10230">
                  <a:moveTo>
                    <a:pt x="10229" y="1"/>
                  </a:moveTo>
                  <a:lnTo>
                    <a:pt x="0"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50"/>
            <p:cNvSpPr/>
            <p:nvPr/>
          </p:nvSpPr>
          <p:spPr>
            <a:xfrm>
              <a:off x="688900" y="1145950"/>
              <a:ext cx="255750" cy="25"/>
            </a:xfrm>
            <a:custGeom>
              <a:rect b="b" l="l" r="r" t="t"/>
              <a:pathLst>
                <a:path extrusionOk="0" fill="none" h="1" w="10230">
                  <a:moveTo>
                    <a:pt x="10229" y="0"/>
                  </a:moveTo>
                  <a:lnTo>
                    <a:pt x="0"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0"/>
            <p:cNvSpPr/>
            <p:nvPr/>
          </p:nvSpPr>
          <p:spPr>
            <a:xfrm>
              <a:off x="688900" y="1090525"/>
              <a:ext cx="255750" cy="25"/>
            </a:xfrm>
            <a:custGeom>
              <a:rect b="b" l="l" r="r" t="t"/>
              <a:pathLst>
                <a:path extrusionOk="0" fill="none" h="1" w="10230">
                  <a:moveTo>
                    <a:pt x="10229" y="1"/>
                  </a:moveTo>
                  <a:lnTo>
                    <a:pt x="0"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0"/>
            <p:cNvSpPr/>
            <p:nvPr/>
          </p:nvSpPr>
          <p:spPr>
            <a:xfrm>
              <a:off x="920250" y="929175"/>
              <a:ext cx="84050" cy="84050"/>
            </a:xfrm>
            <a:custGeom>
              <a:rect b="b" l="l" r="r" t="t"/>
              <a:pathLst>
                <a:path extrusionOk="0" fill="none" h="3362" w="3362">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7" name="Google Shape;697;p50"/>
          <p:cNvGrpSpPr/>
          <p:nvPr/>
        </p:nvGrpSpPr>
        <p:grpSpPr>
          <a:xfrm>
            <a:off x="1627064" y="1116902"/>
            <a:ext cx="316126" cy="270683"/>
            <a:chOff x="1934025" y="1001650"/>
            <a:chExt cx="415300" cy="355600"/>
          </a:xfrm>
        </p:grpSpPr>
        <p:sp>
          <p:nvSpPr>
            <p:cNvPr id="698" name="Google Shape;698;p50"/>
            <p:cNvSpPr/>
            <p:nvPr/>
          </p:nvSpPr>
          <p:spPr>
            <a:xfrm>
              <a:off x="1934025" y="1303650"/>
              <a:ext cx="207650" cy="53600"/>
            </a:xfrm>
            <a:custGeom>
              <a:rect b="b" l="l" r="r" t="t"/>
              <a:pathLst>
                <a:path extrusionOk="0" fill="none" h="2144" w="8306">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0"/>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0"/>
            <p:cNvSpPr/>
            <p:nvPr/>
          </p:nvSpPr>
          <p:spPr>
            <a:xfrm>
              <a:off x="1934025" y="1001650"/>
              <a:ext cx="207650" cy="331250"/>
            </a:xfrm>
            <a:custGeom>
              <a:rect b="b" l="l" r="r" t="t"/>
              <a:pathLst>
                <a:path extrusionOk="0" fill="none" h="13250" w="8306">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50"/>
            <p:cNvSpPr/>
            <p:nvPr/>
          </p:nvSpPr>
          <p:spPr>
            <a:xfrm>
              <a:off x="2141650" y="1001650"/>
              <a:ext cx="207675" cy="331250"/>
            </a:xfrm>
            <a:custGeom>
              <a:rect b="b" l="l" r="r" t="t"/>
              <a:pathLst>
                <a:path extrusionOk="0" fill="none" h="13250" w="8307">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2" name="Google Shape;702;p50"/>
          <p:cNvSpPr/>
          <p:nvPr/>
        </p:nvSpPr>
        <p:spPr>
          <a:xfrm>
            <a:off x="2137830" y="1094183"/>
            <a:ext cx="317953" cy="316107"/>
          </a:xfrm>
          <a:custGeom>
            <a:rect b="b" l="l" r="r" t="t"/>
            <a:pathLst>
              <a:path extrusionOk="0" fill="none" h="16611" w="16708">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50"/>
          <p:cNvSpPr/>
          <p:nvPr/>
        </p:nvSpPr>
        <p:spPr>
          <a:xfrm>
            <a:off x="2649966" y="1109940"/>
            <a:ext cx="317040" cy="284594"/>
          </a:xfrm>
          <a:custGeom>
            <a:rect b="b" l="l" r="r" t="t"/>
            <a:pathLst>
              <a:path extrusionOk="0" fill="none" h="14955" w="1666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50"/>
          <p:cNvSpPr/>
          <p:nvPr/>
        </p:nvSpPr>
        <p:spPr>
          <a:xfrm>
            <a:off x="3166269" y="1112261"/>
            <a:ext cx="307772" cy="279950"/>
          </a:xfrm>
          <a:custGeom>
            <a:rect b="b" l="l" r="r" t="t"/>
            <a:pathLst>
              <a:path extrusionOk="0" fill="none" h="14711" w="16173">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50"/>
          <p:cNvSpPr/>
          <p:nvPr/>
        </p:nvSpPr>
        <p:spPr>
          <a:xfrm>
            <a:off x="3688148" y="1115040"/>
            <a:ext cx="287372" cy="274394"/>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6" name="Google Shape;706;p50"/>
          <p:cNvGrpSpPr/>
          <p:nvPr/>
        </p:nvGrpSpPr>
        <p:grpSpPr>
          <a:xfrm>
            <a:off x="4184981" y="1096502"/>
            <a:ext cx="317040" cy="317497"/>
            <a:chOff x="5294400" y="974850"/>
            <a:chExt cx="416500" cy="417100"/>
          </a:xfrm>
        </p:grpSpPr>
        <p:sp>
          <p:nvSpPr>
            <p:cNvPr id="707" name="Google Shape;707;p50"/>
            <p:cNvSpPr/>
            <p:nvPr/>
          </p:nvSpPr>
          <p:spPr>
            <a:xfrm>
              <a:off x="5325450" y="997975"/>
              <a:ext cx="151650" cy="154700"/>
            </a:xfrm>
            <a:custGeom>
              <a:rect b="b" l="l" r="r" t="t"/>
              <a:pathLst>
                <a:path extrusionOk="0" fill="none" h="6188" w="6066">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50"/>
            <p:cNvSpPr/>
            <p:nvPr/>
          </p:nvSpPr>
          <p:spPr>
            <a:xfrm>
              <a:off x="5294400" y="974850"/>
              <a:ext cx="416500" cy="417100"/>
            </a:xfrm>
            <a:custGeom>
              <a:rect b="b" l="l" r="r" t="t"/>
              <a:pathLst>
                <a:path extrusionOk="0" fill="none" h="16684" w="1666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9" name="Google Shape;709;p50"/>
          <p:cNvGrpSpPr/>
          <p:nvPr/>
        </p:nvGrpSpPr>
        <p:grpSpPr>
          <a:xfrm>
            <a:off x="4658657" y="1060821"/>
            <a:ext cx="393046" cy="382846"/>
            <a:chOff x="5916675" y="927975"/>
            <a:chExt cx="516350" cy="502950"/>
          </a:xfrm>
        </p:grpSpPr>
        <p:sp>
          <p:nvSpPr>
            <p:cNvPr id="710" name="Google Shape;710;p50"/>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50"/>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2" name="Google Shape;712;p50"/>
          <p:cNvGrpSpPr/>
          <p:nvPr/>
        </p:nvGrpSpPr>
        <p:grpSpPr>
          <a:xfrm>
            <a:off x="584715" y="1648962"/>
            <a:ext cx="354110" cy="239169"/>
            <a:chOff x="564675" y="1700625"/>
            <a:chExt cx="465200" cy="314200"/>
          </a:xfrm>
        </p:grpSpPr>
        <p:sp>
          <p:nvSpPr>
            <p:cNvPr id="713" name="Google Shape;713;p50"/>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50"/>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50"/>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6" name="Google Shape;716;p50"/>
          <p:cNvGrpSpPr/>
          <p:nvPr/>
        </p:nvGrpSpPr>
        <p:grpSpPr>
          <a:xfrm>
            <a:off x="1096393" y="1590559"/>
            <a:ext cx="354110" cy="346708"/>
            <a:chOff x="1236875" y="1623900"/>
            <a:chExt cx="465200" cy="455475"/>
          </a:xfrm>
        </p:grpSpPr>
        <p:sp>
          <p:nvSpPr>
            <p:cNvPr id="717" name="Google Shape;717;p50"/>
            <p:cNvSpPr/>
            <p:nvPr/>
          </p:nvSpPr>
          <p:spPr>
            <a:xfrm>
              <a:off x="1236875" y="1623900"/>
              <a:ext cx="465200" cy="445125"/>
            </a:xfrm>
            <a:custGeom>
              <a:rect b="b" l="l" r="r" t="t"/>
              <a:pathLst>
                <a:path extrusionOk="0" fill="none" h="17805" w="18608">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50"/>
            <p:cNvSpPr/>
            <p:nvPr/>
          </p:nvSpPr>
          <p:spPr>
            <a:xfrm>
              <a:off x="1244800" y="2078750"/>
              <a:ext cx="449375" cy="625"/>
            </a:xfrm>
            <a:custGeom>
              <a:rect b="b" l="l" r="r" t="t"/>
              <a:pathLst>
                <a:path extrusionOk="0" fill="none" h="25" w="17975">
                  <a:moveTo>
                    <a:pt x="0" y="0"/>
                  </a:moveTo>
                  <a:lnTo>
                    <a:pt x="0" y="0"/>
                  </a:lnTo>
                  <a:lnTo>
                    <a:pt x="98" y="0"/>
                  </a:lnTo>
                  <a:lnTo>
                    <a:pt x="171" y="24"/>
                  </a:lnTo>
                  <a:lnTo>
                    <a:pt x="17804" y="24"/>
                  </a:lnTo>
                  <a:lnTo>
                    <a:pt x="17804" y="24"/>
                  </a:lnTo>
                  <a:lnTo>
                    <a:pt x="17877" y="0"/>
                  </a:lnTo>
                  <a:lnTo>
                    <a:pt x="17974"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50"/>
            <p:cNvSpPr/>
            <p:nvPr/>
          </p:nvSpPr>
          <p:spPr>
            <a:xfrm>
              <a:off x="1236875" y="1791950"/>
              <a:ext cx="465200" cy="171725"/>
            </a:xfrm>
            <a:custGeom>
              <a:rect b="b" l="l" r="r" t="t"/>
              <a:pathLst>
                <a:path extrusionOk="0" fill="none" h="6869" w="18608">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50"/>
            <p:cNvSpPr/>
            <p:nvPr/>
          </p:nvSpPr>
          <p:spPr>
            <a:xfrm>
              <a:off x="1330025" y="1750550"/>
              <a:ext cx="278900" cy="110850"/>
            </a:xfrm>
            <a:custGeom>
              <a:rect b="b" l="l" r="r" t="t"/>
              <a:pathLst>
                <a:path extrusionOk="0" fill="none" h="4434" w="11156">
                  <a:moveTo>
                    <a:pt x="1" y="4433"/>
                  </a:moveTo>
                  <a:lnTo>
                    <a:pt x="1" y="1"/>
                  </a:lnTo>
                  <a:lnTo>
                    <a:pt x="11155" y="1"/>
                  </a:lnTo>
                  <a:lnTo>
                    <a:pt x="11155" y="443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50"/>
            <p:cNvSpPr/>
            <p:nvPr/>
          </p:nvSpPr>
          <p:spPr>
            <a:xfrm>
              <a:off x="1402500" y="1810225"/>
              <a:ext cx="133975" cy="25"/>
            </a:xfrm>
            <a:custGeom>
              <a:rect b="b" l="l" r="r" t="t"/>
              <a:pathLst>
                <a:path extrusionOk="0" fill="none" h="1" w="5359">
                  <a:moveTo>
                    <a:pt x="0" y="0"/>
                  </a:moveTo>
                  <a:lnTo>
                    <a:pt x="5358"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50"/>
            <p:cNvSpPr/>
            <p:nvPr/>
          </p:nvSpPr>
          <p:spPr>
            <a:xfrm>
              <a:off x="1402500" y="1844325"/>
              <a:ext cx="133975" cy="25"/>
            </a:xfrm>
            <a:custGeom>
              <a:rect b="b" l="l" r="r" t="t"/>
              <a:pathLst>
                <a:path extrusionOk="0" fill="none" h="1" w="5359">
                  <a:moveTo>
                    <a:pt x="0" y="0"/>
                  </a:moveTo>
                  <a:lnTo>
                    <a:pt x="5358"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50"/>
            <p:cNvSpPr/>
            <p:nvPr/>
          </p:nvSpPr>
          <p:spPr>
            <a:xfrm>
              <a:off x="1402500" y="1878425"/>
              <a:ext cx="85250" cy="25"/>
            </a:xfrm>
            <a:custGeom>
              <a:rect b="b" l="l" r="r" t="t"/>
              <a:pathLst>
                <a:path extrusionOk="0" fill="none" h="1" w="3410">
                  <a:moveTo>
                    <a:pt x="0" y="0"/>
                  </a:moveTo>
                  <a:lnTo>
                    <a:pt x="3410"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4" name="Google Shape;724;p50"/>
          <p:cNvGrpSpPr/>
          <p:nvPr/>
        </p:nvGrpSpPr>
        <p:grpSpPr>
          <a:xfrm>
            <a:off x="1619185" y="1597981"/>
            <a:ext cx="331883" cy="331864"/>
            <a:chOff x="1923675" y="1633650"/>
            <a:chExt cx="436000" cy="435975"/>
          </a:xfrm>
        </p:grpSpPr>
        <p:sp>
          <p:nvSpPr>
            <p:cNvPr id="725" name="Google Shape;725;p50"/>
            <p:cNvSpPr/>
            <p:nvPr/>
          </p:nvSpPr>
          <p:spPr>
            <a:xfrm>
              <a:off x="2209250" y="1633650"/>
              <a:ext cx="150425" cy="150425"/>
            </a:xfrm>
            <a:custGeom>
              <a:rect b="b" l="l" r="r" t="t"/>
              <a:pathLst>
                <a:path extrusionOk="0" fill="none" h="6017" w="6017">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50"/>
            <p:cNvSpPr/>
            <p:nvPr/>
          </p:nvSpPr>
          <p:spPr>
            <a:xfrm>
              <a:off x="2019900" y="1757250"/>
              <a:ext cx="261825" cy="261850"/>
            </a:xfrm>
            <a:custGeom>
              <a:rect b="b" l="l" r="r" t="t"/>
              <a:pathLst>
                <a:path extrusionOk="0" fill="none" h="10474" w="10473">
                  <a:moveTo>
                    <a:pt x="10473" y="1"/>
                  </a:moveTo>
                  <a:lnTo>
                    <a:pt x="0" y="1047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50"/>
            <p:cNvSpPr/>
            <p:nvPr/>
          </p:nvSpPr>
          <p:spPr>
            <a:xfrm>
              <a:off x="1923675" y="1681150"/>
              <a:ext cx="388500" cy="388475"/>
            </a:xfrm>
            <a:custGeom>
              <a:rect b="b" l="l" r="r" t="t"/>
              <a:pathLst>
                <a:path extrusionOk="0" fill="none" h="15539" w="1554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50"/>
            <p:cNvSpPr/>
            <p:nvPr/>
          </p:nvSpPr>
          <p:spPr>
            <a:xfrm>
              <a:off x="1974225" y="1711575"/>
              <a:ext cx="261825" cy="261850"/>
            </a:xfrm>
            <a:custGeom>
              <a:rect b="b" l="l" r="r" t="t"/>
              <a:pathLst>
                <a:path extrusionOk="0" fill="none" h="10474" w="10473">
                  <a:moveTo>
                    <a:pt x="0" y="10474"/>
                  </a:moveTo>
                  <a:lnTo>
                    <a:pt x="10473"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50"/>
            <p:cNvSpPr/>
            <p:nvPr/>
          </p:nvSpPr>
          <p:spPr>
            <a:xfrm>
              <a:off x="1934650" y="2014200"/>
              <a:ext cx="44475" cy="44475"/>
            </a:xfrm>
            <a:custGeom>
              <a:rect b="b" l="l" r="r" t="t"/>
              <a:pathLst>
                <a:path extrusionOk="0" fill="none" h="1779" w="1779">
                  <a:moveTo>
                    <a:pt x="1778" y="1778"/>
                  </a:moveTo>
                  <a:lnTo>
                    <a:pt x="0"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50"/>
            <p:cNvSpPr/>
            <p:nvPr/>
          </p:nvSpPr>
          <p:spPr>
            <a:xfrm>
              <a:off x="1944375" y="1947225"/>
              <a:ext cx="101725" cy="101700"/>
            </a:xfrm>
            <a:custGeom>
              <a:rect b="b" l="l" r="r" t="t"/>
              <a:pathLst>
                <a:path extrusionOk="0" fill="none" h="4068" w="4069">
                  <a:moveTo>
                    <a:pt x="1" y="49"/>
                  </a:moveTo>
                  <a:lnTo>
                    <a:pt x="1" y="49"/>
                  </a:lnTo>
                  <a:lnTo>
                    <a:pt x="25" y="0"/>
                  </a:lnTo>
                  <a:lnTo>
                    <a:pt x="25" y="0"/>
                  </a:lnTo>
                  <a:lnTo>
                    <a:pt x="4068" y="4043"/>
                  </a:lnTo>
                  <a:lnTo>
                    <a:pt x="4068" y="4043"/>
                  </a:lnTo>
                  <a:lnTo>
                    <a:pt x="4068" y="4043"/>
                  </a:lnTo>
                  <a:lnTo>
                    <a:pt x="4020" y="4068"/>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 name="Google Shape;731;p50"/>
          <p:cNvGrpSpPr/>
          <p:nvPr/>
        </p:nvGrpSpPr>
        <p:grpSpPr>
          <a:xfrm>
            <a:off x="2129475" y="1596591"/>
            <a:ext cx="334643" cy="334643"/>
            <a:chOff x="2594050" y="1631825"/>
            <a:chExt cx="439625" cy="439625"/>
          </a:xfrm>
        </p:grpSpPr>
        <p:sp>
          <p:nvSpPr>
            <p:cNvPr id="732" name="Google Shape;732;p50"/>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50"/>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50"/>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50"/>
            <p:cNvSpPr/>
            <p:nvPr/>
          </p:nvSpPr>
          <p:spPr>
            <a:xfrm>
              <a:off x="2801675" y="1740825"/>
              <a:ext cx="49950" cy="49950"/>
            </a:xfrm>
            <a:custGeom>
              <a:rect b="b" l="l" r="r" t="t"/>
              <a:pathLst>
                <a:path extrusionOk="0" fill="none" h="1998" w="1998">
                  <a:moveTo>
                    <a:pt x="1" y="1997"/>
                  </a:moveTo>
                  <a:lnTo>
                    <a:pt x="1998"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6" name="Google Shape;736;p50"/>
          <p:cNvSpPr/>
          <p:nvPr/>
        </p:nvSpPr>
        <p:spPr>
          <a:xfrm>
            <a:off x="2655979" y="1611420"/>
            <a:ext cx="304994" cy="304994"/>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7" name="Google Shape;737;p50"/>
          <p:cNvGrpSpPr/>
          <p:nvPr/>
        </p:nvGrpSpPr>
        <p:grpSpPr>
          <a:xfrm>
            <a:off x="3184346" y="1571567"/>
            <a:ext cx="271615" cy="384691"/>
            <a:chOff x="3979850" y="1598950"/>
            <a:chExt cx="356825" cy="505375"/>
          </a:xfrm>
        </p:grpSpPr>
        <p:sp>
          <p:nvSpPr>
            <p:cNvPr id="738" name="Google Shape;738;p50"/>
            <p:cNvSpPr/>
            <p:nvPr/>
          </p:nvSpPr>
          <p:spPr>
            <a:xfrm>
              <a:off x="3979850" y="1602600"/>
              <a:ext cx="44475" cy="501725"/>
            </a:xfrm>
            <a:custGeom>
              <a:rect b="b" l="l" r="r" t="t"/>
              <a:pathLst>
                <a:path extrusionOk="0" fill="none" h="20069" w="1779">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50"/>
            <p:cNvSpPr/>
            <p:nvPr/>
          </p:nvSpPr>
          <p:spPr>
            <a:xfrm>
              <a:off x="4037075" y="1598950"/>
              <a:ext cx="299600" cy="228950"/>
            </a:xfrm>
            <a:custGeom>
              <a:rect b="b" l="l" r="r" t="t"/>
              <a:pathLst>
                <a:path extrusionOk="0" fill="none" h="9158" w="11984">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0" name="Google Shape;740;p50"/>
          <p:cNvGrpSpPr/>
          <p:nvPr/>
        </p:nvGrpSpPr>
        <p:grpSpPr>
          <a:xfrm>
            <a:off x="3652921" y="1654062"/>
            <a:ext cx="357821" cy="219701"/>
            <a:chOff x="4595425" y="1707325"/>
            <a:chExt cx="470075" cy="288625"/>
          </a:xfrm>
        </p:grpSpPr>
        <p:sp>
          <p:nvSpPr>
            <p:cNvPr id="741" name="Google Shape;741;p50"/>
            <p:cNvSpPr/>
            <p:nvPr/>
          </p:nvSpPr>
          <p:spPr>
            <a:xfrm>
              <a:off x="4809750" y="1707325"/>
              <a:ext cx="41425" cy="41425"/>
            </a:xfrm>
            <a:custGeom>
              <a:rect b="b" l="l" r="r" t="t"/>
              <a:pathLst>
                <a:path extrusionOk="0" fill="none" h="1657" w="1657">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50"/>
            <p:cNvSpPr/>
            <p:nvPr/>
          </p:nvSpPr>
          <p:spPr>
            <a:xfrm>
              <a:off x="5024075" y="1761525"/>
              <a:ext cx="41425" cy="41425"/>
            </a:xfrm>
            <a:custGeom>
              <a:rect b="b" l="l" r="r" t="t"/>
              <a:pathLst>
                <a:path extrusionOk="0" fill="none" h="1657" w="1657">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50"/>
            <p:cNvSpPr/>
            <p:nvPr/>
          </p:nvSpPr>
          <p:spPr>
            <a:xfrm>
              <a:off x="4628900" y="1760300"/>
              <a:ext cx="403100" cy="177825"/>
            </a:xfrm>
            <a:custGeom>
              <a:rect b="b" l="l" r="r" t="t"/>
              <a:pathLst>
                <a:path extrusionOk="0" fill="none" h="7113" w="16124">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50"/>
            <p:cNvSpPr/>
            <p:nvPr/>
          </p:nvSpPr>
          <p:spPr>
            <a:xfrm>
              <a:off x="4595425" y="1761525"/>
              <a:ext cx="41425" cy="41425"/>
            </a:xfrm>
            <a:custGeom>
              <a:rect b="b" l="l" r="r" t="t"/>
              <a:pathLst>
                <a:path extrusionOk="0" fill="none" h="1657" w="1657">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50"/>
            <p:cNvSpPr/>
            <p:nvPr/>
          </p:nvSpPr>
          <p:spPr>
            <a:xfrm>
              <a:off x="4667275" y="1951475"/>
              <a:ext cx="326375" cy="44475"/>
            </a:xfrm>
            <a:custGeom>
              <a:rect b="b" l="l" r="r" t="t"/>
              <a:pathLst>
                <a:path extrusionOk="0" fill="none" h="1779" w="13055">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6" name="Google Shape;746;p50"/>
          <p:cNvGrpSpPr/>
          <p:nvPr/>
        </p:nvGrpSpPr>
        <p:grpSpPr>
          <a:xfrm>
            <a:off x="4181746" y="1600302"/>
            <a:ext cx="323529" cy="327221"/>
            <a:chOff x="5290150" y="1636700"/>
            <a:chExt cx="425025" cy="429875"/>
          </a:xfrm>
        </p:grpSpPr>
        <p:sp>
          <p:nvSpPr>
            <p:cNvPr id="747" name="Google Shape;747;p50"/>
            <p:cNvSpPr/>
            <p:nvPr/>
          </p:nvSpPr>
          <p:spPr>
            <a:xfrm>
              <a:off x="5396700" y="1939925"/>
              <a:ext cx="211900" cy="126650"/>
            </a:xfrm>
            <a:custGeom>
              <a:rect b="b" l="l" r="r" t="t"/>
              <a:pathLst>
                <a:path extrusionOk="0" fill="none" h="5066" w="8476">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50"/>
            <p:cNvSpPr/>
            <p:nvPr/>
          </p:nvSpPr>
          <p:spPr>
            <a:xfrm>
              <a:off x="5290150" y="1636700"/>
              <a:ext cx="425025" cy="294100"/>
            </a:xfrm>
            <a:custGeom>
              <a:rect b="b" l="l" r="r" t="t"/>
              <a:pathLst>
                <a:path extrusionOk="0" fill="none" h="11764" w="17001">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9" name="Google Shape;749;p50"/>
          <p:cNvGrpSpPr/>
          <p:nvPr/>
        </p:nvGrpSpPr>
        <p:grpSpPr>
          <a:xfrm>
            <a:off x="4692492" y="1590559"/>
            <a:ext cx="325375" cy="341151"/>
            <a:chOff x="5961125" y="1623900"/>
            <a:chExt cx="427450" cy="448175"/>
          </a:xfrm>
        </p:grpSpPr>
        <p:sp>
          <p:nvSpPr>
            <p:cNvPr id="750" name="Google Shape;750;p50"/>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50"/>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50"/>
            <p:cNvSpPr/>
            <p:nvPr/>
          </p:nvSpPr>
          <p:spPr>
            <a:xfrm>
              <a:off x="6107250" y="1824850"/>
              <a:ext cx="84650" cy="8465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50"/>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50"/>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50"/>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50"/>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7" name="Google Shape;757;p50"/>
          <p:cNvGrpSpPr/>
          <p:nvPr/>
        </p:nvGrpSpPr>
        <p:grpSpPr>
          <a:xfrm>
            <a:off x="5193038" y="1599370"/>
            <a:ext cx="347621" cy="329086"/>
            <a:chOff x="6618700" y="1635475"/>
            <a:chExt cx="456675" cy="432325"/>
          </a:xfrm>
        </p:grpSpPr>
        <p:sp>
          <p:nvSpPr>
            <p:cNvPr id="758" name="Google Shape;758;p50"/>
            <p:cNvSpPr/>
            <p:nvPr/>
          </p:nvSpPr>
          <p:spPr>
            <a:xfrm>
              <a:off x="6663775" y="1904000"/>
              <a:ext cx="117525" cy="163800"/>
            </a:xfrm>
            <a:custGeom>
              <a:rect b="b" l="l" r="r" t="t"/>
              <a:pathLst>
                <a:path extrusionOk="0" fill="none" h="6552" w="4701">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50"/>
            <p:cNvSpPr/>
            <p:nvPr/>
          </p:nvSpPr>
          <p:spPr>
            <a:xfrm>
              <a:off x="7046125" y="1775525"/>
              <a:ext cx="29250" cy="99275"/>
            </a:xfrm>
            <a:custGeom>
              <a:rect b="b" l="l" r="r" t="t"/>
              <a:pathLst>
                <a:path extrusionOk="0" fill="none" h="3971" w="117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50"/>
            <p:cNvSpPr/>
            <p:nvPr/>
          </p:nvSpPr>
          <p:spPr>
            <a:xfrm>
              <a:off x="6618700" y="1751775"/>
              <a:ext cx="96850" cy="146750"/>
            </a:xfrm>
            <a:custGeom>
              <a:rect b="b" l="l" r="r" t="t"/>
              <a:pathLst>
                <a:path extrusionOk="0" fill="none" h="5870" w="3874">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50"/>
            <p:cNvSpPr/>
            <p:nvPr/>
          </p:nvSpPr>
          <p:spPr>
            <a:xfrm>
              <a:off x="6721600" y="1660450"/>
              <a:ext cx="278900" cy="329425"/>
            </a:xfrm>
            <a:custGeom>
              <a:rect b="b" l="l" r="r" t="t"/>
              <a:pathLst>
                <a:path extrusionOk="0" fill="none" h="13177" w="11156">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50"/>
            <p:cNvSpPr/>
            <p:nvPr/>
          </p:nvSpPr>
          <p:spPr>
            <a:xfrm>
              <a:off x="7006550" y="1635475"/>
              <a:ext cx="34750" cy="378750"/>
            </a:xfrm>
            <a:custGeom>
              <a:rect b="b" l="l" r="r" t="t"/>
              <a:pathLst>
                <a:path extrusionOk="0" fill="none" h="15150" w="139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3" name="Google Shape;763;p50"/>
          <p:cNvGrpSpPr/>
          <p:nvPr/>
        </p:nvGrpSpPr>
        <p:grpSpPr>
          <a:xfrm>
            <a:off x="624107" y="2127738"/>
            <a:ext cx="275326" cy="295707"/>
            <a:chOff x="616425" y="2329600"/>
            <a:chExt cx="361700" cy="388475"/>
          </a:xfrm>
        </p:grpSpPr>
        <p:sp>
          <p:nvSpPr>
            <p:cNvPr id="764" name="Google Shape;764;p50"/>
            <p:cNvSpPr/>
            <p:nvPr/>
          </p:nvSpPr>
          <p:spPr>
            <a:xfrm>
              <a:off x="616425" y="2329600"/>
              <a:ext cx="361700" cy="388475"/>
            </a:xfrm>
            <a:custGeom>
              <a:rect b="b" l="l" r="r" t="t"/>
              <a:pathLst>
                <a:path extrusionOk="0" fill="none" h="15539" w="14468">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50"/>
            <p:cNvSpPr/>
            <p:nvPr/>
          </p:nvSpPr>
          <p:spPr>
            <a:xfrm>
              <a:off x="704725" y="2545750"/>
              <a:ext cx="185125" cy="25"/>
            </a:xfrm>
            <a:custGeom>
              <a:rect b="b" l="l" r="r" t="t"/>
              <a:pathLst>
                <a:path extrusionOk="0" fill="none" h="1" w="7405">
                  <a:moveTo>
                    <a:pt x="7404" y="0"/>
                  </a:moveTo>
                  <a:lnTo>
                    <a:pt x="0"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50"/>
            <p:cNvSpPr/>
            <p:nvPr/>
          </p:nvSpPr>
          <p:spPr>
            <a:xfrm>
              <a:off x="811875" y="2626125"/>
              <a:ext cx="31075" cy="31075"/>
            </a:xfrm>
            <a:custGeom>
              <a:rect b="b" l="l" r="r" t="t"/>
              <a:pathLst>
                <a:path extrusionOk="0" fill="none" h="1243" w="1243">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50"/>
            <p:cNvSpPr/>
            <p:nvPr/>
          </p:nvSpPr>
          <p:spPr>
            <a:xfrm>
              <a:off x="751000" y="2568275"/>
              <a:ext cx="54200" cy="53600"/>
            </a:xfrm>
            <a:custGeom>
              <a:rect b="b" l="l" r="r" t="t"/>
              <a:pathLst>
                <a:path extrusionOk="0" fill="none" h="2144" w="2168">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50"/>
            <p:cNvSpPr/>
            <p:nvPr/>
          </p:nvSpPr>
          <p:spPr>
            <a:xfrm>
              <a:off x="769875" y="2662650"/>
              <a:ext cx="23775" cy="23775"/>
            </a:xfrm>
            <a:custGeom>
              <a:rect b="b" l="l" r="r" t="t"/>
              <a:pathLst>
                <a:path extrusionOk="0" fill="none" h="951" w="951">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50"/>
            <p:cNvSpPr/>
            <p:nvPr/>
          </p:nvSpPr>
          <p:spPr>
            <a:xfrm>
              <a:off x="799700" y="2503125"/>
              <a:ext cx="24375" cy="23775"/>
            </a:xfrm>
            <a:custGeom>
              <a:rect b="b" l="l" r="r" t="t"/>
              <a:pathLst>
                <a:path extrusionOk="0" fill="none" h="951" w="975">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50"/>
            <p:cNvSpPr/>
            <p:nvPr/>
          </p:nvSpPr>
          <p:spPr>
            <a:xfrm>
              <a:off x="766825" y="2388050"/>
              <a:ext cx="60925" cy="25"/>
            </a:xfrm>
            <a:custGeom>
              <a:rect b="b" l="l" r="r" t="t"/>
              <a:pathLst>
                <a:path extrusionOk="0" fill="none" h="1" w="2437">
                  <a:moveTo>
                    <a:pt x="2436" y="0"/>
                  </a:moveTo>
                  <a:lnTo>
                    <a:pt x="1"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50"/>
            <p:cNvSpPr/>
            <p:nvPr/>
          </p:nvSpPr>
          <p:spPr>
            <a:xfrm>
              <a:off x="769875" y="2456250"/>
              <a:ext cx="31075" cy="31075"/>
            </a:xfrm>
            <a:custGeom>
              <a:rect b="b" l="l" r="r" t="t"/>
              <a:pathLst>
                <a:path extrusionOk="0" fill="none" h="1243" w="1243">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2" name="Google Shape;772;p50"/>
          <p:cNvGrpSpPr/>
          <p:nvPr/>
        </p:nvGrpSpPr>
        <p:grpSpPr>
          <a:xfrm>
            <a:off x="1128383" y="2130516"/>
            <a:ext cx="290150" cy="290150"/>
            <a:chOff x="1278900" y="2333250"/>
            <a:chExt cx="381175" cy="381175"/>
          </a:xfrm>
        </p:grpSpPr>
        <p:sp>
          <p:nvSpPr>
            <p:cNvPr id="773" name="Google Shape;773;p50"/>
            <p:cNvSpPr/>
            <p:nvPr/>
          </p:nvSpPr>
          <p:spPr>
            <a:xfrm>
              <a:off x="1278900" y="2333250"/>
              <a:ext cx="381175" cy="381175"/>
            </a:xfrm>
            <a:custGeom>
              <a:rect b="b" l="l" r="r" t="t"/>
              <a:pathLst>
                <a:path extrusionOk="0" fill="none" h="15247" w="15247">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50"/>
            <p:cNvSpPr/>
            <p:nvPr/>
          </p:nvSpPr>
          <p:spPr>
            <a:xfrm>
              <a:off x="1525475"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50"/>
            <p:cNvSpPr/>
            <p:nvPr/>
          </p:nvSpPr>
          <p:spPr>
            <a:xfrm>
              <a:off x="1369600"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0"/>
            <p:cNvSpPr/>
            <p:nvPr/>
          </p:nvSpPr>
          <p:spPr>
            <a:xfrm>
              <a:off x="1369600" y="2604200"/>
              <a:ext cx="199750" cy="40825"/>
            </a:xfrm>
            <a:custGeom>
              <a:rect b="b" l="l" r="r" t="t"/>
              <a:pathLst>
                <a:path extrusionOk="0" fill="none" h="1633" w="799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7" name="Google Shape;777;p50"/>
          <p:cNvGrpSpPr/>
          <p:nvPr/>
        </p:nvGrpSpPr>
        <p:grpSpPr>
          <a:xfrm>
            <a:off x="1640042" y="2130516"/>
            <a:ext cx="290169" cy="290150"/>
            <a:chOff x="1951075" y="2333250"/>
            <a:chExt cx="381200" cy="381175"/>
          </a:xfrm>
        </p:grpSpPr>
        <p:sp>
          <p:nvSpPr>
            <p:cNvPr id="778" name="Google Shape;778;p50"/>
            <p:cNvSpPr/>
            <p:nvPr/>
          </p:nvSpPr>
          <p:spPr>
            <a:xfrm>
              <a:off x="1951075" y="2333250"/>
              <a:ext cx="381200" cy="381175"/>
            </a:xfrm>
            <a:custGeom>
              <a:rect b="b" l="l" r="r" t="t"/>
              <a:pathLst>
                <a:path extrusionOk="0" fill="none" h="15247" w="15248">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50"/>
            <p:cNvSpPr/>
            <p:nvPr/>
          </p:nvSpPr>
          <p:spPr>
            <a:xfrm>
              <a:off x="2197675" y="2503125"/>
              <a:ext cx="43875" cy="47525"/>
            </a:xfrm>
            <a:custGeom>
              <a:rect b="b" l="l" r="r" t="t"/>
              <a:pathLst>
                <a:path extrusionOk="0" fill="none" h="1901" w="1755">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50"/>
            <p:cNvSpPr/>
            <p:nvPr/>
          </p:nvSpPr>
          <p:spPr>
            <a:xfrm>
              <a:off x="2041800"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0"/>
            <p:cNvSpPr/>
            <p:nvPr/>
          </p:nvSpPr>
          <p:spPr>
            <a:xfrm>
              <a:off x="2041800" y="2584100"/>
              <a:ext cx="199750" cy="41425"/>
            </a:xfrm>
            <a:custGeom>
              <a:rect b="b" l="l" r="r" t="t"/>
              <a:pathLst>
                <a:path extrusionOk="0" fill="none" h="1657" w="799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2" name="Google Shape;782;p50"/>
          <p:cNvGrpSpPr/>
          <p:nvPr/>
        </p:nvGrpSpPr>
        <p:grpSpPr>
          <a:xfrm>
            <a:off x="2151721" y="2130516"/>
            <a:ext cx="290150" cy="290150"/>
            <a:chOff x="2623275" y="2333250"/>
            <a:chExt cx="381175" cy="381175"/>
          </a:xfrm>
        </p:grpSpPr>
        <p:sp>
          <p:nvSpPr>
            <p:cNvPr id="783" name="Google Shape;783;p50"/>
            <p:cNvSpPr/>
            <p:nvPr/>
          </p:nvSpPr>
          <p:spPr>
            <a:xfrm>
              <a:off x="2623275" y="2333250"/>
              <a:ext cx="381175" cy="381175"/>
            </a:xfrm>
            <a:custGeom>
              <a:rect b="b" l="l" r="r" t="t"/>
              <a:pathLst>
                <a:path extrusionOk="0" fill="none" h="15247" w="15247">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50"/>
            <p:cNvSpPr/>
            <p:nvPr/>
          </p:nvSpPr>
          <p:spPr>
            <a:xfrm>
              <a:off x="2869875" y="2503125"/>
              <a:ext cx="43875" cy="47525"/>
            </a:xfrm>
            <a:custGeom>
              <a:rect b="b" l="l" r="r" t="t"/>
              <a:pathLst>
                <a:path extrusionOk="0" fill="none" h="1901" w="1755">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50"/>
            <p:cNvSpPr/>
            <p:nvPr/>
          </p:nvSpPr>
          <p:spPr>
            <a:xfrm>
              <a:off x="2714000" y="2503125"/>
              <a:ext cx="43875" cy="47525"/>
            </a:xfrm>
            <a:custGeom>
              <a:rect b="b" l="l" r="r" t="t"/>
              <a:pathLst>
                <a:path extrusionOk="0" fill="none" h="1901" w="1755">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50"/>
            <p:cNvSpPr/>
            <p:nvPr/>
          </p:nvSpPr>
          <p:spPr>
            <a:xfrm>
              <a:off x="2810200" y="2595675"/>
              <a:ext cx="99875" cy="31075"/>
            </a:xfrm>
            <a:custGeom>
              <a:rect b="b" l="l" r="r" t="t"/>
              <a:pathLst>
                <a:path extrusionOk="0" fill="none" h="1243" w="3995">
                  <a:moveTo>
                    <a:pt x="1" y="1242"/>
                  </a:moveTo>
                  <a:lnTo>
                    <a:pt x="3995"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7" name="Google Shape;787;p50"/>
          <p:cNvGrpSpPr/>
          <p:nvPr/>
        </p:nvGrpSpPr>
        <p:grpSpPr>
          <a:xfrm>
            <a:off x="2731070" y="2080467"/>
            <a:ext cx="154809" cy="386556"/>
            <a:chOff x="3384375" y="2267500"/>
            <a:chExt cx="203375" cy="507825"/>
          </a:xfrm>
        </p:grpSpPr>
        <p:sp>
          <p:nvSpPr>
            <p:cNvPr id="788" name="Google Shape;788;p50"/>
            <p:cNvSpPr/>
            <p:nvPr/>
          </p:nvSpPr>
          <p:spPr>
            <a:xfrm>
              <a:off x="3384375" y="2373425"/>
              <a:ext cx="203375" cy="401900"/>
            </a:xfrm>
            <a:custGeom>
              <a:rect b="b" l="l" r="r" t="t"/>
              <a:pathLst>
                <a:path extrusionOk="0" fill="none" h="16076" w="8135">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50"/>
            <p:cNvSpPr/>
            <p:nvPr/>
          </p:nvSpPr>
          <p:spPr>
            <a:xfrm>
              <a:off x="3443425" y="2267500"/>
              <a:ext cx="85275" cy="93775"/>
            </a:xfrm>
            <a:custGeom>
              <a:rect b="b" l="l" r="r" t="t"/>
              <a:pathLst>
                <a:path extrusionOk="0" fill="none" h="3751" w="3411">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0" name="Google Shape;790;p50"/>
          <p:cNvGrpSpPr/>
          <p:nvPr/>
        </p:nvGrpSpPr>
        <p:grpSpPr>
          <a:xfrm>
            <a:off x="3768319" y="2129584"/>
            <a:ext cx="127006" cy="288305"/>
            <a:chOff x="4747025" y="2332025"/>
            <a:chExt cx="166850" cy="378750"/>
          </a:xfrm>
        </p:grpSpPr>
        <p:sp>
          <p:nvSpPr>
            <p:cNvPr id="791" name="Google Shape;791;p50"/>
            <p:cNvSpPr/>
            <p:nvPr/>
          </p:nvSpPr>
          <p:spPr>
            <a:xfrm>
              <a:off x="4747025" y="2427025"/>
              <a:ext cx="166850" cy="283750"/>
            </a:xfrm>
            <a:custGeom>
              <a:rect b="b" l="l" r="r" t="t"/>
              <a:pathLst>
                <a:path extrusionOk="0" fill="none" h="11350" w="6674">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50"/>
            <p:cNvSpPr/>
            <p:nvPr/>
          </p:nvSpPr>
          <p:spPr>
            <a:xfrm>
              <a:off x="4792100" y="2332025"/>
              <a:ext cx="76725" cy="84050"/>
            </a:xfrm>
            <a:custGeom>
              <a:rect b="b" l="l" r="r" t="t"/>
              <a:pathLst>
                <a:path extrusionOk="0" fill="none" h="3362" w="3069">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3" name="Google Shape;793;p50"/>
          <p:cNvGrpSpPr/>
          <p:nvPr/>
        </p:nvGrpSpPr>
        <p:grpSpPr>
          <a:xfrm>
            <a:off x="3254338" y="2082313"/>
            <a:ext cx="131631" cy="382846"/>
            <a:chOff x="4071800" y="2269925"/>
            <a:chExt cx="172925" cy="502950"/>
          </a:xfrm>
        </p:grpSpPr>
        <p:sp>
          <p:nvSpPr>
            <p:cNvPr id="794" name="Google Shape;794;p50"/>
            <p:cNvSpPr/>
            <p:nvPr/>
          </p:nvSpPr>
          <p:spPr>
            <a:xfrm>
              <a:off x="4118075" y="2269925"/>
              <a:ext cx="80375" cy="91350"/>
            </a:xfrm>
            <a:custGeom>
              <a:rect b="b" l="l" r="r" t="t"/>
              <a:pathLst>
                <a:path extrusionOk="0" fill="none" h="3654" w="3215">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50"/>
            <p:cNvSpPr/>
            <p:nvPr/>
          </p:nvSpPr>
          <p:spPr>
            <a:xfrm>
              <a:off x="4071800" y="2372825"/>
              <a:ext cx="172925" cy="400050"/>
            </a:xfrm>
            <a:custGeom>
              <a:rect b="b" l="l" r="r" t="t"/>
              <a:pathLst>
                <a:path extrusionOk="0" fill="none" h="16002" w="6917">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6" name="Google Shape;796;p50"/>
          <p:cNvSpPr/>
          <p:nvPr/>
        </p:nvSpPr>
        <p:spPr>
          <a:xfrm>
            <a:off x="4198438" y="2122644"/>
            <a:ext cx="290150" cy="305907"/>
          </a:xfrm>
          <a:custGeom>
            <a:rect b="b" l="l" r="r" t="t"/>
            <a:pathLst>
              <a:path extrusionOk="0" fill="none" h="16075" w="15247">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7" name="Google Shape;797;p50"/>
          <p:cNvGrpSpPr/>
          <p:nvPr/>
        </p:nvGrpSpPr>
        <p:grpSpPr>
          <a:xfrm>
            <a:off x="4701303" y="2128194"/>
            <a:ext cx="313329" cy="294794"/>
            <a:chOff x="5972700" y="2330200"/>
            <a:chExt cx="411625" cy="387275"/>
          </a:xfrm>
        </p:grpSpPr>
        <p:sp>
          <p:nvSpPr>
            <p:cNvPr id="798" name="Google Shape;798;p50"/>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50"/>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0" name="Google Shape;800;p50"/>
          <p:cNvGrpSpPr/>
          <p:nvPr/>
        </p:nvGrpSpPr>
        <p:grpSpPr>
          <a:xfrm>
            <a:off x="712177" y="2606494"/>
            <a:ext cx="99203" cy="361532"/>
            <a:chOff x="732125" y="2958550"/>
            <a:chExt cx="130325" cy="474950"/>
          </a:xfrm>
        </p:grpSpPr>
        <p:sp>
          <p:nvSpPr>
            <p:cNvPr id="801" name="Google Shape;801;p50"/>
            <p:cNvSpPr/>
            <p:nvPr/>
          </p:nvSpPr>
          <p:spPr>
            <a:xfrm>
              <a:off x="732125" y="2958550"/>
              <a:ext cx="130325" cy="474950"/>
            </a:xfrm>
            <a:custGeom>
              <a:rect b="b" l="l" r="r" t="t"/>
              <a:pathLst>
                <a:path extrusionOk="0" fill="none" h="18998" w="5213">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50"/>
            <p:cNvSpPr/>
            <p:nvPr/>
          </p:nvSpPr>
          <p:spPr>
            <a:xfrm>
              <a:off x="756475" y="3090675"/>
              <a:ext cx="81625" cy="318475"/>
            </a:xfrm>
            <a:custGeom>
              <a:rect b="b" l="l" r="r" t="t"/>
              <a:pathLst>
                <a:path extrusionOk="0" fill="none" h="12739" w="3265">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0"/>
            <p:cNvSpPr/>
            <p:nvPr/>
          </p:nvSpPr>
          <p:spPr>
            <a:xfrm>
              <a:off x="802750" y="3129050"/>
              <a:ext cx="13425" cy="25"/>
            </a:xfrm>
            <a:custGeom>
              <a:rect b="b" l="l" r="r" t="t"/>
              <a:pathLst>
                <a:path extrusionOk="0" fill="none" h="1" w="537">
                  <a:moveTo>
                    <a:pt x="536" y="0"/>
                  </a:moveTo>
                  <a:lnTo>
                    <a:pt x="0"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50"/>
            <p:cNvSpPr/>
            <p:nvPr/>
          </p:nvSpPr>
          <p:spPr>
            <a:xfrm>
              <a:off x="802750" y="3162525"/>
              <a:ext cx="13425" cy="25"/>
            </a:xfrm>
            <a:custGeom>
              <a:rect b="b" l="l" r="r" t="t"/>
              <a:pathLst>
                <a:path extrusionOk="0" fill="none" h="1" w="537">
                  <a:moveTo>
                    <a:pt x="536" y="1"/>
                  </a:moveTo>
                  <a:lnTo>
                    <a:pt x="0"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50"/>
            <p:cNvSpPr/>
            <p:nvPr/>
          </p:nvSpPr>
          <p:spPr>
            <a:xfrm>
              <a:off x="802750" y="3196025"/>
              <a:ext cx="13425" cy="25"/>
            </a:xfrm>
            <a:custGeom>
              <a:rect b="b" l="l" r="r" t="t"/>
              <a:pathLst>
                <a:path extrusionOk="0" fill="none" h="1" w="537">
                  <a:moveTo>
                    <a:pt x="536" y="0"/>
                  </a:moveTo>
                  <a:lnTo>
                    <a:pt x="0"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50"/>
            <p:cNvSpPr/>
            <p:nvPr/>
          </p:nvSpPr>
          <p:spPr>
            <a:xfrm>
              <a:off x="802750" y="3229500"/>
              <a:ext cx="13425" cy="25"/>
            </a:xfrm>
            <a:custGeom>
              <a:rect b="b" l="l" r="r" t="t"/>
              <a:pathLst>
                <a:path extrusionOk="0" fill="none" h="1" w="537">
                  <a:moveTo>
                    <a:pt x="536" y="1"/>
                  </a:moveTo>
                  <a:lnTo>
                    <a:pt x="0"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50"/>
            <p:cNvSpPr/>
            <p:nvPr/>
          </p:nvSpPr>
          <p:spPr>
            <a:xfrm>
              <a:off x="802750" y="3263000"/>
              <a:ext cx="13425" cy="25"/>
            </a:xfrm>
            <a:custGeom>
              <a:rect b="b" l="l" r="r" t="t"/>
              <a:pathLst>
                <a:path extrusionOk="0" fill="none" h="1" w="537">
                  <a:moveTo>
                    <a:pt x="536" y="0"/>
                  </a:moveTo>
                  <a:lnTo>
                    <a:pt x="0"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0"/>
            <p:cNvSpPr/>
            <p:nvPr/>
          </p:nvSpPr>
          <p:spPr>
            <a:xfrm>
              <a:off x="802750" y="3296475"/>
              <a:ext cx="13425" cy="25"/>
            </a:xfrm>
            <a:custGeom>
              <a:rect b="b" l="l" r="r" t="t"/>
              <a:pathLst>
                <a:path extrusionOk="0" fill="none" h="1" w="537">
                  <a:moveTo>
                    <a:pt x="536" y="1"/>
                  </a:moveTo>
                  <a:lnTo>
                    <a:pt x="0"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9" name="Google Shape;809;p50"/>
          <p:cNvSpPr/>
          <p:nvPr/>
        </p:nvSpPr>
        <p:spPr>
          <a:xfrm>
            <a:off x="1633097" y="2592134"/>
            <a:ext cx="304061" cy="390267"/>
          </a:xfrm>
          <a:custGeom>
            <a:rect b="b" l="l" r="r" t="t"/>
            <a:pathLst>
              <a:path extrusionOk="0" fill="none" h="20508" w="15978">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50"/>
          <p:cNvSpPr/>
          <p:nvPr/>
        </p:nvSpPr>
        <p:spPr>
          <a:xfrm>
            <a:off x="1160810" y="2592134"/>
            <a:ext cx="225277" cy="390267"/>
          </a:xfrm>
          <a:custGeom>
            <a:rect b="b" l="l" r="r" t="t"/>
            <a:pathLst>
              <a:path extrusionOk="0" fill="none" h="20508" w="11838">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1" name="Google Shape;811;p50"/>
          <p:cNvGrpSpPr/>
          <p:nvPr/>
        </p:nvGrpSpPr>
        <p:grpSpPr>
          <a:xfrm>
            <a:off x="2121140" y="2618084"/>
            <a:ext cx="351332" cy="332797"/>
            <a:chOff x="2583100" y="2973775"/>
            <a:chExt cx="461550" cy="437200"/>
          </a:xfrm>
        </p:grpSpPr>
        <p:sp>
          <p:nvSpPr>
            <p:cNvPr id="812" name="Google Shape;812;p50"/>
            <p:cNvSpPr/>
            <p:nvPr/>
          </p:nvSpPr>
          <p:spPr>
            <a:xfrm>
              <a:off x="2701225" y="3315975"/>
              <a:ext cx="225300" cy="95000"/>
            </a:xfrm>
            <a:custGeom>
              <a:rect b="b" l="l" r="r" t="t"/>
              <a:pathLst>
                <a:path extrusionOk="0" fill="none" h="3800" w="9012">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0"/>
            <p:cNvSpPr/>
            <p:nvPr/>
          </p:nvSpPr>
          <p:spPr>
            <a:xfrm>
              <a:off x="2583100" y="2973775"/>
              <a:ext cx="461550" cy="336125"/>
            </a:xfrm>
            <a:custGeom>
              <a:rect b="b" l="l" r="r" t="t"/>
              <a:pathLst>
                <a:path extrusionOk="0" fill="none" h="13445" w="18462">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4" name="Google Shape;814;p50"/>
          <p:cNvSpPr/>
          <p:nvPr/>
        </p:nvSpPr>
        <p:spPr>
          <a:xfrm>
            <a:off x="3670526" y="2625970"/>
            <a:ext cx="322597" cy="322597"/>
          </a:xfrm>
          <a:custGeom>
            <a:rect b="b" l="l" r="r" t="t"/>
            <a:pathLst>
              <a:path extrusionOk="0" fill="none" h="16952" w="16952">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5" name="Google Shape;815;p50"/>
          <p:cNvGrpSpPr/>
          <p:nvPr/>
        </p:nvGrpSpPr>
        <p:grpSpPr>
          <a:xfrm>
            <a:off x="4149300" y="2643584"/>
            <a:ext cx="393978" cy="292929"/>
            <a:chOff x="5247525" y="3007275"/>
            <a:chExt cx="517575" cy="384825"/>
          </a:xfrm>
        </p:grpSpPr>
        <p:sp>
          <p:nvSpPr>
            <p:cNvPr id="816" name="Google Shape;816;p50"/>
            <p:cNvSpPr/>
            <p:nvPr/>
          </p:nvSpPr>
          <p:spPr>
            <a:xfrm>
              <a:off x="5247525" y="3007275"/>
              <a:ext cx="348900" cy="348900"/>
            </a:xfrm>
            <a:custGeom>
              <a:rect b="b" l="l" r="r" t="t"/>
              <a:pathLst>
                <a:path extrusionOk="0" fill="none" h="13956" w="13956">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50"/>
            <p:cNvSpPr/>
            <p:nvPr/>
          </p:nvSpPr>
          <p:spPr>
            <a:xfrm>
              <a:off x="5566575" y="3193575"/>
              <a:ext cx="198525" cy="198525"/>
            </a:xfrm>
            <a:custGeom>
              <a:rect b="b" l="l" r="r" t="t"/>
              <a:pathLst>
                <a:path extrusionOk="0" fill="none" h="7941" w="7941">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8" name="Google Shape;818;p50"/>
          <p:cNvGrpSpPr/>
          <p:nvPr/>
        </p:nvGrpSpPr>
        <p:grpSpPr>
          <a:xfrm>
            <a:off x="3163032" y="2626895"/>
            <a:ext cx="310532" cy="317040"/>
            <a:chOff x="3951850" y="2985350"/>
            <a:chExt cx="407950" cy="416500"/>
          </a:xfrm>
        </p:grpSpPr>
        <p:sp>
          <p:nvSpPr>
            <p:cNvPr id="819" name="Google Shape;819;p50"/>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50"/>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50"/>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50"/>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3" name="Google Shape;823;p50"/>
          <p:cNvGrpSpPr/>
          <p:nvPr/>
        </p:nvGrpSpPr>
        <p:grpSpPr>
          <a:xfrm>
            <a:off x="587969" y="3160819"/>
            <a:ext cx="359667" cy="276239"/>
            <a:chOff x="568950" y="3686775"/>
            <a:chExt cx="472500" cy="362900"/>
          </a:xfrm>
        </p:grpSpPr>
        <p:sp>
          <p:nvSpPr>
            <p:cNvPr id="824" name="Google Shape;824;p50"/>
            <p:cNvSpPr/>
            <p:nvPr/>
          </p:nvSpPr>
          <p:spPr>
            <a:xfrm>
              <a:off x="568950" y="3686775"/>
              <a:ext cx="472500" cy="362900"/>
            </a:xfrm>
            <a:custGeom>
              <a:rect b="b" l="l" r="r" t="t"/>
              <a:pathLst>
                <a:path extrusionOk="0" fill="none" h="14516" w="1890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50"/>
            <p:cNvSpPr/>
            <p:nvPr/>
          </p:nvSpPr>
          <p:spPr>
            <a:xfrm>
              <a:off x="645650" y="3820725"/>
              <a:ext cx="34125" cy="34125"/>
            </a:xfrm>
            <a:custGeom>
              <a:rect b="b" l="l" r="r" t="t"/>
              <a:pathLst>
                <a:path extrusionOk="0" fill="none" h="1365" w="1365">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50"/>
            <p:cNvSpPr/>
            <p:nvPr/>
          </p:nvSpPr>
          <p:spPr>
            <a:xfrm>
              <a:off x="747950" y="3753750"/>
              <a:ext cx="85275" cy="12200"/>
            </a:xfrm>
            <a:custGeom>
              <a:rect b="b" l="l" r="r" t="t"/>
              <a:pathLst>
                <a:path extrusionOk="0" fill="none" h="488" w="3411">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7" name="Google Shape;827;p50"/>
          <p:cNvSpPr/>
          <p:nvPr/>
        </p:nvSpPr>
        <p:spPr>
          <a:xfrm>
            <a:off x="4732819" y="2611145"/>
            <a:ext cx="244726" cy="352264"/>
          </a:xfrm>
          <a:custGeom>
            <a:rect b="b" l="l" r="r" t="t"/>
            <a:pathLst>
              <a:path extrusionOk="0" fill="none" h="18511" w="1286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8" name="Google Shape;828;p50"/>
          <p:cNvGrpSpPr/>
          <p:nvPr/>
        </p:nvGrpSpPr>
        <p:grpSpPr>
          <a:xfrm>
            <a:off x="1102426" y="3183998"/>
            <a:ext cx="342064" cy="229901"/>
            <a:chOff x="1244800" y="3717225"/>
            <a:chExt cx="449375" cy="302025"/>
          </a:xfrm>
        </p:grpSpPr>
        <p:sp>
          <p:nvSpPr>
            <p:cNvPr id="829" name="Google Shape;829;p50"/>
            <p:cNvSpPr/>
            <p:nvPr/>
          </p:nvSpPr>
          <p:spPr>
            <a:xfrm>
              <a:off x="1244800" y="3717225"/>
              <a:ext cx="449375" cy="302025"/>
            </a:xfrm>
            <a:custGeom>
              <a:rect b="b" l="l" r="r" t="t"/>
              <a:pathLst>
                <a:path extrusionOk="0" fill="none" h="12081" w="17975">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50"/>
            <p:cNvSpPr/>
            <p:nvPr/>
          </p:nvSpPr>
          <p:spPr>
            <a:xfrm>
              <a:off x="1244800" y="3795150"/>
              <a:ext cx="449375" cy="25"/>
            </a:xfrm>
            <a:custGeom>
              <a:rect b="b" l="l" r="r" t="t"/>
              <a:pathLst>
                <a:path extrusionOk="0" fill="none" h="1" w="17975">
                  <a:moveTo>
                    <a:pt x="17974" y="1"/>
                  </a:moveTo>
                  <a:lnTo>
                    <a:pt x="0"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50"/>
            <p:cNvSpPr/>
            <p:nvPr/>
          </p:nvSpPr>
          <p:spPr>
            <a:xfrm>
              <a:off x="1244800" y="3853000"/>
              <a:ext cx="449375" cy="25"/>
            </a:xfrm>
            <a:custGeom>
              <a:rect b="b" l="l" r="r" t="t"/>
              <a:pathLst>
                <a:path extrusionOk="0" fill="none" h="1" w="17975">
                  <a:moveTo>
                    <a:pt x="0" y="0"/>
                  </a:moveTo>
                  <a:lnTo>
                    <a:pt x="17974"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50"/>
            <p:cNvSpPr/>
            <p:nvPr/>
          </p:nvSpPr>
          <p:spPr>
            <a:xfrm>
              <a:off x="1302625" y="3893800"/>
              <a:ext cx="161375" cy="25"/>
            </a:xfrm>
            <a:custGeom>
              <a:rect b="b" l="l" r="r" t="t"/>
              <a:pathLst>
                <a:path extrusionOk="0" fill="none" h="1" w="6455">
                  <a:moveTo>
                    <a:pt x="6455" y="0"/>
                  </a:moveTo>
                  <a:lnTo>
                    <a:pt x="1"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50"/>
            <p:cNvSpPr/>
            <p:nvPr/>
          </p:nvSpPr>
          <p:spPr>
            <a:xfrm>
              <a:off x="1302625" y="3933975"/>
              <a:ext cx="110250" cy="25"/>
            </a:xfrm>
            <a:custGeom>
              <a:rect b="b" l="l" r="r" t="t"/>
              <a:pathLst>
                <a:path extrusionOk="0" fill="none" h="1" w="4410">
                  <a:moveTo>
                    <a:pt x="4409" y="1"/>
                  </a:moveTo>
                  <a:lnTo>
                    <a:pt x="1"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50"/>
            <p:cNvSpPr/>
            <p:nvPr/>
          </p:nvSpPr>
          <p:spPr>
            <a:xfrm>
              <a:off x="1572975" y="3899875"/>
              <a:ext cx="62125" cy="40225"/>
            </a:xfrm>
            <a:custGeom>
              <a:rect b="b" l="l" r="r" t="t"/>
              <a:pathLst>
                <a:path extrusionOk="0" fill="none" h="1609" w="2485">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5" name="Google Shape;835;p50"/>
          <p:cNvGrpSpPr/>
          <p:nvPr/>
        </p:nvGrpSpPr>
        <p:grpSpPr>
          <a:xfrm>
            <a:off x="1618729" y="3166376"/>
            <a:ext cx="332797" cy="260026"/>
            <a:chOff x="1923075" y="3694075"/>
            <a:chExt cx="437200" cy="341600"/>
          </a:xfrm>
        </p:grpSpPr>
        <p:sp>
          <p:nvSpPr>
            <p:cNvPr id="836" name="Google Shape;836;p50"/>
            <p:cNvSpPr/>
            <p:nvPr/>
          </p:nvSpPr>
          <p:spPr>
            <a:xfrm>
              <a:off x="2247600" y="3983300"/>
              <a:ext cx="52400" cy="52375"/>
            </a:xfrm>
            <a:custGeom>
              <a:rect b="b" l="l" r="r" t="t"/>
              <a:pathLst>
                <a:path extrusionOk="0" fill="none" h="2095" w="2096">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50"/>
            <p:cNvSpPr/>
            <p:nvPr/>
          </p:nvSpPr>
          <p:spPr>
            <a:xfrm>
              <a:off x="2035100" y="3983300"/>
              <a:ext cx="52400" cy="52375"/>
            </a:xfrm>
            <a:custGeom>
              <a:rect b="b" l="l" r="r" t="t"/>
              <a:pathLst>
                <a:path extrusionOk="0" fill="none" h="2095" w="2096">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50"/>
            <p:cNvSpPr/>
            <p:nvPr/>
          </p:nvSpPr>
          <p:spPr>
            <a:xfrm>
              <a:off x="1923075" y="3694075"/>
              <a:ext cx="437200" cy="280100"/>
            </a:xfrm>
            <a:custGeom>
              <a:rect b="b" l="l" r="r" t="t"/>
              <a:pathLst>
                <a:path extrusionOk="0" fill="none" h="11204" w="17488">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50"/>
            <p:cNvSpPr/>
            <p:nvPr/>
          </p:nvSpPr>
          <p:spPr>
            <a:xfrm>
              <a:off x="2261000" y="3781750"/>
              <a:ext cx="48725" cy="108400"/>
            </a:xfrm>
            <a:custGeom>
              <a:rect b="b" l="l" r="r" t="t"/>
              <a:pathLst>
                <a:path extrusionOk="0" fill="none" h="4336" w="1949">
                  <a:moveTo>
                    <a:pt x="1" y="4336"/>
                  </a:moveTo>
                  <a:lnTo>
                    <a:pt x="1949"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50"/>
            <p:cNvSpPr/>
            <p:nvPr/>
          </p:nvSpPr>
          <p:spPr>
            <a:xfrm>
              <a:off x="2225675" y="3780550"/>
              <a:ext cx="32300" cy="113875"/>
            </a:xfrm>
            <a:custGeom>
              <a:rect b="b" l="l" r="r" t="t"/>
              <a:pathLst>
                <a:path extrusionOk="0" fill="none" h="4555" w="1292">
                  <a:moveTo>
                    <a:pt x="1" y="4554"/>
                  </a:moveTo>
                  <a:lnTo>
                    <a:pt x="1292"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50"/>
            <p:cNvSpPr/>
            <p:nvPr/>
          </p:nvSpPr>
          <p:spPr>
            <a:xfrm>
              <a:off x="2190375" y="3779325"/>
              <a:ext cx="15850" cy="119350"/>
            </a:xfrm>
            <a:custGeom>
              <a:rect b="b" l="l" r="r" t="t"/>
              <a:pathLst>
                <a:path extrusionOk="0" fill="none" h="4774" w="634">
                  <a:moveTo>
                    <a:pt x="0" y="4774"/>
                  </a:moveTo>
                  <a:lnTo>
                    <a:pt x="634"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50"/>
            <p:cNvSpPr/>
            <p:nvPr/>
          </p:nvSpPr>
          <p:spPr>
            <a:xfrm>
              <a:off x="2154450" y="3777500"/>
              <a:ext cx="1250" cy="126050"/>
            </a:xfrm>
            <a:custGeom>
              <a:rect b="b" l="l" r="r" t="t"/>
              <a:pathLst>
                <a:path extrusionOk="0" fill="none" h="5042" w="50">
                  <a:moveTo>
                    <a:pt x="49" y="5042"/>
                  </a:moveTo>
                  <a:lnTo>
                    <a:pt x="0"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50"/>
            <p:cNvSpPr/>
            <p:nvPr/>
          </p:nvSpPr>
          <p:spPr>
            <a:xfrm>
              <a:off x="2103300" y="3776275"/>
              <a:ext cx="17075" cy="131550"/>
            </a:xfrm>
            <a:custGeom>
              <a:rect b="b" l="l" r="r" t="t"/>
              <a:pathLst>
                <a:path extrusionOk="0" fill="none" h="5262" w="683">
                  <a:moveTo>
                    <a:pt x="683" y="5261"/>
                  </a:moveTo>
                  <a:lnTo>
                    <a:pt x="1"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50"/>
            <p:cNvSpPr/>
            <p:nvPr/>
          </p:nvSpPr>
          <p:spPr>
            <a:xfrm>
              <a:off x="2051550" y="3775050"/>
              <a:ext cx="34125" cy="137025"/>
            </a:xfrm>
            <a:custGeom>
              <a:rect b="b" l="l" r="r" t="t"/>
              <a:pathLst>
                <a:path extrusionOk="0" fill="none" h="5481" w="1365">
                  <a:moveTo>
                    <a:pt x="1364" y="5481"/>
                  </a:moveTo>
                  <a:lnTo>
                    <a:pt x="0"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5" name="Google Shape;845;p50"/>
          <p:cNvGrpSpPr/>
          <p:nvPr/>
        </p:nvGrpSpPr>
        <p:grpSpPr>
          <a:xfrm>
            <a:off x="2133642" y="3162209"/>
            <a:ext cx="326307" cy="267904"/>
            <a:chOff x="2599525" y="3688600"/>
            <a:chExt cx="428675" cy="351950"/>
          </a:xfrm>
        </p:grpSpPr>
        <p:sp>
          <p:nvSpPr>
            <p:cNvPr id="846" name="Google Shape;846;p50"/>
            <p:cNvSpPr/>
            <p:nvPr/>
          </p:nvSpPr>
          <p:spPr>
            <a:xfrm>
              <a:off x="2599525" y="3688600"/>
              <a:ext cx="428675" cy="168675"/>
            </a:xfrm>
            <a:custGeom>
              <a:rect b="b" l="l" r="r" t="t"/>
              <a:pathLst>
                <a:path extrusionOk="0" fill="none" h="6747" w="17147">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50"/>
            <p:cNvSpPr/>
            <p:nvPr/>
          </p:nvSpPr>
          <p:spPr>
            <a:xfrm>
              <a:off x="2792550" y="3862125"/>
              <a:ext cx="42650" cy="23775"/>
            </a:xfrm>
            <a:custGeom>
              <a:rect b="b" l="l" r="r" t="t"/>
              <a:pathLst>
                <a:path extrusionOk="0" fill="none" h="951" w="1706">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50"/>
            <p:cNvSpPr/>
            <p:nvPr/>
          </p:nvSpPr>
          <p:spPr>
            <a:xfrm>
              <a:off x="2599525" y="3852375"/>
              <a:ext cx="428675" cy="188175"/>
            </a:xfrm>
            <a:custGeom>
              <a:rect b="b" l="l" r="r" t="t"/>
              <a:pathLst>
                <a:path extrusionOk="0" fill="none" h="7527" w="17147">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9" name="Google Shape;849;p50"/>
          <p:cNvGrpSpPr/>
          <p:nvPr/>
        </p:nvGrpSpPr>
        <p:grpSpPr>
          <a:xfrm>
            <a:off x="2661078" y="3143673"/>
            <a:ext cx="302215" cy="298029"/>
            <a:chOff x="3292425" y="3664250"/>
            <a:chExt cx="397025" cy="391525"/>
          </a:xfrm>
        </p:grpSpPr>
        <p:sp>
          <p:nvSpPr>
            <p:cNvPr id="850" name="Google Shape;850;p50"/>
            <p:cNvSpPr/>
            <p:nvPr/>
          </p:nvSpPr>
          <p:spPr>
            <a:xfrm>
              <a:off x="3292425" y="3680675"/>
              <a:ext cx="375100" cy="375100"/>
            </a:xfrm>
            <a:custGeom>
              <a:rect b="b" l="l" r="r" t="t"/>
              <a:pathLst>
                <a:path extrusionOk="0" fill="none" h="15004" w="15004">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50"/>
            <p:cNvSpPr/>
            <p:nvPr/>
          </p:nvSpPr>
          <p:spPr>
            <a:xfrm>
              <a:off x="3504325" y="3664250"/>
              <a:ext cx="131525" cy="153450"/>
            </a:xfrm>
            <a:custGeom>
              <a:rect b="b" l="l" r="r" t="t"/>
              <a:pathLst>
                <a:path extrusionOk="0" fill="none" h="6138" w="5261">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50"/>
            <p:cNvSpPr/>
            <p:nvPr/>
          </p:nvSpPr>
          <p:spPr>
            <a:xfrm>
              <a:off x="3501875" y="3749500"/>
              <a:ext cx="187575" cy="96825"/>
            </a:xfrm>
            <a:custGeom>
              <a:rect b="b" l="l" r="r" t="t"/>
              <a:pathLst>
                <a:path extrusionOk="0" fill="none" h="3873" w="7503">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3" name="Google Shape;853;p50"/>
          <p:cNvGrpSpPr/>
          <p:nvPr/>
        </p:nvGrpSpPr>
        <p:grpSpPr>
          <a:xfrm>
            <a:off x="3148189" y="3182133"/>
            <a:ext cx="334662" cy="242880"/>
            <a:chOff x="3932350" y="3714775"/>
            <a:chExt cx="439650" cy="319075"/>
          </a:xfrm>
        </p:grpSpPr>
        <p:sp>
          <p:nvSpPr>
            <p:cNvPr id="854" name="Google Shape;854;p50"/>
            <p:cNvSpPr/>
            <p:nvPr/>
          </p:nvSpPr>
          <p:spPr>
            <a:xfrm>
              <a:off x="3932350" y="3714775"/>
              <a:ext cx="439650" cy="319075"/>
            </a:xfrm>
            <a:custGeom>
              <a:rect b="b" l="l" r="r" t="t"/>
              <a:pathLst>
                <a:path extrusionOk="0" fill="none" h="12763" w="17586">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50"/>
            <p:cNvSpPr/>
            <p:nvPr/>
          </p:nvSpPr>
          <p:spPr>
            <a:xfrm>
              <a:off x="3970100" y="3862750"/>
              <a:ext cx="77350" cy="132750"/>
            </a:xfrm>
            <a:custGeom>
              <a:rect b="b" l="l" r="r" t="t"/>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50"/>
            <p:cNvSpPr/>
            <p:nvPr/>
          </p:nvSpPr>
          <p:spPr>
            <a:xfrm>
              <a:off x="4278800" y="3862750"/>
              <a:ext cx="77350" cy="132750"/>
            </a:xfrm>
            <a:custGeom>
              <a:rect b="b" l="l" r="r" t="t"/>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50"/>
            <p:cNvSpPr/>
            <p:nvPr/>
          </p:nvSpPr>
          <p:spPr>
            <a:xfrm>
              <a:off x="4073000" y="3716600"/>
              <a:ext cx="77350" cy="278900"/>
            </a:xfrm>
            <a:custGeom>
              <a:rect b="b" l="l" r="r" t="t"/>
              <a:pathLst>
                <a:path extrusionOk="0" fill="none" h="11156" w="3094">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50"/>
            <p:cNvSpPr/>
            <p:nvPr/>
          </p:nvSpPr>
          <p:spPr>
            <a:xfrm>
              <a:off x="4175900" y="3787250"/>
              <a:ext cx="77350" cy="208250"/>
            </a:xfrm>
            <a:custGeom>
              <a:rect b="b" l="l" r="r" t="t"/>
              <a:pathLst>
                <a:path extrusionOk="0" fill="none" h="8330" w="3094">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9" name="Google Shape;859;p50"/>
          <p:cNvGrpSpPr/>
          <p:nvPr/>
        </p:nvGrpSpPr>
        <p:grpSpPr>
          <a:xfrm>
            <a:off x="3659867" y="3182133"/>
            <a:ext cx="334643" cy="242880"/>
            <a:chOff x="4604550" y="3714775"/>
            <a:chExt cx="439625" cy="319075"/>
          </a:xfrm>
        </p:grpSpPr>
        <p:sp>
          <p:nvSpPr>
            <p:cNvPr id="860" name="Google Shape;860;p50"/>
            <p:cNvSpPr/>
            <p:nvPr/>
          </p:nvSpPr>
          <p:spPr>
            <a:xfrm>
              <a:off x="4604550" y="3714775"/>
              <a:ext cx="439625" cy="319075"/>
            </a:xfrm>
            <a:custGeom>
              <a:rect b="b" l="l" r="r" t="t"/>
              <a:pathLst>
                <a:path extrusionOk="0" fill="none" h="12763" w="17585">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50"/>
            <p:cNvSpPr/>
            <p:nvPr/>
          </p:nvSpPr>
          <p:spPr>
            <a:xfrm>
              <a:off x="4647175" y="3761675"/>
              <a:ext cx="354400" cy="213725"/>
            </a:xfrm>
            <a:custGeom>
              <a:rect b="b" l="l" r="r" t="t"/>
              <a:pathLst>
                <a:path extrusionOk="0" fill="none" h="8549" w="14176">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2" name="Google Shape;862;p50"/>
          <p:cNvGrpSpPr/>
          <p:nvPr/>
        </p:nvGrpSpPr>
        <p:grpSpPr>
          <a:xfrm>
            <a:off x="4183592" y="3157108"/>
            <a:ext cx="319818" cy="284137"/>
            <a:chOff x="5292575" y="3681900"/>
            <a:chExt cx="420150" cy="373275"/>
          </a:xfrm>
        </p:grpSpPr>
        <p:sp>
          <p:nvSpPr>
            <p:cNvPr id="863" name="Google Shape;863;p50"/>
            <p:cNvSpPr/>
            <p:nvPr/>
          </p:nvSpPr>
          <p:spPr>
            <a:xfrm>
              <a:off x="5292575" y="3706875"/>
              <a:ext cx="420150" cy="266700"/>
            </a:xfrm>
            <a:custGeom>
              <a:rect b="b" l="l" r="r" t="t"/>
              <a:pathLst>
                <a:path extrusionOk="0" fill="none" h="10668" w="16806">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50"/>
            <p:cNvSpPr/>
            <p:nvPr/>
          </p:nvSpPr>
          <p:spPr>
            <a:xfrm>
              <a:off x="5490475" y="3681900"/>
              <a:ext cx="24375" cy="25000"/>
            </a:xfrm>
            <a:custGeom>
              <a:rect b="b" l="l" r="r" t="t"/>
              <a:pathLst>
                <a:path extrusionOk="0" fill="none" h="1000" w="975">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50"/>
            <p:cNvSpPr/>
            <p:nvPr/>
          </p:nvSpPr>
          <p:spPr>
            <a:xfrm>
              <a:off x="5358350" y="3973550"/>
              <a:ext cx="60900" cy="81625"/>
            </a:xfrm>
            <a:custGeom>
              <a:rect b="b" l="l" r="r" t="t"/>
              <a:pathLst>
                <a:path extrusionOk="0" fill="none" h="3265" w="2436">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50"/>
            <p:cNvSpPr/>
            <p:nvPr/>
          </p:nvSpPr>
          <p:spPr>
            <a:xfrm>
              <a:off x="5586050" y="3973550"/>
              <a:ext cx="60925" cy="81625"/>
            </a:xfrm>
            <a:custGeom>
              <a:rect b="b" l="l" r="r" t="t"/>
              <a:pathLst>
                <a:path extrusionOk="0" fill="none" h="3265" w="2437">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50"/>
            <p:cNvSpPr/>
            <p:nvPr/>
          </p:nvSpPr>
          <p:spPr>
            <a:xfrm>
              <a:off x="5316925" y="3731225"/>
              <a:ext cx="371450" cy="218000"/>
            </a:xfrm>
            <a:custGeom>
              <a:rect b="b" l="l" r="r" t="t"/>
              <a:pathLst>
                <a:path extrusionOk="0" fill="none" h="8720" w="14858">
                  <a:moveTo>
                    <a:pt x="1" y="0"/>
                  </a:moveTo>
                  <a:lnTo>
                    <a:pt x="1" y="8719"/>
                  </a:lnTo>
                  <a:lnTo>
                    <a:pt x="14857" y="8719"/>
                  </a:lnTo>
                  <a:lnTo>
                    <a:pt x="14857" y="0"/>
                  </a:lnTo>
                  <a:lnTo>
                    <a:pt x="1" y="0"/>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50"/>
            <p:cNvSpPr/>
            <p:nvPr/>
          </p:nvSpPr>
          <p:spPr>
            <a:xfrm>
              <a:off x="5380250" y="3784800"/>
              <a:ext cx="230200" cy="115725"/>
            </a:xfrm>
            <a:custGeom>
              <a:rect b="b" l="l" r="r" t="t"/>
              <a:pathLst>
                <a:path extrusionOk="0" fill="none" h="4629" w="9208">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50"/>
            <p:cNvSpPr/>
            <p:nvPr/>
          </p:nvSpPr>
          <p:spPr>
            <a:xfrm>
              <a:off x="5547700" y="3779925"/>
              <a:ext cx="68825" cy="68825"/>
            </a:xfrm>
            <a:custGeom>
              <a:rect b="b" l="l" r="r" t="t"/>
              <a:pathLst>
                <a:path extrusionOk="0" fill="none" h="2753" w="2753">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0" name="Google Shape;870;p50"/>
          <p:cNvGrpSpPr/>
          <p:nvPr/>
        </p:nvGrpSpPr>
        <p:grpSpPr>
          <a:xfrm>
            <a:off x="4677192" y="3120951"/>
            <a:ext cx="355975" cy="355975"/>
            <a:chOff x="5941025" y="3634400"/>
            <a:chExt cx="467650" cy="467650"/>
          </a:xfrm>
        </p:grpSpPr>
        <p:sp>
          <p:nvSpPr>
            <p:cNvPr id="871" name="Google Shape;871;p50"/>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50"/>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50"/>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50"/>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50"/>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50"/>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7" name="Google Shape;877;p50"/>
          <p:cNvGrpSpPr/>
          <p:nvPr/>
        </p:nvGrpSpPr>
        <p:grpSpPr>
          <a:xfrm>
            <a:off x="5211593" y="3143673"/>
            <a:ext cx="310532" cy="310551"/>
            <a:chOff x="6643075" y="3664250"/>
            <a:chExt cx="407950" cy="407975"/>
          </a:xfrm>
        </p:grpSpPr>
        <p:sp>
          <p:nvSpPr>
            <p:cNvPr id="878" name="Google Shape;878;p50"/>
            <p:cNvSpPr/>
            <p:nvPr/>
          </p:nvSpPr>
          <p:spPr>
            <a:xfrm>
              <a:off x="6794075" y="3815250"/>
              <a:ext cx="211300" cy="211300"/>
            </a:xfrm>
            <a:custGeom>
              <a:rect b="b" l="l" r="r" t="t"/>
              <a:pathLst>
                <a:path extrusionOk="0" fill="none" h="8452" w="8452">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50"/>
            <p:cNvSpPr/>
            <p:nvPr/>
          </p:nvSpPr>
          <p:spPr>
            <a:xfrm>
              <a:off x="6643075" y="3664250"/>
              <a:ext cx="407950" cy="407975"/>
            </a:xfrm>
            <a:custGeom>
              <a:rect b="b" l="l" r="r" t="t"/>
              <a:pathLst>
                <a:path extrusionOk="0" fill="none" h="16319" w="16318">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0" name="Google Shape;880;p50"/>
          <p:cNvGrpSpPr/>
          <p:nvPr/>
        </p:nvGrpSpPr>
        <p:grpSpPr>
          <a:xfrm>
            <a:off x="593525" y="3642373"/>
            <a:ext cx="336507" cy="336488"/>
            <a:chOff x="576250" y="4319400"/>
            <a:chExt cx="442075" cy="442050"/>
          </a:xfrm>
        </p:grpSpPr>
        <p:sp>
          <p:nvSpPr>
            <p:cNvPr id="881" name="Google Shape;881;p50"/>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50"/>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50"/>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50"/>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5" name="Google Shape;885;p50"/>
          <p:cNvSpPr/>
          <p:nvPr/>
        </p:nvSpPr>
        <p:spPr>
          <a:xfrm>
            <a:off x="1091294" y="3707734"/>
            <a:ext cx="364310" cy="205790"/>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50"/>
          <p:cNvSpPr/>
          <p:nvPr/>
        </p:nvSpPr>
        <p:spPr>
          <a:xfrm>
            <a:off x="3165812" y="3656276"/>
            <a:ext cx="308686" cy="308705"/>
          </a:xfrm>
          <a:custGeom>
            <a:rect b="b" l="l" r="r" t="t"/>
            <a:pathLst>
              <a:path extrusionOk="0" fill="none" h="16222" w="16221">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50"/>
          <p:cNvSpPr/>
          <p:nvPr/>
        </p:nvSpPr>
        <p:spPr>
          <a:xfrm>
            <a:off x="2654133" y="3675744"/>
            <a:ext cx="308686" cy="269769"/>
          </a:xfrm>
          <a:custGeom>
            <a:rect b="b" l="l" r="r" t="t"/>
            <a:pathLst>
              <a:path extrusionOk="0" fill="none" h="14176" w="16221">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50"/>
          <p:cNvSpPr/>
          <p:nvPr/>
        </p:nvSpPr>
        <p:spPr>
          <a:xfrm>
            <a:off x="3676102" y="3654887"/>
            <a:ext cx="311464" cy="311483"/>
          </a:xfrm>
          <a:custGeom>
            <a:rect b="b" l="l" r="r" t="t"/>
            <a:pathLst>
              <a:path extrusionOk="0" fill="none" h="16368" w="16367">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9" name="Google Shape;889;p50"/>
          <p:cNvGrpSpPr/>
          <p:nvPr/>
        </p:nvGrpSpPr>
        <p:grpSpPr>
          <a:xfrm>
            <a:off x="4165057" y="3659520"/>
            <a:ext cx="356889" cy="294794"/>
            <a:chOff x="5268225" y="4341925"/>
            <a:chExt cx="468850" cy="387275"/>
          </a:xfrm>
        </p:grpSpPr>
        <p:sp>
          <p:nvSpPr>
            <p:cNvPr id="890" name="Google Shape;890;p50"/>
            <p:cNvSpPr/>
            <p:nvPr/>
          </p:nvSpPr>
          <p:spPr>
            <a:xfrm>
              <a:off x="5652425" y="4676800"/>
              <a:ext cx="65775" cy="52400"/>
            </a:xfrm>
            <a:custGeom>
              <a:rect b="b" l="l" r="r" t="t"/>
              <a:pathLst>
                <a:path extrusionOk="0" fill="none" h="2096" w="2631">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50"/>
            <p:cNvSpPr/>
            <p:nvPr/>
          </p:nvSpPr>
          <p:spPr>
            <a:xfrm>
              <a:off x="5287100" y="4676800"/>
              <a:ext cx="65775" cy="52400"/>
            </a:xfrm>
            <a:custGeom>
              <a:rect b="b" l="l" r="r" t="t"/>
              <a:pathLst>
                <a:path extrusionOk="0" fill="none" h="2096" w="2631">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50"/>
            <p:cNvSpPr/>
            <p:nvPr/>
          </p:nvSpPr>
          <p:spPr>
            <a:xfrm>
              <a:off x="5268225" y="4341925"/>
              <a:ext cx="468850" cy="333075"/>
            </a:xfrm>
            <a:custGeom>
              <a:rect b="b" l="l" r="r" t="t"/>
              <a:pathLst>
                <a:path extrusionOk="0" fill="none" h="13323" w="18754">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50"/>
            <p:cNvSpPr/>
            <p:nvPr/>
          </p:nvSpPr>
          <p:spPr>
            <a:xfrm>
              <a:off x="5351025" y="4375400"/>
              <a:ext cx="303250" cy="149825"/>
            </a:xfrm>
            <a:custGeom>
              <a:rect b="b" l="l" r="r" t="t"/>
              <a:pathLst>
                <a:path extrusionOk="0" fill="none" h="5993" w="1213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50"/>
            <p:cNvSpPr/>
            <p:nvPr/>
          </p:nvSpPr>
          <p:spPr>
            <a:xfrm>
              <a:off x="5326675" y="4569025"/>
              <a:ext cx="81000" cy="65175"/>
            </a:xfrm>
            <a:custGeom>
              <a:rect b="b" l="l" r="r" t="t"/>
              <a:pathLst>
                <a:path extrusionOk="0" fill="none" h="2607" w="324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50"/>
            <p:cNvSpPr/>
            <p:nvPr/>
          </p:nvSpPr>
          <p:spPr>
            <a:xfrm>
              <a:off x="5447225" y="4615925"/>
              <a:ext cx="110850" cy="25"/>
            </a:xfrm>
            <a:custGeom>
              <a:rect b="b" l="l" r="r" t="t"/>
              <a:pathLst>
                <a:path extrusionOk="0" fill="none" h="1" w="4434">
                  <a:moveTo>
                    <a:pt x="1" y="0"/>
                  </a:moveTo>
                  <a:lnTo>
                    <a:pt x="4434"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50"/>
            <p:cNvSpPr/>
            <p:nvPr/>
          </p:nvSpPr>
          <p:spPr>
            <a:xfrm>
              <a:off x="5439925" y="4589125"/>
              <a:ext cx="125450" cy="25"/>
            </a:xfrm>
            <a:custGeom>
              <a:rect b="b" l="l" r="r" t="t"/>
              <a:pathLst>
                <a:path extrusionOk="0" fill="none" h="1" w="5018">
                  <a:moveTo>
                    <a:pt x="1" y="0"/>
                  </a:moveTo>
                  <a:lnTo>
                    <a:pt x="5018"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50"/>
            <p:cNvSpPr/>
            <p:nvPr/>
          </p:nvSpPr>
          <p:spPr>
            <a:xfrm>
              <a:off x="5597625" y="4569025"/>
              <a:ext cx="81000" cy="65175"/>
            </a:xfrm>
            <a:custGeom>
              <a:rect b="b" l="l" r="r" t="t"/>
              <a:pathLst>
                <a:path extrusionOk="0" fill="none" h="2607" w="324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8" name="Google Shape;898;p50"/>
          <p:cNvGrpSpPr/>
          <p:nvPr/>
        </p:nvGrpSpPr>
        <p:grpSpPr>
          <a:xfrm>
            <a:off x="4694814" y="3650252"/>
            <a:ext cx="320732" cy="320732"/>
            <a:chOff x="5964175" y="4329750"/>
            <a:chExt cx="421350" cy="421350"/>
          </a:xfrm>
        </p:grpSpPr>
        <p:sp>
          <p:nvSpPr>
            <p:cNvPr id="899" name="Google Shape;899;p50"/>
            <p:cNvSpPr/>
            <p:nvPr/>
          </p:nvSpPr>
          <p:spPr>
            <a:xfrm>
              <a:off x="5964175" y="4329750"/>
              <a:ext cx="421350" cy="421350"/>
            </a:xfrm>
            <a:custGeom>
              <a:rect b="b" l="l" r="r" t="t"/>
              <a:pathLst>
                <a:path extrusionOk="0" fill="none" h="16854" w="16854">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50"/>
            <p:cNvSpPr/>
            <p:nvPr/>
          </p:nvSpPr>
          <p:spPr>
            <a:xfrm>
              <a:off x="6322800" y="4360800"/>
              <a:ext cx="31675" cy="30475"/>
            </a:xfrm>
            <a:custGeom>
              <a:rect b="b" l="l" r="r" t="t"/>
              <a:pathLst>
                <a:path extrusionOk="0" fill="none" h="1219" w="1267">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1" name="Google Shape;901;p50"/>
          <p:cNvGrpSpPr/>
          <p:nvPr/>
        </p:nvGrpSpPr>
        <p:grpSpPr>
          <a:xfrm>
            <a:off x="1104728" y="4161931"/>
            <a:ext cx="337440" cy="326307"/>
            <a:chOff x="1247825" y="5001950"/>
            <a:chExt cx="443300" cy="428675"/>
          </a:xfrm>
        </p:grpSpPr>
        <p:sp>
          <p:nvSpPr>
            <p:cNvPr id="902" name="Google Shape;902;p50"/>
            <p:cNvSpPr/>
            <p:nvPr/>
          </p:nvSpPr>
          <p:spPr>
            <a:xfrm>
              <a:off x="1247825" y="5168175"/>
              <a:ext cx="373875" cy="221650"/>
            </a:xfrm>
            <a:custGeom>
              <a:rect b="b" l="l" r="r" t="t"/>
              <a:pathLst>
                <a:path extrusionOk="0" fill="none" h="8866" w="14955">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50"/>
            <p:cNvSpPr/>
            <p:nvPr/>
          </p:nvSpPr>
          <p:spPr>
            <a:xfrm>
              <a:off x="1275850" y="5209575"/>
              <a:ext cx="60900" cy="87075"/>
            </a:xfrm>
            <a:custGeom>
              <a:rect b="b" l="l" r="r" t="t"/>
              <a:pathLst>
                <a:path extrusionOk="0" fill="none" h="3483" w="2436">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50"/>
            <p:cNvSpPr/>
            <p:nvPr/>
          </p:nvSpPr>
          <p:spPr>
            <a:xfrm>
              <a:off x="1247825" y="5391625"/>
              <a:ext cx="443300" cy="39000"/>
            </a:xfrm>
            <a:custGeom>
              <a:rect b="b" l="l" r="r" t="t"/>
              <a:pathLst>
                <a:path extrusionOk="0" fill="none" h="1560" w="17732">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50"/>
            <p:cNvSpPr/>
            <p:nvPr/>
          </p:nvSpPr>
          <p:spPr>
            <a:xfrm>
              <a:off x="1454850" y="5001950"/>
              <a:ext cx="17075" cy="114475"/>
            </a:xfrm>
            <a:custGeom>
              <a:rect b="b" l="l" r="r" t="t"/>
              <a:pathLst>
                <a:path extrusionOk="0" fill="none" h="4579" w="683">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50"/>
            <p:cNvSpPr/>
            <p:nvPr/>
          </p:nvSpPr>
          <p:spPr>
            <a:xfrm>
              <a:off x="1411025" y="5001950"/>
              <a:ext cx="17075" cy="114475"/>
            </a:xfrm>
            <a:custGeom>
              <a:rect b="b" l="l" r="r" t="t"/>
              <a:pathLst>
                <a:path extrusionOk="0" fill="none" h="4579" w="683">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50"/>
            <p:cNvSpPr/>
            <p:nvPr/>
          </p:nvSpPr>
          <p:spPr>
            <a:xfrm>
              <a:off x="1498700" y="5001950"/>
              <a:ext cx="16450" cy="114475"/>
            </a:xfrm>
            <a:custGeom>
              <a:rect b="b" l="l" r="r" t="t"/>
              <a:pathLst>
                <a:path extrusionOk="0" fill="none" h="4579" w="658">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8" name="Google Shape;908;p50"/>
          <p:cNvGrpSpPr/>
          <p:nvPr/>
        </p:nvGrpSpPr>
        <p:grpSpPr>
          <a:xfrm>
            <a:off x="1646531" y="4145698"/>
            <a:ext cx="277191" cy="353197"/>
            <a:chOff x="1959600" y="4980625"/>
            <a:chExt cx="364150" cy="464000"/>
          </a:xfrm>
        </p:grpSpPr>
        <p:sp>
          <p:nvSpPr>
            <p:cNvPr id="909" name="Google Shape;909;p50"/>
            <p:cNvSpPr/>
            <p:nvPr/>
          </p:nvSpPr>
          <p:spPr>
            <a:xfrm>
              <a:off x="1959600" y="4980625"/>
              <a:ext cx="364150" cy="239325"/>
            </a:xfrm>
            <a:custGeom>
              <a:rect b="b" l="l" r="r" t="t"/>
              <a:pathLst>
                <a:path extrusionOk="0" fill="none" h="9573" w="14566">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50"/>
            <p:cNvSpPr/>
            <p:nvPr/>
          </p:nvSpPr>
          <p:spPr>
            <a:xfrm>
              <a:off x="2053375" y="5121275"/>
              <a:ext cx="176600" cy="25"/>
            </a:xfrm>
            <a:custGeom>
              <a:rect b="b" l="l" r="r" t="t"/>
              <a:pathLst>
                <a:path extrusionOk="0" fill="none" h="1" w="7064">
                  <a:moveTo>
                    <a:pt x="1" y="1"/>
                  </a:moveTo>
                  <a:lnTo>
                    <a:pt x="7063"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50"/>
            <p:cNvSpPr/>
            <p:nvPr/>
          </p:nvSpPr>
          <p:spPr>
            <a:xfrm>
              <a:off x="2104525" y="5121275"/>
              <a:ext cx="74300" cy="323350"/>
            </a:xfrm>
            <a:custGeom>
              <a:rect b="b" l="l" r="r" t="t"/>
              <a:pathLst>
                <a:path extrusionOk="0" fill="none" h="12934" w="2972">
                  <a:moveTo>
                    <a:pt x="0" y="1"/>
                  </a:moveTo>
                  <a:lnTo>
                    <a:pt x="0" y="12933"/>
                  </a:lnTo>
                  <a:lnTo>
                    <a:pt x="2972" y="12933"/>
                  </a:lnTo>
                  <a:lnTo>
                    <a:pt x="2972"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50"/>
            <p:cNvSpPr/>
            <p:nvPr/>
          </p:nvSpPr>
          <p:spPr>
            <a:xfrm>
              <a:off x="2166625" y="5023850"/>
              <a:ext cx="85275" cy="85275"/>
            </a:xfrm>
            <a:custGeom>
              <a:rect b="b" l="l" r="r" t="t"/>
              <a:pathLst>
                <a:path extrusionOk="0" fill="none" h="3411" w="3411">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50"/>
            <p:cNvSpPr/>
            <p:nvPr/>
          </p:nvSpPr>
          <p:spPr>
            <a:xfrm>
              <a:off x="2031450" y="5023850"/>
              <a:ext cx="85275" cy="85275"/>
            </a:xfrm>
            <a:custGeom>
              <a:rect b="b" l="l" r="r" t="t"/>
              <a:pathLst>
                <a:path extrusionOk="0" fill="none" h="3411" w="3411">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50"/>
            <p:cNvSpPr/>
            <p:nvPr/>
          </p:nvSpPr>
          <p:spPr>
            <a:xfrm>
              <a:off x="1979100" y="5219925"/>
              <a:ext cx="125450" cy="224700"/>
            </a:xfrm>
            <a:custGeom>
              <a:rect b="b" l="l" r="r" t="t"/>
              <a:pathLst>
                <a:path extrusionOk="0" fill="none" h="8988" w="5018">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50"/>
            <p:cNvSpPr/>
            <p:nvPr/>
          </p:nvSpPr>
          <p:spPr>
            <a:xfrm>
              <a:off x="2178800" y="5219925"/>
              <a:ext cx="125450" cy="224700"/>
            </a:xfrm>
            <a:custGeom>
              <a:rect b="b" l="l" r="r" t="t"/>
              <a:pathLst>
                <a:path extrusionOk="0" fill="none" h="8988" w="5018">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6" name="Google Shape;916;p50"/>
          <p:cNvGrpSpPr/>
          <p:nvPr/>
        </p:nvGrpSpPr>
        <p:grpSpPr>
          <a:xfrm>
            <a:off x="2137829" y="4159152"/>
            <a:ext cx="317953" cy="326764"/>
            <a:chOff x="2605025" y="4998300"/>
            <a:chExt cx="417700" cy="429275"/>
          </a:xfrm>
        </p:grpSpPr>
        <p:sp>
          <p:nvSpPr>
            <p:cNvPr id="917" name="Google Shape;917;p50"/>
            <p:cNvSpPr/>
            <p:nvPr/>
          </p:nvSpPr>
          <p:spPr>
            <a:xfrm>
              <a:off x="2819350" y="5216875"/>
              <a:ext cx="202150" cy="210700"/>
            </a:xfrm>
            <a:custGeom>
              <a:rect b="b" l="l" r="r" t="t"/>
              <a:pathLst>
                <a:path extrusionOk="0" fill="none" h="8428" w="8086">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50"/>
            <p:cNvSpPr/>
            <p:nvPr/>
          </p:nvSpPr>
          <p:spPr>
            <a:xfrm>
              <a:off x="2606225" y="4998300"/>
              <a:ext cx="203400" cy="207650"/>
            </a:xfrm>
            <a:custGeom>
              <a:rect b="b" l="l" r="r" t="t"/>
              <a:pathLst>
                <a:path extrusionOk="0" fill="none" h="8306" w="8136">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50"/>
            <p:cNvSpPr/>
            <p:nvPr/>
          </p:nvSpPr>
          <p:spPr>
            <a:xfrm>
              <a:off x="2605025" y="5003775"/>
              <a:ext cx="417700" cy="417700"/>
            </a:xfrm>
            <a:custGeom>
              <a:rect b="b" l="l" r="r" t="t"/>
              <a:pathLst>
                <a:path extrusionOk="0" fill="none" h="16708" w="16708">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0" name="Google Shape;920;p50"/>
          <p:cNvGrpSpPr/>
          <p:nvPr/>
        </p:nvGrpSpPr>
        <p:grpSpPr>
          <a:xfrm>
            <a:off x="2618451" y="4161931"/>
            <a:ext cx="380067" cy="316564"/>
            <a:chOff x="3236425" y="5001950"/>
            <a:chExt cx="499300" cy="415875"/>
          </a:xfrm>
        </p:grpSpPr>
        <p:sp>
          <p:nvSpPr>
            <p:cNvPr id="921" name="Google Shape;921;p50"/>
            <p:cNvSpPr/>
            <p:nvPr/>
          </p:nvSpPr>
          <p:spPr>
            <a:xfrm>
              <a:off x="3236425" y="5309425"/>
              <a:ext cx="499300" cy="108400"/>
            </a:xfrm>
            <a:custGeom>
              <a:rect b="b" l="l" r="r" t="t"/>
              <a:pathLst>
                <a:path extrusionOk="0" fill="none" h="4336" w="19972">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50"/>
            <p:cNvSpPr/>
            <p:nvPr/>
          </p:nvSpPr>
          <p:spPr>
            <a:xfrm>
              <a:off x="3294875" y="5330725"/>
              <a:ext cx="382400" cy="25"/>
            </a:xfrm>
            <a:custGeom>
              <a:rect b="b" l="l" r="r" t="t"/>
              <a:pathLst>
                <a:path extrusionOk="0" fill="none" h="1" w="15296">
                  <a:moveTo>
                    <a:pt x="0" y="1"/>
                  </a:moveTo>
                  <a:lnTo>
                    <a:pt x="15295"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50"/>
            <p:cNvSpPr/>
            <p:nvPr/>
          </p:nvSpPr>
          <p:spPr>
            <a:xfrm>
              <a:off x="3280250" y="5162675"/>
              <a:ext cx="411625" cy="140075"/>
            </a:xfrm>
            <a:custGeom>
              <a:rect b="b" l="l" r="r" t="t"/>
              <a:pathLst>
                <a:path extrusionOk="0" fill="none" h="5603" w="16465">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50"/>
            <p:cNvSpPr/>
            <p:nvPr/>
          </p:nvSpPr>
          <p:spPr>
            <a:xfrm>
              <a:off x="3471450" y="5001950"/>
              <a:ext cx="17075" cy="114475"/>
            </a:xfrm>
            <a:custGeom>
              <a:rect b="b" l="l" r="r" t="t"/>
              <a:pathLst>
                <a:path extrusionOk="0" fill="none" h="4579" w="683">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50"/>
            <p:cNvSpPr/>
            <p:nvPr/>
          </p:nvSpPr>
          <p:spPr>
            <a:xfrm>
              <a:off x="3427600" y="5001950"/>
              <a:ext cx="17075" cy="114475"/>
            </a:xfrm>
            <a:custGeom>
              <a:rect b="b" l="l" r="r" t="t"/>
              <a:pathLst>
                <a:path extrusionOk="0" fill="none" h="4579" w="683">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50"/>
            <p:cNvSpPr/>
            <p:nvPr/>
          </p:nvSpPr>
          <p:spPr>
            <a:xfrm>
              <a:off x="3515275" y="5001950"/>
              <a:ext cx="16475" cy="114475"/>
            </a:xfrm>
            <a:custGeom>
              <a:rect b="b" l="l" r="r" t="t"/>
              <a:pathLst>
                <a:path extrusionOk="0" fill="none" h="4579" w="659">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7" name="Google Shape;927;p50"/>
          <p:cNvGrpSpPr/>
          <p:nvPr/>
        </p:nvGrpSpPr>
        <p:grpSpPr>
          <a:xfrm>
            <a:off x="3175535" y="4145698"/>
            <a:ext cx="289237" cy="344386"/>
            <a:chOff x="3968275" y="4980625"/>
            <a:chExt cx="379975" cy="452425"/>
          </a:xfrm>
        </p:grpSpPr>
        <p:sp>
          <p:nvSpPr>
            <p:cNvPr id="928" name="Google Shape;928;p50"/>
            <p:cNvSpPr/>
            <p:nvPr/>
          </p:nvSpPr>
          <p:spPr>
            <a:xfrm>
              <a:off x="4168000" y="4980625"/>
              <a:ext cx="85875" cy="102325"/>
            </a:xfrm>
            <a:custGeom>
              <a:rect b="b" l="l" r="r" t="t"/>
              <a:pathLst>
                <a:path extrusionOk="0" fill="none" h="4093" w="3435">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50"/>
            <p:cNvSpPr/>
            <p:nvPr/>
          </p:nvSpPr>
          <p:spPr>
            <a:xfrm>
              <a:off x="3968275" y="5043350"/>
              <a:ext cx="379975" cy="389700"/>
            </a:xfrm>
            <a:custGeom>
              <a:rect b="b" l="l" r="r" t="t"/>
              <a:pathLst>
                <a:path extrusionOk="0" fill="none" h="15588" w="15199">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50"/>
            <p:cNvSpPr/>
            <p:nvPr/>
          </p:nvSpPr>
          <p:spPr>
            <a:xfrm>
              <a:off x="4031000" y="5150500"/>
              <a:ext cx="54200" cy="61525"/>
            </a:xfrm>
            <a:custGeom>
              <a:rect b="b" l="l" r="r" t="t"/>
              <a:pathLst>
                <a:path extrusionOk="0" fill="none" h="2461" w="2168">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1" name="Google Shape;931;p50"/>
          <p:cNvGrpSpPr/>
          <p:nvPr/>
        </p:nvGrpSpPr>
        <p:grpSpPr>
          <a:xfrm>
            <a:off x="4674871" y="4222636"/>
            <a:ext cx="366175" cy="199320"/>
            <a:chOff x="5937975" y="5081700"/>
            <a:chExt cx="481050" cy="261850"/>
          </a:xfrm>
        </p:grpSpPr>
        <p:sp>
          <p:nvSpPr>
            <p:cNvPr id="932" name="Google Shape;932;p50"/>
            <p:cNvSpPr/>
            <p:nvPr/>
          </p:nvSpPr>
          <p:spPr>
            <a:xfrm>
              <a:off x="6104200" y="5081700"/>
              <a:ext cx="314825" cy="215575"/>
            </a:xfrm>
            <a:custGeom>
              <a:rect b="b" l="l" r="r" t="t"/>
              <a:pathLst>
                <a:path extrusionOk="0" fill="none" h="8623" w="12593">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50"/>
            <p:cNvSpPr/>
            <p:nvPr/>
          </p:nvSpPr>
          <p:spPr>
            <a:xfrm>
              <a:off x="5937975" y="5210175"/>
              <a:ext cx="333700" cy="133375"/>
            </a:xfrm>
            <a:custGeom>
              <a:rect b="b" l="l" r="r" t="t"/>
              <a:pathLst>
                <a:path extrusionOk="0" fill="none" h="5335" w="13348">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50"/>
            <p:cNvSpPr/>
            <p:nvPr/>
          </p:nvSpPr>
          <p:spPr>
            <a:xfrm>
              <a:off x="6352025" y="5109100"/>
              <a:ext cx="19500" cy="18900"/>
            </a:xfrm>
            <a:custGeom>
              <a:rect b="b" l="l" r="r" t="t"/>
              <a:pathLst>
                <a:path extrusionOk="0" h="756" w="78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5" name="Google Shape;935;p50"/>
          <p:cNvGrpSpPr/>
          <p:nvPr/>
        </p:nvGrpSpPr>
        <p:grpSpPr>
          <a:xfrm>
            <a:off x="5234752" y="4184177"/>
            <a:ext cx="262804" cy="302196"/>
            <a:chOff x="6673500" y="5031175"/>
            <a:chExt cx="345250" cy="397000"/>
          </a:xfrm>
        </p:grpSpPr>
        <p:sp>
          <p:nvSpPr>
            <p:cNvPr id="936" name="Google Shape;936;p50"/>
            <p:cNvSpPr/>
            <p:nvPr/>
          </p:nvSpPr>
          <p:spPr>
            <a:xfrm>
              <a:off x="6731950" y="5031175"/>
              <a:ext cx="105375" cy="147375"/>
            </a:xfrm>
            <a:custGeom>
              <a:rect b="b" l="l" r="r" t="t"/>
              <a:pathLst>
                <a:path extrusionOk="0" fill="none" h="5895" w="4215">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50"/>
            <p:cNvSpPr/>
            <p:nvPr/>
          </p:nvSpPr>
          <p:spPr>
            <a:xfrm>
              <a:off x="6673500" y="5146850"/>
              <a:ext cx="84050" cy="116925"/>
            </a:xfrm>
            <a:custGeom>
              <a:rect b="b" l="l" r="r" t="t"/>
              <a:pathLst>
                <a:path extrusionOk="0" fill="none" h="4677" w="3362">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50"/>
            <p:cNvSpPr/>
            <p:nvPr/>
          </p:nvSpPr>
          <p:spPr>
            <a:xfrm>
              <a:off x="6859225" y="5033600"/>
              <a:ext cx="105350" cy="144950"/>
            </a:xfrm>
            <a:custGeom>
              <a:rect b="b" l="l" r="r" t="t"/>
              <a:pathLst>
                <a:path extrusionOk="0" fill="none" h="5798" w="4214">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50"/>
            <p:cNvSpPr/>
            <p:nvPr/>
          </p:nvSpPr>
          <p:spPr>
            <a:xfrm>
              <a:off x="6931675" y="5150500"/>
              <a:ext cx="87075" cy="115725"/>
            </a:xfrm>
            <a:custGeom>
              <a:rect b="b" l="l" r="r" t="t"/>
              <a:pathLst>
                <a:path extrusionOk="0" fill="none" h="4629" w="3483">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50"/>
            <p:cNvSpPr/>
            <p:nvPr/>
          </p:nvSpPr>
          <p:spPr>
            <a:xfrm>
              <a:off x="6715525" y="5180350"/>
              <a:ext cx="263050" cy="247825"/>
            </a:xfrm>
            <a:custGeom>
              <a:rect b="b" l="l" r="r" t="t"/>
              <a:pathLst>
                <a:path extrusionOk="0" fill="none" h="9913" w="10522">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1" name="Google Shape;941;p50"/>
          <p:cNvGrpSpPr/>
          <p:nvPr/>
        </p:nvGrpSpPr>
        <p:grpSpPr>
          <a:xfrm>
            <a:off x="3144497" y="583891"/>
            <a:ext cx="351332" cy="313329"/>
            <a:chOff x="3927500" y="301425"/>
            <a:chExt cx="461550" cy="411625"/>
          </a:xfrm>
        </p:grpSpPr>
        <p:sp>
          <p:nvSpPr>
            <p:cNvPr id="942" name="Google Shape;942;p50"/>
            <p:cNvSpPr/>
            <p:nvPr/>
          </p:nvSpPr>
          <p:spPr>
            <a:xfrm>
              <a:off x="4080925" y="302050"/>
              <a:ext cx="154075" cy="411000"/>
            </a:xfrm>
            <a:custGeom>
              <a:rect b="b" l="l" r="r" t="t"/>
              <a:pathLst>
                <a:path extrusionOk="0" fill="none" h="16440" w="6163">
                  <a:moveTo>
                    <a:pt x="6162" y="3118"/>
                  </a:moveTo>
                  <a:lnTo>
                    <a:pt x="0" y="0"/>
                  </a:lnTo>
                  <a:lnTo>
                    <a:pt x="0" y="13322"/>
                  </a:lnTo>
                  <a:lnTo>
                    <a:pt x="6162" y="16440"/>
                  </a:lnTo>
                  <a:lnTo>
                    <a:pt x="6162" y="3118"/>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50"/>
            <p:cNvSpPr/>
            <p:nvPr/>
          </p:nvSpPr>
          <p:spPr>
            <a:xfrm>
              <a:off x="3927500" y="301425"/>
              <a:ext cx="153450" cy="406150"/>
            </a:xfrm>
            <a:custGeom>
              <a:rect b="b" l="l" r="r" t="t"/>
              <a:pathLst>
                <a:path extrusionOk="0" fill="none" h="16246" w="6138">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50"/>
            <p:cNvSpPr/>
            <p:nvPr/>
          </p:nvSpPr>
          <p:spPr>
            <a:xfrm>
              <a:off x="4234975" y="306925"/>
              <a:ext cx="154075" cy="405525"/>
            </a:xfrm>
            <a:custGeom>
              <a:rect b="b" l="l" r="r" t="t"/>
              <a:pathLst>
                <a:path extrusionOk="0" fill="none" h="16221" w="6163">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50"/>
            <p:cNvSpPr/>
            <p:nvPr/>
          </p:nvSpPr>
          <p:spPr>
            <a:xfrm>
              <a:off x="4295850" y="442075"/>
              <a:ext cx="46300" cy="26225"/>
            </a:xfrm>
            <a:custGeom>
              <a:rect b="b" l="l" r="r" t="t"/>
              <a:pathLst>
                <a:path extrusionOk="0" fill="none" h="1049" w="1852">
                  <a:moveTo>
                    <a:pt x="1" y="1"/>
                  </a:moveTo>
                  <a:lnTo>
                    <a:pt x="1852" y="1048"/>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50"/>
            <p:cNvSpPr/>
            <p:nvPr/>
          </p:nvSpPr>
          <p:spPr>
            <a:xfrm>
              <a:off x="4296475" y="415900"/>
              <a:ext cx="45075" cy="78575"/>
            </a:xfrm>
            <a:custGeom>
              <a:rect b="b" l="l" r="r" t="t"/>
              <a:pathLst>
                <a:path extrusionOk="0" fill="none" h="3143" w="1803">
                  <a:moveTo>
                    <a:pt x="1802" y="1"/>
                  </a:moveTo>
                  <a:lnTo>
                    <a:pt x="0" y="3142"/>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50"/>
            <p:cNvSpPr/>
            <p:nvPr/>
          </p:nvSpPr>
          <p:spPr>
            <a:xfrm>
              <a:off x="3968275" y="590050"/>
              <a:ext cx="25" cy="6100"/>
            </a:xfrm>
            <a:custGeom>
              <a:rect b="b" l="l" r="r" t="t"/>
              <a:pathLst>
                <a:path extrusionOk="0" fill="none" h="244" w="1">
                  <a:moveTo>
                    <a:pt x="1" y="244"/>
                  </a:moveTo>
                  <a:lnTo>
                    <a:pt x="1" y="244"/>
                  </a:lnTo>
                  <a:lnTo>
                    <a:pt x="1"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50"/>
            <p:cNvSpPr/>
            <p:nvPr/>
          </p:nvSpPr>
          <p:spPr>
            <a:xfrm>
              <a:off x="3970725" y="558375"/>
              <a:ext cx="1850" cy="12200"/>
            </a:xfrm>
            <a:custGeom>
              <a:rect b="b" l="l" r="r" t="t"/>
              <a:pathLst>
                <a:path extrusionOk="0" fill="none" h="488" w="74">
                  <a:moveTo>
                    <a:pt x="0" y="488"/>
                  </a:moveTo>
                  <a:lnTo>
                    <a:pt x="73"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50"/>
            <p:cNvSpPr/>
            <p:nvPr/>
          </p:nvSpPr>
          <p:spPr>
            <a:xfrm>
              <a:off x="3976200" y="527325"/>
              <a:ext cx="3675" cy="12200"/>
            </a:xfrm>
            <a:custGeom>
              <a:rect b="b" l="l" r="r" t="t"/>
              <a:pathLst>
                <a:path extrusionOk="0" fill="none" h="488" w="147">
                  <a:moveTo>
                    <a:pt x="0" y="488"/>
                  </a:moveTo>
                  <a:lnTo>
                    <a:pt x="98" y="147"/>
                  </a:lnTo>
                  <a:lnTo>
                    <a:pt x="147"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50"/>
            <p:cNvSpPr/>
            <p:nvPr/>
          </p:nvSpPr>
          <p:spPr>
            <a:xfrm>
              <a:off x="3985950" y="498100"/>
              <a:ext cx="4875" cy="10975"/>
            </a:xfrm>
            <a:custGeom>
              <a:rect b="b" l="l" r="r" t="t"/>
              <a:pathLst>
                <a:path extrusionOk="0" fill="none" h="439" w="195">
                  <a:moveTo>
                    <a:pt x="0" y="439"/>
                  </a:moveTo>
                  <a:lnTo>
                    <a:pt x="195" y="25"/>
                  </a:lnTo>
                  <a:lnTo>
                    <a:pt x="195"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50"/>
            <p:cNvSpPr/>
            <p:nvPr/>
          </p:nvSpPr>
          <p:spPr>
            <a:xfrm>
              <a:off x="4000550" y="471300"/>
              <a:ext cx="7325" cy="9775"/>
            </a:xfrm>
            <a:custGeom>
              <a:rect b="b" l="l" r="r" t="t"/>
              <a:pathLst>
                <a:path extrusionOk="0" fill="none" h="391" w="293">
                  <a:moveTo>
                    <a:pt x="1" y="391"/>
                  </a:moveTo>
                  <a:lnTo>
                    <a:pt x="74" y="269"/>
                  </a:lnTo>
                  <a:lnTo>
                    <a:pt x="293"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50"/>
            <p:cNvSpPr/>
            <p:nvPr/>
          </p:nvSpPr>
          <p:spPr>
            <a:xfrm>
              <a:off x="4021250" y="450600"/>
              <a:ext cx="10375" cy="6725"/>
            </a:xfrm>
            <a:custGeom>
              <a:rect b="b" l="l" r="r" t="t"/>
              <a:pathLst>
                <a:path extrusionOk="0" fill="none" h="269" w="415">
                  <a:moveTo>
                    <a:pt x="1" y="269"/>
                  </a:moveTo>
                  <a:lnTo>
                    <a:pt x="25" y="244"/>
                  </a:lnTo>
                  <a:lnTo>
                    <a:pt x="220" y="123"/>
                  </a:lnTo>
                  <a:lnTo>
                    <a:pt x="415"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50"/>
            <p:cNvSpPr/>
            <p:nvPr/>
          </p:nvSpPr>
          <p:spPr>
            <a:xfrm>
              <a:off x="4049250" y="440250"/>
              <a:ext cx="11600" cy="2475"/>
            </a:xfrm>
            <a:custGeom>
              <a:rect b="b" l="l" r="r" t="t"/>
              <a:pathLst>
                <a:path extrusionOk="0" fill="none" h="99" w="464">
                  <a:moveTo>
                    <a:pt x="1" y="98"/>
                  </a:moveTo>
                  <a:lnTo>
                    <a:pt x="220" y="50"/>
                  </a:lnTo>
                  <a:lnTo>
                    <a:pt x="464" y="1"/>
                  </a:lnTo>
                  <a:lnTo>
                    <a:pt x="464"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50"/>
            <p:cNvSpPr/>
            <p:nvPr/>
          </p:nvSpPr>
          <p:spPr>
            <a:xfrm>
              <a:off x="4080325" y="439650"/>
              <a:ext cx="12200" cy="1850"/>
            </a:xfrm>
            <a:custGeom>
              <a:rect b="b" l="l" r="r" t="t"/>
              <a:pathLst>
                <a:path extrusionOk="0" fill="none" h="74" w="488">
                  <a:moveTo>
                    <a:pt x="0" y="0"/>
                  </a:moveTo>
                  <a:lnTo>
                    <a:pt x="146" y="0"/>
                  </a:lnTo>
                  <a:lnTo>
                    <a:pt x="463" y="74"/>
                  </a:lnTo>
                  <a:lnTo>
                    <a:pt x="487" y="74"/>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50"/>
            <p:cNvSpPr/>
            <p:nvPr/>
          </p:nvSpPr>
          <p:spPr>
            <a:xfrm>
              <a:off x="4110150" y="450000"/>
              <a:ext cx="9150" cy="7950"/>
            </a:xfrm>
            <a:custGeom>
              <a:rect b="b" l="l" r="r" t="t"/>
              <a:pathLst>
                <a:path extrusionOk="0" fill="none" h="318" w="366">
                  <a:moveTo>
                    <a:pt x="0" y="1"/>
                  </a:moveTo>
                  <a:lnTo>
                    <a:pt x="98" y="74"/>
                  </a:lnTo>
                  <a:lnTo>
                    <a:pt x="317" y="268"/>
                  </a:lnTo>
                  <a:lnTo>
                    <a:pt x="366" y="317"/>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50"/>
            <p:cNvSpPr/>
            <p:nvPr/>
          </p:nvSpPr>
          <p:spPr>
            <a:xfrm>
              <a:off x="4130250" y="473750"/>
              <a:ext cx="4900" cy="10975"/>
            </a:xfrm>
            <a:custGeom>
              <a:rect b="b" l="l" r="r" t="t"/>
              <a:pathLst>
                <a:path extrusionOk="0" fill="none" h="439" w="196">
                  <a:moveTo>
                    <a:pt x="0" y="0"/>
                  </a:moveTo>
                  <a:lnTo>
                    <a:pt x="25" y="73"/>
                  </a:lnTo>
                  <a:lnTo>
                    <a:pt x="171" y="366"/>
                  </a:lnTo>
                  <a:lnTo>
                    <a:pt x="195" y="439"/>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50"/>
            <p:cNvSpPr/>
            <p:nvPr/>
          </p:nvSpPr>
          <p:spPr>
            <a:xfrm>
              <a:off x="4141800" y="502975"/>
              <a:ext cx="3700" cy="11600"/>
            </a:xfrm>
            <a:custGeom>
              <a:rect b="b" l="l" r="r" t="t"/>
              <a:pathLst>
                <a:path extrusionOk="0" fill="none" h="464" w="148">
                  <a:moveTo>
                    <a:pt x="1" y="0"/>
                  </a:moveTo>
                  <a:lnTo>
                    <a:pt x="147" y="46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50"/>
            <p:cNvSpPr/>
            <p:nvPr/>
          </p:nvSpPr>
          <p:spPr>
            <a:xfrm>
              <a:off x="4150950" y="533425"/>
              <a:ext cx="3675" cy="11575"/>
            </a:xfrm>
            <a:custGeom>
              <a:rect b="b" l="l" r="r" t="t"/>
              <a:pathLst>
                <a:path extrusionOk="0" fill="none" h="463" w="147">
                  <a:moveTo>
                    <a:pt x="0" y="0"/>
                  </a:moveTo>
                  <a:lnTo>
                    <a:pt x="146" y="46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50"/>
            <p:cNvSpPr/>
            <p:nvPr/>
          </p:nvSpPr>
          <p:spPr>
            <a:xfrm>
              <a:off x="4160675" y="563850"/>
              <a:ext cx="4900" cy="11000"/>
            </a:xfrm>
            <a:custGeom>
              <a:rect b="b" l="l" r="r" t="t"/>
              <a:pathLst>
                <a:path extrusionOk="0" fill="none" h="440" w="196">
                  <a:moveTo>
                    <a:pt x="1" y="1"/>
                  </a:moveTo>
                  <a:lnTo>
                    <a:pt x="50" y="123"/>
                  </a:lnTo>
                  <a:lnTo>
                    <a:pt x="196" y="415"/>
                  </a:lnTo>
                  <a:lnTo>
                    <a:pt x="196" y="439"/>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50"/>
            <p:cNvSpPr/>
            <p:nvPr/>
          </p:nvSpPr>
          <p:spPr>
            <a:xfrm>
              <a:off x="4175300" y="591875"/>
              <a:ext cx="7325" cy="9150"/>
            </a:xfrm>
            <a:custGeom>
              <a:rect b="b" l="l" r="r" t="t"/>
              <a:pathLst>
                <a:path extrusionOk="0" fill="none" h="366" w="293">
                  <a:moveTo>
                    <a:pt x="0" y="0"/>
                  </a:moveTo>
                  <a:lnTo>
                    <a:pt x="98" y="146"/>
                  </a:lnTo>
                  <a:lnTo>
                    <a:pt x="293" y="366"/>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50"/>
            <p:cNvSpPr/>
            <p:nvPr/>
          </p:nvSpPr>
          <p:spPr>
            <a:xfrm>
              <a:off x="4198425" y="613175"/>
              <a:ext cx="11000" cy="4900"/>
            </a:xfrm>
            <a:custGeom>
              <a:rect b="b" l="l" r="r" t="t"/>
              <a:pathLst>
                <a:path extrusionOk="0" fill="none" h="196" w="440">
                  <a:moveTo>
                    <a:pt x="1" y="1"/>
                  </a:moveTo>
                  <a:lnTo>
                    <a:pt x="171" y="98"/>
                  </a:lnTo>
                  <a:lnTo>
                    <a:pt x="439" y="195"/>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50"/>
            <p:cNvSpPr/>
            <p:nvPr/>
          </p:nvSpPr>
          <p:spPr>
            <a:xfrm>
              <a:off x="4228275" y="621100"/>
              <a:ext cx="12200" cy="625"/>
            </a:xfrm>
            <a:custGeom>
              <a:rect b="b" l="l" r="r" t="t"/>
              <a:pathLst>
                <a:path extrusionOk="0" fill="none" h="25" w="488">
                  <a:moveTo>
                    <a:pt x="0" y="0"/>
                  </a:moveTo>
                  <a:lnTo>
                    <a:pt x="49" y="25"/>
                  </a:lnTo>
                  <a:lnTo>
                    <a:pt x="487" y="0"/>
                  </a:lnTo>
                  <a:lnTo>
                    <a:pt x="487"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50"/>
            <p:cNvSpPr/>
            <p:nvPr/>
          </p:nvSpPr>
          <p:spPr>
            <a:xfrm>
              <a:off x="4259925" y="616225"/>
              <a:ext cx="11600" cy="3075"/>
            </a:xfrm>
            <a:custGeom>
              <a:rect b="b" l="l" r="r" t="t"/>
              <a:pathLst>
                <a:path extrusionOk="0" fill="none" h="123" w="464">
                  <a:moveTo>
                    <a:pt x="1" y="122"/>
                  </a:moveTo>
                  <a:lnTo>
                    <a:pt x="196" y="73"/>
                  </a:lnTo>
                  <a:lnTo>
                    <a:pt x="464" y="0"/>
                  </a:lnTo>
                  <a:lnTo>
                    <a:pt x="464"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50"/>
            <p:cNvSpPr/>
            <p:nvPr/>
          </p:nvSpPr>
          <p:spPr>
            <a:xfrm>
              <a:off x="4289775" y="602225"/>
              <a:ext cx="10375" cy="6725"/>
            </a:xfrm>
            <a:custGeom>
              <a:rect b="b" l="l" r="r" t="t"/>
              <a:pathLst>
                <a:path extrusionOk="0" fill="none" h="269" w="415">
                  <a:moveTo>
                    <a:pt x="0" y="268"/>
                  </a:moveTo>
                  <a:lnTo>
                    <a:pt x="195" y="146"/>
                  </a:lnTo>
                  <a:lnTo>
                    <a:pt x="390" y="0"/>
                  </a:lnTo>
                  <a:lnTo>
                    <a:pt x="414"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50"/>
            <p:cNvSpPr/>
            <p:nvPr/>
          </p:nvSpPr>
          <p:spPr>
            <a:xfrm>
              <a:off x="4313525" y="577875"/>
              <a:ext cx="6100" cy="10375"/>
            </a:xfrm>
            <a:custGeom>
              <a:rect b="b" l="l" r="r" t="t"/>
              <a:pathLst>
                <a:path extrusionOk="0" fill="none" h="415" w="244">
                  <a:moveTo>
                    <a:pt x="0" y="414"/>
                  </a:moveTo>
                  <a:lnTo>
                    <a:pt x="24" y="365"/>
                  </a:lnTo>
                  <a:lnTo>
                    <a:pt x="146" y="195"/>
                  </a:lnTo>
                  <a:lnTo>
                    <a:pt x="244"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50"/>
            <p:cNvSpPr/>
            <p:nvPr/>
          </p:nvSpPr>
          <p:spPr>
            <a:xfrm>
              <a:off x="4326300" y="547425"/>
              <a:ext cx="2450" cy="12200"/>
            </a:xfrm>
            <a:custGeom>
              <a:rect b="b" l="l" r="r" t="t"/>
              <a:pathLst>
                <a:path extrusionOk="0" fill="none" h="488" w="98">
                  <a:moveTo>
                    <a:pt x="0" y="487"/>
                  </a:moveTo>
                  <a:lnTo>
                    <a:pt x="49" y="293"/>
                  </a:lnTo>
                  <a:lnTo>
                    <a:pt x="98"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50"/>
            <p:cNvSpPr/>
            <p:nvPr/>
          </p:nvSpPr>
          <p:spPr>
            <a:xfrm>
              <a:off x="4329350" y="515750"/>
              <a:ext cx="625" cy="12200"/>
            </a:xfrm>
            <a:custGeom>
              <a:rect b="b" l="l" r="r" t="t"/>
              <a:pathLst>
                <a:path extrusionOk="0" fill="none" h="488" w="25">
                  <a:moveTo>
                    <a:pt x="25" y="488"/>
                  </a:moveTo>
                  <a:lnTo>
                    <a:pt x="25" y="464"/>
                  </a:lnTo>
                  <a:lnTo>
                    <a:pt x="25" y="123"/>
                  </a:lnTo>
                  <a:lnTo>
                    <a:pt x="0"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50"/>
            <p:cNvSpPr/>
            <p:nvPr/>
          </p:nvSpPr>
          <p:spPr>
            <a:xfrm>
              <a:off x="4325075" y="488975"/>
              <a:ext cx="1250" cy="6100"/>
            </a:xfrm>
            <a:custGeom>
              <a:rect b="b" l="l" r="r" t="t"/>
              <a:pathLst>
                <a:path extrusionOk="0" fill="none" h="244" w="50">
                  <a:moveTo>
                    <a:pt x="49" y="244"/>
                  </a:moveTo>
                  <a:lnTo>
                    <a:pt x="49" y="244"/>
                  </a:lnTo>
                  <a:lnTo>
                    <a:pt x="1"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9" name="Google Shape;969;p50"/>
          <p:cNvGrpSpPr/>
          <p:nvPr/>
        </p:nvGrpSpPr>
        <p:grpSpPr>
          <a:xfrm>
            <a:off x="5216217" y="589923"/>
            <a:ext cx="301283" cy="301283"/>
            <a:chOff x="6649150" y="309350"/>
            <a:chExt cx="395800" cy="395800"/>
          </a:xfrm>
        </p:grpSpPr>
        <p:sp>
          <p:nvSpPr>
            <p:cNvPr id="970" name="Google Shape;970;p50"/>
            <p:cNvSpPr/>
            <p:nvPr/>
          </p:nvSpPr>
          <p:spPr>
            <a:xfrm>
              <a:off x="6649150" y="309350"/>
              <a:ext cx="395800" cy="395800"/>
            </a:xfrm>
            <a:custGeom>
              <a:rect b="b" l="l" r="r" t="t"/>
              <a:pathLst>
                <a:path extrusionOk="0" fill="none" h="15832" w="15832">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50"/>
            <p:cNvSpPr/>
            <p:nvPr/>
          </p:nvSpPr>
          <p:spPr>
            <a:xfrm>
              <a:off x="6673500" y="333700"/>
              <a:ext cx="347100" cy="347100"/>
            </a:xfrm>
            <a:custGeom>
              <a:rect b="b" l="l" r="r" t="t"/>
              <a:pathLst>
                <a:path extrusionOk="0" fill="none" h="13884" w="13884">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50"/>
            <p:cNvSpPr/>
            <p:nvPr/>
          </p:nvSpPr>
          <p:spPr>
            <a:xfrm>
              <a:off x="6848850" y="397625"/>
              <a:ext cx="54825" cy="169300"/>
            </a:xfrm>
            <a:custGeom>
              <a:rect b="b" l="l" r="r" t="t"/>
              <a:pathLst>
                <a:path extrusionOk="0" fill="none" h="6772" w="2193">
                  <a:moveTo>
                    <a:pt x="1" y="1"/>
                  </a:moveTo>
                  <a:lnTo>
                    <a:pt x="1" y="4580"/>
                  </a:lnTo>
                  <a:lnTo>
                    <a:pt x="2193" y="6772"/>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50"/>
            <p:cNvSpPr/>
            <p:nvPr/>
          </p:nvSpPr>
          <p:spPr>
            <a:xfrm>
              <a:off x="6847025" y="333700"/>
              <a:ext cx="25" cy="29250"/>
            </a:xfrm>
            <a:custGeom>
              <a:rect b="b" l="l" r="r" t="t"/>
              <a:pathLst>
                <a:path extrusionOk="0" fill="none" h="1170" w="1">
                  <a:moveTo>
                    <a:pt x="1" y="1170"/>
                  </a:moveTo>
                  <a:lnTo>
                    <a:pt x="1"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50"/>
            <p:cNvSpPr/>
            <p:nvPr/>
          </p:nvSpPr>
          <p:spPr>
            <a:xfrm>
              <a:off x="6760575" y="356850"/>
              <a:ext cx="25" cy="25"/>
            </a:xfrm>
            <a:custGeom>
              <a:rect b="b" l="l" r="r" t="t"/>
              <a:pathLst>
                <a:path extrusionOk="0" fill="none" h="1" w="1">
                  <a:moveTo>
                    <a:pt x="1" y="0"/>
                  </a:moveTo>
                  <a:lnTo>
                    <a:pt x="1"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50"/>
            <p:cNvSpPr/>
            <p:nvPr/>
          </p:nvSpPr>
          <p:spPr>
            <a:xfrm>
              <a:off x="6760575" y="356850"/>
              <a:ext cx="14025" cy="24975"/>
            </a:xfrm>
            <a:custGeom>
              <a:rect b="b" l="l" r="r" t="t"/>
              <a:pathLst>
                <a:path extrusionOk="0" fill="none" h="999" w="561">
                  <a:moveTo>
                    <a:pt x="1" y="0"/>
                  </a:moveTo>
                  <a:lnTo>
                    <a:pt x="561" y="999"/>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50"/>
            <p:cNvSpPr/>
            <p:nvPr/>
          </p:nvSpPr>
          <p:spPr>
            <a:xfrm>
              <a:off x="6696650" y="420775"/>
              <a:ext cx="25" cy="25"/>
            </a:xfrm>
            <a:custGeom>
              <a:rect b="b" l="l" r="r" t="t"/>
              <a:pathLst>
                <a:path extrusionOk="0" fill="none" h="1" w="1">
                  <a:moveTo>
                    <a:pt x="0" y="0"/>
                  </a:moveTo>
                  <a:lnTo>
                    <a:pt x="0"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50"/>
            <p:cNvSpPr/>
            <p:nvPr/>
          </p:nvSpPr>
          <p:spPr>
            <a:xfrm>
              <a:off x="6696650" y="420775"/>
              <a:ext cx="24975" cy="14025"/>
            </a:xfrm>
            <a:custGeom>
              <a:rect b="b" l="l" r="r" t="t"/>
              <a:pathLst>
                <a:path extrusionOk="0" fill="none" h="561" w="999">
                  <a:moveTo>
                    <a:pt x="0" y="0"/>
                  </a:moveTo>
                  <a:lnTo>
                    <a:pt x="999" y="56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50"/>
            <p:cNvSpPr/>
            <p:nvPr/>
          </p:nvSpPr>
          <p:spPr>
            <a:xfrm>
              <a:off x="6673500" y="507225"/>
              <a:ext cx="29250" cy="25"/>
            </a:xfrm>
            <a:custGeom>
              <a:rect b="b" l="l" r="r" t="t"/>
              <a:pathLst>
                <a:path extrusionOk="0" fill="none" h="1" w="1170">
                  <a:moveTo>
                    <a:pt x="1" y="1"/>
                  </a:moveTo>
                  <a:lnTo>
                    <a:pt x="1170"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50"/>
            <p:cNvSpPr/>
            <p:nvPr/>
          </p:nvSpPr>
          <p:spPr>
            <a:xfrm>
              <a:off x="6696650" y="593700"/>
              <a:ext cx="25" cy="25"/>
            </a:xfrm>
            <a:custGeom>
              <a:rect b="b" l="l" r="r" t="t"/>
              <a:pathLst>
                <a:path extrusionOk="0" fill="none" h="1" w="1">
                  <a:moveTo>
                    <a:pt x="0" y="0"/>
                  </a:moveTo>
                  <a:lnTo>
                    <a:pt x="0"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50"/>
            <p:cNvSpPr/>
            <p:nvPr/>
          </p:nvSpPr>
          <p:spPr>
            <a:xfrm>
              <a:off x="6696650" y="579700"/>
              <a:ext cx="24975" cy="14025"/>
            </a:xfrm>
            <a:custGeom>
              <a:rect b="b" l="l" r="r" t="t"/>
              <a:pathLst>
                <a:path extrusionOk="0" fill="none" h="561" w="999">
                  <a:moveTo>
                    <a:pt x="0" y="560"/>
                  </a:moveTo>
                  <a:lnTo>
                    <a:pt x="999"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50"/>
            <p:cNvSpPr/>
            <p:nvPr/>
          </p:nvSpPr>
          <p:spPr>
            <a:xfrm>
              <a:off x="6760575" y="632675"/>
              <a:ext cx="14025" cy="24975"/>
            </a:xfrm>
            <a:custGeom>
              <a:rect b="b" l="l" r="r" t="t"/>
              <a:pathLst>
                <a:path extrusionOk="0" fill="none" h="999" w="561">
                  <a:moveTo>
                    <a:pt x="1" y="999"/>
                  </a:moveTo>
                  <a:lnTo>
                    <a:pt x="561"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50"/>
            <p:cNvSpPr/>
            <p:nvPr/>
          </p:nvSpPr>
          <p:spPr>
            <a:xfrm>
              <a:off x="6760575" y="657625"/>
              <a:ext cx="25" cy="25"/>
            </a:xfrm>
            <a:custGeom>
              <a:rect b="b" l="l" r="r" t="t"/>
              <a:pathLst>
                <a:path extrusionOk="0" fill="none" h="1" w="1">
                  <a:moveTo>
                    <a:pt x="1" y="1"/>
                  </a:moveTo>
                  <a:lnTo>
                    <a:pt x="1"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50"/>
            <p:cNvSpPr/>
            <p:nvPr/>
          </p:nvSpPr>
          <p:spPr>
            <a:xfrm>
              <a:off x="6847025" y="651550"/>
              <a:ext cx="25" cy="29250"/>
            </a:xfrm>
            <a:custGeom>
              <a:rect b="b" l="l" r="r" t="t"/>
              <a:pathLst>
                <a:path extrusionOk="0" fill="none" h="1170" w="1">
                  <a:moveTo>
                    <a:pt x="1" y="0"/>
                  </a:moveTo>
                  <a:lnTo>
                    <a:pt x="1" y="1169"/>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50"/>
            <p:cNvSpPr/>
            <p:nvPr/>
          </p:nvSpPr>
          <p:spPr>
            <a:xfrm>
              <a:off x="6919500" y="632675"/>
              <a:ext cx="14025" cy="24975"/>
            </a:xfrm>
            <a:custGeom>
              <a:rect b="b" l="l" r="r" t="t"/>
              <a:pathLst>
                <a:path extrusionOk="0" fill="none" h="999" w="561">
                  <a:moveTo>
                    <a:pt x="560" y="999"/>
                  </a:moveTo>
                  <a:lnTo>
                    <a:pt x="0"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50"/>
            <p:cNvSpPr/>
            <p:nvPr/>
          </p:nvSpPr>
          <p:spPr>
            <a:xfrm>
              <a:off x="6933500" y="657625"/>
              <a:ext cx="25" cy="25"/>
            </a:xfrm>
            <a:custGeom>
              <a:rect b="b" l="l" r="r" t="t"/>
              <a:pathLst>
                <a:path extrusionOk="0" fill="none" h="1" w="1">
                  <a:moveTo>
                    <a:pt x="0" y="1"/>
                  </a:moveTo>
                  <a:lnTo>
                    <a:pt x="0"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50"/>
            <p:cNvSpPr/>
            <p:nvPr/>
          </p:nvSpPr>
          <p:spPr>
            <a:xfrm>
              <a:off x="6972475" y="579700"/>
              <a:ext cx="24975" cy="14025"/>
            </a:xfrm>
            <a:custGeom>
              <a:rect b="b" l="l" r="r" t="t"/>
              <a:pathLst>
                <a:path extrusionOk="0" fill="none" h="561" w="999">
                  <a:moveTo>
                    <a:pt x="999" y="560"/>
                  </a:moveTo>
                  <a:lnTo>
                    <a:pt x="0"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50"/>
            <p:cNvSpPr/>
            <p:nvPr/>
          </p:nvSpPr>
          <p:spPr>
            <a:xfrm>
              <a:off x="6997425" y="593700"/>
              <a:ext cx="25" cy="25"/>
            </a:xfrm>
            <a:custGeom>
              <a:rect b="b" l="l" r="r" t="t"/>
              <a:pathLst>
                <a:path extrusionOk="0" fill="none" h="1" w="1">
                  <a:moveTo>
                    <a:pt x="1" y="0"/>
                  </a:moveTo>
                  <a:lnTo>
                    <a:pt x="1"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50"/>
            <p:cNvSpPr/>
            <p:nvPr/>
          </p:nvSpPr>
          <p:spPr>
            <a:xfrm>
              <a:off x="6991350" y="507225"/>
              <a:ext cx="29250" cy="25"/>
            </a:xfrm>
            <a:custGeom>
              <a:rect b="b" l="l" r="r" t="t"/>
              <a:pathLst>
                <a:path extrusionOk="0" fill="none" h="1" w="1170">
                  <a:moveTo>
                    <a:pt x="1169" y="1"/>
                  </a:moveTo>
                  <a:lnTo>
                    <a:pt x="0"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50"/>
            <p:cNvSpPr/>
            <p:nvPr/>
          </p:nvSpPr>
          <p:spPr>
            <a:xfrm>
              <a:off x="6972475" y="420775"/>
              <a:ext cx="24975" cy="14025"/>
            </a:xfrm>
            <a:custGeom>
              <a:rect b="b" l="l" r="r" t="t"/>
              <a:pathLst>
                <a:path extrusionOk="0" fill="none" h="561" w="999">
                  <a:moveTo>
                    <a:pt x="0" y="561"/>
                  </a:moveTo>
                  <a:lnTo>
                    <a:pt x="999"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50"/>
            <p:cNvSpPr/>
            <p:nvPr/>
          </p:nvSpPr>
          <p:spPr>
            <a:xfrm>
              <a:off x="6997425" y="420775"/>
              <a:ext cx="25" cy="25"/>
            </a:xfrm>
            <a:custGeom>
              <a:rect b="b" l="l" r="r" t="t"/>
              <a:pathLst>
                <a:path extrusionOk="0" fill="none" h="1" w="1">
                  <a:moveTo>
                    <a:pt x="1" y="0"/>
                  </a:moveTo>
                  <a:lnTo>
                    <a:pt x="1"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50"/>
            <p:cNvSpPr/>
            <p:nvPr/>
          </p:nvSpPr>
          <p:spPr>
            <a:xfrm>
              <a:off x="6919500" y="356850"/>
              <a:ext cx="14025" cy="24975"/>
            </a:xfrm>
            <a:custGeom>
              <a:rect b="b" l="l" r="r" t="t"/>
              <a:pathLst>
                <a:path extrusionOk="0" fill="none" h="999" w="561">
                  <a:moveTo>
                    <a:pt x="560" y="0"/>
                  </a:moveTo>
                  <a:lnTo>
                    <a:pt x="0" y="999"/>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50"/>
            <p:cNvSpPr/>
            <p:nvPr/>
          </p:nvSpPr>
          <p:spPr>
            <a:xfrm>
              <a:off x="6933500" y="356850"/>
              <a:ext cx="25" cy="25"/>
            </a:xfrm>
            <a:custGeom>
              <a:rect b="b" l="l" r="r" t="t"/>
              <a:pathLst>
                <a:path extrusionOk="0" fill="none" h="1" w="1">
                  <a:moveTo>
                    <a:pt x="0" y="0"/>
                  </a:moveTo>
                  <a:lnTo>
                    <a:pt x="0"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3" name="Google Shape;993;p50"/>
          <p:cNvGrpSpPr/>
          <p:nvPr/>
        </p:nvGrpSpPr>
        <p:grpSpPr>
          <a:xfrm>
            <a:off x="4702217" y="596869"/>
            <a:ext cx="305926" cy="289694"/>
            <a:chOff x="5973900" y="318475"/>
            <a:chExt cx="401900" cy="380575"/>
          </a:xfrm>
        </p:grpSpPr>
        <p:sp>
          <p:nvSpPr>
            <p:cNvPr id="994" name="Google Shape;994;p50"/>
            <p:cNvSpPr/>
            <p:nvPr/>
          </p:nvSpPr>
          <p:spPr>
            <a:xfrm>
              <a:off x="5973900" y="337975"/>
              <a:ext cx="401900" cy="67000"/>
            </a:xfrm>
            <a:custGeom>
              <a:rect b="b" l="l" r="r" t="t"/>
              <a:pathLst>
                <a:path extrusionOk="0" fill="none" h="2680" w="16076">
                  <a:moveTo>
                    <a:pt x="16075" y="2679"/>
                  </a:moveTo>
                  <a:lnTo>
                    <a:pt x="16075" y="0"/>
                  </a:lnTo>
                  <a:lnTo>
                    <a:pt x="1" y="0"/>
                  </a:lnTo>
                  <a:lnTo>
                    <a:pt x="1" y="2679"/>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50"/>
            <p:cNvSpPr/>
            <p:nvPr/>
          </p:nvSpPr>
          <p:spPr>
            <a:xfrm>
              <a:off x="6024450" y="348325"/>
              <a:ext cx="45075" cy="45075"/>
            </a:xfrm>
            <a:custGeom>
              <a:rect b="b" l="l" r="r" t="t"/>
              <a:pathLst>
                <a:path extrusionOk="0" fill="none" h="1803" w="1803">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50"/>
            <p:cNvSpPr/>
            <p:nvPr/>
          </p:nvSpPr>
          <p:spPr>
            <a:xfrm>
              <a:off x="6280175" y="348325"/>
              <a:ext cx="45075" cy="45075"/>
            </a:xfrm>
            <a:custGeom>
              <a:rect b="b" l="l" r="r" t="t"/>
              <a:pathLst>
                <a:path extrusionOk="0" fill="none" h="1803" w="1803">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50"/>
            <p:cNvSpPr/>
            <p:nvPr/>
          </p:nvSpPr>
          <p:spPr>
            <a:xfrm>
              <a:off x="5973900" y="667375"/>
              <a:ext cx="401900" cy="31675"/>
            </a:xfrm>
            <a:custGeom>
              <a:rect b="b" l="l" r="r" t="t"/>
              <a:pathLst>
                <a:path extrusionOk="0" fill="none" h="1267" w="16076">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50"/>
            <p:cNvSpPr/>
            <p:nvPr/>
          </p:nvSpPr>
          <p:spPr>
            <a:xfrm>
              <a:off x="6302700" y="318475"/>
              <a:ext cx="28650" cy="63350"/>
            </a:xfrm>
            <a:custGeom>
              <a:rect b="b" l="l" r="r" t="t"/>
              <a:pathLst>
                <a:path extrusionOk="0" fill="none" h="2534" w="1146">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50"/>
            <p:cNvSpPr/>
            <p:nvPr/>
          </p:nvSpPr>
          <p:spPr>
            <a:xfrm>
              <a:off x="6046975" y="318475"/>
              <a:ext cx="28650" cy="63350"/>
            </a:xfrm>
            <a:custGeom>
              <a:rect b="b" l="l" r="r" t="t"/>
              <a:pathLst>
                <a:path extrusionOk="0" fill="none" h="2534" w="1146">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50"/>
            <p:cNvSpPr/>
            <p:nvPr/>
          </p:nvSpPr>
          <p:spPr>
            <a:xfrm>
              <a:off x="5973900" y="407375"/>
              <a:ext cx="401900" cy="272200"/>
            </a:xfrm>
            <a:custGeom>
              <a:rect b="b" l="l" r="r" t="t"/>
              <a:pathLst>
                <a:path extrusionOk="0" fill="none" h="10888" w="16076">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50"/>
            <p:cNvSpPr/>
            <p:nvPr/>
          </p:nvSpPr>
          <p:spPr>
            <a:xfrm>
              <a:off x="6024450" y="456100"/>
              <a:ext cx="300800" cy="175375"/>
            </a:xfrm>
            <a:custGeom>
              <a:rect b="b" l="l" r="r" t="t"/>
              <a:pathLst>
                <a:path extrusionOk="0" fill="none" h="7015" w="12032">
                  <a:moveTo>
                    <a:pt x="0" y="0"/>
                  </a:moveTo>
                  <a:lnTo>
                    <a:pt x="12032" y="0"/>
                  </a:lnTo>
                  <a:lnTo>
                    <a:pt x="12032" y="7014"/>
                  </a:lnTo>
                  <a:lnTo>
                    <a:pt x="0" y="7014"/>
                  </a:lnTo>
                  <a:lnTo>
                    <a:pt x="0" y="0"/>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50"/>
            <p:cNvSpPr/>
            <p:nvPr/>
          </p:nvSpPr>
          <p:spPr>
            <a:xfrm>
              <a:off x="6024450" y="573000"/>
              <a:ext cx="300800" cy="25"/>
            </a:xfrm>
            <a:custGeom>
              <a:rect b="b" l="l" r="r" t="t"/>
              <a:pathLst>
                <a:path extrusionOk="0" fill="none" h="1" w="12032">
                  <a:moveTo>
                    <a:pt x="0" y="0"/>
                  </a:moveTo>
                  <a:lnTo>
                    <a:pt x="12032"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50"/>
            <p:cNvSpPr/>
            <p:nvPr/>
          </p:nvSpPr>
          <p:spPr>
            <a:xfrm>
              <a:off x="6024450" y="514550"/>
              <a:ext cx="300800" cy="25"/>
            </a:xfrm>
            <a:custGeom>
              <a:rect b="b" l="l" r="r" t="t"/>
              <a:pathLst>
                <a:path extrusionOk="0" fill="none" h="1" w="12032">
                  <a:moveTo>
                    <a:pt x="0" y="0"/>
                  </a:moveTo>
                  <a:lnTo>
                    <a:pt x="12032"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50"/>
            <p:cNvSpPr/>
            <p:nvPr/>
          </p:nvSpPr>
          <p:spPr>
            <a:xfrm>
              <a:off x="6264950" y="456100"/>
              <a:ext cx="25" cy="175375"/>
            </a:xfrm>
            <a:custGeom>
              <a:rect b="b" l="l" r="r" t="t"/>
              <a:pathLst>
                <a:path extrusionOk="0" fill="none" h="7015" w="1">
                  <a:moveTo>
                    <a:pt x="1" y="0"/>
                  </a:moveTo>
                  <a:lnTo>
                    <a:pt x="1" y="7014"/>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50"/>
            <p:cNvSpPr/>
            <p:nvPr/>
          </p:nvSpPr>
          <p:spPr>
            <a:xfrm>
              <a:off x="6204675" y="456100"/>
              <a:ext cx="25" cy="175375"/>
            </a:xfrm>
            <a:custGeom>
              <a:rect b="b" l="l" r="r" t="t"/>
              <a:pathLst>
                <a:path extrusionOk="0" fill="none" h="7015" w="1">
                  <a:moveTo>
                    <a:pt x="0" y="0"/>
                  </a:moveTo>
                  <a:lnTo>
                    <a:pt x="0" y="7014"/>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50"/>
            <p:cNvSpPr/>
            <p:nvPr/>
          </p:nvSpPr>
          <p:spPr>
            <a:xfrm>
              <a:off x="6145000" y="456100"/>
              <a:ext cx="25" cy="175375"/>
            </a:xfrm>
            <a:custGeom>
              <a:rect b="b" l="l" r="r" t="t"/>
              <a:pathLst>
                <a:path extrusionOk="0" fill="none" h="7015" w="1">
                  <a:moveTo>
                    <a:pt x="1" y="0"/>
                  </a:moveTo>
                  <a:lnTo>
                    <a:pt x="1" y="7014"/>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50"/>
            <p:cNvSpPr/>
            <p:nvPr/>
          </p:nvSpPr>
          <p:spPr>
            <a:xfrm>
              <a:off x="6084725" y="456100"/>
              <a:ext cx="25" cy="175375"/>
            </a:xfrm>
            <a:custGeom>
              <a:rect b="b" l="l" r="r" t="t"/>
              <a:pathLst>
                <a:path extrusionOk="0" fill="none" h="7015" w="1">
                  <a:moveTo>
                    <a:pt x="1" y="0"/>
                  </a:moveTo>
                  <a:lnTo>
                    <a:pt x="1" y="7014"/>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8" name="Google Shape;1008;p50"/>
          <p:cNvGrpSpPr/>
          <p:nvPr/>
        </p:nvGrpSpPr>
        <p:grpSpPr>
          <a:xfrm>
            <a:off x="1120504" y="1061734"/>
            <a:ext cx="310532" cy="378678"/>
            <a:chOff x="1268550" y="929175"/>
            <a:chExt cx="407950" cy="497475"/>
          </a:xfrm>
        </p:grpSpPr>
        <p:sp>
          <p:nvSpPr>
            <p:cNvPr id="1009" name="Google Shape;1009;p50"/>
            <p:cNvSpPr/>
            <p:nvPr/>
          </p:nvSpPr>
          <p:spPr>
            <a:xfrm>
              <a:off x="1268550" y="953550"/>
              <a:ext cx="387250" cy="473100"/>
            </a:xfrm>
            <a:custGeom>
              <a:rect b="b" l="l" r="r" t="t"/>
              <a:pathLst>
                <a:path extrusionOk="0" fill="none" h="18924" w="1549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50"/>
            <p:cNvSpPr/>
            <p:nvPr/>
          </p:nvSpPr>
          <p:spPr>
            <a:xfrm>
              <a:off x="1298975" y="929175"/>
              <a:ext cx="377525" cy="462775"/>
            </a:xfrm>
            <a:custGeom>
              <a:rect b="b" l="l" r="r" t="t"/>
              <a:pathLst>
                <a:path extrusionOk="0" fill="none" h="18511" w="15101">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50"/>
            <p:cNvSpPr/>
            <p:nvPr/>
          </p:nvSpPr>
          <p:spPr>
            <a:xfrm>
              <a:off x="1592450" y="929175"/>
              <a:ext cx="84050" cy="84050"/>
            </a:xfrm>
            <a:custGeom>
              <a:rect b="b" l="l" r="r" t="t"/>
              <a:pathLst>
                <a:path extrusionOk="0" fill="none" h="3362" w="3362">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2" name="Google Shape;1012;p50"/>
          <p:cNvGrpSpPr/>
          <p:nvPr/>
        </p:nvGrpSpPr>
        <p:grpSpPr>
          <a:xfrm>
            <a:off x="5183314" y="1076102"/>
            <a:ext cx="367089" cy="352264"/>
            <a:chOff x="6605925" y="948050"/>
            <a:chExt cx="482250" cy="462775"/>
          </a:xfrm>
        </p:grpSpPr>
        <p:sp>
          <p:nvSpPr>
            <p:cNvPr id="1013" name="Google Shape;1013;p50"/>
            <p:cNvSpPr/>
            <p:nvPr/>
          </p:nvSpPr>
          <p:spPr>
            <a:xfrm>
              <a:off x="6847025" y="1209875"/>
              <a:ext cx="60325" cy="200950"/>
            </a:xfrm>
            <a:custGeom>
              <a:rect b="b" l="l" r="r" t="t"/>
              <a:pathLst>
                <a:path extrusionOk="0" fill="none" h="8038" w="2413">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50"/>
            <p:cNvSpPr/>
            <p:nvPr/>
          </p:nvSpPr>
          <p:spPr>
            <a:xfrm>
              <a:off x="6605925" y="971800"/>
              <a:ext cx="482250" cy="228350"/>
            </a:xfrm>
            <a:custGeom>
              <a:rect b="b" l="l" r="r" t="t"/>
              <a:pathLst>
                <a:path extrusionOk="0" fill="none" h="9134" w="1929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50"/>
            <p:cNvSpPr/>
            <p:nvPr/>
          </p:nvSpPr>
          <p:spPr>
            <a:xfrm>
              <a:off x="6847025" y="948050"/>
              <a:ext cx="25" cy="23775"/>
            </a:xfrm>
            <a:custGeom>
              <a:rect b="b" l="l" r="r" t="t"/>
              <a:pathLst>
                <a:path extrusionOk="0" fill="none" h="951" w="1">
                  <a:moveTo>
                    <a:pt x="1" y="951"/>
                  </a:moveTo>
                  <a:lnTo>
                    <a:pt x="1"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50"/>
            <p:cNvSpPr/>
            <p:nvPr/>
          </p:nvSpPr>
          <p:spPr>
            <a:xfrm>
              <a:off x="6847025" y="1001025"/>
              <a:ext cx="25" cy="183900"/>
            </a:xfrm>
            <a:custGeom>
              <a:rect b="b" l="l" r="r" t="t"/>
              <a:pathLst>
                <a:path extrusionOk="0" fill="none" h="7356" w="1">
                  <a:moveTo>
                    <a:pt x="1" y="1"/>
                  </a:moveTo>
                  <a:lnTo>
                    <a:pt x="1" y="7356"/>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50"/>
            <p:cNvSpPr/>
            <p:nvPr/>
          </p:nvSpPr>
          <p:spPr>
            <a:xfrm>
              <a:off x="6872000" y="994325"/>
              <a:ext cx="85275" cy="190600"/>
            </a:xfrm>
            <a:custGeom>
              <a:rect b="b" l="l" r="r" t="t"/>
              <a:pathLst>
                <a:path extrusionOk="0" fill="none" h="7624" w="3411">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50"/>
            <p:cNvSpPr/>
            <p:nvPr/>
          </p:nvSpPr>
          <p:spPr>
            <a:xfrm>
              <a:off x="6736825" y="994325"/>
              <a:ext cx="85275" cy="190600"/>
            </a:xfrm>
            <a:custGeom>
              <a:rect b="b" l="l" r="r" t="t"/>
              <a:pathLst>
                <a:path extrusionOk="0" fill="none" h="7624" w="3411">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9" name="Google Shape;1019;p50"/>
          <p:cNvGrpSpPr/>
          <p:nvPr/>
        </p:nvGrpSpPr>
        <p:grpSpPr>
          <a:xfrm>
            <a:off x="5269063" y="2119384"/>
            <a:ext cx="195590" cy="310094"/>
            <a:chOff x="6718575" y="2318625"/>
            <a:chExt cx="256950" cy="407375"/>
          </a:xfrm>
        </p:grpSpPr>
        <p:sp>
          <p:nvSpPr>
            <p:cNvPr id="1020" name="Google Shape;1020;p50"/>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50"/>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50"/>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50"/>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50"/>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50"/>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50"/>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50"/>
            <p:cNvSpPr/>
            <p:nvPr/>
          </p:nvSpPr>
          <p:spPr>
            <a:xfrm>
              <a:off x="6795900" y="2628550"/>
              <a:ext cx="102300" cy="25"/>
            </a:xfrm>
            <a:custGeom>
              <a:rect b="b" l="l" r="r" t="t"/>
              <a:pathLst>
                <a:path extrusionOk="0" fill="none" h="1" w="4092">
                  <a:moveTo>
                    <a:pt x="0" y="1"/>
                  </a:moveTo>
                  <a:lnTo>
                    <a:pt x="4092"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8" name="Google Shape;1028;p50"/>
          <p:cNvGrpSpPr/>
          <p:nvPr/>
        </p:nvGrpSpPr>
        <p:grpSpPr>
          <a:xfrm>
            <a:off x="2643932" y="2687144"/>
            <a:ext cx="329086" cy="200253"/>
            <a:chOff x="3269900" y="3064500"/>
            <a:chExt cx="432325" cy="263075"/>
          </a:xfrm>
        </p:grpSpPr>
        <p:sp>
          <p:nvSpPr>
            <p:cNvPr id="1029" name="Google Shape;1029;p50"/>
            <p:cNvSpPr/>
            <p:nvPr/>
          </p:nvSpPr>
          <p:spPr>
            <a:xfrm>
              <a:off x="3269900" y="3064500"/>
              <a:ext cx="432325" cy="263075"/>
            </a:xfrm>
            <a:custGeom>
              <a:rect b="b" l="l" r="r" t="t"/>
              <a:pathLst>
                <a:path extrusionOk="0" fill="none" h="10523" w="17293">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50"/>
            <p:cNvSpPr/>
            <p:nvPr/>
          </p:nvSpPr>
          <p:spPr>
            <a:xfrm>
              <a:off x="3445875" y="3155825"/>
              <a:ext cx="80400" cy="80400"/>
            </a:xfrm>
            <a:custGeom>
              <a:rect b="b" l="l" r="r" t="t"/>
              <a:pathLst>
                <a:path extrusionOk="0" fill="none" h="3216" w="3216">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50"/>
            <p:cNvSpPr/>
            <p:nvPr/>
          </p:nvSpPr>
          <p:spPr>
            <a:xfrm>
              <a:off x="3381925" y="3091900"/>
              <a:ext cx="208275" cy="208275"/>
            </a:xfrm>
            <a:custGeom>
              <a:rect b="b" l="l" r="r" t="t"/>
              <a:pathLst>
                <a:path extrusionOk="0" fill="none" h="8331" w="8331">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2" name="Google Shape;1032;p50"/>
          <p:cNvGrpSpPr/>
          <p:nvPr/>
        </p:nvGrpSpPr>
        <p:grpSpPr>
          <a:xfrm>
            <a:off x="5246798" y="2625962"/>
            <a:ext cx="240102" cy="337440"/>
            <a:chOff x="6689325" y="2984125"/>
            <a:chExt cx="315425" cy="443300"/>
          </a:xfrm>
        </p:grpSpPr>
        <p:sp>
          <p:nvSpPr>
            <p:cNvPr id="1033" name="Google Shape;1033;p50"/>
            <p:cNvSpPr/>
            <p:nvPr/>
          </p:nvSpPr>
          <p:spPr>
            <a:xfrm>
              <a:off x="6689325" y="2984125"/>
              <a:ext cx="315425" cy="77975"/>
            </a:xfrm>
            <a:custGeom>
              <a:rect b="b" l="l" r="r" t="t"/>
              <a:pathLst>
                <a:path extrusionOk="0" fill="none" h="3119" w="12617">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50"/>
            <p:cNvSpPr/>
            <p:nvPr/>
          </p:nvSpPr>
          <p:spPr>
            <a:xfrm>
              <a:off x="6702125" y="3069375"/>
              <a:ext cx="289850" cy="358050"/>
            </a:xfrm>
            <a:custGeom>
              <a:rect b="b" l="l" r="r" t="t"/>
              <a:pathLst>
                <a:path extrusionOk="0" fill="none" h="14322" w="11594">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50"/>
            <p:cNvSpPr/>
            <p:nvPr/>
          </p:nvSpPr>
          <p:spPr>
            <a:xfrm>
              <a:off x="6761175" y="3117475"/>
              <a:ext cx="25" cy="261850"/>
            </a:xfrm>
            <a:custGeom>
              <a:rect b="b" l="l" r="r" t="t"/>
              <a:pathLst>
                <a:path extrusionOk="0" fill="none" h="10474" w="1">
                  <a:moveTo>
                    <a:pt x="1" y="10473"/>
                  </a:moveTo>
                  <a:lnTo>
                    <a:pt x="1"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50"/>
            <p:cNvSpPr/>
            <p:nvPr/>
          </p:nvSpPr>
          <p:spPr>
            <a:xfrm>
              <a:off x="6847025" y="3117475"/>
              <a:ext cx="25" cy="261850"/>
            </a:xfrm>
            <a:custGeom>
              <a:rect b="b" l="l" r="r" t="t"/>
              <a:pathLst>
                <a:path extrusionOk="0" fill="none" h="10474" w="1">
                  <a:moveTo>
                    <a:pt x="1" y="1"/>
                  </a:moveTo>
                  <a:lnTo>
                    <a:pt x="1" y="1047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50"/>
            <p:cNvSpPr/>
            <p:nvPr/>
          </p:nvSpPr>
          <p:spPr>
            <a:xfrm>
              <a:off x="6932875" y="3117475"/>
              <a:ext cx="25" cy="261850"/>
            </a:xfrm>
            <a:custGeom>
              <a:rect b="b" l="l" r="r" t="t"/>
              <a:pathLst>
                <a:path extrusionOk="0" fill="none" h="10474" w="1">
                  <a:moveTo>
                    <a:pt x="1" y="1"/>
                  </a:moveTo>
                  <a:lnTo>
                    <a:pt x="1" y="1047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8" name="Google Shape;1038;p50"/>
          <p:cNvGrpSpPr/>
          <p:nvPr/>
        </p:nvGrpSpPr>
        <p:grpSpPr>
          <a:xfrm>
            <a:off x="1668321" y="3617349"/>
            <a:ext cx="232223" cy="375424"/>
            <a:chOff x="1988225" y="4286525"/>
            <a:chExt cx="305075" cy="493200"/>
          </a:xfrm>
        </p:grpSpPr>
        <p:sp>
          <p:nvSpPr>
            <p:cNvPr id="1039" name="Google Shape;1039;p50"/>
            <p:cNvSpPr/>
            <p:nvPr/>
          </p:nvSpPr>
          <p:spPr>
            <a:xfrm>
              <a:off x="2178800" y="4519725"/>
              <a:ext cx="114500" cy="114475"/>
            </a:xfrm>
            <a:custGeom>
              <a:rect b="b" l="l" r="r" t="t"/>
              <a:pathLst>
                <a:path extrusionOk="0" fill="none" h="4579" w="458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50"/>
            <p:cNvSpPr/>
            <p:nvPr/>
          </p:nvSpPr>
          <p:spPr>
            <a:xfrm>
              <a:off x="1988225" y="4539200"/>
              <a:ext cx="156500" cy="156500"/>
            </a:xfrm>
            <a:custGeom>
              <a:rect b="b" l="l" r="r" t="t"/>
              <a:pathLst>
                <a:path extrusionOk="0" fill="none" h="6260" w="626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50"/>
            <p:cNvSpPr/>
            <p:nvPr/>
          </p:nvSpPr>
          <p:spPr>
            <a:xfrm>
              <a:off x="2042425" y="4286525"/>
              <a:ext cx="239300" cy="236250"/>
            </a:xfrm>
            <a:custGeom>
              <a:rect b="b" l="l" r="r" t="t"/>
              <a:pathLst>
                <a:path extrusionOk="0" fill="none" h="9450" w="9572">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50"/>
            <p:cNvSpPr/>
            <p:nvPr/>
          </p:nvSpPr>
          <p:spPr>
            <a:xfrm>
              <a:off x="2161750" y="4522750"/>
              <a:ext cx="25" cy="256975"/>
            </a:xfrm>
            <a:custGeom>
              <a:rect b="b" l="l" r="r" t="t"/>
              <a:pathLst>
                <a:path extrusionOk="0" fill="none" h="10279" w="1">
                  <a:moveTo>
                    <a:pt x="1" y="10279"/>
                  </a:moveTo>
                  <a:lnTo>
                    <a:pt x="1"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50"/>
            <p:cNvSpPr/>
            <p:nvPr/>
          </p:nvSpPr>
          <p:spPr>
            <a:xfrm>
              <a:off x="2133750" y="4377850"/>
              <a:ext cx="56050" cy="56025"/>
            </a:xfrm>
            <a:custGeom>
              <a:rect b="b" l="l" r="r" t="t"/>
              <a:pathLst>
                <a:path extrusionOk="0" fill="none" h="2241" w="2242">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50"/>
            <p:cNvSpPr/>
            <p:nvPr/>
          </p:nvSpPr>
          <p:spPr>
            <a:xfrm>
              <a:off x="2038150" y="4589125"/>
              <a:ext cx="87100" cy="87100"/>
            </a:xfrm>
            <a:custGeom>
              <a:rect b="b" l="l" r="r" t="t"/>
              <a:pathLst>
                <a:path extrusionOk="0" fill="none" h="3484" w="3484">
                  <a:moveTo>
                    <a:pt x="1" y="0"/>
                  </a:moveTo>
                  <a:lnTo>
                    <a:pt x="3483" y="348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50"/>
            <p:cNvSpPr/>
            <p:nvPr/>
          </p:nvSpPr>
          <p:spPr>
            <a:xfrm>
              <a:off x="2194025" y="4564150"/>
              <a:ext cx="54825" cy="54825"/>
            </a:xfrm>
            <a:custGeom>
              <a:rect b="b" l="l" r="r" t="t"/>
              <a:pathLst>
                <a:path extrusionOk="0" fill="none" h="2193" w="2193">
                  <a:moveTo>
                    <a:pt x="2192" y="1"/>
                  </a:moveTo>
                  <a:lnTo>
                    <a:pt x="1" y="219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6" name="Google Shape;1046;p50"/>
          <p:cNvGrpSpPr/>
          <p:nvPr/>
        </p:nvGrpSpPr>
        <p:grpSpPr>
          <a:xfrm>
            <a:off x="2160988" y="3643763"/>
            <a:ext cx="280426" cy="355043"/>
            <a:chOff x="2635450" y="4321225"/>
            <a:chExt cx="368400" cy="466425"/>
          </a:xfrm>
        </p:grpSpPr>
        <p:sp>
          <p:nvSpPr>
            <p:cNvPr id="1047" name="Google Shape;1047;p50"/>
            <p:cNvSpPr/>
            <p:nvPr/>
          </p:nvSpPr>
          <p:spPr>
            <a:xfrm>
              <a:off x="2635450" y="4653050"/>
              <a:ext cx="368400" cy="134600"/>
            </a:xfrm>
            <a:custGeom>
              <a:rect b="b" l="l" r="r" t="t"/>
              <a:pathLst>
                <a:path extrusionOk="0" fill="none" h="5384" w="14736">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50"/>
            <p:cNvSpPr/>
            <p:nvPr/>
          </p:nvSpPr>
          <p:spPr>
            <a:xfrm>
              <a:off x="2819350" y="4321225"/>
              <a:ext cx="25" cy="347075"/>
            </a:xfrm>
            <a:custGeom>
              <a:rect b="b" l="l" r="r" t="t"/>
              <a:pathLst>
                <a:path extrusionOk="0" fill="none" h="13883" w="1">
                  <a:moveTo>
                    <a:pt x="0" y="13883"/>
                  </a:moveTo>
                  <a:lnTo>
                    <a:pt x="0"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50"/>
            <p:cNvSpPr/>
            <p:nvPr/>
          </p:nvSpPr>
          <p:spPr>
            <a:xfrm>
              <a:off x="2835175" y="4328525"/>
              <a:ext cx="114475" cy="114500"/>
            </a:xfrm>
            <a:custGeom>
              <a:rect b="b" l="l" r="r" t="t"/>
              <a:pathLst>
                <a:path extrusionOk="0" fill="none" h="4580" w="4579">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50"/>
            <p:cNvSpPr/>
            <p:nvPr/>
          </p:nvSpPr>
          <p:spPr>
            <a:xfrm>
              <a:off x="2850400" y="4372975"/>
              <a:ext cx="54825" cy="54825"/>
            </a:xfrm>
            <a:custGeom>
              <a:rect b="b" l="l" r="r" t="t"/>
              <a:pathLst>
                <a:path extrusionOk="0" fill="none" h="2193" w="2193">
                  <a:moveTo>
                    <a:pt x="2192" y="0"/>
                  </a:moveTo>
                  <a:lnTo>
                    <a:pt x="0" y="2192"/>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50"/>
            <p:cNvSpPr/>
            <p:nvPr/>
          </p:nvSpPr>
          <p:spPr>
            <a:xfrm>
              <a:off x="2646425" y="4429600"/>
              <a:ext cx="156500" cy="156500"/>
            </a:xfrm>
            <a:custGeom>
              <a:rect b="b" l="l" r="r" t="t"/>
              <a:pathLst>
                <a:path extrusionOk="0" fill="none" h="6260" w="626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50"/>
            <p:cNvSpPr/>
            <p:nvPr/>
          </p:nvSpPr>
          <p:spPr>
            <a:xfrm>
              <a:off x="2696350" y="4479525"/>
              <a:ext cx="87100" cy="87100"/>
            </a:xfrm>
            <a:custGeom>
              <a:rect b="b" l="l" r="r" t="t"/>
              <a:pathLst>
                <a:path extrusionOk="0" fill="none" h="3484" w="3484">
                  <a:moveTo>
                    <a:pt x="0" y="1"/>
                  </a:moveTo>
                  <a:lnTo>
                    <a:pt x="3483" y="348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3" name="Google Shape;1053;p50"/>
          <p:cNvGrpSpPr/>
          <p:nvPr/>
        </p:nvGrpSpPr>
        <p:grpSpPr>
          <a:xfrm>
            <a:off x="5211593" y="3634952"/>
            <a:ext cx="310532" cy="347621"/>
            <a:chOff x="6643075" y="4309650"/>
            <a:chExt cx="407950" cy="456675"/>
          </a:xfrm>
        </p:grpSpPr>
        <p:sp>
          <p:nvSpPr>
            <p:cNvPr id="1054" name="Google Shape;1054;p50"/>
            <p:cNvSpPr/>
            <p:nvPr/>
          </p:nvSpPr>
          <p:spPr>
            <a:xfrm>
              <a:off x="6643075" y="4698125"/>
              <a:ext cx="407950" cy="14625"/>
            </a:xfrm>
            <a:custGeom>
              <a:rect b="b" l="l" r="r" t="t"/>
              <a:pathLst>
                <a:path extrusionOk="0" fill="none" h="585" w="16318">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50"/>
            <p:cNvSpPr/>
            <p:nvPr/>
          </p:nvSpPr>
          <p:spPr>
            <a:xfrm>
              <a:off x="6643075" y="4727350"/>
              <a:ext cx="407950" cy="14625"/>
            </a:xfrm>
            <a:custGeom>
              <a:rect b="b" l="l" r="r" t="t"/>
              <a:pathLst>
                <a:path extrusionOk="0" fill="none" h="585" w="16318">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50"/>
            <p:cNvSpPr/>
            <p:nvPr/>
          </p:nvSpPr>
          <p:spPr>
            <a:xfrm>
              <a:off x="6643075" y="4751700"/>
              <a:ext cx="407950" cy="14625"/>
            </a:xfrm>
            <a:custGeom>
              <a:rect b="b" l="l" r="r" t="t"/>
              <a:pathLst>
                <a:path extrusionOk="0" fill="none" h="585" w="16318">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50"/>
            <p:cNvSpPr/>
            <p:nvPr/>
          </p:nvSpPr>
          <p:spPr>
            <a:xfrm>
              <a:off x="6672900" y="4309650"/>
              <a:ext cx="348900" cy="376300"/>
            </a:xfrm>
            <a:custGeom>
              <a:rect b="b" l="l" r="r" t="t"/>
              <a:pathLst>
                <a:path extrusionOk="0" fill="none" h="15052" w="13956">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50"/>
            <p:cNvSpPr/>
            <p:nvPr/>
          </p:nvSpPr>
          <p:spPr>
            <a:xfrm>
              <a:off x="6805625" y="4452725"/>
              <a:ext cx="15850" cy="28050"/>
            </a:xfrm>
            <a:custGeom>
              <a:rect b="b" l="l" r="r" t="t"/>
              <a:pathLst>
                <a:path extrusionOk="0" fill="none" h="1122" w="634">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50"/>
            <p:cNvSpPr/>
            <p:nvPr/>
          </p:nvSpPr>
          <p:spPr>
            <a:xfrm>
              <a:off x="6872600" y="4452725"/>
              <a:ext cx="15875" cy="28050"/>
            </a:xfrm>
            <a:custGeom>
              <a:rect b="b" l="l" r="r" t="t"/>
              <a:pathLst>
                <a:path extrusionOk="0" fill="none" h="1122" w="635">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50"/>
            <p:cNvSpPr/>
            <p:nvPr/>
          </p:nvSpPr>
          <p:spPr>
            <a:xfrm>
              <a:off x="6709425" y="4414975"/>
              <a:ext cx="275250" cy="54825"/>
            </a:xfrm>
            <a:custGeom>
              <a:rect b="b" l="l" r="r" t="t"/>
              <a:pathLst>
                <a:path extrusionOk="0" fill="none" h="2193" w="11010">
                  <a:moveTo>
                    <a:pt x="11009" y="2193"/>
                  </a:moveTo>
                  <a:lnTo>
                    <a:pt x="5505" y="1"/>
                  </a:lnTo>
                  <a:lnTo>
                    <a:pt x="1" y="219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50"/>
            <p:cNvSpPr/>
            <p:nvPr/>
          </p:nvSpPr>
          <p:spPr>
            <a:xfrm>
              <a:off x="6733175" y="4382725"/>
              <a:ext cx="227750" cy="37150"/>
            </a:xfrm>
            <a:custGeom>
              <a:rect b="b" l="l" r="r" t="t"/>
              <a:pathLst>
                <a:path extrusionOk="0" fill="none" h="1486" w="9110">
                  <a:moveTo>
                    <a:pt x="1" y="1486"/>
                  </a:moveTo>
                  <a:lnTo>
                    <a:pt x="1681" y="1486"/>
                  </a:lnTo>
                  <a:lnTo>
                    <a:pt x="1681" y="0"/>
                  </a:lnTo>
                  <a:lnTo>
                    <a:pt x="4555" y="0"/>
                  </a:lnTo>
                  <a:lnTo>
                    <a:pt x="7429" y="0"/>
                  </a:lnTo>
                  <a:lnTo>
                    <a:pt x="7429" y="1486"/>
                  </a:lnTo>
                  <a:lnTo>
                    <a:pt x="9109" y="1486"/>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50"/>
            <p:cNvSpPr/>
            <p:nvPr/>
          </p:nvSpPr>
          <p:spPr>
            <a:xfrm>
              <a:off x="6847025" y="4414975"/>
              <a:ext cx="25" cy="145550"/>
            </a:xfrm>
            <a:custGeom>
              <a:rect b="b" l="l" r="r" t="t"/>
              <a:pathLst>
                <a:path extrusionOk="0" fill="none" h="5822" w="1">
                  <a:moveTo>
                    <a:pt x="1" y="1"/>
                  </a:moveTo>
                  <a:lnTo>
                    <a:pt x="1" y="5822"/>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3" name="Google Shape;1063;p50"/>
          <p:cNvGrpSpPr/>
          <p:nvPr/>
        </p:nvGrpSpPr>
        <p:grpSpPr>
          <a:xfrm>
            <a:off x="4138643" y="4125774"/>
            <a:ext cx="409735" cy="393046"/>
            <a:chOff x="5233525" y="4954450"/>
            <a:chExt cx="538275" cy="516350"/>
          </a:xfrm>
        </p:grpSpPr>
        <p:sp>
          <p:nvSpPr>
            <p:cNvPr id="1064" name="Google Shape;1064;p50"/>
            <p:cNvSpPr/>
            <p:nvPr/>
          </p:nvSpPr>
          <p:spPr>
            <a:xfrm>
              <a:off x="5637825" y="4954450"/>
              <a:ext cx="89525" cy="89525"/>
            </a:xfrm>
            <a:custGeom>
              <a:rect b="b" l="l" r="r" t="t"/>
              <a:pathLst>
                <a:path extrusionOk="0" fill="none" h="3581" w="3581">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50"/>
            <p:cNvSpPr/>
            <p:nvPr/>
          </p:nvSpPr>
          <p:spPr>
            <a:xfrm>
              <a:off x="5323025" y="4980625"/>
              <a:ext cx="88925" cy="88925"/>
            </a:xfrm>
            <a:custGeom>
              <a:rect b="b" l="l" r="r" t="t"/>
              <a:pathLst>
                <a:path extrusionOk="0" fill="none" h="3557" w="3557">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50"/>
            <p:cNvSpPr/>
            <p:nvPr/>
          </p:nvSpPr>
          <p:spPr>
            <a:xfrm>
              <a:off x="5233525" y="5255225"/>
              <a:ext cx="89525" cy="89525"/>
            </a:xfrm>
            <a:custGeom>
              <a:rect b="b" l="l" r="r" t="t"/>
              <a:pathLst>
                <a:path extrusionOk="0" fill="none" h="3581" w="3581">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50"/>
            <p:cNvSpPr/>
            <p:nvPr/>
          </p:nvSpPr>
          <p:spPr>
            <a:xfrm>
              <a:off x="5453325" y="5382475"/>
              <a:ext cx="88925" cy="88325"/>
            </a:xfrm>
            <a:custGeom>
              <a:rect b="b" l="l" r="r" t="t"/>
              <a:pathLst>
                <a:path extrusionOk="0" fill="none" h="3533" w="3557">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50"/>
            <p:cNvSpPr/>
            <p:nvPr/>
          </p:nvSpPr>
          <p:spPr>
            <a:xfrm>
              <a:off x="5682875" y="5188875"/>
              <a:ext cx="88925" cy="89525"/>
            </a:xfrm>
            <a:custGeom>
              <a:rect b="b" l="l" r="r" t="t"/>
              <a:pathLst>
                <a:path extrusionOk="0" fill="none" h="3581" w="3557">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50"/>
            <p:cNvSpPr/>
            <p:nvPr/>
          </p:nvSpPr>
          <p:spPr>
            <a:xfrm>
              <a:off x="5411925" y="5110925"/>
              <a:ext cx="188775" cy="189400"/>
            </a:xfrm>
            <a:custGeom>
              <a:rect b="b" l="l" r="r" t="t"/>
              <a:pathLst>
                <a:path extrusionOk="0" fill="none" h="7576" w="7551">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50"/>
            <p:cNvSpPr/>
            <p:nvPr/>
          </p:nvSpPr>
          <p:spPr>
            <a:xfrm>
              <a:off x="5367475" y="5025075"/>
              <a:ext cx="81600" cy="105975"/>
            </a:xfrm>
            <a:custGeom>
              <a:rect b="b" l="l" r="r" t="t"/>
              <a:pathLst>
                <a:path extrusionOk="0" fill="none" h="4239" w="3264">
                  <a:moveTo>
                    <a:pt x="0" y="1"/>
                  </a:moveTo>
                  <a:lnTo>
                    <a:pt x="3264" y="4238"/>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50"/>
            <p:cNvSpPr/>
            <p:nvPr/>
          </p:nvSpPr>
          <p:spPr>
            <a:xfrm>
              <a:off x="5567800" y="4999500"/>
              <a:ext cx="115100" cy="133975"/>
            </a:xfrm>
            <a:custGeom>
              <a:rect b="b" l="l" r="r" t="t"/>
              <a:pathLst>
                <a:path extrusionOk="0" fill="none" h="5359" w="4604">
                  <a:moveTo>
                    <a:pt x="0" y="5359"/>
                  </a:moveTo>
                  <a:lnTo>
                    <a:pt x="4603"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50"/>
            <p:cNvSpPr/>
            <p:nvPr/>
          </p:nvSpPr>
          <p:spPr>
            <a:xfrm>
              <a:off x="5600075" y="5217475"/>
              <a:ext cx="127275" cy="16475"/>
            </a:xfrm>
            <a:custGeom>
              <a:rect b="b" l="l" r="r" t="t"/>
              <a:pathLst>
                <a:path extrusionOk="0" fill="none" h="659" w="5091">
                  <a:moveTo>
                    <a:pt x="5090" y="658"/>
                  </a:moveTo>
                  <a:lnTo>
                    <a:pt x="0"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50"/>
            <p:cNvSpPr/>
            <p:nvPr/>
          </p:nvSpPr>
          <p:spPr>
            <a:xfrm>
              <a:off x="5497775" y="5299675"/>
              <a:ext cx="4900" cy="126675"/>
            </a:xfrm>
            <a:custGeom>
              <a:rect b="b" l="l" r="r" t="t"/>
              <a:pathLst>
                <a:path extrusionOk="0" fill="none" h="5067" w="196">
                  <a:moveTo>
                    <a:pt x="0" y="5067"/>
                  </a:moveTo>
                  <a:lnTo>
                    <a:pt x="195"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50"/>
            <p:cNvSpPr/>
            <p:nvPr/>
          </p:nvSpPr>
          <p:spPr>
            <a:xfrm>
              <a:off x="5277975" y="5241825"/>
              <a:ext cx="141275" cy="58500"/>
            </a:xfrm>
            <a:custGeom>
              <a:rect b="b" l="l" r="r" t="t"/>
              <a:pathLst>
                <a:path extrusionOk="0" fill="none" h="2340" w="5651">
                  <a:moveTo>
                    <a:pt x="0" y="2339"/>
                  </a:moveTo>
                  <a:lnTo>
                    <a:pt x="5651"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5" name="Google Shape;1075;p50"/>
          <p:cNvGrpSpPr/>
          <p:nvPr/>
        </p:nvGrpSpPr>
        <p:grpSpPr>
          <a:xfrm>
            <a:off x="3623254" y="4132720"/>
            <a:ext cx="417157" cy="379154"/>
            <a:chOff x="4556450" y="4963575"/>
            <a:chExt cx="548025" cy="498100"/>
          </a:xfrm>
        </p:grpSpPr>
        <p:sp>
          <p:nvSpPr>
            <p:cNvPr id="1076" name="Google Shape;1076;p50"/>
            <p:cNvSpPr/>
            <p:nvPr/>
          </p:nvSpPr>
          <p:spPr>
            <a:xfrm>
              <a:off x="4611850" y="5222350"/>
              <a:ext cx="436600" cy="239325"/>
            </a:xfrm>
            <a:custGeom>
              <a:rect b="b" l="l" r="r" t="t"/>
              <a:pathLst>
                <a:path extrusionOk="0" fill="none" h="9573" w="17464">
                  <a:moveTo>
                    <a:pt x="1" y="1"/>
                  </a:moveTo>
                  <a:lnTo>
                    <a:pt x="1" y="4677"/>
                  </a:lnTo>
                  <a:lnTo>
                    <a:pt x="8720" y="9572"/>
                  </a:lnTo>
                  <a:lnTo>
                    <a:pt x="17463" y="4677"/>
                  </a:lnTo>
                  <a:lnTo>
                    <a:pt x="17463"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50"/>
            <p:cNvSpPr/>
            <p:nvPr/>
          </p:nvSpPr>
          <p:spPr>
            <a:xfrm>
              <a:off x="4612475" y="4963575"/>
              <a:ext cx="435975" cy="125450"/>
            </a:xfrm>
            <a:custGeom>
              <a:rect b="b" l="l" r="r" t="t"/>
              <a:pathLst>
                <a:path extrusionOk="0" fill="none" h="5018" w="17439">
                  <a:moveTo>
                    <a:pt x="17438" y="5018"/>
                  </a:moveTo>
                  <a:lnTo>
                    <a:pt x="8671" y="1"/>
                  </a:lnTo>
                  <a:lnTo>
                    <a:pt x="0" y="5018"/>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50"/>
            <p:cNvSpPr/>
            <p:nvPr/>
          </p:nvSpPr>
          <p:spPr>
            <a:xfrm>
              <a:off x="4556450" y="5089000"/>
              <a:ext cx="274025" cy="225925"/>
            </a:xfrm>
            <a:custGeom>
              <a:rect b="b" l="l" r="r" t="t"/>
              <a:pathLst>
                <a:path extrusionOk="0" fill="none" h="9037" w="10961">
                  <a:moveTo>
                    <a:pt x="8720" y="9037"/>
                  </a:moveTo>
                  <a:lnTo>
                    <a:pt x="1" y="4068"/>
                  </a:lnTo>
                  <a:lnTo>
                    <a:pt x="2241" y="1"/>
                  </a:lnTo>
                  <a:lnTo>
                    <a:pt x="10960" y="4969"/>
                  </a:lnTo>
                  <a:lnTo>
                    <a:pt x="8720" y="9037"/>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50"/>
            <p:cNvSpPr/>
            <p:nvPr/>
          </p:nvSpPr>
          <p:spPr>
            <a:xfrm>
              <a:off x="4830450" y="5089000"/>
              <a:ext cx="274025" cy="225925"/>
            </a:xfrm>
            <a:custGeom>
              <a:rect b="b" l="l" r="r" t="t"/>
              <a:pathLst>
                <a:path extrusionOk="0" fill="none" h="9037" w="10961">
                  <a:moveTo>
                    <a:pt x="2241" y="9037"/>
                  </a:moveTo>
                  <a:lnTo>
                    <a:pt x="10960" y="4068"/>
                  </a:lnTo>
                  <a:lnTo>
                    <a:pt x="8719" y="1"/>
                  </a:lnTo>
                  <a:lnTo>
                    <a:pt x="0" y="4969"/>
                  </a:lnTo>
                  <a:lnTo>
                    <a:pt x="2241" y="9037"/>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50"/>
            <p:cNvSpPr/>
            <p:nvPr/>
          </p:nvSpPr>
          <p:spPr>
            <a:xfrm>
              <a:off x="4830450" y="5213225"/>
              <a:ext cx="25" cy="248450"/>
            </a:xfrm>
            <a:custGeom>
              <a:rect b="b" l="l" r="r" t="t"/>
              <a:pathLst>
                <a:path extrusionOk="0" fill="none" h="9938" w="1">
                  <a:moveTo>
                    <a:pt x="0" y="0"/>
                  </a:moveTo>
                  <a:lnTo>
                    <a:pt x="0" y="9937"/>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1" name="Google Shape;1081;p50"/>
          <p:cNvGrpSpPr/>
          <p:nvPr/>
        </p:nvGrpSpPr>
        <p:grpSpPr>
          <a:xfrm>
            <a:off x="559690" y="4214758"/>
            <a:ext cx="403246" cy="222955"/>
            <a:chOff x="531800" y="5071350"/>
            <a:chExt cx="529750" cy="292900"/>
          </a:xfrm>
        </p:grpSpPr>
        <p:sp>
          <p:nvSpPr>
            <p:cNvPr id="1082" name="Google Shape;1082;p50"/>
            <p:cNvSpPr/>
            <p:nvPr/>
          </p:nvSpPr>
          <p:spPr>
            <a:xfrm>
              <a:off x="632875" y="5077450"/>
              <a:ext cx="272200" cy="185725"/>
            </a:xfrm>
            <a:custGeom>
              <a:rect b="b" l="l" r="r" t="t"/>
              <a:pathLst>
                <a:path extrusionOk="0" fill="none" h="7429" w="10888">
                  <a:moveTo>
                    <a:pt x="2947" y="0"/>
                  </a:moveTo>
                  <a:lnTo>
                    <a:pt x="6406" y="7428"/>
                  </a:lnTo>
                  <a:lnTo>
                    <a:pt x="10887" y="2314"/>
                  </a:lnTo>
                  <a:lnTo>
                    <a:pt x="4019" y="2314"/>
                  </a:lnTo>
                  <a:lnTo>
                    <a:pt x="0" y="7428"/>
                  </a:lnTo>
                  <a:lnTo>
                    <a:pt x="6406" y="7428"/>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50"/>
            <p:cNvSpPr/>
            <p:nvPr/>
          </p:nvSpPr>
          <p:spPr>
            <a:xfrm>
              <a:off x="886175" y="5071350"/>
              <a:ext cx="74300" cy="191825"/>
            </a:xfrm>
            <a:custGeom>
              <a:rect b="b" l="l" r="r" t="t"/>
              <a:pathLst>
                <a:path extrusionOk="0" fill="none" h="7673" w="2972">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50"/>
            <p:cNvSpPr/>
            <p:nvPr/>
          </p:nvSpPr>
          <p:spPr>
            <a:xfrm>
              <a:off x="531800" y="5162075"/>
              <a:ext cx="202175" cy="202175"/>
            </a:xfrm>
            <a:custGeom>
              <a:rect b="b" l="l" r="r" t="t"/>
              <a:pathLst>
                <a:path extrusionOk="0" fill="none" h="8087" w="8087">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50"/>
            <p:cNvSpPr/>
            <p:nvPr/>
          </p:nvSpPr>
          <p:spPr>
            <a:xfrm>
              <a:off x="859375" y="5162075"/>
              <a:ext cx="202175" cy="202175"/>
            </a:xfrm>
            <a:custGeom>
              <a:rect b="b" l="l" r="r" t="t"/>
              <a:pathLst>
                <a:path extrusionOk="0" fill="none" h="8087" w="8087">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50"/>
            <p:cNvSpPr/>
            <p:nvPr/>
          </p:nvSpPr>
          <p:spPr>
            <a:xfrm>
              <a:off x="676100" y="5071350"/>
              <a:ext cx="86500" cy="7325"/>
            </a:xfrm>
            <a:custGeom>
              <a:rect b="b" l="l" r="r" t="t"/>
              <a:pathLst>
                <a:path extrusionOk="0" fill="none" h="293" w="3460">
                  <a:moveTo>
                    <a:pt x="1" y="1"/>
                  </a:moveTo>
                  <a:lnTo>
                    <a:pt x="3459" y="29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50"/>
            <p:cNvSpPr/>
            <p:nvPr/>
          </p:nvSpPr>
          <p:spPr>
            <a:xfrm>
              <a:off x="941575" y="5244275"/>
              <a:ext cx="37175" cy="37175"/>
            </a:xfrm>
            <a:custGeom>
              <a:rect b="b" l="l" r="r" t="t"/>
              <a:pathLst>
                <a:path extrusionOk="0" fill="none" h="1487" w="1487">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50"/>
            <p:cNvSpPr/>
            <p:nvPr/>
          </p:nvSpPr>
          <p:spPr>
            <a:xfrm>
              <a:off x="614600" y="5244275"/>
              <a:ext cx="37175" cy="37175"/>
            </a:xfrm>
            <a:custGeom>
              <a:rect b="b" l="l" r="r" t="t"/>
              <a:pathLst>
                <a:path extrusionOk="0" fill="none" h="1487" w="1487">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9" name="Google Shape;1089;p50"/>
          <p:cNvGrpSpPr/>
          <p:nvPr/>
        </p:nvGrpSpPr>
        <p:grpSpPr>
          <a:xfrm>
            <a:off x="7091494" y="2032000"/>
            <a:ext cx="433992" cy="422729"/>
            <a:chOff x="5916675" y="927975"/>
            <a:chExt cx="516350" cy="502950"/>
          </a:xfrm>
        </p:grpSpPr>
        <p:sp>
          <p:nvSpPr>
            <p:cNvPr id="1090" name="Google Shape;1090;p50"/>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50"/>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2" name="Google Shape;1092;p50"/>
          <p:cNvGrpSpPr/>
          <p:nvPr/>
        </p:nvGrpSpPr>
        <p:grpSpPr>
          <a:xfrm>
            <a:off x="6207514" y="2737902"/>
            <a:ext cx="1079481" cy="1051467"/>
            <a:chOff x="5916675" y="927975"/>
            <a:chExt cx="516350" cy="502950"/>
          </a:xfrm>
        </p:grpSpPr>
        <p:sp>
          <p:nvSpPr>
            <p:cNvPr id="1093" name="Google Shape;1093;p50"/>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cap="rnd" cmpd="sng" w="9525">
              <a:solidFill>
                <a:srgbClr val="FFFF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50"/>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cap="rnd" cmpd="sng" w="9525">
              <a:solidFill>
                <a:srgbClr val="FFFF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5" name="Google Shape;1095;p50"/>
          <p:cNvGrpSpPr/>
          <p:nvPr/>
        </p:nvGrpSpPr>
        <p:grpSpPr>
          <a:xfrm>
            <a:off x="6207657" y="2032000"/>
            <a:ext cx="433992" cy="422729"/>
            <a:chOff x="5916675" y="927975"/>
            <a:chExt cx="516350" cy="502950"/>
          </a:xfrm>
        </p:grpSpPr>
        <p:sp>
          <p:nvSpPr>
            <p:cNvPr id="1096" name="Google Shape;1096;p50"/>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50"/>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8" name="Google Shape;1098;p50"/>
          <p:cNvSpPr/>
          <p:nvPr/>
        </p:nvSpPr>
        <p:spPr>
          <a:xfrm>
            <a:off x="7283655" y="2268378"/>
            <a:ext cx="402263" cy="227229"/>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50"/>
          <p:cNvSpPr/>
          <p:nvPr/>
        </p:nvSpPr>
        <p:spPr>
          <a:xfrm>
            <a:off x="6399818" y="2268378"/>
            <a:ext cx="402263" cy="227229"/>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50"/>
          <p:cNvSpPr/>
          <p:nvPr/>
        </p:nvSpPr>
        <p:spPr>
          <a:xfrm>
            <a:off x="6685353" y="3325915"/>
            <a:ext cx="1000561" cy="565194"/>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9525">
            <a:solidFill>
              <a:srgbClr val="FFFFF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50"/>
          <p:cNvSpPr txBox="1"/>
          <p:nvPr>
            <p:ph idx="4294967295" type="sldNum"/>
          </p:nvPr>
        </p:nvSpPr>
        <p:spPr>
          <a:xfrm>
            <a:off x="4116400" y="4807375"/>
            <a:ext cx="911100" cy="33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5" name="Shape 1105"/>
        <p:cNvGrpSpPr/>
        <p:nvPr/>
      </p:nvGrpSpPr>
      <p:grpSpPr>
        <a:xfrm>
          <a:off x="0" y="0"/>
          <a:ext cx="0" cy="0"/>
          <a:chOff x="0" y="0"/>
          <a:chExt cx="0" cy="0"/>
        </a:xfrm>
      </p:grpSpPr>
      <p:grpSp>
        <p:nvGrpSpPr>
          <p:cNvPr id="1106" name="Google Shape;1106;p51"/>
          <p:cNvGrpSpPr/>
          <p:nvPr/>
        </p:nvGrpSpPr>
        <p:grpSpPr>
          <a:xfrm>
            <a:off x="3058888" y="1397727"/>
            <a:ext cx="445718" cy="445753"/>
            <a:chOff x="3706812" y="1035050"/>
            <a:chExt cx="4792662" cy="4787899"/>
          </a:xfrm>
        </p:grpSpPr>
        <p:sp>
          <p:nvSpPr>
            <p:cNvPr id="1107" name="Google Shape;1107;p51"/>
            <p:cNvSpPr/>
            <p:nvPr/>
          </p:nvSpPr>
          <p:spPr>
            <a:xfrm>
              <a:off x="5913437" y="4054475"/>
              <a:ext cx="2273299" cy="1746250"/>
            </a:xfrm>
            <a:custGeom>
              <a:rect b="b" l="l" r="r" t="t"/>
              <a:pathLst>
                <a:path extrusionOk="0" h="397" w="517">
                  <a:moveTo>
                    <a:pt x="517" y="117"/>
                  </a:moveTo>
                  <a:cubicBezTo>
                    <a:pt x="368" y="128"/>
                    <a:pt x="368" y="128"/>
                    <a:pt x="368" y="128"/>
                  </a:cubicBezTo>
                  <a:cubicBezTo>
                    <a:pt x="284" y="0"/>
                    <a:pt x="284" y="0"/>
                    <a:pt x="284" y="0"/>
                  </a:cubicBezTo>
                  <a:cubicBezTo>
                    <a:pt x="239" y="77"/>
                    <a:pt x="158" y="129"/>
                    <a:pt x="68" y="137"/>
                  </a:cubicBezTo>
                  <a:cubicBezTo>
                    <a:pt x="0" y="273"/>
                    <a:pt x="0" y="273"/>
                    <a:pt x="0" y="273"/>
                  </a:cubicBezTo>
                  <a:cubicBezTo>
                    <a:pt x="83" y="397"/>
                    <a:pt x="83" y="397"/>
                    <a:pt x="83" y="397"/>
                  </a:cubicBezTo>
                  <a:cubicBezTo>
                    <a:pt x="265" y="383"/>
                    <a:pt x="429" y="277"/>
                    <a:pt x="517" y="11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08" name="Google Shape;1108;p51"/>
            <p:cNvSpPr/>
            <p:nvPr/>
          </p:nvSpPr>
          <p:spPr>
            <a:xfrm>
              <a:off x="4137025" y="4141787"/>
              <a:ext cx="2019301" cy="1681162"/>
            </a:xfrm>
            <a:custGeom>
              <a:rect b="b" l="l" r="r" t="t"/>
              <a:pathLst>
                <a:path extrusionOk="0" h="382" w="459">
                  <a:moveTo>
                    <a:pt x="459" y="378"/>
                  </a:moveTo>
                  <a:cubicBezTo>
                    <a:pt x="376" y="254"/>
                    <a:pt x="376" y="254"/>
                    <a:pt x="376" y="254"/>
                  </a:cubicBezTo>
                  <a:cubicBezTo>
                    <a:pt x="445" y="118"/>
                    <a:pt x="445" y="118"/>
                    <a:pt x="445" y="118"/>
                  </a:cubicBezTo>
                  <a:cubicBezTo>
                    <a:pt x="355" y="117"/>
                    <a:pt x="270" y="73"/>
                    <a:pt x="218" y="0"/>
                  </a:cubicBezTo>
                  <a:cubicBezTo>
                    <a:pt x="66" y="8"/>
                    <a:pt x="66" y="8"/>
                    <a:pt x="66" y="8"/>
                  </a:cubicBezTo>
                  <a:cubicBezTo>
                    <a:pt x="0" y="143"/>
                    <a:pt x="0" y="143"/>
                    <a:pt x="0" y="143"/>
                  </a:cubicBezTo>
                  <a:cubicBezTo>
                    <a:pt x="104" y="294"/>
                    <a:pt x="277" y="382"/>
                    <a:pt x="459" y="37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09" name="Google Shape;1109;p51"/>
            <p:cNvSpPr/>
            <p:nvPr/>
          </p:nvSpPr>
          <p:spPr>
            <a:xfrm>
              <a:off x="4014787" y="1057275"/>
              <a:ext cx="2276475" cy="1747837"/>
            </a:xfrm>
            <a:custGeom>
              <a:rect b="b" l="l" r="r" t="t"/>
              <a:pathLst>
                <a:path extrusionOk="0" h="397" w="518">
                  <a:moveTo>
                    <a:pt x="233" y="397"/>
                  </a:moveTo>
                  <a:cubicBezTo>
                    <a:pt x="279" y="320"/>
                    <a:pt x="359" y="268"/>
                    <a:pt x="449" y="260"/>
                  </a:cubicBezTo>
                  <a:cubicBezTo>
                    <a:pt x="518" y="125"/>
                    <a:pt x="518" y="125"/>
                    <a:pt x="518" y="125"/>
                  </a:cubicBezTo>
                  <a:cubicBezTo>
                    <a:pt x="434" y="0"/>
                    <a:pt x="434" y="0"/>
                    <a:pt x="434" y="0"/>
                  </a:cubicBezTo>
                  <a:cubicBezTo>
                    <a:pt x="252" y="14"/>
                    <a:pt x="88" y="120"/>
                    <a:pt x="0" y="280"/>
                  </a:cubicBezTo>
                  <a:cubicBezTo>
                    <a:pt x="149" y="270"/>
                    <a:pt x="149" y="270"/>
                    <a:pt x="149" y="270"/>
                  </a:cubicBezTo>
                  <a:lnTo>
                    <a:pt x="233" y="397"/>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10" name="Google Shape;1110;p51"/>
            <p:cNvSpPr/>
            <p:nvPr/>
          </p:nvSpPr>
          <p:spPr>
            <a:xfrm>
              <a:off x="3706812" y="2355850"/>
              <a:ext cx="1323975" cy="2309812"/>
            </a:xfrm>
            <a:custGeom>
              <a:rect b="b" l="l" r="r" t="t"/>
              <a:pathLst>
                <a:path extrusionOk="0" h="525" w="301">
                  <a:moveTo>
                    <a:pt x="58" y="10"/>
                  </a:moveTo>
                  <a:cubicBezTo>
                    <a:pt x="18" y="93"/>
                    <a:pt x="0" y="186"/>
                    <a:pt x="5" y="278"/>
                  </a:cubicBezTo>
                  <a:cubicBezTo>
                    <a:pt x="11" y="366"/>
                    <a:pt x="38" y="451"/>
                    <a:pt x="83" y="525"/>
                  </a:cubicBezTo>
                  <a:cubicBezTo>
                    <a:pt x="149" y="391"/>
                    <a:pt x="149" y="391"/>
                    <a:pt x="149" y="391"/>
                  </a:cubicBezTo>
                  <a:cubicBezTo>
                    <a:pt x="301" y="382"/>
                    <a:pt x="301" y="382"/>
                    <a:pt x="301" y="382"/>
                  </a:cubicBezTo>
                  <a:cubicBezTo>
                    <a:pt x="280" y="346"/>
                    <a:pt x="268" y="304"/>
                    <a:pt x="265" y="262"/>
                  </a:cubicBezTo>
                  <a:cubicBezTo>
                    <a:pt x="262" y="215"/>
                    <a:pt x="271" y="169"/>
                    <a:pt x="290" y="127"/>
                  </a:cubicBezTo>
                  <a:cubicBezTo>
                    <a:pt x="207" y="0"/>
                    <a:pt x="207" y="0"/>
                    <a:pt x="207" y="0"/>
                  </a:cubicBezTo>
                  <a:lnTo>
                    <a:pt x="58" y="10"/>
                  </a:ln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11" name="Google Shape;1111;p51"/>
            <p:cNvSpPr/>
            <p:nvPr/>
          </p:nvSpPr>
          <p:spPr>
            <a:xfrm>
              <a:off x="7170737" y="2192337"/>
              <a:ext cx="1328737" cy="2314575"/>
            </a:xfrm>
            <a:custGeom>
              <a:rect b="b" l="l" r="r" t="t"/>
              <a:pathLst>
                <a:path extrusionOk="0" h="526" w="302">
                  <a:moveTo>
                    <a:pt x="244" y="515"/>
                  </a:moveTo>
                  <a:cubicBezTo>
                    <a:pt x="284" y="432"/>
                    <a:pt x="302" y="340"/>
                    <a:pt x="296" y="247"/>
                  </a:cubicBezTo>
                  <a:cubicBezTo>
                    <a:pt x="290" y="159"/>
                    <a:pt x="263" y="74"/>
                    <a:pt x="218" y="0"/>
                  </a:cubicBezTo>
                  <a:cubicBezTo>
                    <a:pt x="153" y="134"/>
                    <a:pt x="153" y="134"/>
                    <a:pt x="153" y="134"/>
                  </a:cubicBezTo>
                  <a:cubicBezTo>
                    <a:pt x="0" y="143"/>
                    <a:pt x="0" y="143"/>
                    <a:pt x="0" y="143"/>
                  </a:cubicBezTo>
                  <a:cubicBezTo>
                    <a:pt x="21" y="180"/>
                    <a:pt x="33" y="221"/>
                    <a:pt x="36" y="264"/>
                  </a:cubicBezTo>
                  <a:cubicBezTo>
                    <a:pt x="39" y="310"/>
                    <a:pt x="30" y="357"/>
                    <a:pt x="11" y="399"/>
                  </a:cubicBezTo>
                  <a:cubicBezTo>
                    <a:pt x="94" y="526"/>
                    <a:pt x="94" y="526"/>
                    <a:pt x="94" y="526"/>
                  </a:cubicBezTo>
                  <a:lnTo>
                    <a:pt x="244" y="51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12" name="Google Shape;1112;p51"/>
            <p:cNvSpPr/>
            <p:nvPr/>
          </p:nvSpPr>
          <p:spPr>
            <a:xfrm>
              <a:off x="6045200" y="1035050"/>
              <a:ext cx="2019301" cy="1685925"/>
            </a:xfrm>
            <a:custGeom>
              <a:rect b="b" l="l" r="r" t="t"/>
              <a:pathLst>
                <a:path extrusionOk="0" h="383" w="459">
                  <a:moveTo>
                    <a:pt x="0" y="4"/>
                  </a:moveTo>
                  <a:cubicBezTo>
                    <a:pt x="83" y="128"/>
                    <a:pt x="83" y="128"/>
                    <a:pt x="83" y="128"/>
                  </a:cubicBezTo>
                  <a:cubicBezTo>
                    <a:pt x="15" y="264"/>
                    <a:pt x="15" y="264"/>
                    <a:pt x="15" y="264"/>
                  </a:cubicBezTo>
                  <a:cubicBezTo>
                    <a:pt x="104" y="265"/>
                    <a:pt x="189" y="309"/>
                    <a:pt x="241" y="383"/>
                  </a:cubicBezTo>
                  <a:cubicBezTo>
                    <a:pt x="393" y="374"/>
                    <a:pt x="393" y="374"/>
                    <a:pt x="393" y="374"/>
                  </a:cubicBezTo>
                  <a:cubicBezTo>
                    <a:pt x="459" y="239"/>
                    <a:pt x="459" y="239"/>
                    <a:pt x="459" y="239"/>
                  </a:cubicBezTo>
                  <a:cubicBezTo>
                    <a:pt x="356" y="89"/>
                    <a:pt x="182" y="0"/>
                    <a:pt x="0" y="4"/>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13" name="Google Shape;1113;p51"/>
          <p:cNvGrpSpPr/>
          <p:nvPr/>
        </p:nvGrpSpPr>
        <p:grpSpPr>
          <a:xfrm>
            <a:off x="1779393" y="1397757"/>
            <a:ext cx="443331" cy="445437"/>
            <a:chOff x="1400175" y="1220787"/>
            <a:chExt cx="4473575" cy="4476750"/>
          </a:xfrm>
        </p:grpSpPr>
        <p:sp>
          <p:nvSpPr>
            <p:cNvPr id="1114" name="Google Shape;1114;p51"/>
            <p:cNvSpPr/>
            <p:nvPr/>
          </p:nvSpPr>
          <p:spPr>
            <a:xfrm>
              <a:off x="1400175" y="3135312"/>
              <a:ext cx="2132011" cy="2562226"/>
            </a:xfrm>
            <a:custGeom>
              <a:rect b="b" l="l" r="r" t="t"/>
              <a:pathLst>
                <a:path extrusionOk="0" h="574" w="478">
                  <a:moveTo>
                    <a:pt x="477" y="574"/>
                  </a:moveTo>
                  <a:cubicBezTo>
                    <a:pt x="395" y="435"/>
                    <a:pt x="395" y="435"/>
                    <a:pt x="395" y="435"/>
                  </a:cubicBezTo>
                  <a:cubicBezTo>
                    <a:pt x="478" y="294"/>
                    <a:pt x="478" y="294"/>
                    <a:pt x="478" y="294"/>
                  </a:cubicBezTo>
                  <a:cubicBezTo>
                    <a:pt x="370" y="282"/>
                    <a:pt x="284" y="193"/>
                    <a:pt x="279" y="82"/>
                  </a:cubicBezTo>
                  <a:cubicBezTo>
                    <a:pt x="139" y="0"/>
                    <a:pt x="139" y="0"/>
                    <a:pt x="139" y="0"/>
                  </a:cubicBezTo>
                  <a:cubicBezTo>
                    <a:pt x="0" y="82"/>
                    <a:pt x="0" y="82"/>
                    <a:pt x="0" y="82"/>
                  </a:cubicBezTo>
                  <a:cubicBezTo>
                    <a:pt x="5" y="346"/>
                    <a:pt x="215" y="561"/>
                    <a:pt x="477" y="57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15" name="Google Shape;1115;p51"/>
            <p:cNvSpPr/>
            <p:nvPr/>
          </p:nvSpPr>
          <p:spPr>
            <a:xfrm>
              <a:off x="3314700" y="3563937"/>
              <a:ext cx="2559050" cy="2133600"/>
            </a:xfrm>
            <a:custGeom>
              <a:rect b="b" l="l" r="r" t="t"/>
              <a:pathLst>
                <a:path extrusionOk="0" h="478" w="574">
                  <a:moveTo>
                    <a:pt x="0" y="339"/>
                  </a:moveTo>
                  <a:cubicBezTo>
                    <a:pt x="82" y="478"/>
                    <a:pt x="82" y="478"/>
                    <a:pt x="82" y="478"/>
                  </a:cubicBezTo>
                  <a:cubicBezTo>
                    <a:pt x="346" y="474"/>
                    <a:pt x="561" y="263"/>
                    <a:pt x="574" y="1"/>
                  </a:cubicBezTo>
                  <a:cubicBezTo>
                    <a:pt x="435" y="83"/>
                    <a:pt x="435" y="83"/>
                    <a:pt x="435" y="83"/>
                  </a:cubicBezTo>
                  <a:cubicBezTo>
                    <a:pt x="294" y="0"/>
                    <a:pt x="294" y="0"/>
                    <a:pt x="294" y="0"/>
                  </a:cubicBezTo>
                  <a:cubicBezTo>
                    <a:pt x="282" y="109"/>
                    <a:pt x="192" y="194"/>
                    <a:pt x="82" y="199"/>
                  </a:cubicBezTo>
                  <a:lnTo>
                    <a:pt x="0" y="339"/>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16" name="Google Shape;1116;p51"/>
            <p:cNvSpPr/>
            <p:nvPr/>
          </p:nvSpPr>
          <p:spPr>
            <a:xfrm>
              <a:off x="3741737" y="1223962"/>
              <a:ext cx="2132011" cy="2559050"/>
            </a:xfrm>
            <a:custGeom>
              <a:rect b="b" l="l" r="r" t="t"/>
              <a:pathLst>
                <a:path extrusionOk="0" h="573" w="478">
                  <a:moveTo>
                    <a:pt x="478" y="491"/>
                  </a:moveTo>
                  <a:cubicBezTo>
                    <a:pt x="473" y="227"/>
                    <a:pt x="263" y="12"/>
                    <a:pt x="1" y="0"/>
                  </a:cubicBezTo>
                  <a:cubicBezTo>
                    <a:pt x="83" y="138"/>
                    <a:pt x="83" y="138"/>
                    <a:pt x="83" y="138"/>
                  </a:cubicBezTo>
                  <a:cubicBezTo>
                    <a:pt x="0" y="279"/>
                    <a:pt x="0" y="279"/>
                    <a:pt x="0" y="279"/>
                  </a:cubicBezTo>
                  <a:cubicBezTo>
                    <a:pt x="108" y="291"/>
                    <a:pt x="194" y="381"/>
                    <a:pt x="199" y="491"/>
                  </a:cubicBezTo>
                  <a:cubicBezTo>
                    <a:pt x="339" y="573"/>
                    <a:pt x="339" y="573"/>
                    <a:pt x="339" y="573"/>
                  </a:cubicBezTo>
                  <a:lnTo>
                    <a:pt x="478" y="491"/>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17" name="Google Shape;1117;p51"/>
            <p:cNvSpPr/>
            <p:nvPr/>
          </p:nvSpPr>
          <p:spPr>
            <a:xfrm>
              <a:off x="1400175" y="1220787"/>
              <a:ext cx="2560637" cy="2133600"/>
            </a:xfrm>
            <a:custGeom>
              <a:rect b="b" l="l" r="r" t="t"/>
              <a:pathLst>
                <a:path extrusionOk="0" h="478" w="574">
                  <a:moveTo>
                    <a:pt x="574" y="139"/>
                  </a:moveTo>
                  <a:cubicBezTo>
                    <a:pt x="492" y="0"/>
                    <a:pt x="492" y="0"/>
                    <a:pt x="492" y="0"/>
                  </a:cubicBezTo>
                  <a:cubicBezTo>
                    <a:pt x="228" y="5"/>
                    <a:pt x="13" y="215"/>
                    <a:pt x="0" y="477"/>
                  </a:cubicBezTo>
                  <a:cubicBezTo>
                    <a:pt x="139" y="395"/>
                    <a:pt x="139" y="395"/>
                    <a:pt x="139" y="395"/>
                  </a:cubicBezTo>
                  <a:cubicBezTo>
                    <a:pt x="280" y="478"/>
                    <a:pt x="280" y="478"/>
                    <a:pt x="280" y="478"/>
                  </a:cubicBezTo>
                  <a:cubicBezTo>
                    <a:pt x="292" y="370"/>
                    <a:pt x="382" y="284"/>
                    <a:pt x="492" y="279"/>
                  </a:cubicBezTo>
                  <a:lnTo>
                    <a:pt x="574" y="139"/>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18" name="Google Shape;1118;p51"/>
          <p:cNvGrpSpPr/>
          <p:nvPr/>
        </p:nvGrpSpPr>
        <p:grpSpPr>
          <a:xfrm>
            <a:off x="1138046" y="1397771"/>
            <a:ext cx="446045" cy="445465"/>
            <a:chOff x="1649412" y="927100"/>
            <a:chExt cx="5011737" cy="5016500"/>
          </a:xfrm>
        </p:grpSpPr>
        <p:sp>
          <p:nvSpPr>
            <p:cNvPr id="1119" name="Google Shape;1119;p51"/>
            <p:cNvSpPr/>
            <p:nvPr/>
          </p:nvSpPr>
          <p:spPr>
            <a:xfrm>
              <a:off x="2008187" y="4025900"/>
              <a:ext cx="4252913" cy="1917700"/>
            </a:xfrm>
            <a:custGeom>
              <a:rect b="b" l="l" r="r" t="t"/>
              <a:pathLst>
                <a:path extrusionOk="0" h="450" w="999">
                  <a:moveTo>
                    <a:pt x="715" y="15"/>
                  </a:moveTo>
                  <a:cubicBezTo>
                    <a:pt x="667" y="82"/>
                    <a:pt x="588" y="123"/>
                    <a:pt x="505" y="123"/>
                  </a:cubicBezTo>
                  <a:cubicBezTo>
                    <a:pt x="416" y="123"/>
                    <a:pt x="332" y="76"/>
                    <a:pt x="284" y="2"/>
                  </a:cubicBezTo>
                  <a:cubicBezTo>
                    <a:pt x="94" y="0"/>
                    <a:pt x="94" y="0"/>
                    <a:pt x="94" y="0"/>
                  </a:cubicBezTo>
                  <a:cubicBezTo>
                    <a:pt x="0" y="165"/>
                    <a:pt x="0" y="165"/>
                    <a:pt x="0" y="165"/>
                  </a:cubicBezTo>
                  <a:cubicBezTo>
                    <a:pt x="107" y="341"/>
                    <a:pt x="299" y="450"/>
                    <a:pt x="505" y="450"/>
                  </a:cubicBezTo>
                  <a:cubicBezTo>
                    <a:pt x="704" y="450"/>
                    <a:pt x="891" y="347"/>
                    <a:pt x="999" y="181"/>
                  </a:cubicBezTo>
                  <a:cubicBezTo>
                    <a:pt x="810" y="182"/>
                    <a:pt x="810" y="182"/>
                    <a:pt x="810" y="182"/>
                  </a:cubicBezTo>
                  <a:lnTo>
                    <a:pt x="715" y="1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20" name="Google Shape;1120;p51"/>
            <p:cNvSpPr/>
            <p:nvPr/>
          </p:nvSpPr>
          <p:spPr>
            <a:xfrm>
              <a:off x="4271962" y="931862"/>
              <a:ext cx="2389187" cy="3724276"/>
            </a:xfrm>
            <a:custGeom>
              <a:rect b="b" l="l" r="r" t="t"/>
              <a:pathLst>
                <a:path extrusionOk="0" h="874" w="561">
                  <a:moveTo>
                    <a:pt x="488" y="872"/>
                  </a:moveTo>
                  <a:cubicBezTo>
                    <a:pt x="536" y="786"/>
                    <a:pt x="561" y="687"/>
                    <a:pt x="561" y="588"/>
                  </a:cubicBezTo>
                  <a:cubicBezTo>
                    <a:pt x="561" y="273"/>
                    <a:pt x="313" y="15"/>
                    <a:pt x="1" y="0"/>
                  </a:cubicBezTo>
                  <a:cubicBezTo>
                    <a:pt x="97" y="163"/>
                    <a:pt x="97" y="163"/>
                    <a:pt x="97" y="163"/>
                  </a:cubicBezTo>
                  <a:cubicBezTo>
                    <a:pt x="0" y="328"/>
                    <a:pt x="0" y="328"/>
                    <a:pt x="0" y="328"/>
                  </a:cubicBezTo>
                  <a:cubicBezTo>
                    <a:pt x="131" y="342"/>
                    <a:pt x="233" y="453"/>
                    <a:pt x="233" y="588"/>
                  </a:cubicBezTo>
                  <a:cubicBezTo>
                    <a:pt x="233" y="630"/>
                    <a:pt x="223" y="671"/>
                    <a:pt x="204" y="708"/>
                  </a:cubicBezTo>
                  <a:cubicBezTo>
                    <a:pt x="298" y="874"/>
                    <a:pt x="298" y="874"/>
                    <a:pt x="298" y="874"/>
                  </a:cubicBezTo>
                  <a:lnTo>
                    <a:pt x="488" y="872"/>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21" name="Google Shape;1121;p51"/>
            <p:cNvSpPr/>
            <p:nvPr/>
          </p:nvSpPr>
          <p:spPr>
            <a:xfrm>
              <a:off x="1649412" y="927100"/>
              <a:ext cx="2870200" cy="3652836"/>
            </a:xfrm>
            <a:custGeom>
              <a:rect b="b" l="l" r="r" t="t"/>
              <a:pathLst>
                <a:path extrusionOk="0" h="857" w="674">
                  <a:moveTo>
                    <a:pt x="674" y="164"/>
                  </a:moveTo>
                  <a:cubicBezTo>
                    <a:pt x="578" y="0"/>
                    <a:pt x="578" y="0"/>
                    <a:pt x="578" y="0"/>
                  </a:cubicBezTo>
                  <a:cubicBezTo>
                    <a:pt x="258" y="6"/>
                    <a:pt x="0" y="268"/>
                    <a:pt x="0" y="589"/>
                  </a:cubicBezTo>
                  <a:cubicBezTo>
                    <a:pt x="0" y="682"/>
                    <a:pt x="22" y="775"/>
                    <a:pt x="65" y="857"/>
                  </a:cubicBezTo>
                  <a:cubicBezTo>
                    <a:pt x="158" y="693"/>
                    <a:pt x="158" y="693"/>
                    <a:pt x="158" y="693"/>
                  </a:cubicBezTo>
                  <a:cubicBezTo>
                    <a:pt x="350" y="695"/>
                    <a:pt x="350" y="695"/>
                    <a:pt x="350" y="695"/>
                  </a:cubicBezTo>
                  <a:cubicBezTo>
                    <a:pt x="335" y="661"/>
                    <a:pt x="328" y="625"/>
                    <a:pt x="328" y="589"/>
                  </a:cubicBezTo>
                  <a:cubicBezTo>
                    <a:pt x="328" y="449"/>
                    <a:pt x="439" y="334"/>
                    <a:pt x="577" y="328"/>
                  </a:cubicBezTo>
                  <a:lnTo>
                    <a:pt x="674" y="16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22" name="Google Shape;1122;p51"/>
          <p:cNvGrpSpPr/>
          <p:nvPr/>
        </p:nvGrpSpPr>
        <p:grpSpPr>
          <a:xfrm>
            <a:off x="2418397" y="1398024"/>
            <a:ext cx="444870" cy="445286"/>
            <a:chOff x="1301750" y="920750"/>
            <a:chExt cx="5095875" cy="5100637"/>
          </a:xfrm>
        </p:grpSpPr>
        <p:sp>
          <p:nvSpPr>
            <p:cNvPr id="1123" name="Google Shape;1123;p51"/>
            <p:cNvSpPr/>
            <p:nvPr/>
          </p:nvSpPr>
          <p:spPr>
            <a:xfrm>
              <a:off x="1301750" y="2546350"/>
              <a:ext cx="1801812" cy="2917825"/>
            </a:xfrm>
            <a:custGeom>
              <a:rect b="b" l="l" r="r" t="t"/>
              <a:pathLst>
                <a:path extrusionOk="0" h="655" w="405">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24" name="Google Shape;1124;p51"/>
            <p:cNvSpPr/>
            <p:nvPr/>
          </p:nvSpPr>
          <p:spPr>
            <a:xfrm>
              <a:off x="2387600" y="4403725"/>
              <a:ext cx="2865436" cy="1617662"/>
            </a:xfrm>
            <a:custGeom>
              <a:rect b="b" l="l" r="r" t="t"/>
              <a:pathLst>
                <a:path extrusionOk="0" h="363" w="644">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25" name="Google Shape;1125;p51"/>
            <p:cNvSpPr/>
            <p:nvPr/>
          </p:nvSpPr>
          <p:spPr>
            <a:xfrm>
              <a:off x="4546600" y="2790825"/>
              <a:ext cx="1851025" cy="2717800"/>
            </a:xfrm>
            <a:custGeom>
              <a:rect b="b" l="l" r="r" t="t"/>
              <a:pathLst>
                <a:path extrusionOk="0" h="610" w="416">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26" name="Google Shape;1126;p51"/>
            <p:cNvSpPr/>
            <p:nvPr/>
          </p:nvSpPr>
          <p:spPr>
            <a:xfrm>
              <a:off x="3962400" y="925512"/>
              <a:ext cx="2297112" cy="2333625"/>
            </a:xfrm>
            <a:custGeom>
              <a:rect b="b" l="l" r="r" t="t"/>
              <a:pathLst>
                <a:path extrusionOk="0" h="524" w="516">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27" name="Google Shape;1127;p51"/>
            <p:cNvSpPr/>
            <p:nvPr/>
          </p:nvSpPr>
          <p:spPr>
            <a:xfrm>
              <a:off x="1466850" y="920750"/>
              <a:ext cx="2759074" cy="2097087"/>
            </a:xfrm>
            <a:custGeom>
              <a:rect b="b" l="l" r="r" t="t"/>
              <a:pathLst>
                <a:path extrusionOk="0" h="471" w="62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28" name="Google Shape;1128;p51"/>
          <p:cNvGrpSpPr/>
          <p:nvPr/>
        </p:nvGrpSpPr>
        <p:grpSpPr>
          <a:xfrm>
            <a:off x="4341570" y="1397933"/>
            <a:ext cx="445621" cy="445591"/>
            <a:chOff x="5732756" y="2682276"/>
            <a:chExt cx="719905" cy="719856"/>
          </a:xfrm>
        </p:grpSpPr>
        <p:sp>
          <p:nvSpPr>
            <p:cNvPr id="1129" name="Google Shape;1129;p51"/>
            <p:cNvSpPr/>
            <p:nvPr/>
          </p:nvSpPr>
          <p:spPr>
            <a:xfrm>
              <a:off x="5732756" y="2682276"/>
              <a:ext cx="400276" cy="538927"/>
            </a:xfrm>
            <a:custGeom>
              <a:rect b="b" l="l" r="r" t="t"/>
              <a:pathLst>
                <a:path extrusionOk="0" h="902" w="67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30" name="Google Shape;1130;p51"/>
            <p:cNvSpPr/>
            <p:nvPr/>
          </p:nvSpPr>
          <p:spPr>
            <a:xfrm>
              <a:off x="6094186" y="2682276"/>
              <a:ext cx="358476" cy="531209"/>
            </a:xfrm>
            <a:custGeom>
              <a:rect b="b" l="l" r="r" t="t"/>
              <a:pathLst>
                <a:path extrusionOk="0" h="889" w="60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31" name="Google Shape;1131;p51"/>
            <p:cNvSpPr/>
            <p:nvPr/>
          </p:nvSpPr>
          <p:spPr>
            <a:xfrm>
              <a:off x="5787732" y="3124950"/>
              <a:ext cx="616090" cy="277182"/>
            </a:xfrm>
            <a:custGeom>
              <a:rect b="b" l="l" r="r" t="t"/>
              <a:pathLst>
                <a:path extrusionOk="0" h="464" w="1031">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32" name="Google Shape;1132;p51"/>
          <p:cNvGrpSpPr/>
          <p:nvPr/>
        </p:nvGrpSpPr>
        <p:grpSpPr>
          <a:xfrm>
            <a:off x="4982887" y="1397927"/>
            <a:ext cx="445627" cy="445604"/>
            <a:chOff x="6768809" y="2682265"/>
            <a:chExt cx="719915" cy="719877"/>
          </a:xfrm>
        </p:grpSpPr>
        <p:sp>
          <p:nvSpPr>
            <p:cNvPr id="1133" name="Google Shape;1133;p51"/>
            <p:cNvSpPr/>
            <p:nvPr/>
          </p:nvSpPr>
          <p:spPr>
            <a:xfrm>
              <a:off x="6768809" y="2682954"/>
              <a:ext cx="400157" cy="358101"/>
            </a:xfrm>
            <a:custGeom>
              <a:rect b="b" l="l" r="r" t="t"/>
              <a:pathLst>
                <a:path extrusionOk="0" h="571" w="638">
                  <a:moveTo>
                    <a:pt x="91" y="538"/>
                  </a:moveTo>
                  <a:cubicBezTo>
                    <a:pt x="91" y="525"/>
                    <a:pt x="97" y="513"/>
                    <a:pt x="107" y="505"/>
                  </a:cubicBezTo>
                  <a:cubicBezTo>
                    <a:pt x="121" y="493"/>
                    <a:pt x="142" y="486"/>
                    <a:pt x="164" y="487"/>
                  </a:cubicBezTo>
                  <a:cubicBezTo>
                    <a:pt x="187" y="486"/>
                    <a:pt x="208" y="493"/>
                    <a:pt x="222" y="505"/>
                  </a:cubicBezTo>
                  <a:cubicBezTo>
                    <a:pt x="232" y="513"/>
                    <a:pt x="238" y="525"/>
                    <a:pt x="238" y="538"/>
                  </a:cubicBezTo>
                  <a:cubicBezTo>
                    <a:pt x="238" y="551"/>
                    <a:pt x="232" y="563"/>
                    <a:pt x="221" y="571"/>
                  </a:cubicBezTo>
                  <a:cubicBezTo>
                    <a:pt x="314" y="571"/>
                    <a:pt x="314" y="571"/>
                    <a:pt x="314" y="571"/>
                  </a:cubicBezTo>
                  <a:cubicBezTo>
                    <a:pt x="315" y="435"/>
                    <a:pt x="420" y="325"/>
                    <a:pt x="552" y="314"/>
                  </a:cubicBezTo>
                  <a:cubicBezTo>
                    <a:pt x="552" y="192"/>
                    <a:pt x="552" y="192"/>
                    <a:pt x="552" y="192"/>
                  </a:cubicBezTo>
                  <a:cubicBezTo>
                    <a:pt x="554" y="189"/>
                    <a:pt x="557" y="185"/>
                    <a:pt x="561" y="185"/>
                  </a:cubicBezTo>
                  <a:cubicBezTo>
                    <a:pt x="569" y="184"/>
                    <a:pt x="577" y="184"/>
                    <a:pt x="582" y="192"/>
                  </a:cubicBezTo>
                  <a:cubicBezTo>
                    <a:pt x="585" y="196"/>
                    <a:pt x="587" y="201"/>
                    <a:pt x="590" y="205"/>
                  </a:cubicBezTo>
                  <a:cubicBezTo>
                    <a:pt x="598" y="218"/>
                    <a:pt x="615" y="220"/>
                    <a:pt x="625" y="208"/>
                  </a:cubicBezTo>
                  <a:cubicBezTo>
                    <a:pt x="634" y="196"/>
                    <a:pt x="638" y="179"/>
                    <a:pt x="638" y="163"/>
                  </a:cubicBezTo>
                  <a:cubicBezTo>
                    <a:pt x="638" y="148"/>
                    <a:pt x="634" y="131"/>
                    <a:pt x="625" y="119"/>
                  </a:cubicBezTo>
                  <a:cubicBezTo>
                    <a:pt x="615" y="107"/>
                    <a:pt x="598" y="109"/>
                    <a:pt x="590" y="122"/>
                  </a:cubicBezTo>
                  <a:cubicBezTo>
                    <a:pt x="587" y="126"/>
                    <a:pt x="585" y="131"/>
                    <a:pt x="582" y="135"/>
                  </a:cubicBezTo>
                  <a:cubicBezTo>
                    <a:pt x="577" y="142"/>
                    <a:pt x="569" y="143"/>
                    <a:pt x="561" y="142"/>
                  </a:cubicBezTo>
                  <a:cubicBezTo>
                    <a:pt x="557" y="142"/>
                    <a:pt x="554" y="138"/>
                    <a:pt x="552" y="135"/>
                  </a:cubicBezTo>
                  <a:cubicBezTo>
                    <a:pt x="552" y="0"/>
                    <a:pt x="552" y="0"/>
                    <a:pt x="552" y="0"/>
                  </a:cubicBezTo>
                  <a:cubicBezTo>
                    <a:pt x="246" y="11"/>
                    <a:pt x="1" y="262"/>
                    <a:pt x="0" y="571"/>
                  </a:cubicBezTo>
                  <a:cubicBezTo>
                    <a:pt x="107" y="571"/>
                    <a:pt x="107" y="571"/>
                    <a:pt x="107" y="571"/>
                  </a:cubicBezTo>
                  <a:cubicBezTo>
                    <a:pt x="97" y="563"/>
                    <a:pt x="91" y="551"/>
                    <a:pt x="91" y="53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34" name="Google Shape;1134;p51"/>
            <p:cNvSpPr/>
            <p:nvPr/>
          </p:nvSpPr>
          <p:spPr>
            <a:xfrm>
              <a:off x="6768809" y="3002032"/>
              <a:ext cx="358808" cy="400111"/>
            </a:xfrm>
            <a:custGeom>
              <a:rect b="b" l="l" r="r" t="t"/>
              <a:pathLst>
                <a:path extrusionOk="0" h="638" w="572">
                  <a:moveTo>
                    <a:pt x="539" y="547"/>
                  </a:moveTo>
                  <a:cubicBezTo>
                    <a:pt x="526" y="547"/>
                    <a:pt x="514" y="542"/>
                    <a:pt x="506" y="532"/>
                  </a:cubicBezTo>
                  <a:cubicBezTo>
                    <a:pt x="494" y="517"/>
                    <a:pt x="487" y="497"/>
                    <a:pt x="488" y="474"/>
                  </a:cubicBezTo>
                  <a:cubicBezTo>
                    <a:pt x="487" y="451"/>
                    <a:pt x="494" y="431"/>
                    <a:pt x="506" y="416"/>
                  </a:cubicBezTo>
                  <a:cubicBezTo>
                    <a:pt x="514" y="406"/>
                    <a:pt x="526" y="400"/>
                    <a:pt x="539" y="400"/>
                  </a:cubicBezTo>
                  <a:cubicBezTo>
                    <a:pt x="551" y="400"/>
                    <a:pt x="564" y="406"/>
                    <a:pt x="572" y="417"/>
                  </a:cubicBezTo>
                  <a:cubicBezTo>
                    <a:pt x="572" y="324"/>
                    <a:pt x="572" y="324"/>
                    <a:pt x="572" y="324"/>
                  </a:cubicBezTo>
                  <a:cubicBezTo>
                    <a:pt x="436" y="323"/>
                    <a:pt x="325" y="219"/>
                    <a:pt x="315" y="86"/>
                  </a:cubicBezTo>
                  <a:cubicBezTo>
                    <a:pt x="193" y="86"/>
                    <a:pt x="193" y="86"/>
                    <a:pt x="193" y="86"/>
                  </a:cubicBezTo>
                  <a:cubicBezTo>
                    <a:pt x="189" y="84"/>
                    <a:pt x="186" y="81"/>
                    <a:pt x="186" y="77"/>
                  </a:cubicBezTo>
                  <a:cubicBezTo>
                    <a:pt x="185" y="69"/>
                    <a:pt x="185" y="61"/>
                    <a:pt x="193" y="56"/>
                  </a:cubicBezTo>
                  <a:cubicBezTo>
                    <a:pt x="197" y="53"/>
                    <a:pt x="202" y="51"/>
                    <a:pt x="206" y="48"/>
                  </a:cubicBezTo>
                  <a:cubicBezTo>
                    <a:pt x="219" y="40"/>
                    <a:pt x="221" y="23"/>
                    <a:pt x="209" y="13"/>
                  </a:cubicBezTo>
                  <a:cubicBezTo>
                    <a:pt x="197" y="4"/>
                    <a:pt x="180" y="0"/>
                    <a:pt x="164" y="0"/>
                  </a:cubicBezTo>
                  <a:cubicBezTo>
                    <a:pt x="149" y="0"/>
                    <a:pt x="132" y="4"/>
                    <a:pt x="120" y="13"/>
                  </a:cubicBezTo>
                  <a:cubicBezTo>
                    <a:pt x="108" y="23"/>
                    <a:pt x="109" y="40"/>
                    <a:pt x="123" y="48"/>
                  </a:cubicBezTo>
                  <a:cubicBezTo>
                    <a:pt x="127" y="51"/>
                    <a:pt x="132" y="53"/>
                    <a:pt x="136" y="56"/>
                  </a:cubicBezTo>
                  <a:cubicBezTo>
                    <a:pt x="143" y="61"/>
                    <a:pt x="143" y="69"/>
                    <a:pt x="143" y="77"/>
                  </a:cubicBezTo>
                  <a:cubicBezTo>
                    <a:pt x="143" y="81"/>
                    <a:pt x="139" y="84"/>
                    <a:pt x="136" y="86"/>
                  </a:cubicBezTo>
                  <a:cubicBezTo>
                    <a:pt x="0" y="86"/>
                    <a:pt x="0" y="86"/>
                    <a:pt x="0" y="86"/>
                  </a:cubicBezTo>
                  <a:cubicBezTo>
                    <a:pt x="12" y="392"/>
                    <a:pt x="263" y="637"/>
                    <a:pt x="572" y="638"/>
                  </a:cubicBezTo>
                  <a:cubicBezTo>
                    <a:pt x="572" y="531"/>
                    <a:pt x="572" y="531"/>
                    <a:pt x="572" y="531"/>
                  </a:cubicBezTo>
                  <a:cubicBezTo>
                    <a:pt x="564" y="541"/>
                    <a:pt x="551" y="547"/>
                    <a:pt x="539" y="54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35" name="Google Shape;1135;p51"/>
            <p:cNvSpPr/>
            <p:nvPr/>
          </p:nvSpPr>
          <p:spPr>
            <a:xfrm>
              <a:off x="7129915" y="2682265"/>
              <a:ext cx="358808" cy="400111"/>
            </a:xfrm>
            <a:custGeom>
              <a:rect b="b" l="l" r="r" t="t"/>
              <a:pathLst>
                <a:path extrusionOk="0" h="638" w="572">
                  <a:moveTo>
                    <a:pt x="33" y="91"/>
                  </a:moveTo>
                  <a:cubicBezTo>
                    <a:pt x="46" y="91"/>
                    <a:pt x="58" y="97"/>
                    <a:pt x="66" y="107"/>
                  </a:cubicBezTo>
                  <a:cubicBezTo>
                    <a:pt x="78" y="121"/>
                    <a:pt x="85" y="142"/>
                    <a:pt x="84" y="164"/>
                  </a:cubicBezTo>
                  <a:cubicBezTo>
                    <a:pt x="85" y="187"/>
                    <a:pt x="78" y="208"/>
                    <a:pt x="66" y="222"/>
                  </a:cubicBezTo>
                  <a:cubicBezTo>
                    <a:pt x="58" y="232"/>
                    <a:pt x="46" y="238"/>
                    <a:pt x="33" y="238"/>
                  </a:cubicBezTo>
                  <a:cubicBezTo>
                    <a:pt x="21" y="238"/>
                    <a:pt x="8" y="232"/>
                    <a:pt x="0" y="222"/>
                  </a:cubicBezTo>
                  <a:cubicBezTo>
                    <a:pt x="0" y="314"/>
                    <a:pt x="0" y="314"/>
                    <a:pt x="0" y="314"/>
                  </a:cubicBezTo>
                  <a:cubicBezTo>
                    <a:pt x="136" y="315"/>
                    <a:pt x="247" y="420"/>
                    <a:pt x="257" y="553"/>
                  </a:cubicBezTo>
                  <a:cubicBezTo>
                    <a:pt x="379" y="553"/>
                    <a:pt x="379" y="553"/>
                    <a:pt x="379" y="553"/>
                  </a:cubicBezTo>
                  <a:cubicBezTo>
                    <a:pt x="383" y="554"/>
                    <a:pt x="386" y="557"/>
                    <a:pt x="386" y="561"/>
                  </a:cubicBezTo>
                  <a:cubicBezTo>
                    <a:pt x="387" y="570"/>
                    <a:pt x="387" y="577"/>
                    <a:pt x="379" y="582"/>
                  </a:cubicBezTo>
                  <a:cubicBezTo>
                    <a:pt x="375" y="585"/>
                    <a:pt x="370" y="587"/>
                    <a:pt x="366" y="590"/>
                  </a:cubicBezTo>
                  <a:cubicBezTo>
                    <a:pt x="353" y="598"/>
                    <a:pt x="351" y="615"/>
                    <a:pt x="363" y="625"/>
                  </a:cubicBezTo>
                  <a:cubicBezTo>
                    <a:pt x="375" y="635"/>
                    <a:pt x="392" y="638"/>
                    <a:pt x="408" y="638"/>
                  </a:cubicBezTo>
                  <a:cubicBezTo>
                    <a:pt x="423" y="638"/>
                    <a:pt x="440" y="635"/>
                    <a:pt x="452" y="625"/>
                  </a:cubicBezTo>
                  <a:cubicBezTo>
                    <a:pt x="464" y="615"/>
                    <a:pt x="463" y="598"/>
                    <a:pt x="449" y="590"/>
                  </a:cubicBezTo>
                  <a:cubicBezTo>
                    <a:pt x="445" y="587"/>
                    <a:pt x="440" y="585"/>
                    <a:pt x="436" y="582"/>
                  </a:cubicBezTo>
                  <a:cubicBezTo>
                    <a:pt x="429" y="577"/>
                    <a:pt x="429" y="570"/>
                    <a:pt x="429" y="561"/>
                  </a:cubicBezTo>
                  <a:cubicBezTo>
                    <a:pt x="429" y="557"/>
                    <a:pt x="433" y="554"/>
                    <a:pt x="436" y="553"/>
                  </a:cubicBezTo>
                  <a:cubicBezTo>
                    <a:pt x="572" y="553"/>
                    <a:pt x="572" y="553"/>
                    <a:pt x="572" y="553"/>
                  </a:cubicBezTo>
                  <a:cubicBezTo>
                    <a:pt x="560" y="246"/>
                    <a:pt x="309" y="1"/>
                    <a:pt x="0" y="0"/>
                  </a:cubicBezTo>
                  <a:cubicBezTo>
                    <a:pt x="0" y="107"/>
                    <a:pt x="0" y="107"/>
                    <a:pt x="0" y="107"/>
                  </a:cubicBezTo>
                  <a:cubicBezTo>
                    <a:pt x="8" y="97"/>
                    <a:pt x="21" y="91"/>
                    <a:pt x="33" y="9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36" name="Google Shape;1136;p51"/>
            <p:cNvSpPr/>
            <p:nvPr/>
          </p:nvSpPr>
          <p:spPr>
            <a:xfrm>
              <a:off x="7088567" y="3043581"/>
              <a:ext cx="400157" cy="358561"/>
            </a:xfrm>
            <a:custGeom>
              <a:rect b="b" l="l" r="r" t="t"/>
              <a:pathLst>
                <a:path extrusionOk="0" h="572" w="638">
                  <a:moveTo>
                    <a:pt x="547" y="34"/>
                  </a:moveTo>
                  <a:cubicBezTo>
                    <a:pt x="547" y="46"/>
                    <a:pt x="541" y="58"/>
                    <a:pt x="531" y="66"/>
                  </a:cubicBezTo>
                  <a:cubicBezTo>
                    <a:pt x="517" y="78"/>
                    <a:pt x="496" y="85"/>
                    <a:pt x="474" y="84"/>
                  </a:cubicBezTo>
                  <a:cubicBezTo>
                    <a:pt x="451" y="85"/>
                    <a:pt x="430" y="78"/>
                    <a:pt x="416" y="66"/>
                  </a:cubicBezTo>
                  <a:cubicBezTo>
                    <a:pt x="406" y="58"/>
                    <a:pt x="400" y="46"/>
                    <a:pt x="400" y="34"/>
                  </a:cubicBezTo>
                  <a:cubicBezTo>
                    <a:pt x="400" y="21"/>
                    <a:pt x="406" y="9"/>
                    <a:pt x="417" y="0"/>
                  </a:cubicBezTo>
                  <a:cubicBezTo>
                    <a:pt x="324" y="0"/>
                    <a:pt x="324" y="0"/>
                    <a:pt x="324" y="0"/>
                  </a:cubicBezTo>
                  <a:cubicBezTo>
                    <a:pt x="323" y="136"/>
                    <a:pt x="218" y="247"/>
                    <a:pt x="86" y="258"/>
                  </a:cubicBezTo>
                  <a:cubicBezTo>
                    <a:pt x="86" y="379"/>
                    <a:pt x="86" y="379"/>
                    <a:pt x="86" y="379"/>
                  </a:cubicBezTo>
                  <a:cubicBezTo>
                    <a:pt x="84" y="383"/>
                    <a:pt x="81" y="386"/>
                    <a:pt x="77" y="387"/>
                  </a:cubicBezTo>
                  <a:cubicBezTo>
                    <a:pt x="69" y="387"/>
                    <a:pt x="61" y="387"/>
                    <a:pt x="56" y="379"/>
                  </a:cubicBezTo>
                  <a:cubicBezTo>
                    <a:pt x="53" y="375"/>
                    <a:pt x="51" y="370"/>
                    <a:pt x="48" y="366"/>
                  </a:cubicBezTo>
                  <a:cubicBezTo>
                    <a:pt x="40" y="353"/>
                    <a:pt x="23" y="352"/>
                    <a:pt x="13" y="363"/>
                  </a:cubicBezTo>
                  <a:cubicBezTo>
                    <a:pt x="4" y="375"/>
                    <a:pt x="0" y="392"/>
                    <a:pt x="0" y="408"/>
                  </a:cubicBezTo>
                  <a:cubicBezTo>
                    <a:pt x="0" y="423"/>
                    <a:pt x="4" y="440"/>
                    <a:pt x="13" y="452"/>
                  </a:cubicBezTo>
                  <a:cubicBezTo>
                    <a:pt x="23" y="464"/>
                    <a:pt x="40" y="463"/>
                    <a:pt x="48" y="450"/>
                  </a:cubicBezTo>
                  <a:cubicBezTo>
                    <a:pt x="51" y="445"/>
                    <a:pt x="53" y="440"/>
                    <a:pt x="56" y="436"/>
                  </a:cubicBezTo>
                  <a:cubicBezTo>
                    <a:pt x="61" y="429"/>
                    <a:pt x="69" y="429"/>
                    <a:pt x="77" y="429"/>
                  </a:cubicBezTo>
                  <a:cubicBezTo>
                    <a:pt x="81" y="429"/>
                    <a:pt x="84" y="433"/>
                    <a:pt x="86" y="436"/>
                  </a:cubicBezTo>
                  <a:cubicBezTo>
                    <a:pt x="86" y="572"/>
                    <a:pt x="86" y="572"/>
                    <a:pt x="86" y="572"/>
                  </a:cubicBezTo>
                  <a:cubicBezTo>
                    <a:pt x="392" y="560"/>
                    <a:pt x="637" y="309"/>
                    <a:pt x="638" y="0"/>
                  </a:cubicBezTo>
                  <a:cubicBezTo>
                    <a:pt x="531" y="0"/>
                    <a:pt x="531" y="0"/>
                    <a:pt x="531" y="0"/>
                  </a:cubicBezTo>
                  <a:cubicBezTo>
                    <a:pt x="541" y="9"/>
                    <a:pt x="547" y="21"/>
                    <a:pt x="547" y="34"/>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37" name="Google Shape;1137;p51"/>
          <p:cNvGrpSpPr/>
          <p:nvPr/>
        </p:nvGrpSpPr>
        <p:grpSpPr>
          <a:xfrm>
            <a:off x="5624209" y="1397956"/>
            <a:ext cx="445753" cy="445545"/>
            <a:chOff x="7804870" y="2682313"/>
            <a:chExt cx="720118" cy="719782"/>
          </a:xfrm>
        </p:grpSpPr>
        <p:sp>
          <p:nvSpPr>
            <p:cNvPr id="1138" name="Google Shape;1138;p51"/>
            <p:cNvSpPr/>
            <p:nvPr/>
          </p:nvSpPr>
          <p:spPr>
            <a:xfrm>
              <a:off x="7804870" y="2922841"/>
              <a:ext cx="256443" cy="407568"/>
            </a:xfrm>
            <a:custGeom>
              <a:rect b="b" l="l" r="r" t="t"/>
              <a:pathLst>
                <a:path extrusionOk="0" h="598" w="376">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39" name="Google Shape;1139;p51"/>
            <p:cNvSpPr/>
            <p:nvPr/>
          </p:nvSpPr>
          <p:spPr>
            <a:xfrm>
              <a:off x="7823833" y="2682313"/>
              <a:ext cx="377215" cy="304549"/>
            </a:xfrm>
            <a:custGeom>
              <a:rect b="b" l="l" r="r" t="t"/>
              <a:pathLst>
                <a:path extrusionOk="0" h="447" w="553">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40" name="Google Shape;1140;p51"/>
            <p:cNvSpPr/>
            <p:nvPr/>
          </p:nvSpPr>
          <p:spPr>
            <a:xfrm>
              <a:off x="8277575" y="2932985"/>
              <a:ext cx="247414" cy="390661"/>
            </a:xfrm>
            <a:custGeom>
              <a:rect b="b" l="l" r="r" t="t"/>
              <a:pathLst>
                <a:path extrusionOk="0" h="573" w="363">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41" name="Google Shape;1141;p51"/>
            <p:cNvSpPr/>
            <p:nvPr/>
          </p:nvSpPr>
          <p:spPr>
            <a:xfrm>
              <a:off x="8166284" y="2682313"/>
              <a:ext cx="336357" cy="315595"/>
            </a:xfrm>
            <a:custGeom>
              <a:rect b="b" l="l" r="r" t="t"/>
              <a:pathLst>
                <a:path extrusionOk="0" h="463" w="493">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42" name="Google Shape;1142;p51"/>
            <p:cNvSpPr/>
            <p:nvPr/>
          </p:nvSpPr>
          <p:spPr>
            <a:xfrm>
              <a:off x="7965147" y="3183207"/>
              <a:ext cx="408594" cy="218887"/>
            </a:xfrm>
            <a:custGeom>
              <a:rect b="b" l="l" r="r" t="t"/>
              <a:pathLst>
                <a:path extrusionOk="0" h="321" w="599">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43" name="Google Shape;1143;p51"/>
          <p:cNvGrpSpPr/>
          <p:nvPr/>
        </p:nvGrpSpPr>
        <p:grpSpPr>
          <a:xfrm>
            <a:off x="6265657" y="1397725"/>
            <a:ext cx="446293" cy="446006"/>
            <a:chOff x="8841135" y="2681940"/>
            <a:chExt cx="720990" cy="720527"/>
          </a:xfrm>
        </p:grpSpPr>
        <p:sp>
          <p:nvSpPr>
            <p:cNvPr id="1144" name="Google Shape;1144;p51"/>
            <p:cNvSpPr/>
            <p:nvPr/>
          </p:nvSpPr>
          <p:spPr>
            <a:xfrm>
              <a:off x="8841135" y="2874744"/>
              <a:ext cx="210627" cy="348807"/>
            </a:xfrm>
            <a:custGeom>
              <a:rect b="b" l="l" r="r" t="t"/>
              <a:pathLst>
                <a:path extrusionOk="0" h="516" w="312">
                  <a:moveTo>
                    <a:pt x="131" y="453"/>
                  </a:moveTo>
                  <a:cubicBezTo>
                    <a:pt x="126" y="444"/>
                    <a:pt x="125" y="433"/>
                    <a:pt x="128" y="423"/>
                  </a:cubicBezTo>
                  <a:cubicBezTo>
                    <a:pt x="134" y="408"/>
                    <a:pt x="146" y="395"/>
                    <a:pt x="162" y="385"/>
                  </a:cubicBezTo>
                  <a:cubicBezTo>
                    <a:pt x="178" y="375"/>
                    <a:pt x="195" y="371"/>
                    <a:pt x="211" y="374"/>
                  </a:cubicBezTo>
                  <a:cubicBezTo>
                    <a:pt x="222" y="375"/>
                    <a:pt x="231" y="382"/>
                    <a:pt x="236" y="390"/>
                  </a:cubicBezTo>
                  <a:cubicBezTo>
                    <a:pt x="238" y="394"/>
                    <a:pt x="240" y="399"/>
                    <a:pt x="240" y="403"/>
                  </a:cubicBezTo>
                  <a:cubicBezTo>
                    <a:pt x="241" y="410"/>
                    <a:pt x="249" y="415"/>
                    <a:pt x="256" y="411"/>
                  </a:cubicBezTo>
                  <a:cubicBezTo>
                    <a:pt x="306" y="381"/>
                    <a:pt x="306" y="381"/>
                    <a:pt x="306" y="381"/>
                  </a:cubicBezTo>
                  <a:cubicBezTo>
                    <a:pt x="311" y="378"/>
                    <a:pt x="312" y="372"/>
                    <a:pt x="310" y="367"/>
                  </a:cubicBezTo>
                  <a:cubicBezTo>
                    <a:pt x="291" y="333"/>
                    <a:pt x="280" y="293"/>
                    <a:pt x="280" y="251"/>
                  </a:cubicBezTo>
                  <a:cubicBezTo>
                    <a:pt x="279" y="214"/>
                    <a:pt x="287" y="179"/>
                    <a:pt x="300" y="148"/>
                  </a:cubicBezTo>
                  <a:cubicBezTo>
                    <a:pt x="302" y="143"/>
                    <a:pt x="301" y="137"/>
                    <a:pt x="296" y="135"/>
                  </a:cubicBezTo>
                  <a:cubicBezTo>
                    <a:pt x="208" y="85"/>
                    <a:pt x="208" y="85"/>
                    <a:pt x="208" y="85"/>
                  </a:cubicBezTo>
                  <a:cubicBezTo>
                    <a:pt x="206" y="84"/>
                    <a:pt x="204" y="82"/>
                    <a:pt x="204" y="80"/>
                  </a:cubicBezTo>
                  <a:cubicBezTo>
                    <a:pt x="203" y="78"/>
                    <a:pt x="203" y="76"/>
                    <a:pt x="204" y="75"/>
                  </a:cubicBezTo>
                  <a:cubicBezTo>
                    <a:pt x="207" y="69"/>
                    <a:pt x="210" y="63"/>
                    <a:pt x="218" y="62"/>
                  </a:cubicBezTo>
                  <a:cubicBezTo>
                    <a:pt x="222" y="62"/>
                    <a:pt x="226" y="62"/>
                    <a:pt x="230" y="62"/>
                  </a:cubicBezTo>
                  <a:cubicBezTo>
                    <a:pt x="243" y="62"/>
                    <a:pt x="251" y="50"/>
                    <a:pt x="246" y="38"/>
                  </a:cubicBezTo>
                  <a:cubicBezTo>
                    <a:pt x="242" y="26"/>
                    <a:pt x="231" y="17"/>
                    <a:pt x="220" y="11"/>
                  </a:cubicBezTo>
                  <a:cubicBezTo>
                    <a:pt x="209" y="4"/>
                    <a:pt x="195" y="0"/>
                    <a:pt x="182" y="2"/>
                  </a:cubicBezTo>
                  <a:cubicBezTo>
                    <a:pt x="170" y="4"/>
                    <a:pt x="164" y="17"/>
                    <a:pt x="170" y="28"/>
                  </a:cubicBezTo>
                  <a:cubicBezTo>
                    <a:pt x="172" y="32"/>
                    <a:pt x="175" y="35"/>
                    <a:pt x="177" y="39"/>
                  </a:cubicBezTo>
                  <a:cubicBezTo>
                    <a:pt x="180" y="46"/>
                    <a:pt x="177" y="52"/>
                    <a:pt x="173" y="57"/>
                  </a:cubicBezTo>
                  <a:cubicBezTo>
                    <a:pt x="172" y="59"/>
                    <a:pt x="171" y="60"/>
                    <a:pt x="169" y="60"/>
                  </a:cubicBezTo>
                  <a:cubicBezTo>
                    <a:pt x="167" y="61"/>
                    <a:pt x="164" y="61"/>
                    <a:pt x="162" y="59"/>
                  </a:cubicBezTo>
                  <a:cubicBezTo>
                    <a:pt x="70" y="8"/>
                    <a:pt x="70" y="8"/>
                    <a:pt x="70" y="8"/>
                  </a:cubicBezTo>
                  <a:cubicBezTo>
                    <a:pt x="65" y="5"/>
                    <a:pt x="58" y="7"/>
                    <a:pt x="56" y="12"/>
                  </a:cubicBezTo>
                  <a:cubicBezTo>
                    <a:pt x="20" y="85"/>
                    <a:pt x="0" y="167"/>
                    <a:pt x="1" y="254"/>
                  </a:cubicBezTo>
                  <a:cubicBezTo>
                    <a:pt x="2" y="347"/>
                    <a:pt x="26" y="434"/>
                    <a:pt x="69" y="509"/>
                  </a:cubicBezTo>
                  <a:cubicBezTo>
                    <a:pt x="72" y="514"/>
                    <a:pt x="78" y="516"/>
                    <a:pt x="83" y="513"/>
                  </a:cubicBezTo>
                  <a:cubicBezTo>
                    <a:pt x="139" y="480"/>
                    <a:pt x="139" y="480"/>
                    <a:pt x="139" y="480"/>
                  </a:cubicBezTo>
                  <a:cubicBezTo>
                    <a:pt x="146" y="476"/>
                    <a:pt x="146" y="467"/>
                    <a:pt x="140" y="463"/>
                  </a:cubicBezTo>
                  <a:cubicBezTo>
                    <a:pt x="136" y="460"/>
                    <a:pt x="133" y="457"/>
                    <a:pt x="131" y="453"/>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45" name="Google Shape;1145;p51"/>
            <p:cNvSpPr/>
            <p:nvPr/>
          </p:nvSpPr>
          <p:spPr>
            <a:xfrm>
              <a:off x="8899694" y="3138374"/>
              <a:ext cx="304599" cy="264093"/>
            </a:xfrm>
            <a:custGeom>
              <a:rect b="b" l="l" r="r" t="t"/>
              <a:pathLst>
                <a:path extrusionOk="0" h="391" w="451">
                  <a:moveTo>
                    <a:pt x="423" y="309"/>
                  </a:moveTo>
                  <a:cubicBezTo>
                    <a:pt x="413" y="309"/>
                    <a:pt x="403" y="305"/>
                    <a:pt x="396" y="297"/>
                  </a:cubicBezTo>
                  <a:cubicBezTo>
                    <a:pt x="385" y="285"/>
                    <a:pt x="380" y="268"/>
                    <a:pt x="380" y="249"/>
                  </a:cubicBezTo>
                  <a:cubicBezTo>
                    <a:pt x="379" y="230"/>
                    <a:pt x="385" y="213"/>
                    <a:pt x="394" y="201"/>
                  </a:cubicBezTo>
                  <a:cubicBezTo>
                    <a:pt x="401" y="192"/>
                    <a:pt x="411" y="187"/>
                    <a:pt x="421" y="187"/>
                  </a:cubicBezTo>
                  <a:cubicBezTo>
                    <a:pt x="426" y="187"/>
                    <a:pt x="431" y="188"/>
                    <a:pt x="435" y="190"/>
                  </a:cubicBezTo>
                  <a:cubicBezTo>
                    <a:pt x="442" y="193"/>
                    <a:pt x="449" y="188"/>
                    <a:pt x="449" y="180"/>
                  </a:cubicBezTo>
                  <a:cubicBezTo>
                    <a:pt x="448" y="122"/>
                    <a:pt x="448" y="122"/>
                    <a:pt x="448" y="122"/>
                  </a:cubicBezTo>
                  <a:cubicBezTo>
                    <a:pt x="448" y="117"/>
                    <a:pt x="444" y="112"/>
                    <a:pt x="438" y="112"/>
                  </a:cubicBezTo>
                  <a:cubicBezTo>
                    <a:pt x="359" y="109"/>
                    <a:pt x="288" y="70"/>
                    <a:pt x="243" y="10"/>
                  </a:cubicBezTo>
                  <a:cubicBezTo>
                    <a:pt x="240" y="6"/>
                    <a:pt x="234" y="5"/>
                    <a:pt x="230" y="7"/>
                  </a:cubicBezTo>
                  <a:cubicBezTo>
                    <a:pt x="143" y="59"/>
                    <a:pt x="143" y="59"/>
                    <a:pt x="143" y="59"/>
                  </a:cubicBezTo>
                  <a:cubicBezTo>
                    <a:pt x="141" y="60"/>
                    <a:pt x="139" y="61"/>
                    <a:pt x="136" y="60"/>
                  </a:cubicBezTo>
                  <a:cubicBezTo>
                    <a:pt x="134" y="59"/>
                    <a:pt x="133" y="59"/>
                    <a:pt x="132" y="57"/>
                  </a:cubicBezTo>
                  <a:cubicBezTo>
                    <a:pt x="128" y="51"/>
                    <a:pt x="125" y="46"/>
                    <a:pt x="128" y="39"/>
                  </a:cubicBezTo>
                  <a:cubicBezTo>
                    <a:pt x="130" y="35"/>
                    <a:pt x="133" y="32"/>
                    <a:pt x="135" y="28"/>
                  </a:cubicBezTo>
                  <a:cubicBezTo>
                    <a:pt x="140" y="17"/>
                    <a:pt x="134" y="4"/>
                    <a:pt x="122" y="2"/>
                  </a:cubicBezTo>
                  <a:cubicBezTo>
                    <a:pt x="109" y="0"/>
                    <a:pt x="95" y="4"/>
                    <a:pt x="84" y="11"/>
                  </a:cubicBezTo>
                  <a:cubicBezTo>
                    <a:pt x="73" y="18"/>
                    <a:pt x="63" y="27"/>
                    <a:pt x="58" y="39"/>
                  </a:cubicBezTo>
                  <a:cubicBezTo>
                    <a:pt x="54" y="52"/>
                    <a:pt x="62" y="63"/>
                    <a:pt x="75" y="63"/>
                  </a:cubicBezTo>
                  <a:cubicBezTo>
                    <a:pt x="79" y="63"/>
                    <a:pt x="83" y="63"/>
                    <a:pt x="88" y="63"/>
                  </a:cubicBezTo>
                  <a:cubicBezTo>
                    <a:pt x="95" y="64"/>
                    <a:pt x="98" y="69"/>
                    <a:pt x="102" y="75"/>
                  </a:cubicBezTo>
                  <a:cubicBezTo>
                    <a:pt x="103" y="77"/>
                    <a:pt x="103" y="78"/>
                    <a:pt x="102" y="80"/>
                  </a:cubicBezTo>
                  <a:cubicBezTo>
                    <a:pt x="102" y="82"/>
                    <a:pt x="100" y="84"/>
                    <a:pt x="98" y="86"/>
                  </a:cubicBezTo>
                  <a:cubicBezTo>
                    <a:pt x="7" y="140"/>
                    <a:pt x="7" y="140"/>
                    <a:pt x="7" y="140"/>
                  </a:cubicBezTo>
                  <a:cubicBezTo>
                    <a:pt x="2" y="143"/>
                    <a:pt x="0" y="149"/>
                    <a:pt x="4" y="154"/>
                  </a:cubicBezTo>
                  <a:cubicBezTo>
                    <a:pt x="98" y="296"/>
                    <a:pt x="259" y="389"/>
                    <a:pt x="441" y="391"/>
                  </a:cubicBezTo>
                  <a:cubicBezTo>
                    <a:pt x="447" y="391"/>
                    <a:pt x="451" y="387"/>
                    <a:pt x="451" y="381"/>
                  </a:cubicBezTo>
                  <a:cubicBezTo>
                    <a:pt x="450" y="316"/>
                    <a:pt x="450" y="316"/>
                    <a:pt x="450" y="316"/>
                  </a:cubicBezTo>
                  <a:cubicBezTo>
                    <a:pt x="450" y="308"/>
                    <a:pt x="443" y="304"/>
                    <a:pt x="436" y="307"/>
                  </a:cubicBezTo>
                  <a:cubicBezTo>
                    <a:pt x="432" y="308"/>
                    <a:pt x="427" y="309"/>
                    <a:pt x="423" y="309"/>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46" name="Google Shape;1146;p51"/>
            <p:cNvSpPr/>
            <p:nvPr/>
          </p:nvSpPr>
          <p:spPr>
            <a:xfrm>
              <a:off x="8889742" y="2681940"/>
              <a:ext cx="344871" cy="273814"/>
            </a:xfrm>
            <a:custGeom>
              <a:rect b="b" l="l" r="r" t="t"/>
              <a:pathLst>
                <a:path extrusionOk="0" h="405" w="511">
                  <a:moveTo>
                    <a:pt x="83" y="286"/>
                  </a:moveTo>
                  <a:cubicBezTo>
                    <a:pt x="88" y="277"/>
                    <a:pt x="97" y="271"/>
                    <a:pt x="108" y="269"/>
                  </a:cubicBezTo>
                  <a:cubicBezTo>
                    <a:pt x="123" y="266"/>
                    <a:pt x="141" y="270"/>
                    <a:pt x="157" y="279"/>
                  </a:cubicBezTo>
                  <a:cubicBezTo>
                    <a:pt x="174" y="288"/>
                    <a:pt x="186" y="301"/>
                    <a:pt x="191" y="316"/>
                  </a:cubicBezTo>
                  <a:cubicBezTo>
                    <a:pt x="195" y="326"/>
                    <a:pt x="195" y="337"/>
                    <a:pt x="189" y="346"/>
                  </a:cubicBezTo>
                  <a:cubicBezTo>
                    <a:pt x="187" y="350"/>
                    <a:pt x="184" y="354"/>
                    <a:pt x="181" y="356"/>
                  </a:cubicBezTo>
                  <a:cubicBezTo>
                    <a:pt x="175" y="361"/>
                    <a:pt x="175" y="370"/>
                    <a:pt x="182" y="373"/>
                  </a:cubicBezTo>
                  <a:cubicBezTo>
                    <a:pt x="233" y="402"/>
                    <a:pt x="233" y="402"/>
                    <a:pt x="233" y="402"/>
                  </a:cubicBezTo>
                  <a:cubicBezTo>
                    <a:pt x="237" y="405"/>
                    <a:pt x="243" y="403"/>
                    <a:pt x="246" y="398"/>
                  </a:cubicBezTo>
                  <a:cubicBezTo>
                    <a:pt x="286" y="335"/>
                    <a:pt x="353" y="290"/>
                    <a:pt x="432" y="280"/>
                  </a:cubicBezTo>
                  <a:cubicBezTo>
                    <a:pt x="437" y="280"/>
                    <a:pt x="441" y="275"/>
                    <a:pt x="441" y="270"/>
                  </a:cubicBezTo>
                  <a:cubicBezTo>
                    <a:pt x="440" y="170"/>
                    <a:pt x="440" y="170"/>
                    <a:pt x="440" y="170"/>
                  </a:cubicBezTo>
                  <a:cubicBezTo>
                    <a:pt x="440" y="167"/>
                    <a:pt x="441" y="164"/>
                    <a:pt x="442" y="163"/>
                  </a:cubicBezTo>
                  <a:cubicBezTo>
                    <a:pt x="444" y="161"/>
                    <a:pt x="445" y="161"/>
                    <a:pt x="447" y="160"/>
                  </a:cubicBezTo>
                  <a:cubicBezTo>
                    <a:pt x="454" y="160"/>
                    <a:pt x="460" y="160"/>
                    <a:pt x="465" y="166"/>
                  </a:cubicBezTo>
                  <a:cubicBezTo>
                    <a:pt x="467" y="170"/>
                    <a:pt x="469" y="174"/>
                    <a:pt x="471" y="177"/>
                  </a:cubicBezTo>
                  <a:cubicBezTo>
                    <a:pt x="478" y="188"/>
                    <a:pt x="492" y="189"/>
                    <a:pt x="500" y="179"/>
                  </a:cubicBezTo>
                  <a:cubicBezTo>
                    <a:pt x="508" y="169"/>
                    <a:pt x="511" y="155"/>
                    <a:pt x="510" y="142"/>
                  </a:cubicBezTo>
                  <a:cubicBezTo>
                    <a:pt x="511" y="129"/>
                    <a:pt x="507" y="115"/>
                    <a:pt x="499" y="106"/>
                  </a:cubicBezTo>
                  <a:cubicBezTo>
                    <a:pt x="491" y="96"/>
                    <a:pt x="477" y="97"/>
                    <a:pt x="470" y="108"/>
                  </a:cubicBezTo>
                  <a:cubicBezTo>
                    <a:pt x="468" y="112"/>
                    <a:pt x="466" y="116"/>
                    <a:pt x="464" y="119"/>
                  </a:cubicBezTo>
                  <a:cubicBezTo>
                    <a:pt x="460" y="125"/>
                    <a:pt x="453" y="125"/>
                    <a:pt x="447" y="125"/>
                  </a:cubicBezTo>
                  <a:cubicBezTo>
                    <a:pt x="445" y="125"/>
                    <a:pt x="443" y="124"/>
                    <a:pt x="442" y="123"/>
                  </a:cubicBezTo>
                  <a:cubicBezTo>
                    <a:pt x="440" y="121"/>
                    <a:pt x="439" y="119"/>
                    <a:pt x="439" y="116"/>
                  </a:cubicBezTo>
                  <a:cubicBezTo>
                    <a:pt x="438" y="11"/>
                    <a:pt x="438" y="11"/>
                    <a:pt x="438" y="11"/>
                  </a:cubicBezTo>
                  <a:cubicBezTo>
                    <a:pt x="438" y="5"/>
                    <a:pt x="433" y="0"/>
                    <a:pt x="427" y="1"/>
                  </a:cubicBezTo>
                  <a:cubicBezTo>
                    <a:pt x="246" y="12"/>
                    <a:pt x="91" y="114"/>
                    <a:pt x="3" y="261"/>
                  </a:cubicBezTo>
                  <a:cubicBezTo>
                    <a:pt x="0" y="266"/>
                    <a:pt x="2" y="272"/>
                    <a:pt x="7" y="275"/>
                  </a:cubicBezTo>
                  <a:cubicBezTo>
                    <a:pt x="64" y="307"/>
                    <a:pt x="64" y="307"/>
                    <a:pt x="64" y="307"/>
                  </a:cubicBezTo>
                  <a:cubicBezTo>
                    <a:pt x="70" y="311"/>
                    <a:pt x="78" y="306"/>
                    <a:pt x="79" y="299"/>
                  </a:cubicBezTo>
                  <a:cubicBezTo>
                    <a:pt x="79" y="295"/>
                    <a:pt x="81" y="290"/>
                    <a:pt x="83" y="286"/>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47" name="Google Shape;1147;p51"/>
            <p:cNvSpPr/>
            <p:nvPr/>
          </p:nvSpPr>
          <p:spPr>
            <a:xfrm>
              <a:off x="9198969" y="2681940"/>
              <a:ext cx="304599" cy="264325"/>
            </a:xfrm>
            <a:custGeom>
              <a:rect b="b" l="l" r="r" t="t"/>
              <a:pathLst>
                <a:path extrusionOk="0" h="391" w="451">
                  <a:moveTo>
                    <a:pt x="28" y="81"/>
                  </a:moveTo>
                  <a:cubicBezTo>
                    <a:pt x="38" y="81"/>
                    <a:pt x="48" y="86"/>
                    <a:pt x="55" y="94"/>
                  </a:cubicBezTo>
                  <a:cubicBezTo>
                    <a:pt x="66" y="106"/>
                    <a:pt x="71" y="123"/>
                    <a:pt x="71" y="142"/>
                  </a:cubicBezTo>
                  <a:cubicBezTo>
                    <a:pt x="72" y="161"/>
                    <a:pt x="66" y="178"/>
                    <a:pt x="57" y="190"/>
                  </a:cubicBezTo>
                  <a:cubicBezTo>
                    <a:pt x="50" y="198"/>
                    <a:pt x="40" y="203"/>
                    <a:pt x="30" y="203"/>
                  </a:cubicBezTo>
                  <a:cubicBezTo>
                    <a:pt x="25" y="204"/>
                    <a:pt x="20" y="203"/>
                    <a:pt x="16" y="201"/>
                  </a:cubicBezTo>
                  <a:cubicBezTo>
                    <a:pt x="9" y="198"/>
                    <a:pt x="2" y="203"/>
                    <a:pt x="2" y="210"/>
                  </a:cubicBezTo>
                  <a:cubicBezTo>
                    <a:pt x="3" y="269"/>
                    <a:pt x="3" y="269"/>
                    <a:pt x="3" y="269"/>
                  </a:cubicBezTo>
                  <a:cubicBezTo>
                    <a:pt x="3" y="274"/>
                    <a:pt x="7" y="279"/>
                    <a:pt x="13" y="279"/>
                  </a:cubicBezTo>
                  <a:cubicBezTo>
                    <a:pt x="92" y="281"/>
                    <a:pt x="163" y="321"/>
                    <a:pt x="208" y="381"/>
                  </a:cubicBezTo>
                  <a:cubicBezTo>
                    <a:pt x="211" y="385"/>
                    <a:pt x="217" y="386"/>
                    <a:pt x="221" y="383"/>
                  </a:cubicBezTo>
                  <a:cubicBezTo>
                    <a:pt x="308" y="332"/>
                    <a:pt x="308" y="332"/>
                    <a:pt x="308" y="332"/>
                  </a:cubicBezTo>
                  <a:cubicBezTo>
                    <a:pt x="310" y="331"/>
                    <a:pt x="312" y="330"/>
                    <a:pt x="315" y="331"/>
                  </a:cubicBezTo>
                  <a:cubicBezTo>
                    <a:pt x="316" y="331"/>
                    <a:pt x="318" y="332"/>
                    <a:pt x="319" y="334"/>
                  </a:cubicBezTo>
                  <a:cubicBezTo>
                    <a:pt x="323" y="339"/>
                    <a:pt x="326" y="345"/>
                    <a:pt x="323" y="352"/>
                  </a:cubicBezTo>
                  <a:cubicBezTo>
                    <a:pt x="321" y="356"/>
                    <a:pt x="318" y="359"/>
                    <a:pt x="316" y="363"/>
                  </a:cubicBezTo>
                  <a:cubicBezTo>
                    <a:pt x="311" y="374"/>
                    <a:pt x="317" y="387"/>
                    <a:pt x="329" y="389"/>
                  </a:cubicBezTo>
                  <a:cubicBezTo>
                    <a:pt x="342" y="391"/>
                    <a:pt x="356" y="386"/>
                    <a:pt x="367" y="379"/>
                  </a:cubicBezTo>
                  <a:cubicBezTo>
                    <a:pt x="378" y="373"/>
                    <a:pt x="388" y="363"/>
                    <a:pt x="393" y="351"/>
                  </a:cubicBezTo>
                  <a:cubicBezTo>
                    <a:pt x="397" y="339"/>
                    <a:pt x="389" y="328"/>
                    <a:pt x="376" y="328"/>
                  </a:cubicBezTo>
                  <a:cubicBezTo>
                    <a:pt x="372" y="327"/>
                    <a:pt x="368" y="328"/>
                    <a:pt x="363" y="328"/>
                  </a:cubicBezTo>
                  <a:cubicBezTo>
                    <a:pt x="356" y="327"/>
                    <a:pt x="353" y="322"/>
                    <a:pt x="349" y="316"/>
                  </a:cubicBezTo>
                  <a:cubicBezTo>
                    <a:pt x="348" y="314"/>
                    <a:pt x="348" y="312"/>
                    <a:pt x="349" y="311"/>
                  </a:cubicBezTo>
                  <a:cubicBezTo>
                    <a:pt x="349" y="308"/>
                    <a:pt x="351" y="306"/>
                    <a:pt x="353" y="305"/>
                  </a:cubicBezTo>
                  <a:cubicBezTo>
                    <a:pt x="444" y="251"/>
                    <a:pt x="444" y="251"/>
                    <a:pt x="444" y="251"/>
                  </a:cubicBezTo>
                  <a:cubicBezTo>
                    <a:pt x="449" y="248"/>
                    <a:pt x="451" y="241"/>
                    <a:pt x="447" y="237"/>
                  </a:cubicBezTo>
                  <a:cubicBezTo>
                    <a:pt x="353" y="95"/>
                    <a:pt x="192" y="2"/>
                    <a:pt x="10" y="0"/>
                  </a:cubicBezTo>
                  <a:cubicBezTo>
                    <a:pt x="4" y="0"/>
                    <a:pt x="0" y="4"/>
                    <a:pt x="0" y="10"/>
                  </a:cubicBezTo>
                  <a:cubicBezTo>
                    <a:pt x="1" y="75"/>
                    <a:pt x="1" y="75"/>
                    <a:pt x="1" y="75"/>
                  </a:cubicBezTo>
                  <a:cubicBezTo>
                    <a:pt x="1" y="83"/>
                    <a:pt x="8" y="87"/>
                    <a:pt x="15" y="84"/>
                  </a:cubicBezTo>
                  <a:cubicBezTo>
                    <a:pt x="19" y="82"/>
                    <a:pt x="24" y="81"/>
                    <a:pt x="28"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48" name="Google Shape;1148;p51"/>
            <p:cNvSpPr/>
            <p:nvPr/>
          </p:nvSpPr>
          <p:spPr>
            <a:xfrm>
              <a:off x="9351499" y="2861088"/>
              <a:ext cx="210627" cy="348807"/>
            </a:xfrm>
            <a:custGeom>
              <a:rect b="b" l="l" r="r" t="t"/>
              <a:pathLst>
                <a:path extrusionOk="0" h="516" w="312">
                  <a:moveTo>
                    <a:pt x="181" y="63"/>
                  </a:moveTo>
                  <a:cubicBezTo>
                    <a:pt x="186" y="72"/>
                    <a:pt x="187" y="83"/>
                    <a:pt x="184" y="93"/>
                  </a:cubicBezTo>
                  <a:cubicBezTo>
                    <a:pt x="178" y="108"/>
                    <a:pt x="166" y="121"/>
                    <a:pt x="150" y="130"/>
                  </a:cubicBezTo>
                  <a:cubicBezTo>
                    <a:pt x="134" y="140"/>
                    <a:pt x="117" y="144"/>
                    <a:pt x="101" y="142"/>
                  </a:cubicBezTo>
                  <a:cubicBezTo>
                    <a:pt x="90" y="140"/>
                    <a:pt x="81" y="134"/>
                    <a:pt x="76" y="125"/>
                  </a:cubicBezTo>
                  <a:cubicBezTo>
                    <a:pt x="74" y="121"/>
                    <a:pt x="72" y="117"/>
                    <a:pt x="72" y="113"/>
                  </a:cubicBezTo>
                  <a:cubicBezTo>
                    <a:pt x="71" y="105"/>
                    <a:pt x="63" y="101"/>
                    <a:pt x="56" y="105"/>
                  </a:cubicBezTo>
                  <a:cubicBezTo>
                    <a:pt x="6" y="135"/>
                    <a:pt x="6" y="135"/>
                    <a:pt x="6" y="135"/>
                  </a:cubicBezTo>
                  <a:cubicBezTo>
                    <a:pt x="1" y="137"/>
                    <a:pt x="0" y="143"/>
                    <a:pt x="2" y="148"/>
                  </a:cubicBezTo>
                  <a:cubicBezTo>
                    <a:pt x="21" y="183"/>
                    <a:pt x="32" y="223"/>
                    <a:pt x="32" y="265"/>
                  </a:cubicBezTo>
                  <a:cubicBezTo>
                    <a:pt x="33" y="302"/>
                    <a:pt x="25" y="337"/>
                    <a:pt x="12" y="368"/>
                  </a:cubicBezTo>
                  <a:cubicBezTo>
                    <a:pt x="10" y="373"/>
                    <a:pt x="11" y="379"/>
                    <a:pt x="16" y="381"/>
                  </a:cubicBezTo>
                  <a:cubicBezTo>
                    <a:pt x="104" y="430"/>
                    <a:pt x="104" y="430"/>
                    <a:pt x="104" y="430"/>
                  </a:cubicBezTo>
                  <a:cubicBezTo>
                    <a:pt x="106" y="432"/>
                    <a:pt x="108" y="434"/>
                    <a:pt x="108" y="436"/>
                  </a:cubicBezTo>
                  <a:cubicBezTo>
                    <a:pt x="109" y="438"/>
                    <a:pt x="109" y="439"/>
                    <a:pt x="108" y="441"/>
                  </a:cubicBezTo>
                  <a:cubicBezTo>
                    <a:pt x="105" y="447"/>
                    <a:pt x="102" y="453"/>
                    <a:pt x="94" y="453"/>
                  </a:cubicBezTo>
                  <a:cubicBezTo>
                    <a:pt x="90" y="454"/>
                    <a:pt x="86" y="453"/>
                    <a:pt x="82" y="453"/>
                  </a:cubicBezTo>
                  <a:cubicBezTo>
                    <a:pt x="69" y="454"/>
                    <a:pt x="61" y="466"/>
                    <a:pt x="65" y="478"/>
                  </a:cubicBezTo>
                  <a:cubicBezTo>
                    <a:pt x="70" y="489"/>
                    <a:pt x="81" y="499"/>
                    <a:pt x="92" y="505"/>
                  </a:cubicBezTo>
                  <a:cubicBezTo>
                    <a:pt x="103" y="512"/>
                    <a:pt x="117" y="516"/>
                    <a:pt x="130" y="514"/>
                  </a:cubicBezTo>
                  <a:cubicBezTo>
                    <a:pt x="142" y="511"/>
                    <a:pt x="148" y="499"/>
                    <a:pt x="142" y="487"/>
                  </a:cubicBezTo>
                  <a:cubicBezTo>
                    <a:pt x="140" y="484"/>
                    <a:pt x="137" y="480"/>
                    <a:pt x="135" y="477"/>
                  </a:cubicBezTo>
                  <a:cubicBezTo>
                    <a:pt x="132" y="470"/>
                    <a:pt x="135" y="464"/>
                    <a:pt x="139" y="458"/>
                  </a:cubicBezTo>
                  <a:cubicBezTo>
                    <a:pt x="140" y="457"/>
                    <a:pt x="141" y="456"/>
                    <a:pt x="143" y="455"/>
                  </a:cubicBezTo>
                  <a:cubicBezTo>
                    <a:pt x="145" y="455"/>
                    <a:pt x="148" y="455"/>
                    <a:pt x="150" y="456"/>
                  </a:cubicBezTo>
                  <a:cubicBezTo>
                    <a:pt x="242" y="508"/>
                    <a:pt x="242" y="508"/>
                    <a:pt x="242" y="508"/>
                  </a:cubicBezTo>
                  <a:cubicBezTo>
                    <a:pt x="247" y="511"/>
                    <a:pt x="254" y="509"/>
                    <a:pt x="256" y="504"/>
                  </a:cubicBezTo>
                  <a:cubicBezTo>
                    <a:pt x="292" y="431"/>
                    <a:pt x="312" y="349"/>
                    <a:pt x="311" y="262"/>
                  </a:cubicBezTo>
                  <a:cubicBezTo>
                    <a:pt x="310" y="169"/>
                    <a:pt x="286" y="82"/>
                    <a:pt x="243" y="6"/>
                  </a:cubicBezTo>
                  <a:cubicBezTo>
                    <a:pt x="240" y="1"/>
                    <a:pt x="234" y="0"/>
                    <a:pt x="229" y="3"/>
                  </a:cubicBezTo>
                  <a:cubicBezTo>
                    <a:pt x="173" y="36"/>
                    <a:pt x="173" y="36"/>
                    <a:pt x="173" y="36"/>
                  </a:cubicBezTo>
                  <a:cubicBezTo>
                    <a:pt x="166" y="40"/>
                    <a:pt x="166" y="49"/>
                    <a:pt x="172" y="53"/>
                  </a:cubicBezTo>
                  <a:cubicBezTo>
                    <a:pt x="176" y="56"/>
                    <a:pt x="179" y="59"/>
                    <a:pt x="181" y="63"/>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49" name="Google Shape;1149;p51"/>
            <p:cNvSpPr/>
            <p:nvPr/>
          </p:nvSpPr>
          <p:spPr>
            <a:xfrm>
              <a:off x="9168648" y="3128885"/>
              <a:ext cx="344871" cy="273120"/>
            </a:xfrm>
            <a:custGeom>
              <a:rect b="b" l="l" r="r" t="t"/>
              <a:pathLst>
                <a:path extrusionOk="0" h="404" w="511">
                  <a:moveTo>
                    <a:pt x="428" y="119"/>
                  </a:moveTo>
                  <a:cubicBezTo>
                    <a:pt x="423" y="128"/>
                    <a:pt x="414" y="134"/>
                    <a:pt x="403" y="136"/>
                  </a:cubicBezTo>
                  <a:cubicBezTo>
                    <a:pt x="388" y="139"/>
                    <a:pt x="370" y="135"/>
                    <a:pt x="354" y="125"/>
                  </a:cubicBezTo>
                  <a:cubicBezTo>
                    <a:pt x="337" y="116"/>
                    <a:pt x="325" y="103"/>
                    <a:pt x="320" y="89"/>
                  </a:cubicBezTo>
                  <a:cubicBezTo>
                    <a:pt x="316" y="79"/>
                    <a:pt x="316" y="68"/>
                    <a:pt x="322" y="59"/>
                  </a:cubicBezTo>
                  <a:cubicBezTo>
                    <a:pt x="324" y="55"/>
                    <a:pt x="327" y="51"/>
                    <a:pt x="330" y="48"/>
                  </a:cubicBezTo>
                  <a:cubicBezTo>
                    <a:pt x="336" y="44"/>
                    <a:pt x="336" y="35"/>
                    <a:pt x="329" y="31"/>
                  </a:cubicBezTo>
                  <a:cubicBezTo>
                    <a:pt x="278" y="3"/>
                    <a:pt x="278" y="3"/>
                    <a:pt x="278" y="3"/>
                  </a:cubicBezTo>
                  <a:cubicBezTo>
                    <a:pt x="274" y="0"/>
                    <a:pt x="268" y="2"/>
                    <a:pt x="265" y="6"/>
                  </a:cubicBezTo>
                  <a:cubicBezTo>
                    <a:pt x="225" y="70"/>
                    <a:pt x="157" y="115"/>
                    <a:pt x="79" y="124"/>
                  </a:cubicBezTo>
                  <a:cubicBezTo>
                    <a:pt x="74" y="125"/>
                    <a:pt x="70" y="129"/>
                    <a:pt x="70" y="135"/>
                  </a:cubicBezTo>
                  <a:cubicBezTo>
                    <a:pt x="71" y="235"/>
                    <a:pt x="71" y="235"/>
                    <a:pt x="71" y="235"/>
                  </a:cubicBezTo>
                  <a:cubicBezTo>
                    <a:pt x="71" y="238"/>
                    <a:pt x="70" y="240"/>
                    <a:pt x="69" y="242"/>
                  </a:cubicBezTo>
                  <a:cubicBezTo>
                    <a:pt x="67" y="243"/>
                    <a:pt x="66" y="244"/>
                    <a:pt x="64" y="244"/>
                  </a:cubicBezTo>
                  <a:cubicBezTo>
                    <a:pt x="57" y="245"/>
                    <a:pt x="51" y="245"/>
                    <a:pt x="46" y="238"/>
                  </a:cubicBezTo>
                  <a:cubicBezTo>
                    <a:pt x="44" y="235"/>
                    <a:pt x="42" y="231"/>
                    <a:pt x="40" y="228"/>
                  </a:cubicBezTo>
                  <a:cubicBezTo>
                    <a:pt x="33" y="217"/>
                    <a:pt x="19" y="216"/>
                    <a:pt x="11" y="226"/>
                  </a:cubicBezTo>
                  <a:cubicBezTo>
                    <a:pt x="3" y="236"/>
                    <a:pt x="0" y="250"/>
                    <a:pt x="1" y="263"/>
                  </a:cubicBezTo>
                  <a:cubicBezTo>
                    <a:pt x="0" y="276"/>
                    <a:pt x="4" y="290"/>
                    <a:pt x="12" y="299"/>
                  </a:cubicBezTo>
                  <a:cubicBezTo>
                    <a:pt x="20" y="309"/>
                    <a:pt x="34" y="308"/>
                    <a:pt x="41" y="297"/>
                  </a:cubicBezTo>
                  <a:cubicBezTo>
                    <a:pt x="43" y="293"/>
                    <a:pt x="45" y="289"/>
                    <a:pt x="47" y="286"/>
                  </a:cubicBezTo>
                  <a:cubicBezTo>
                    <a:pt x="51" y="279"/>
                    <a:pt x="58" y="279"/>
                    <a:pt x="64" y="279"/>
                  </a:cubicBezTo>
                  <a:cubicBezTo>
                    <a:pt x="66" y="279"/>
                    <a:pt x="68" y="280"/>
                    <a:pt x="69" y="281"/>
                  </a:cubicBezTo>
                  <a:cubicBezTo>
                    <a:pt x="71" y="283"/>
                    <a:pt x="72" y="286"/>
                    <a:pt x="72" y="288"/>
                  </a:cubicBezTo>
                  <a:cubicBezTo>
                    <a:pt x="73" y="394"/>
                    <a:pt x="73" y="394"/>
                    <a:pt x="73" y="394"/>
                  </a:cubicBezTo>
                  <a:cubicBezTo>
                    <a:pt x="73" y="400"/>
                    <a:pt x="78" y="404"/>
                    <a:pt x="84" y="404"/>
                  </a:cubicBezTo>
                  <a:cubicBezTo>
                    <a:pt x="265" y="392"/>
                    <a:pt x="420" y="291"/>
                    <a:pt x="508" y="144"/>
                  </a:cubicBezTo>
                  <a:cubicBezTo>
                    <a:pt x="511" y="139"/>
                    <a:pt x="509" y="133"/>
                    <a:pt x="504" y="130"/>
                  </a:cubicBezTo>
                  <a:cubicBezTo>
                    <a:pt x="447" y="98"/>
                    <a:pt x="447" y="98"/>
                    <a:pt x="447" y="98"/>
                  </a:cubicBezTo>
                  <a:cubicBezTo>
                    <a:pt x="441" y="94"/>
                    <a:pt x="433" y="98"/>
                    <a:pt x="432" y="106"/>
                  </a:cubicBezTo>
                  <a:cubicBezTo>
                    <a:pt x="432" y="110"/>
                    <a:pt x="430" y="115"/>
                    <a:pt x="428" y="119"/>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50" name="Google Shape;1150;p51"/>
          <p:cNvGrpSpPr/>
          <p:nvPr/>
        </p:nvGrpSpPr>
        <p:grpSpPr>
          <a:xfrm>
            <a:off x="3699655" y="1397657"/>
            <a:ext cx="445260" cy="445260"/>
            <a:chOff x="4103687" y="1439862"/>
            <a:chExt cx="3986212" cy="3986211"/>
          </a:xfrm>
        </p:grpSpPr>
        <p:sp>
          <p:nvSpPr>
            <p:cNvPr id="1151" name="Google Shape;1151;p51"/>
            <p:cNvSpPr/>
            <p:nvPr/>
          </p:nvSpPr>
          <p:spPr>
            <a:xfrm>
              <a:off x="4103687" y="1439862"/>
              <a:ext cx="2254250" cy="3986211"/>
            </a:xfrm>
            <a:custGeom>
              <a:rect b="b" l="l" r="r" t="t"/>
              <a:pathLst>
                <a:path extrusionOk="0" h="887" w="502">
                  <a:moveTo>
                    <a:pt x="435" y="815"/>
                  </a:moveTo>
                  <a:cubicBezTo>
                    <a:pt x="428" y="824"/>
                    <a:pt x="419" y="828"/>
                    <a:pt x="408" y="828"/>
                  </a:cubicBezTo>
                  <a:cubicBezTo>
                    <a:pt x="399" y="828"/>
                    <a:pt x="389" y="824"/>
                    <a:pt x="383" y="816"/>
                  </a:cubicBezTo>
                  <a:cubicBezTo>
                    <a:pt x="373" y="805"/>
                    <a:pt x="368" y="788"/>
                    <a:pt x="368" y="770"/>
                  </a:cubicBezTo>
                  <a:cubicBezTo>
                    <a:pt x="368" y="752"/>
                    <a:pt x="373" y="736"/>
                    <a:pt x="383" y="725"/>
                  </a:cubicBezTo>
                  <a:cubicBezTo>
                    <a:pt x="389" y="717"/>
                    <a:pt x="399" y="712"/>
                    <a:pt x="408" y="712"/>
                  </a:cubicBezTo>
                  <a:cubicBezTo>
                    <a:pt x="419" y="712"/>
                    <a:pt x="428" y="717"/>
                    <a:pt x="435" y="725"/>
                  </a:cubicBezTo>
                  <a:cubicBezTo>
                    <a:pt x="435" y="662"/>
                    <a:pt x="435" y="662"/>
                    <a:pt x="435" y="662"/>
                  </a:cubicBezTo>
                  <a:cubicBezTo>
                    <a:pt x="435" y="658"/>
                    <a:pt x="431" y="654"/>
                    <a:pt x="427" y="654"/>
                  </a:cubicBezTo>
                  <a:cubicBezTo>
                    <a:pt x="318" y="645"/>
                    <a:pt x="233" y="554"/>
                    <a:pt x="233" y="444"/>
                  </a:cubicBezTo>
                  <a:cubicBezTo>
                    <a:pt x="233" y="333"/>
                    <a:pt x="318" y="242"/>
                    <a:pt x="427" y="233"/>
                  </a:cubicBezTo>
                  <a:cubicBezTo>
                    <a:pt x="431" y="233"/>
                    <a:pt x="434" y="230"/>
                    <a:pt x="434" y="225"/>
                  </a:cubicBezTo>
                  <a:cubicBezTo>
                    <a:pt x="434" y="143"/>
                    <a:pt x="434" y="143"/>
                    <a:pt x="434" y="143"/>
                  </a:cubicBezTo>
                  <a:cubicBezTo>
                    <a:pt x="435" y="141"/>
                    <a:pt x="438" y="138"/>
                    <a:pt x="441" y="138"/>
                  </a:cubicBezTo>
                  <a:cubicBezTo>
                    <a:pt x="448" y="137"/>
                    <a:pt x="454" y="137"/>
                    <a:pt x="458" y="143"/>
                  </a:cubicBezTo>
                  <a:cubicBezTo>
                    <a:pt x="460" y="147"/>
                    <a:pt x="462" y="151"/>
                    <a:pt x="464" y="155"/>
                  </a:cubicBezTo>
                  <a:cubicBezTo>
                    <a:pt x="471" y="165"/>
                    <a:pt x="483" y="165"/>
                    <a:pt x="491" y="156"/>
                  </a:cubicBezTo>
                  <a:cubicBezTo>
                    <a:pt x="499" y="146"/>
                    <a:pt x="502" y="133"/>
                    <a:pt x="502" y="121"/>
                  </a:cubicBezTo>
                  <a:cubicBezTo>
                    <a:pt x="502" y="109"/>
                    <a:pt x="499" y="95"/>
                    <a:pt x="491" y="86"/>
                  </a:cubicBezTo>
                  <a:cubicBezTo>
                    <a:pt x="483" y="76"/>
                    <a:pt x="471" y="76"/>
                    <a:pt x="464" y="87"/>
                  </a:cubicBezTo>
                  <a:cubicBezTo>
                    <a:pt x="462" y="91"/>
                    <a:pt x="460" y="95"/>
                    <a:pt x="458" y="98"/>
                  </a:cubicBezTo>
                  <a:cubicBezTo>
                    <a:pt x="454" y="104"/>
                    <a:pt x="448" y="104"/>
                    <a:pt x="441" y="104"/>
                  </a:cubicBezTo>
                  <a:cubicBezTo>
                    <a:pt x="438" y="104"/>
                    <a:pt x="435" y="101"/>
                    <a:pt x="434" y="98"/>
                  </a:cubicBezTo>
                  <a:cubicBezTo>
                    <a:pt x="434" y="8"/>
                    <a:pt x="434" y="8"/>
                    <a:pt x="434" y="8"/>
                  </a:cubicBezTo>
                  <a:cubicBezTo>
                    <a:pt x="434" y="4"/>
                    <a:pt x="430" y="0"/>
                    <a:pt x="426" y="0"/>
                  </a:cubicBezTo>
                  <a:cubicBezTo>
                    <a:pt x="189" y="10"/>
                    <a:pt x="0" y="205"/>
                    <a:pt x="0" y="444"/>
                  </a:cubicBezTo>
                  <a:cubicBezTo>
                    <a:pt x="0" y="683"/>
                    <a:pt x="189" y="878"/>
                    <a:pt x="426" y="887"/>
                  </a:cubicBezTo>
                  <a:cubicBezTo>
                    <a:pt x="431" y="887"/>
                    <a:pt x="435" y="884"/>
                    <a:pt x="435" y="879"/>
                  </a:cubicBezTo>
                  <a:lnTo>
                    <a:pt x="435" y="815"/>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52" name="Google Shape;1152;p51"/>
            <p:cNvSpPr/>
            <p:nvPr/>
          </p:nvSpPr>
          <p:spPr>
            <a:xfrm>
              <a:off x="5837237" y="1439862"/>
              <a:ext cx="2252662" cy="3986211"/>
            </a:xfrm>
            <a:custGeom>
              <a:rect b="b" l="l" r="r" t="t"/>
              <a:pathLst>
                <a:path extrusionOk="0" h="887" w="502">
                  <a:moveTo>
                    <a:pt x="67" y="8"/>
                  </a:moveTo>
                  <a:cubicBezTo>
                    <a:pt x="67" y="76"/>
                    <a:pt x="67" y="76"/>
                    <a:pt x="67" y="76"/>
                  </a:cubicBezTo>
                  <a:cubicBezTo>
                    <a:pt x="73" y="68"/>
                    <a:pt x="83" y="63"/>
                    <a:pt x="93" y="63"/>
                  </a:cubicBezTo>
                  <a:cubicBezTo>
                    <a:pt x="103" y="63"/>
                    <a:pt x="112" y="67"/>
                    <a:pt x="119" y="75"/>
                  </a:cubicBezTo>
                  <a:cubicBezTo>
                    <a:pt x="128" y="87"/>
                    <a:pt x="134" y="103"/>
                    <a:pt x="133" y="121"/>
                  </a:cubicBezTo>
                  <a:cubicBezTo>
                    <a:pt x="134" y="139"/>
                    <a:pt x="128" y="155"/>
                    <a:pt x="119" y="166"/>
                  </a:cubicBezTo>
                  <a:cubicBezTo>
                    <a:pt x="112" y="174"/>
                    <a:pt x="103" y="179"/>
                    <a:pt x="93" y="179"/>
                  </a:cubicBezTo>
                  <a:cubicBezTo>
                    <a:pt x="83" y="179"/>
                    <a:pt x="73" y="174"/>
                    <a:pt x="67" y="166"/>
                  </a:cubicBezTo>
                  <a:cubicBezTo>
                    <a:pt x="67" y="225"/>
                    <a:pt x="67" y="225"/>
                    <a:pt x="67" y="225"/>
                  </a:cubicBezTo>
                  <a:cubicBezTo>
                    <a:pt x="67" y="230"/>
                    <a:pt x="70" y="233"/>
                    <a:pt x="75" y="233"/>
                  </a:cubicBezTo>
                  <a:cubicBezTo>
                    <a:pt x="183" y="242"/>
                    <a:pt x="269" y="333"/>
                    <a:pt x="269" y="444"/>
                  </a:cubicBezTo>
                  <a:cubicBezTo>
                    <a:pt x="269" y="554"/>
                    <a:pt x="183" y="645"/>
                    <a:pt x="75" y="654"/>
                  </a:cubicBezTo>
                  <a:cubicBezTo>
                    <a:pt x="71" y="654"/>
                    <a:pt x="67" y="658"/>
                    <a:pt x="67" y="662"/>
                  </a:cubicBezTo>
                  <a:cubicBezTo>
                    <a:pt x="67" y="748"/>
                    <a:pt x="67" y="748"/>
                    <a:pt x="67" y="748"/>
                  </a:cubicBezTo>
                  <a:cubicBezTo>
                    <a:pt x="66" y="751"/>
                    <a:pt x="64" y="754"/>
                    <a:pt x="60" y="754"/>
                  </a:cubicBezTo>
                  <a:cubicBezTo>
                    <a:pt x="54" y="754"/>
                    <a:pt x="48" y="754"/>
                    <a:pt x="44" y="748"/>
                  </a:cubicBezTo>
                  <a:cubicBezTo>
                    <a:pt x="41" y="744"/>
                    <a:pt x="40" y="740"/>
                    <a:pt x="37" y="736"/>
                  </a:cubicBezTo>
                  <a:cubicBezTo>
                    <a:pt x="30" y="726"/>
                    <a:pt x="18" y="726"/>
                    <a:pt x="10" y="736"/>
                  </a:cubicBezTo>
                  <a:cubicBezTo>
                    <a:pt x="3" y="745"/>
                    <a:pt x="0" y="758"/>
                    <a:pt x="0" y="770"/>
                  </a:cubicBezTo>
                  <a:cubicBezTo>
                    <a:pt x="0" y="783"/>
                    <a:pt x="3" y="796"/>
                    <a:pt x="10" y="805"/>
                  </a:cubicBezTo>
                  <a:cubicBezTo>
                    <a:pt x="18" y="815"/>
                    <a:pt x="30" y="815"/>
                    <a:pt x="37" y="804"/>
                  </a:cubicBezTo>
                  <a:cubicBezTo>
                    <a:pt x="40" y="801"/>
                    <a:pt x="41" y="796"/>
                    <a:pt x="44" y="793"/>
                  </a:cubicBezTo>
                  <a:cubicBezTo>
                    <a:pt x="48" y="787"/>
                    <a:pt x="54" y="787"/>
                    <a:pt x="60" y="787"/>
                  </a:cubicBezTo>
                  <a:cubicBezTo>
                    <a:pt x="64" y="787"/>
                    <a:pt x="66" y="790"/>
                    <a:pt x="67" y="793"/>
                  </a:cubicBezTo>
                  <a:cubicBezTo>
                    <a:pt x="67" y="879"/>
                    <a:pt x="67" y="879"/>
                    <a:pt x="67" y="879"/>
                  </a:cubicBezTo>
                  <a:cubicBezTo>
                    <a:pt x="67" y="884"/>
                    <a:pt x="71" y="887"/>
                    <a:pt x="76" y="887"/>
                  </a:cubicBezTo>
                  <a:cubicBezTo>
                    <a:pt x="313" y="878"/>
                    <a:pt x="502" y="683"/>
                    <a:pt x="502" y="444"/>
                  </a:cubicBezTo>
                  <a:cubicBezTo>
                    <a:pt x="502" y="204"/>
                    <a:pt x="312" y="9"/>
                    <a:pt x="75" y="0"/>
                  </a:cubicBezTo>
                  <a:cubicBezTo>
                    <a:pt x="71" y="0"/>
                    <a:pt x="67" y="4"/>
                    <a:pt x="67" y="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53" name="Google Shape;1153;p51"/>
          <p:cNvGrpSpPr/>
          <p:nvPr/>
        </p:nvGrpSpPr>
        <p:grpSpPr>
          <a:xfrm>
            <a:off x="6907645" y="1397961"/>
            <a:ext cx="445803" cy="445535"/>
            <a:chOff x="9878272" y="2682320"/>
            <a:chExt cx="720199" cy="719767"/>
          </a:xfrm>
        </p:grpSpPr>
        <p:sp>
          <p:nvSpPr>
            <p:cNvPr id="1154" name="Google Shape;1154;p51"/>
            <p:cNvSpPr/>
            <p:nvPr/>
          </p:nvSpPr>
          <p:spPr>
            <a:xfrm>
              <a:off x="10056560" y="2963533"/>
              <a:ext cx="541911" cy="438554"/>
            </a:xfrm>
            <a:custGeom>
              <a:rect b="b" l="l" r="r" t="t"/>
              <a:pathLst>
                <a:path extrusionOk="0" h="697" w="861">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55" name="Google Shape;1155;p51"/>
            <p:cNvSpPr/>
            <p:nvPr/>
          </p:nvSpPr>
          <p:spPr>
            <a:xfrm>
              <a:off x="9878272" y="2791266"/>
              <a:ext cx="459066" cy="594405"/>
            </a:xfrm>
            <a:custGeom>
              <a:rect b="b" l="l" r="r" t="t"/>
              <a:pathLst>
                <a:path extrusionOk="0" h="945" w="729">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56" name="Google Shape;1156;p51"/>
            <p:cNvSpPr/>
            <p:nvPr/>
          </p:nvSpPr>
          <p:spPr>
            <a:xfrm>
              <a:off x="9994853" y="2682320"/>
              <a:ext cx="583546" cy="500170"/>
            </a:xfrm>
            <a:custGeom>
              <a:rect b="b" l="l" r="r" t="t"/>
              <a:pathLst>
                <a:path extrusionOk="0" h="795" w="927">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57" name="Google Shape;1157;p51"/>
          <p:cNvGrpSpPr/>
          <p:nvPr/>
        </p:nvGrpSpPr>
        <p:grpSpPr>
          <a:xfrm>
            <a:off x="7549143" y="1397878"/>
            <a:ext cx="445700" cy="445701"/>
            <a:chOff x="10914618" y="2682187"/>
            <a:chExt cx="720033" cy="720033"/>
          </a:xfrm>
        </p:grpSpPr>
        <p:sp>
          <p:nvSpPr>
            <p:cNvPr id="1158" name="Google Shape;1158;p51"/>
            <p:cNvSpPr/>
            <p:nvPr/>
          </p:nvSpPr>
          <p:spPr>
            <a:xfrm>
              <a:off x="11401733" y="2955582"/>
              <a:ext cx="229448" cy="412406"/>
            </a:xfrm>
            <a:custGeom>
              <a:rect b="b" l="l" r="r" t="t"/>
              <a:pathLst>
                <a:path extrusionOk="0" h="602" w="335">
                  <a:moveTo>
                    <a:pt x="335" y="194"/>
                  </a:moveTo>
                  <a:cubicBezTo>
                    <a:pt x="0" y="0"/>
                    <a:pt x="0" y="0"/>
                    <a:pt x="0" y="0"/>
                  </a:cubicBezTo>
                  <a:cubicBezTo>
                    <a:pt x="24" y="37"/>
                    <a:pt x="38" y="81"/>
                    <a:pt x="38" y="126"/>
                  </a:cubicBezTo>
                  <a:cubicBezTo>
                    <a:pt x="38" y="602"/>
                    <a:pt x="38" y="602"/>
                    <a:pt x="38" y="602"/>
                  </a:cubicBezTo>
                  <a:cubicBezTo>
                    <a:pt x="200" y="525"/>
                    <a:pt x="312" y="371"/>
                    <a:pt x="335" y="19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59" name="Google Shape;1159;p51"/>
            <p:cNvSpPr/>
            <p:nvPr/>
          </p:nvSpPr>
          <p:spPr>
            <a:xfrm>
              <a:off x="10914618" y="3012482"/>
              <a:ext cx="370771" cy="315723"/>
            </a:xfrm>
            <a:custGeom>
              <a:rect b="b" l="l" r="r" t="t"/>
              <a:pathLst>
                <a:path extrusionOk="0" h="461" w="542">
                  <a:moveTo>
                    <a:pt x="207" y="461"/>
                  </a:moveTo>
                  <a:cubicBezTo>
                    <a:pt x="542" y="267"/>
                    <a:pt x="542" y="267"/>
                    <a:pt x="542" y="267"/>
                  </a:cubicBezTo>
                  <a:cubicBezTo>
                    <a:pt x="537" y="268"/>
                    <a:pt x="531" y="268"/>
                    <a:pt x="526" y="268"/>
                  </a:cubicBezTo>
                  <a:cubicBezTo>
                    <a:pt x="486" y="268"/>
                    <a:pt x="446" y="257"/>
                    <a:pt x="411" y="236"/>
                  </a:cubicBezTo>
                  <a:cubicBezTo>
                    <a:pt x="2" y="0"/>
                    <a:pt x="2" y="0"/>
                    <a:pt x="2" y="0"/>
                  </a:cubicBezTo>
                  <a:cubicBezTo>
                    <a:pt x="1" y="15"/>
                    <a:pt x="0" y="29"/>
                    <a:pt x="0" y="43"/>
                  </a:cubicBezTo>
                  <a:cubicBezTo>
                    <a:pt x="0" y="209"/>
                    <a:pt x="76" y="361"/>
                    <a:pt x="207" y="461"/>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0" name="Google Shape;1160;p51"/>
            <p:cNvSpPr/>
            <p:nvPr/>
          </p:nvSpPr>
          <p:spPr>
            <a:xfrm>
              <a:off x="11136202" y="2682187"/>
              <a:ext cx="343016" cy="292593"/>
            </a:xfrm>
            <a:custGeom>
              <a:rect b="b" l="l" r="r" t="t"/>
              <a:pathLst>
                <a:path extrusionOk="0" h="427" w="501">
                  <a:moveTo>
                    <a:pt x="93" y="329"/>
                  </a:moveTo>
                  <a:cubicBezTo>
                    <a:pt x="501" y="93"/>
                    <a:pt x="501" y="93"/>
                    <a:pt x="501" y="93"/>
                  </a:cubicBezTo>
                  <a:cubicBezTo>
                    <a:pt x="413" y="32"/>
                    <a:pt x="310" y="0"/>
                    <a:pt x="202" y="0"/>
                  </a:cubicBezTo>
                  <a:cubicBezTo>
                    <a:pt x="132" y="0"/>
                    <a:pt x="64" y="13"/>
                    <a:pt x="0" y="40"/>
                  </a:cubicBezTo>
                  <a:cubicBezTo>
                    <a:pt x="0" y="427"/>
                    <a:pt x="0" y="427"/>
                    <a:pt x="0" y="427"/>
                  </a:cubicBezTo>
                  <a:cubicBezTo>
                    <a:pt x="20" y="387"/>
                    <a:pt x="52" y="352"/>
                    <a:pt x="93" y="32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1" name="Google Shape;1161;p51"/>
            <p:cNvSpPr/>
            <p:nvPr/>
          </p:nvSpPr>
          <p:spPr>
            <a:xfrm>
              <a:off x="10917856" y="2716419"/>
              <a:ext cx="230142" cy="411712"/>
            </a:xfrm>
            <a:custGeom>
              <a:rect b="b" l="l" r="r" t="t"/>
              <a:pathLst>
                <a:path extrusionOk="0" h="601" w="336">
                  <a:moveTo>
                    <a:pt x="0" y="408"/>
                  </a:moveTo>
                  <a:cubicBezTo>
                    <a:pt x="336" y="601"/>
                    <a:pt x="336" y="601"/>
                    <a:pt x="336" y="601"/>
                  </a:cubicBezTo>
                  <a:cubicBezTo>
                    <a:pt x="311" y="565"/>
                    <a:pt x="297" y="521"/>
                    <a:pt x="297" y="475"/>
                  </a:cubicBezTo>
                  <a:cubicBezTo>
                    <a:pt x="297" y="0"/>
                    <a:pt x="297" y="0"/>
                    <a:pt x="297" y="0"/>
                  </a:cubicBezTo>
                  <a:cubicBezTo>
                    <a:pt x="135" y="76"/>
                    <a:pt x="23" y="231"/>
                    <a:pt x="0" y="40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2" name="Google Shape;1162;p51"/>
            <p:cNvSpPr/>
            <p:nvPr/>
          </p:nvSpPr>
          <p:spPr>
            <a:xfrm>
              <a:off x="11069819" y="3108934"/>
              <a:ext cx="343016" cy="293287"/>
            </a:xfrm>
            <a:custGeom>
              <a:rect b="b" l="l" r="r" t="t"/>
              <a:pathLst>
                <a:path extrusionOk="0" h="428" w="501">
                  <a:moveTo>
                    <a:pt x="408" y="98"/>
                  </a:moveTo>
                  <a:cubicBezTo>
                    <a:pt x="0" y="334"/>
                    <a:pt x="0" y="334"/>
                    <a:pt x="0" y="334"/>
                  </a:cubicBezTo>
                  <a:cubicBezTo>
                    <a:pt x="88" y="396"/>
                    <a:pt x="191" y="428"/>
                    <a:pt x="299" y="428"/>
                  </a:cubicBezTo>
                  <a:cubicBezTo>
                    <a:pt x="369" y="428"/>
                    <a:pt x="437" y="414"/>
                    <a:pt x="501" y="388"/>
                  </a:cubicBezTo>
                  <a:cubicBezTo>
                    <a:pt x="501" y="0"/>
                    <a:pt x="501" y="0"/>
                    <a:pt x="501" y="0"/>
                  </a:cubicBezTo>
                  <a:cubicBezTo>
                    <a:pt x="481" y="41"/>
                    <a:pt x="449" y="76"/>
                    <a:pt x="408" y="9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3" name="Google Shape;1163;p51"/>
            <p:cNvSpPr/>
            <p:nvPr/>
          </p:nvSpPr>
          <p:spPr>
            <a:xfrm>
              <a:off x="11263647" y="2756203"/>
              <a:ext cx="371003" cy="315723"/>
            </a:xfrm>
            <a:custGeom>
              <a:rect b="b" l="l" r="r" t="t"/>
              <a:pathLst>
                <a:path extrusionOk="0" h="461" w="542">
                  <a:moveTo>
                    <a:pt x="131" y="225"/>
                  </a:moveTo>
                  <a:cubicBezTo>
                    <a:pt x="540" y="461"/>
                    <a:pt x="540" y="461"/>
                    <a:pt x="540" y="461"/>
                  </a:cubicBezTo>
                  <a:cubicBezTo>
                    <a:pt x="541" y="446"/>
                    <a:pt x="542" y="432"/>
                    <a:pt x="542" y="417"/>
                  </a:cubicBezTo>
                  <a:cubicBezTo>
                    <a:pt x="542" y="252"/>
                    <a:pt x="466" y="100"/>
                    <a:pt x="335" y="0"/>
                  </a:cubicBezTo>
                  <a:cubicBezTo>
                    <a:pt x="0" y="194"/>
                    <a:pt x="0" y="194"/>
                    <a:pt x="0" y="194"/>
                  </a:cubicBezTo>
                  <a:cubicBezTo>
                    <a:pt x="5" y="193"/>
                    <a:pt x="11" y="193"/>
                    <a:pt x="16" y="193"/>
                  </a:cubicBezTo>
                  <a:cubicBezTo>
                    <a:pt x="57" y="193"/>
                    <a:pt x="96" y="204"/>
                    <a:pt x="131" y="22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64" name="Google Shape;1164;p51"/>
          <p:cNvGrpSpPr/>
          <p:nvPr/>
        </p:nvGrpSpPr>
        <p:grpSpPr>
          <a:xfrm>
            <a:off x="1772664" y="690657"/>
            <a:ext cx="361521" cy="445816"/>
            <a:chOff x="1582665" y="1011072"/>
            <a:chExt cx="584040" cy="720220"/>
          </a:xfrm>
        </p:grpSpPr>
        <p:sp>
          <p:nvSpPr>
            <p:cNvPr id="1165" name="Google Shape;1165;p51"/>
            <p:cNvSpPr/>
            <p:nvPr/>
          </p:nvSpPr>
          <p:spPr>
            <a:xfrm>
              <a:off x="1638485" y="1571653"/>
              <a:ext cx="449564" cy="159640"/>
            </a:xfrm>
            <a:custGeom>
              <a:rect b="b" l="l" r="r" t="t"/>
              <a:pathLst>
                <a:path extrusionOk="0" h="273" w="767">
                  <a:moveTo>
                    <a:pt x="8" y="71"/>
                  </a:moveTo>
                  <a:cubicBezTo>
                    <a:pt x="26" y="131"/>
                    <a:pt x="228" y="66"/>
                    <a:pt x="244" y="81"/>
                  </a:cubicBezTo>
                  <a:cubicBezTo>
                    <a:pt x="269" y="104"/>
                    <a:pt x="240" y="171"/>
                    <a:pt x="254" y="194"/>
                  </a:cubicBezTo>
                  <a:cubicBezTo>
                    <a:pt x="274" y="228"/>
                    <a:pt x="588" y="273"/>
                    <a:pt x="743" y="165"/>
                  </a:cubicBezTo>
                  <a:cubicBezTo>
                    <a:pt x="767" y="149"/>
                    <a:pt x="749" y="103"/>
                    <a:pt x="751" y="0"/>
                  </a:cubicBezTo>
                  <a:cubicBezTo>
                    <a:pt x="16" y="0"/>
                    <a:pt x="16" y="0"/>
                    <a:pt x="16" y="0"/>
                  </a:cubicBezTo>
                  <a:cubicBezTo>
                    <a:pt x="10" y="17"/>
                    <a:pt x="0" y="43"/>
                    <a:pt x="8" y="7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6" name="Google Shape;1166;p51"/>
            <p:cNvSpPr/>
            <p:nvPr/>
          </p:nvSpPr>
          <p:spPr>
            <a:xfrm>
              <a:off x="1590507" y="1435245"/>
              <a:ext cx="515072" cy="136407"/>
            </a:xfrm>
            <a:custGeom>
              <a:rect b="b" l="l" r="r" t="t"/>
              <a:pathLst>
                <a:path extrusionOk="0" h="233" w="879">
                  <a:moveTo>
                    <a:pt x="75" y="52"/>
                  </a:moveTo>
                  <a:cubicBezTo>
                    <a:pt x="81" y="64"/>
                    <a:pt x="64" y="89"/>
                    <a:pt x="66" y="104"/>
                  </a:cubicBezTo>
                  <a:cubicBezTo>
                    <a:pt x="68" y="117"/>
                    <a:pt x="105" y="132"/>
                    <a:pt x="105" y="132"/>
                  </a:cubicBezTo>
                  <a:cubicBezTo>
                    <a:pt x="105" y="132"/>
                    <a:pt x="78" y="157"/>
                    <a:pt x="77" y="169"/>
                  </a:cubicBezTo>
                  <a:cubicBezTo>
                    <a:pt x="76" y="182"/>
                    <a:pt x="101" y="204"/>
                    <a:pt x="101" y="218"/>
                  </a:cubicBezTo>
                  <a:cubicBezTo>
                    <a:pt x="102" y="221"/>
                    <a:pt x="100" y="227"/>
                    <a:pt x="98" y="233"/>
                  </a:cubicBezTo>
                  <a:cubicBezTo>
                    <a:pt x="833" y="233"/>
                    <a:pt x="833" y="233"/>
                    <a:pt x="833" y="233"/>
                  </a:cubicBezTo>
                  <a:cubicBezTo>
                    <a:pt x="834" y="202"/>
                    <a:pt x="837" y="167"/>
                    <a:pt x="843" y="126"/>
                  </a:cubicBezTo>
                  <a:cubicBezTo>
                    <a:pt x="850" y="80"/>
                    <a:pt x="863" y="39"/>
                    <a:pt x="879" y="0"/>
                  </a:cubicBezTo>
                  <a:cubicBezTo>
                    <a:pt x="0" y="0"/>
                    <a:pt x="0" y="0"/>
                    <a:pt x="0" y="0"/>
                  </a:cubicBezTo>
                  <a:cubicBezTo>
                    <a:pt x="22" y="20"/>
                    <a:pt x="65" y="34"/>
                    <a:pt x="75" y="5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7" name="Google Shape;1167;p51"/>
            <p:cNvSpPr/>
            <p:nvPr/>
          </p:nvSpPr>
          <p:spPr>
            <a:xfrm>
              <a:off x="1582665" y="1299068"/>
              <a:ext cx="576890" cy="136177"/>
            </a:xfrm>
            <a:custGeom>
              <a:rect b="b" l="l" r="r" t="t"/>
              <a:pathLst>
                <a:path extrusionOk="0" h="233" w="984">
                  <a:moveTo>
                    <a:pt x="984" y="0"/>
                  </a:moveTo>
                  <a:cubicBezTo>
                    <a:pt x="119" y="0"/>
                    <a:pt x="119" y="0"/>
                    <a:pt x="119" y="0"/>
                  </a:cubicBezTo>
                  <a:cubicBezTo>
                    <a:pt x="121" y="7"/>
                    <a:pt x="122" y="14"/>
                    <a:pt x="121" y="20"/>
                  </a:cubicBezTo>
                  <a:cubicBezTo>
                    <a:pt x="115" y="71"/>
                    <a:pt x="3" y="151"/>
                    <a:pt x="1" y="207"/>
                  </a:cubicBezTo>
                  <a:cubicBezTo>
                    <a:pt x="0" y="217"/>
                    <a:pt x="5" y="225"/>
                    <a:pt x="13" y="233"/>
                  </a:cubicBezTo>
                  <a:cubicBezTo>
                    <a:pt x="892" y="233"/>
                    <a:pt x="892" y="233"/>
                    <a:pt x="892" y="233"/>
                  </a:cubicBezTo>
                  <a:cubicBezTo>
                    <a:pt x="910" y="190"/>
                    <a:pt x="932" y="150"/>
                    <a:pt x="954" y="106"/>
                  </a:cubicBezTo>
                  <a:cubicBezTo>
                    <a:pt x="965" y="83"/>
                    <a:pt x="977" y="45"/>
                    <a:pt x="984"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8" name="Google Shape;1168;p51"/>
            <p:cNvSpPr/>
            <p:nvPr/>
          </p:nvSpPr>
          <p:spPr>
            <a:xfrm>
              <a:off x="1665934" y="1011072"/>
              <a:ext cx="484393" cy="151589"/>
            </a:xfrm>
            <a:custGeom>
              <a:rect b="b" l="l" r="r" t="t"/>
              <a:pathLst>
                <a:path extrusionOk="0" h="259" w="826">
                  <a:moveTo>
                    <a:pt x="691" y="105"/>
                  </a:moveTo>
                  <a:cubicBezTo>
                    <a:pt x="485" y="0"/>
                    <a:pt x="280" y="20"/>
                    <a:pt x="171" y="77"/>
                  </a:cubicBezTo>
                  <a:cubicBezTo>
                    <a:pt x="84" y="123"/>
                    <a:pt x="31" y="190"/>
                    <a:pt x="0" y="259"/>
                  </a:cubicBezTo>
                  <a:cubicBezTo>
                    <a:pt x="826" y="259"/>
                    <a:pt x="826" y="259"/>
                    <a:pt x="826" y="259"/>
                  </a:cubicBezTo>
                  <a:cubicBezTo>
                    <a:pt x="803" y="196"/>
                    <a:pt x="762" y="140"/>
                    <a:pt x="691" y="10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9" name="Google Shape;1169;p51"/>
            <p:cNvSpPr/>
            <p:nvPr/>
          </p:nvSpPr>
          <p:spPr>
            <a:xfrm>
              <a:off x="1639639" y="1162661"/>
              <a:ext cx="527066" cy="136407"/>
            </a:xfrm>
            <a:custGeom>
              <a:rect b="b" l="l" r="r" t="t"/>
              <a:pathLst>
                <a:path extrusionOk="0" h="233" w="899">
                  <a:moveTo>
                    <a:pt x="871" y="0"/>
                  </a:moveTo>
                  <a:cubicBezTo>
                    <a:pt x="45" y="0"/>
                    <a:pt x="45" y="0"/>
                    <a:pt x="45" y="0"/>
                  </a:cubicBezTo>
                  <a:cubicBezTo>
                    <a:pt x="20" y="53"/>
                    <a:pt x="9" y="106"/>
                    <a:pt x="4" y="150"/>
                  </a:cubicBezTo>
                  <a:cubicBezTo>
                    <a:pt x="0" y="184"/>
                    <a:pt x="15" y="210"/>
                    <a:pt x="22" y="233"/>
                  </a:cubicBezTo>
                  <a:cubicBezTo>
                    <a:pt x="887" y="233"/>
                    <a:pt x="887" y="233"/>
                    <a:pt x="887" y="233"/>
                  </a:cubicBezTo>
                  <a:cubicBezTo>
                    <a:pt x="898" y="163"/>
                    <a:pt x="899" y="77"/>
                    <a:pt x="87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70" name="Google Shape;1170;p51"/>
          <p:cNvGrpSpPr/>
          <p:nvPr/>
        </p:nvGrpSpPr>
        <p:grpSpPr>
          <a:xfrm>
            <a:off x="2374048" y="690678"/>
            <a:ext cx="379481" cy="445796"/>
            <a:chOff x="2554206" y="1011105"/>
            <a:chExt cx="613055" cy="720187"/>
          </a:xfrm>
        </p:grpSpPr>
        <p:sp>
          <p:nvSpPr>
            <p:cNvPr id="1171" name="Google Shape;1171;p51"/>
            <p:cNvSpPr/>
            <p:nvPr/>
          </p:nvSpPr>
          <p:spPr>
            <a:xfrm flipH="1">
              <a:off x="2721847" y="1011105"/>
              <a:ext cx="445414" cy="388012"/>
            </a:xfrm>
            <a:custGeom>
              <a:rect b="b" l="l" r="r" t="t"/>
              <a:pathLst>
                <a:path extrusionOk="0" h="771" w="885">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2" name="Google Shape;1172;p51"/>
            <p:cNvSpPr/>
            <p:nvPr/>
          </p:nvSpPr>
          <p:spPr>
            <a:xfrm flipH="1">
              <a:off x="2554206" y="1072424"/>
              <a:ext cx="329184" cy="568718"/>
            </a:xfrm>
            <a:custGeom>
              <a:rect b="b" l="l" r="r" t="t"/>
              <a:pathLst>
                <a:path extrusionOk="0" h="1130" w="654">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3" name="Google Shape;1173;p51"/>
            <p:cNvSpPr/>
            <p:nvPr/>
          </p:nvSpPr>
          <p:spPr>
            <a:xfrm flipH="1">
              <a:off x="2750903" y="1372925"/>
              <a:ext cx="354381" cy="358367"/>
            </a:xfrm>
            <a:custGeom>
              <a:rect b="b" l="l" r="r" t="t"/>
              <a:pathLst>
                <a:path extrusionOk="0" h="712" w="704">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74" name="Google Shape;1174;p51"/>
          <p:cNvGrpSpPr/>
          <p:nvPr/>
        </p:nvGrpSpPr>
        <p:grpSpPr>
          <a:xfrm>
            <a:off x="6922223" y="645018"/>
            <a:ext cx="460705" cy="491455"/>
            <a:chOff x="9901824" y="937343"/>
            <a:chExt cx="744273" cy="793950"/>
          </a:xfrm>
        </p:grpSpPr>
        <p:grpSp>
          <p:nvGrpSpPr>
            <p:cNvPr id="1175" name="Google Shape;1175;p51"/>
            <p:cNvGrpSpPr/>
            <p:nvPr/>
          </p:nvGrpSpPr>
          <p:grpSpPr>
            <a:xfrm>
              <a:off x="9901824" y="937343"/>
              <a:ext cx="744273" cy="793950"/>
              <a:chOff x="9901824" y="937343"/>
              <a:chExt cx="744273" cy="793950"/>
            </a:xfrm>
          </p:grpSpPr>
          <p:sp>
            <p:nvSpPr>
              <p:cNvPr id="1176" name="Google Shape;1176;p51"/>
              <p:cNvSpPr/>
              <p:nvPr/>
            </p:nvSpPr>
            <p:spPr>
              <a:xfrm>
                <a:off x="10463799" y="1043794"/>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7" name="Google Shape;1177;p51"/>
              <p:cNvSpPr/>
              <p:nvPr/>
            </p:nvSpPr>
            <p:spPr>
              <a:xfrm>
                <a:off x="10546077" y="1303491"/>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8" name="Google Shape;1178;p51"/>
              <p:cNvSpPr/>
              <p:nvPr/>
            </p:nvSpPr>
            <p:spPr>
              <a:xfrm>
                <a:off x="10463799" y="1499539"/>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9" name="Google Shape;1179;p51"/>
              <p:cNvSpPr/>
              <p:nvPr/>
            </p:nvSpPr>
            <p:spPr>
              <a:xfrm>
                <a:off x="10008275" y="1500204"/>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0" name="Google Shape;1180;p51"/>
              <p:cNvSpPr/>
              <p:nvPr/>
            </p:nvSpPr>
            <p:spPr>
              <a:xfrm>
                <a:off x="9901824" y="1303934"/>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1" name="Google Shape;1181;p51"/>
              <p:cNvSpPr/>
              <p:nvPr/>
            </p:nvSpPr>
            <p:spPr>
              <a:xfrm>
                <a:off x="10008275" y="1044237"/>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2" name="Google Shape;1182;p51"/>
              <p:cNvSpPr/>
              <p:nvPr/>
            </p:nvSpPr>
            <p:spPr>
              <a:xfrm>
                <a:off x="10267751" y="937343"/>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3" name="Google Shape;1183;p51"/>
              <p:cNvSpPr/>
              <p:nvPr/>
            </p:nvSpPr>
            <p:spPr>
              <a:xfrm>
                <a:off x="10183698" y="1629498"/>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4" name="Google Shape;1184;p51"/>
              <p:cNvSpPr/>
              <p:nvPr/>
            </p:nvSpPr>
            <p:spPr>
              <a:xfrm>
                <a:off x="10188356" y="1667865"/>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5" name="Google Shape;1185;p51"/>
              <p:cNvSpPr/>
              <p:nvPr/>
            </p:nvSpPr>
            <p:spPr>
              <a:xfrm>
                <a:off x="10212751" y="1705567"/>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
          <p:nvSpPr>
            <p:cNvPr id="1186" name="Google Shape;1186;p51"/>
            <p:cNvSpPr/>
            <p:nvPr/>
          </p:nvSpPr>
          <p:spPr>
            <a:xfrm>
              <a:off x="10047751" y="1220548"/>
              <a:ext cx="217117" cy="205362"/>
            </a:xfrm>
            <a:custGeom>
              <a:rect b="b" l="l" r="r" t="t"/>
              <a:pathLst>
                <a:path extrusionOk="0" h="359" w="38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7" name="Google Shape;1187;p51"/>
            <p:cNvSpPr/>
            <p:nvPr/>
          </p:nvSpPr>
          <p:spPr>
            <a:xfrm>
              <a:off x="10063053" y="1080830"/>
              <a:ext cx="205806" cy="250604"/>
            </a:xfrm>
            <a:custGeom>
              <a:rect b="b" l="l" r="r" t="t"/>
              <a:pathLst>
                <a:path extrusionOk="0" h="438" w="36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8" name="Google Shape;1188;p51"/>
            <p:cNvSpPr/>
            <p:nvPr/>
          </p:nvSpPr>
          <p:spPr>
            <a:xfrm>
              <a:off x="10276400" y="1080830"/>
              <a:ext cx="208024" cy="250604"/>
            </a:xfrm>
            <a:custGeom>
              <a:rect b="b" l="l" r="r" t="t"/>
              <a:pathLst>
                <a:path extrusionOk="0" h="438" w="364">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9" name="Google Shape;1189;p51"/>
            <p:cNvSpPr/>
            <p:nvPr/>
          </p:nvSpPr>
          <p:spPr>
            <a:xfrm>
              <a:off x="10280392" y="1218773"/>
              <a:ext cx="219334" cy="208689"/>
            </a:xfrm>
            <a:custGeom>
              <a:rect b="b" l="l" r="r" t="t"/>
              <a:pathLst>
                <a:path extrusionOk="0" h="365" w="384">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90" name="Google Shape;1190;p51"/>
            <p:cNvSpPr/>
            <p:nvPr/>
          </p:nvSpPr>
          <p:spPr>
            <a:xfrm>
              <a:off x="10116279" y="1345184"/>
              <a:ext cx="152580" cy="267681"/>
            </a:xfrm>
            <a:custGeom>
              <a:rect b="b" l="l" r="r" t="t"/>
              <a:pathLst>
                <a:path extrusionOk="0" h="468" w="267">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91" name="Google Shape;1191;p51"/>
            <p:cNvSpPr/>
            <p:nvPr/>
          </p:nvSpPr>
          <p:spPr>
            <a:xfrm>
              <a:off x="10276400" y="1345184"/>
              <a:ext cx="154798" cy="267681"/>
            </a:xfrm>
            <a:custGeom>
              <a:rect b="b" l="l" r="r" t="t"/>
              <a:pathLst>
                <a:path extrusionOk="0" h="468" w="271">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92" name="Google Shape;1192;p51"/>
          <p:cNvGrpSpPr/>
          <p:nvPr/>
        </p:nvGrpSpPr>
        <p:grpSpPr>
          <a:xfrm>
            <a:off x="2993392" y="690844"/>
            <a:ext cx="369868" cy="445629"/>
            <a:chOff x="3554761" y="1011374"/>
            <a:chExt cx="597525" cy="719918"/>
          </a:xfrm>
        </p:grpSpPr>
        <p:sp>
          <p:nvSpPr>
            <p:cNvPr id="1193" name="Google Shape;1193;p51"/>
            <p:cNvSpPr/>
            <p:nvPr/>
          </p:nvSpPr>
          <p:spPr>
            <a:xfrm>
              <a:off x="3615879" y="1376596"/>
              <a:ext cx="441685" cy="354696"/>
            </a:xfrm>
            <a:custGeom>
              <a:rect b="b" l="l" r="r" t="t"/>
              <a:pathLst>
                <a:path extrusionOk="0" h="638" w="797">
                  <a:moveTo>
                    <a:pt x="674" y="281"/>
                  </a:moveTo>
                  <a:cubicBezTo>
                    <a:pt x="667" y="288"/>
                    <a:pt x="658" y="291"/>
                    <a:pt x="648" y="290"/>
                  </a:cubicBezTo>
                  <a:cubicBezTo>
                    <a:pt x="634" y="289"/>
                    <a:pt x="620" y="281"/>
                    <a:pt x="608" y="269"/>
                  </a:cubicBezTo>
                  <a:cubicBezTo>
                    <a:pt x="595" y="257"/>
                    <a:pt x="588" y="243"/>
                    <a:pt x="586" y="228"/>
                  </a:cubicBezTo>
                  <a:cubicBezTo>
                    <a:pt x="585" y="219"/>
                    <a:pt x="589" y="209"/>
                    <a:pt x="595" y="202"/>
                  </a:cubicBezTo>
                  <a:cubicBezTo>
                    <a:pt x="602" y="195"/>
                    <a:pt x="612" y="192"/>
                    <a:pt x="622" y="193"/>
                  </a:cubicBezTo>
                  <a:cubicBezTo>
                    <a:pt x="433" y="4"/>
                    <a:pt x="433" y="4"/>
                    <a:pt x="433" y="4"/>
                  </a:cubicBezTo>
                  <a:cubicBezTo>
                    <a:pt x="429" y="0"/>
                    <a:pt x="423" y="0"/>
                    <a:pt x="419" y="4"/>
                  </a:cubicBezTo>
                  <a:cubicBezTo>
                    <a:pt x="216" y="207"/>
                    <a:pt x="216" y="207"/>
                    <a:pt x="216" y="207"/>
                  </a:cubicBezTo>
                  <a:cubicBezTo>
                    <a:pt x="214" y="209"/>
                    <a:pt x="212" y="210"/>
                    <a:pt x="209" y="210"/>
                  </a:cubicBezTo>
                  <a:cubicBezTo>
                    <a:pt x="208" y="210"/>
                    <a:pt x="206" y="210"/>
                    <a:pt x="205" y="209"/>
                  </a:cubicBezTo>
                  <a:cubicBezTo>
                    <a:pt x="201" y="204"/>
                    <a:pt x="197" y="200"/>
                    <a:pt x="198" y="193"/>
                  </a:cubicBezTo>
                  <a:cubicBezTo>
                    <a:pt x="199" y="190"/>
                    <a:pt x="200" y="186"/>
                    <a:pt x="201" y="182"/>
                  </a:cubicBezTo>
                  <a:cubicBezTo>
                    <a:pt x="204" y="171"/>
                    <a:pt x="195" y="161"/>
                    <a:pt x="184" y="162"/>
                  </a:cubicBezTo>
                  <a:cubicBezTo>
                    <a:pt x="172" y="163"/>
                    <a:pt x="161" y="170"/>
                    <a:pt x="153" y="179"/>
                  </a:cubicBezTo>
                  <a:cubicBezTo>
                    <a:pt x="144" y="187"/>
                    <a:pt x="137" y="198"/>
                    <a:pt x="136" y="210"/>
                  </a:cubicBezTo>
                  <a:cubicBezTo>
                    <a:pt x="135" y="221"/>
                    <a:pt x="145" y="230"/>
                    <a:pt x="156" y="227"/>
                  </a:cubicBezTo>
                  <a:cubicBezTo>
                    <a:pt x="160" y="226"/>
                    <a:pt x="164" y="225"/>
                    <a:pt x="167" y="224"/>
                  </a:cubicBezTo>
                  <a:cubicBezTo>
                    <a:pt x="174" y="223"/>
                    <a:pt x="178" y="227"/>
                    <a:pt x="183" y="231"/>
                  </a:cubicBezTo>
                  <a:cubicBezTo>
                    <a:pt x="184" y="232"/>
                    <a:pt x="184" y="234"/>
                    <a:pt x="184" y="235"/>
                  </a:cubicBezTo>
                  <a:cubicBezTo>
                    <a:pt x="184" y="237"/>
                    <a:pt x="183" y="240"/>
                    <a:pt x="181" y="242"/>
                  </a:cubicBezTo>
                  <a:cubicBezTo>
                    <a:pt x="4" y="419"/>
                    <a:pt x="4" y="419"/>
                    <a:pt x="4" y="419"/>
                  </a:cubicBezTo>
                  <a:cubicBezTo>
                    <a:pt x="0" y="423"/>
                    <a:pt x="1" y="427"/>
                    <a:pt x="2" y="430"/>
                  </a:cubicBezTo>
                  <a:cubicBezTo>
                    <a:pt x="32" y="483"/>
                    <a:pt x="232" y="420"/>
                    <a:pt x="247" y="435"/>
                  </a:cubicBezTo>
                  <a:cubicBezTo>
                    <a:pt x="274" y="459"/>
                    <a:pt x="244" y="530"/>
                    <a:pt x="258" y="554"/>
                  </a:cubicBezTo>
                  <a:cubicBezTo>
                    <a:pt x="279" y="589"/>
                    <a:pt x="609" y="638"/>
                    <a:pt x="773" y="524"/>
                  </a:cubicBezTo>
                  <a:cubicBezTo>
                    <a:pt x="797" y="507"/>
                    <a:pt x="779" y="460"/>
                    <a:pt x="781" y="357"/>
                  </a:cubicBezTo>
                  <a:cubicBezTo>
                    <a:pt x="781" y="354"/>
                    <a:pt x="780" y="352"/>
                    <a:pt x="779" y="350"/>
                  </a:cubicBezTo>
                  <a:cubicBezTo>
                    <a:pt x="683" y="255"/>
                    <a:pt x="683" y="255"/>
                    <a:pt x="683" y="255"/>
                  </a:cubicBezTo>
                  <a:cubicBezTo>
                    <a:pt x="684" y="265"/>
                    <a:pt x="681" y="274"/>
                    <a:pt x="674" y="28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94" name="Google Shape;1194;p51"/>
            <p:cNvSpPr/>
            <p:nvPr/>
          </p:nvSpPr>
          <p:spPr>
            <a:xfrm>
              <a:off x="3554761" y="1164199"/>
              <a:ext cx="288366" cy="430478"/>
            </a:xfrm>
            <a:custGeom>
              <a:rect b="b" l="l" r="r" t="t"/>
              <a:pathLst>
                <a:path extrusionOk="0" h="774" w="520">
                  <a:moveTo>
                    <a:pt x="2" y="460"/>
                  </a:moveTo>
                  <a:cubicBezTo>
                    <a:pt x="0" y="499"/>
                    <a:pt x="80" y="515"/>
                    <a:pt x="94" y="542"/>
                  </a:cubicBezTo>
                  <a:cubicBezTo>
                    <a:pt x="100" y="554"/>
                    <a:pt x="83" y="580"/>
                    <a:pt x="84" y="597"/>
                  </a:cubicBezTo>
                  <a:cubicBezTo>
                    <a:pt x="86" y="610"/>
                    <a:pt x="125" y="626"/>
                    <a:pt x="125" y="626"/>
                  </a:cubicBezTo>
                  <a:cubicBezTo>
                    <a:pt x="125" y="626"/>
                    <a:pt x="97" y="652"/>
                    <a:pt x="96" y="664"/>
                  </a:cubicBezTo>
                  <a:cubicBezTo>
                    <a:pt x="95" y="679"/>
                    <a:pt x="121" y="701"/>
                    <a:pt x="122" y="716"/>
                  </a:cubicBezTo>
                  <a:cubicBezTo>
                    <a:pt x="122" y="723"/>
                    <a:pt x="116" y="737"/>
                    <a:pt x="111" y="754"/>
                  </a:cubicBezTo>
                  <a:cubicBezTo>
                    <a:pt x="108" y="767"/>
                    <a:pt x="114" y="774"/>
                    <a:pt x="127" y="763"/>
                  </a:cubicBezTo>
                  <a:cubicBezTo>
                    <a:pt x="265" y="624"/>
                    <a:pt x="265" y="624"/>
                    <a:pt x="265" y="624"/>
                  </a:cubicBezTo>
                  <a:cubicBezTo>
                    <a:pt x="255" y="626"/>
                    <a:pt x="246" y="622"/>
                    <a:pt x="239" y="615"/>
                  </a:cubicBezTo>
                  <a:cubicBezTo>
                    <a:pt x="232" y="609"/>
                    <a:pt x="229" y="599"/>
                    <a:pt x="230" y="589"/>
                  </a:cubicBezTo>
                  <a:cubicBezTo>
                    <a:pt x="231" y="575"/>
                    <a:pt x="239" y="561"/>
                    <a:pt x="251" y="549"/>
                  </a:cubicBezTo>
                  <a:cubicBezTo>
                    <a:pt x="263" y="536"/>
                    <a:pt x="277" y="529"/>
                    <a:pt x="292" y="528"/>
                  </a:cubicBezTo>
                  <a:cubicBezTo>
                    <a:pt x="301" y="527"/>
                    <a:pt x="311" y="530"/>
                    <a:pt x="318" y="537"/>
                  </a:cubicBezTo>
                  <a:cubicBezTo>
                    <a:pt x="324" y="544"/>
                    <a:pt x="328" y="553"/>
                    <a:pt x="326" y="563"/>
                  </a:cubicBezTo>
                  <a:cubicBezTo>
                    <a:pt x="516" y="374"/>
                    <a:pt x="516" y="374"/>
                    <a:pt x="516" y="374"/>
                  </a:cubicBezTo>
                  <a:cubicBezTo>
                    <a:pt x="520" y="370"/>
                    <a:pt x="520" y="364"/>
                    <a:pt x="516" y="361"/>
                  </a:cubicBezTo>
                  <a:cubicBezTo>
                    <a:pt x="313" y="157"/>
                    <a:pt x="313" y="157"/>
                    <a:pt x="313" y="157"/>
                  </a:cubicBezTo>
                  <a:cubicBezTo>
                    <a:pt x="311" y="155"/>
                    <a:pt x="310" y="153"/>
                    <a:pt x="310" y="150"/>
                  </a:cubicBezTo>
                  <a:cubicBezTo>
                    <a:pt x="310" y="149"/>
                    <a:pt x="310" y="148"/>
                    <a:pt x="311" y="147"/>
                  </a:cubicBezTo>
                  <a:cubicBezTo>
                    <a:pt x="316" y="142"/>
                    <a:pt x="320" y="138"/>
                    <a:pt x="327" y="139"/>
                  </a:cubicBezTo>
                  <a:cubicBezTo>
                    <a:pt x="330" y="140"/>
                    <a:pt x="334" y="141"/>
                    <a:pt x="338" y="142"/>
                  </a:cubicBezTo>
                  <a:cubicBezTo>
                    <a:pt x="349" y="145"/>
                    <a:pt x="359" y="137"/>
                    <a:pt x="358" y="125"/>
                  </a:cubicBezTo>
                  <a:cubicBezTo>
                    <a:pt x="357" y="114"/>
                    <a:pt x="350" y="102"/>
                    <a:pt x="341" y="94"/>
                  </a:cubicBezTo>
                  <a:cubicBezTo>
                    <a:pt x="333" y="86"/>
                    <a:pt x="322" y="79"/>
                    <a:pt x="310" y="78"/>
                  </a:cubicBezTo>
                  <a:cubicBezTo>
                    <a:pt x="299" y="77"/>
                    <a:pt x="290" y="86"/>
                    <a:pt x="293" y="98"/>
                  </a:cubicBezTo>
                  <a:cubicBezTo>
                    <a:pt x="294" y="101"/>
                    <a:pt x="295" y="105"/>
                    <a:pt x="296" y="109"/>
                  </a:cubicBezTo>
                  <a:cubicBezTo>
                    <a:pt x="297" y="116"/>
                    <a:pt x="293" y="120"/>
                    <a:pt x="289" y="124"/>
                  </a:cubicBezTo>
                  <a:cubicBezTo>
                    <a:pt x="288" y="125"/>
                    <a:pt x="286" y="125"/>
                    <a:pt x="285" y="126"/>
                  </a:cubicBezTo>
                  <a:cubicBezTo>
                    <a:pt x="282" y="126"/>
                    <a:pt x="280" y="125"/>
                    <a:pt x="278" y="123"/>
                  </a:cubicBezTo>
                  <a:cubicBezTo>
                    <a:pt x="161" y="5"/>
                    <a:pt x="161" y="5"/>
                    <a:pt x="161" y="5"/>
                  </a:cubicBezTo>
                  <a:cubicBezTo>
                    <a:pt x="156" y="0"/>
                    <a:pt x="148" y="2"/>
                    <a:pt x="145" y="8"/>
                  </a:cubicBezTo>
                  <a:cubicBezTo>
                    <a:pt x="123" y="60"/>
                    <a:pt x="112" y="112"/>
                    <a:pt x="107" y="154"/>
                  </a:cubicBezTo>
                  <a:cubicBezTo>
                    <a:pt x="101" y="202"/>
                    <a:pt x="132" y="236"/>
                    <a:pt x="129" y="263"/>
                  </a:cubicBezTo>
                  <a:cubicBezTo>
                    <a:pt x="123" y="317"/>
                    <a:pt x="5" y="401"/>
                    <a:pt x="2" y="46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95" name="Google Shape;1195;p51"/>
            <p:cNvSpPr/>
            <p:nvPr/>
          </p:nvSpPr>
          <p:spPr>
            <a:xfrm>
              <a:off x="3860350" y="1126940"/>
              <a:ext cx="291937" cy="427110"/>
            </a:xfrm>
            <a:custGeom>
              <a:rect b="b" l="l" r="r" t="t"/>
              <a:pathLst>
                <a:path extrusionOk="0" h="768" w="527">
                  <a:moveTo>
                    <a:pt x="281" y="185"/>
                  </a:moveTo>
                  <a:cubicBezTo>
                    <a:pt x="288" y="191"/>
                    <a:pt x="291" y="201"/>
                    <a:pt x="290" y="211"/>
                  </a:cubicBezTo>
                  <a:cubicBezTo>
                    <a:pt x="289" y="225"/>
                    <a:pt x="281" y="239"/>
                    <a:pt x="269" y="251"/>
                  </a:cubicBezTo>
                  <a:cubicBezTo>
                    <a:pt x="257" y="264"/>
                    <a:pt x="242" y="271"/>
                    <a:pt x="228" y="273"/>
                  </a:cubicBezTo>
                  <a:cubicBezTo>
                    <a:pt x="218" y="274"/>
                    <a:pt x="209" y="270"/>
                    <a:pt x="202" y="264"/>
                  </a:cubicBezTo>
                  <a:cubicBezTo>
                    <a:pt x="195" y="257"/>
                    <a:pt x="192" y="247"/>
                    <a:pt x="193" y="237"/>
                  </a:cubicBezTo>
                  <a:cubicBezTo>
                    <a:pt x="4" y="426"/>
                    <a:pt x="4" y="426"/>
                    <a:pt x="4" y="426"/>
                  </a:cubicBezTo>
                  <a:cubicBezTo>
                    <a:pt x="0" y="430"/>
                    <a:pt x="0" y="436"/>
                    <a:pt x="4" y="440"/>
                  </a:cubicBezTo>
                  <a:cubicBezTo>
                    <a:pt x="207" y="643"/>
                    <a:pt x="207" y="643"/>
                    <a:pt x="207" y="643"/>
                  </a:cubicBezTo>
                  <a:cubicBezTo>
                    <a:pt x="209" y="645"/>
                    <a:pt x="210" y="647"/>
                    <a:pt x="210" y="650"/>
                  </a:cubicBezTo>
                  <a:cubicBezTo>
                    <a:pt x="210" y="651"/>
                    <a:pt x="209" y="653"/>
                    <a:pt x="208" y="654"/>
                  </a:cubicBezTo>
                  <a:cubicBezTo>
                    <a:pt x="204" y="658"/>
                    <a:pt x="200" y="662"/>
                    <a:pt x="193" y="661"/>
                  </a:cubicBezTo>
                  <a:cubicBezTo>
                    <a:pt x="189" y="660"/>
                    <a:pt x="186" y="659"/>
                    <a:pt x="182" y="658"/>
                  </a:cubicBezTo>
                  <a:cubicBezTo>
                    <a:pt x="171" y="655"/>
                    <a:pt x="161" y="664"/>
                    <a:pt x="162" y="675"/>
                  </a:cubicBezTo>
                  <a:cubicBezTo>
                    <a:pt x="163" y="687"/>
                    <a:pt x="170" y="698"/>
                    <a:pt x="179" y="706"/>
                  </a:cubicBezTo>
                  <a:cubicBezTo>
                    <a:pt x="187" y="715"/>
                    <a:pt x="198" y="722"/>
                    <a:pt x="209" y="723"/>
                  </a:cubicBezTo>
                  <a:cubicBezTo>
                    <a:pt x="221" y="724"/>
                    <a:pt x="229" y="714"/>
                    <a:pt x="227" y="703"/>
                  </a:cubicBezTo>
                  <a:cubicBezTo>
                    <a:pt x="226" y="699"/>
                    <a:pt x="224" y="695"/>
                    <a:pt x="224" y="691"/>
                  </a:cubicBezTo>
                  <a:cubicBezTo>
                    <a:pt x="222" y="685"/>
                    <a:pt x="226" y="681"/>
                    <a:pt x="231" y="676"/>
                  </a:cubicBezTo>
                  <a:cubicBezTo>
                    <a:pt x="232" y="675"/>
                    <a:pt x="233" y="675"/>
                    <a:pt x="235" y="675"/>
                  </a:cubicBezTo>
                  <a:cubicBezTo>
                    <a:pt x="237" y="675"/>
                    <a:pt x="240" y="676"/>
                    <a:pt x="241" y="677"/>
                  </a:cubicBezTo>
                  <a:cubicBezTo>
                    <a:pt x="326" y="763"/>
                    <a:pt x="326" y="763"/>
                    <a:pt x="326" y="763"/>
                  </a:cubicBezTo>
                  <a:cubicBezTo>
                    <a:pt x="332" y="768"/>
                    <a:pt x="342" y="765"/>
                    <a:pt x="343" y="757"/>
                  </a:cubicBezTo>
                  <a:cubicBezTo>
                    <a:pt x="344" y="735"/>
                    <a:pt x="347" y="712"/>
                    <a:pt x="350" y="686"/>
                  </a:cubicBezTo>
                  <a:cubicBezTo>
                    <a:pt x="365" y="585"/>
                    <a:pt x="409" y="509"/>
                    <a:pt x="453" y="420"/>
                  </a:cubicBezTo>
                  <a:cubicBezTo>
                    <a:pt x="488" y="349"/>
                    <a:pt x="527" y="147"/>
                    <a:pt x="441" y="6"/>
                  </a:cubicBezTo>
                  <a:cubicBezTo>
                    <a:pt x="438" y="1"/>
                    <a:pt x="430" y="0"/>
                    <a:pt x="426" y="4"/>
                  </a:cubicBezTo>
                  <a:cubicBezTo>
                    <a:pt x="254" y="176"/>
                    <a:pt x="254" y="176"/>
                    <a:pt x="254" y="176"/>
                  </a:cubicBezTo>
                  <a:cubicBezTo>
                    <a:pt x="264" y="175"/>
                    <a:pt x="274" y="178"/>
                    <a:pt x="281" y="18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96" name="Google Shape;1196;p51"/>
            <p:cNvSpPr/>
            <p:nvPr/>
          </p:nvSpPr>
          <p:spPr>
            <a:xfrm>
              <a:off x="3644023" y="1011374"/>
              <a:ext cx="449665" cy="347961"/>
            </a:xfrm>
            <a:custGeom>
              <a:rect b="b" l="l" r="r" t="t"/>
              <a:pathLst>
                <a:path extrusionOk="0" h="626" w="811">
                  <a:moveTo>
                    <a:pt x="126" y="345"/>
                  </a:moveTo>
                  <a:cubicBezTo>
                    <a:pt x="132" y="338"/>
                    <a:pt x="142" y="335"/>
                    <a:pt x="151" y="336"/>
                  </a:cubicBezTo>
                  <a:cubicBezTo>
                    <a:pt x="166" y="337"/>
                    <a:pt x="180" y="345"/>
                    <a:pt x="192" y="357"/>
                  </a:cubicBezTo>
                  <a:cubicBezTo>
                    <a:pt x="204" y="369"/>
                    <a:pt x="212" y="384"/>
                    <a:pt x="213" y="398"/>
                  </a:cubicBezTo>
                  <a:cubicBezTo>
                    <a:pt x="214" y="408"/>
                    <a:pt x="211" y="417"/>
                    <a:pt x="204" y="424"/>
                  </a:cubicBezTo>
                  <a:cubicBezTo>
                    <a:pt x="197" y="431"/>
                    <a:pt x="188" y="434"/>
                    <a:pt x="178" y="433"/>
                  </a:cubicBezTo>
                  <a:cubicBezTo>
                    <a:pt x="367" y="622"/>
                    <a:pt x="367" y="622"/>
                    <a:pt x="367" y="622"/>
                  </a:cubicBezTo>
                  <a:cubicBezTo>
                    <a:pt x="371" y="626"/>
                    <a:pt x="377" y="626"/>
                    <a:pt x="380" y="622"/>
                  </a:cubicBezTo>
                  <a:cubicBezTo>
                    <a:pt x="584" y="419"/>
                    <a:pt x="584" y="419"/>
                    <a:pt x="584" y="419"/>
                  </a:cubicBezTo>
                  <a:cubicBezTo>
                    <a:pt x="586" y="417"/>
                    <a:pt x="588" y="416"/>
                    <a:pt x="591" y="416"/>
                  </a:cubicBezTo>
                  <a:cubicBezTo>
                    <a:pt x="592" y="416"/>
                    <a:pt x="593" y="417"/>
                    <a:pt x="594" y="418"/>
                  </a:cubicBezTo>
                  <a:cubicBezTo>
                    <a:pt x="599" y="422"/>
                    <a:pt x="603" y="426"/>
                    <a:pt x="602" y="433"/>
                  </a:cubicBezTo>
                  <a:cubicBezTo>
                    <a:pt x="601" y="437"/>
                    <a:pt x="600" y="440"/>
                    <a:pt x="599" y="444"/>
                  </a:cubicBezTo>
                  <a:cubicBezTo>
                    <a:pt x="596" y="455"/>
                    <a:pt x="604" y="465"/>
                    <a:pt x="616" y="464"/>
                  </a:cubicBezTo>
                  <a:cubicBezTo>
                    <a:pt x="627" y="463"/>
                    <a:pt x="639" y="456"/>
                    <a:pt x="647" y="447"/>
                  </a:cubicBezTo>
                  <a:cubicBezTo>
                    <a:pt x="655" y="439"/>
                    <a:pt x="662" y="428"/>
                    <a:pt x="663" y="417"/>
                  </a:cubicBezTo>
                  <a:cubicBezTo>
                    <a:pt x="664" y="405"/>
                    <a:pt x="655" y="397"/>
                    <a:pt x="643" y="399"/>
                  </a:cubicBezTo>
                  <a:cubicBezTo>
                    <a:pt x="640" y="400"/>
                    <a:pt x="636" y="402"/>
                    <a:pt x="632" y="402"/>
                  </a:cubicBezTo>
                  <a:cubicBezTo>
                    <a:pt x="625" y="404"/>
                    <a:pt x="621" y="400"/>
                    <a:pt x="617" y="395"/>
                  </a:cubicBezTo>
                  <a:cubicBezTo>
                    <a:pt x="616" y="394"/>
                    <a:pt x="616" y="393"/>
                    <a:pt x="615" y="391"/>
                  </a:cubicBezTo>
                  <a:cubicBezTo>
                    <a:pt x="615" y="389"/>
                    <a:pt x="616" y="386"/>
                    <a:pt x="618" y="385"/>
                  </a:cubicBezTo>
                  <a:cubicBezTo>
                    <a:pt x="808" y="195"/>
                    <a:pt x="808" y="195"/>
                    <a:pt x="808" y="195"/>
                  </a:cubicBezTo>
                  <a:cubicBezTo>
                    <a:pt x="811" y="192"/>
                    <a:pt x="811" y="186"/>
                    <a:pt x="808" y="182"/>
                  </a:cubicBezTo>
                  <a:cubicBezTo>
                    <a:pt x="785" y="154"/>
                    <a:pt x="755" y="129"/>
                    <a:pt x="717" y="109"/>
                  </a:cubicBezTo>
                  <a:cubicBezTo>
                    <a:pt x="500" y="0"/>
                    <a:pt x="284" y="20"/>
                    <a:pt x="170" y="80"/>
                  </a:cubicBezTo>
                  <a:cubicBezTo>
                    <a:pt x="88" y="123"/>
                    <a:pt x="36" y="184"/>
                    <a:pt x="2" y="247"/>
                  </a:cubicBezTo>
                  <a:cubicBezTo>
                    <a:pt x="0" y="251"/>
                    <a:pt x="0" y="255"/>
                    <a:pt x="3" y="258"/>
                  </a:cubicBezTo>
                  <a:cubicBezTo>
                    <a:pt x="117" y="372"/>
                    <a:pt x="117" y="372"/>
                    <a:pt x="117" y="372"/>
                  </a:cubicBezTo>
                  <a:cubicBezTo>
                    <a:pt x="115" y="362"/>
                    <a:pt x="119" y="352"/>
                    <a:pt x="126" y="34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97" name="Google Shape;1197;p51"/>
          <p:cNvGrpSpPr/>
          <p:nvPr/>
        </p:nvGrpSpPr>
        <p:grpSpPr>
          <a:xfrm>
            <a:off x="3603122" y="690632"/>
            <a:ext cx="370755" cy="445841"/>
            <a:chOff x="4539787" y="1011032"/>
            <a:chExt cx="598958" cy="720261"/>
          </a:xfrm>
        </p:grpSpPr>
        <p:sp>
          <p:nvSpPr>
            <p:cNvPr id="1198" name="Google Shape;1198;p51"/>
            <p:cNvSpPr/>
            <p:nvPr/>
          </p:nvSpPr>
          <p:spPr>
            <a:xfrm>
              <a:off x="4849480" y="1011032"/>
              <a:ext cx="289264" cy="340491"/>
            </a:xfrm>
            <a:custGeom>
              <a:rect b="b" l="l" r="r" t="t"/>
              <a:pathLst>
                <a:path extrusionOk="0" h="610" w="518">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99" name="Google Shape;1199;p51"/>
            <p:cNvSpPr/>
            <p:nvPr/>
          </p:nvSpPr>
          <p:spPr>
            <a:xfrm>
              <a:off x="4599335" y="1012768"/>
              <a:ext cx="277094" cy="339188"/>
            </a:xfrm>
            <a:custGeom>
              <a:rect b="b" l="l" r="r" t="t"/>
              <a:pathLst>
                <a:path extrusionOk="0" h="608" w="496">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0" name="Google Shape;1200;p51"/>
            <p:cNvSpPr/>
            <p:nvPr/>
          </p:nvSpPr>
          <p:spPr>
            <a:xfrm>
              <a:off x="4539787" y="1276220"/>
              <a:ext cx="295350" cy="349606"/>
            </a:xfrm>
            <a:custGeom>
              <a:rect b="b" l="l" r="r" t="t"/>
              <a:pathLst>
                <a:path extrusionOk="0" h="627" w="529">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1" name="Google Shape;1201;p51"/>
            <p:cNvSpPr/>
            <p:nvPr/>
          </p:nvSpPr>
          <p:spPr>
            <a:xfrm>
              <a:off x="4854479" y="1272314"/>
              <a:ext cx="277529" cy="353078"/>
            </a:xfrm>
            <a:custGeom>
              <a:rect b="b" l="l" r="r" t="t"/>
              <a:pathLst>
                <a:path extrusionOk="0" h="633" w="497">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2" name="Google Shape;1202;p51"/>
            <p:cNvSpPr/>
            <p:nvPr/>
          </p:nvSpPr>
          <p:spPr>
            <a:xfrm>
              <a:off x="4661491" y="1370403"/>
              <a:ext cx="388584" cy="360890"/>
            </a:xfrm>
            <a:custGeom>
              <a:rect b="b" l="l" r="r" t="t"/>
              <a:pathLst>
                <a:path extrusionOk="0" h="647" w="696">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03" name="Google Shape;1203;p51"/>
          <p:cNvGrpSpPr/>
          <p:nvPr/>
        </p:nvGrpSpPr>
        <p:grpSpPr>
          <a:xfrm>
            <a:off x="4213740" y="690740"/>
            <a:ext cx="366917" cy="445733"/>
            <a:chOff x="5526246" y="1011207"/>
            <a:chExt cx="592758" cy="720086"/>
          </a:xfrm>
        </p:grpSpPr>
        <p:sp>
          <p:nvSpPr>
            <p:cNvPr id="1204" name="Google Shape;1204;p51"/>
            <p:cNvSpPr/>
            <p:nvPr/>
          </p:nvSpPr>
          <p:spPr>
            <a:xfrm>
              <a:off x="5632379" y="1011207"/>
              <a:ext cx="311420" cy="340347"/>
            </a:xfrm>
            <a:custGeom>
              <a:rect b="b" l="l" r="r" t="t"/>
              <a:pathLst>
                <a:path extrusionOk="0" h="567" w="518">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5" name="Google Shape;1205;p51"/>
            <p:cNvSpPr/>
            <p:nvPr/>
          </p:nvSpPr>
          <p:spPr>
            <a:xfrm>
              <a:off x="5835019" y="1041711"/>
              <a:ext cx="283984" cy="330260"/>
            </a:xfrm>
            <a:custGeom>
              <a:rect b="b" l="l" r="r" t="t"/>
              <a:pathLst>
                <a:path extrusionOk="0" h="550" w="473">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6" name="Google Shape;1206;p51"/>
            <p:cNvSpPr/>
            <p:nvPr/>
          </p:nvSpPr>
          <p:spPr>
            <a:xfrm>
              <a:off x="5837907" y="1326815"/>
              <a:ext cx="260158" cy="268291"/>
            </a:xfrm>
            <a:custGeom>
              <a:rect b="b" l="l" r="r" t="t"/>
              <a:pathLst>
                <a:path extrusionOk="0" h="447" w="433">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7" name="Google Shape;1207;p51"/>
            <p:cNvSpPr/>
            <p:nvPr/>
          </p:nvSpPr>
          <p:spPr>
            <a:xfrm>
              <a:off x="5725035" y="1379176"/>
              <a:ext cx="304441" cy="352116"/>
            </a:xfrm>
            <a:custGeom>
              <a:rect b="b" l="l" r="r" t="t"/>
              <a:pathLst>
                <a:path extrusionOk="0" h="587" w="507">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8" name="Google Shape;1208;p51"/>
            <p:cNvSpPr/>
            <p:nvPr/>
          </p:nvSpPr>
          <p:spPr>
            <a:xfrm>
              <a:off x="5526246" y="1358760"/>
              <a:ext cx="289521" cy="285105"/>
            </a:xfrm>
            <a:custGeom>
              <a:rect b="b" l="l" r="r" t="t"/>
              <a:pathLst>
                <a:path extrusionOk="0" h="475" w="482">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9" name="Google Shape;1209;p51"/>
            <p:cNvSpPr/>
            <p:nvPr/>
          </p:nvSpPr>
          <p:spPr>
            <a:xfrm>
              <a:off x="5530337" y="1130580"/>
              <a:ext cx="282300" cy="276217"/>
            </a:xfrm>
            <a:custGeom>
              <a:rect b="b" l="l" r="r" t="t"/>
              <a:pathLst>
                <a:path extrusionOk="0" h="460" w="47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10" name="Google Shape;1210;p51"/>
          <p:cNvGrpSpPr/>
          <p:nvPr/>
        </p:nvGrpSpPr>
        <p:grpSpPr>
          <a:xfrm>
            <a:off x="1168508" y="690734"/>
            <a:ext cx="364294" cy="445740"/>
            <a:chOff x="606645" y="1011196"/>
            <a:chExt cx="588520" cy="720096"/>
          </a:xfrm>
        </p:grpSpPr>
        <p:sp>
          <p:nvSpPr>
            <p:cNvPr id="1211" name="Google Shape;1211;p51"/>
            <p:cNvSpPr/>
            <p:nvPr/>
          </p:nvSpPr>
          <p:spPr>
            <a:xfrm>
              <a:off x="659316" y="1517469"/>
              <a:ext cx="456722" cy="213824"/>
            </a:xfrm>
            <a:custGeom>
              <a:rect b="b" l="l" r="r" t="t"/>
              <a:pathLst>
                <a:path extrusionOk="0" h="358" w="763">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12" name="Google Shape;1212;p51"/>
            <p:cNvSpPr/>
            <p:nvPr/>
          </p:nvSpPr>
          <p:spPr>
            <a:xfrm>
              <a:off x="606645" y="1354464"/>
              <a:ext cx="561583" cy="154615"/>
            </a:xfrm>
            <a:custGeom>
              <a:rect b="b" l="l" r="r" t="t"/>
              <a:pathLst>
                <a:path extrusionOk="0" h="259" w="938">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13" name="Google Shape;1213;p51"/>
            <p:cNvSpPr/>
            <p:nvPr/>
          </p:nvSpPr>
          <p:spPr>
            <a:xfrm>
              <a:off x="661721" y="1191460"/>
              <a:ext cx="533444" cy="154135"/>
            </a:xfrm>
            <a:custGeom>
              <a:rect b="b" l="l" r="r" t="t"/>
              <a:pathLst>
                <a:path extrusionOk="0" h="258" w="891">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14" name="Google Shape;1214;p51"/>
            <p:cNvSpPr/>
            <p:nvPr/>
          </p:nvSpPr>
          <p:spPr>
            <a:xfrm>
              <a:off x="683367" y="1011196"/>
              <a:ext cx="497368" cy="171394"/>
            </a:xfrm>
            <a:custGeom>
              <a:rect b="b" l="l" r="r" t="t"/>
              <a:pathLst>
                <a:path extrusionOk="0" h="287" w="831">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15" name="Google Shape;1215;p51"/>
          <p:cNvGrpSpPr/>
          <p:nvPr/>
        </p:nvGrpSpPr>
        <p:grpSpPr>
          <a:xfrm>
            <a:off x="7622791" y="690711"/>
            <a:ext cx="298405" cy="445762"/>
            <a:chOff x="11033597" y="1011159"/>
            <a:chExt cx="482075" cy="720133"/>
          </a:xfrm>
        </p:grpSpPr>
        <p:sp>
          <p:nvSpPr>
            <p:cNvPr id="1216" name="Google Shape;1216;p51"/>
            <p:cNvSpPr/>
            <p:nvPr/>
          </p:nvSpPr>
          <p:spPr>
            <a:xfrm>
              <a:off x="11033597" y="1414369"/>
              <a:ext cx="482075" cy="151349"/>
            </a:xfrm>
            <a:custGeom>
              <a:rect b="b" l="l" r="r" t="t"/>
              <a:pathLst>
                <a:path extrusionOk="0" h="227" w="724">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17" name="Google Shape;1217;p51"/>
            <p:cNvSpPr/>
            <p:nvPr/>
          </p:nvSpPr>
          <p:spPr>
            <a:xfrm>
              <a:off x="11142821" y="1011159"/>
              <a:ext cx="263627" cy="229006"/>
            </a:xfrm>
            <a:custGeom>
              <a:rect b="b" l="l" r="r" t="t"/>
              <a:pathLst>
                <a:path extrusionOk="0" h="343" w="396">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18" name="Google Shape;1218;p51"/>
            <p:cNvSpPr/>
            <p:nvPr/>
          </p:nvSpPr>
          <p:spPr>
            <a:xfrm>
              <a:off x="11052228" y="1576445"/>
              <a:ext cx="444813" cy="154847"/>
            </a:xfrm>
            <a:custGeom>
              <a:rect b="b" l="l" r="r" t="t"/>
              <a:pathLst>
                <a:path extrusionOk="0" h="232" w="668">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19" name="Google Shape;1219;p51"/>
            <p:cNvSpPr/>
            <p:nvPr/>
          </p:nvSpPr>
          <p:spPr>
            <a:xfrm>
              <a:off x="11051762" y="1251592"/>
              <a:ext cx="446676" cy="151349"/>
            </a:xfrm>
            <a:custGeom>
              <a:rect b="b" l="l" r="r" t="t"/>
              <a:pathLst>
                <a:path extrusionOk="0" h="227" w="671">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220" name="Google Shape;1220;p51"/>
          <p:cNvGrpSpPr/>
          <p:nvPr/>
        </p:nvGrpSpPr>
        <p:grpSpPr>
          <a:xfrm>
            <a:off x="6221656" y="645018"/>
            <a:ext cx="460705" cy="491455"/>
            <a:chOff x="8770051" y="937343"/>
            <a:chExt cx="744273" cy="793950"/>
          </a:xfrm>
        </p:grpSpPr>
        <p:sp>
          <p:nvSpPr>
            <p:cNvPr id="1221" name="Google Shape;1221;p51"/>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22" name="Google Shape;1222;p51"/>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23" name="Google Shape;1223;p51"/>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24" name="Google Shape;1224;p51"/>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25" name="Google Shape;1225;p51"/>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226" name="Google Shape;1226;p51"/>
            <p:cNvGrpSpPr/>
            <p:nvPr/>
          </p:nvGrpSpPr>
          <p:grpSpPr>
            <a:xfrm>
              <a:off x="8770051" y="937343"/>
              <a:ext cx="744273" cy="793950"/>
              <a:chOff x="6565437" y="1588001"/>
              <a:chExt cx="744273" cy="793950"/>
            </a:xfrm>
          </p:grpSpPr>
          <p:sp>
            <p:nvSpPr>
              <p:cNvPr id="1227" name="Google Shape;1227;p51"/>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28" name="Google Shape;1228;p51"/>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29" name="Google Shape;1229;p51"/>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0" name="Google Shape;1230;p51"/>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1" name="Google Shape;1231;p51"/>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2" name="Google Shape;1232;p51"/>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3" name="Google Shape;1233;p51"/>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4" name="Google Shape;1234;p51"/>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5" name="Google Shape;1235;p51"/>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6" name="Google Shape;1236;p51"/>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237" name="Google Shape;1237;p51"/>
          <p:cNvGrpSpPr/>
          <p:nvPr/>
        </p:nvGrpSpPr>
        <p:grpSpPr>
          <a:xfrm>
            <a:off x="4820520" y="645018"/>
            <a:ext cx="460705" cy="491455"/>
            <a:chOff x="6506504" y="937343"/>
            <a:chExt cx="744273" cy="793950"/>
          </a:xfrm>
        </p:grpSpPr>
        <p:sp>
          <p:nvSpPr>
            <p:cNvPr id="1238" name="Google Shape;1238;p51"/>
            <p:cNvSpPr/>
            <p:nvPr/>
          </p:nvSpPr>
          <p:spPr>
            <a:xfrm>
              <a:off x="6666683" y="1079385"/>
              <a:ext cx="422268" cy="171940"/>
            </a:xfrm>
            <a:custGeom>
              <a:rect b="b" l="l" r="r" t="t"/>
              <a:pathLst>
                <a:path extrusionOk="0" h="859701" w="2085276">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39" name="Google Shape;1239;p51"/>
            <p:cNvSpPr/>
            <p:nvPr/>
          </p:nvSpPr>
          <p:spPr>
            <a:xfrm>
              <a:off x="6664423" y="1259933"/>
              <a:ext cx="427985" cy="171450"/>
            </a:xfrm>
            <a:custGeom>
              <a:rect b="b" l="l" r="r" t="t"/>
              <a:pathLst>
                <a:path extrusionOk="0" h="857250" w="2113506">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40" name="Google Shape;1240;p51"/>
            <p:cNvSpPr/>
            <p:nvPr/>
          </p:nvSpPr>
          <p:spPr>
            <a:xfrm>
              <a:off x="6727642" y="1439988"/>
              <a:ext cx="303068" cy="171348"/>
            </a:xfrm>
            <a:custGeom>
              <a:rect b="b" l="l" r="r" t="t"/>
              <a:pathLst>
                <a:path extrusionOk="0" h="856741" w="1496631">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241" name="Google Shape;1241;p51"/>
            <p:cNvGrpSpPr/>
            <p:nvPr/>
          </p:nvGrpSpPr>
          <p:grpSpPr>
            <a:xfrm>
              <a:off x="6506504" y="937343"/>
              <a:ext cx="744273" cy="793950"/>
              <a:chOff x="6565437" y="1588001"/>
              <a:chExt cx="744273" cy="793950"/>
            </a:xfrm>
          </p:grpSpPr>
          <p:sp>
            <p:nvSpPr>
              <p:cNvPr id="1242" name="Google Shape;1242;p51"/>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3" name="Google Shape;1243;p51"/>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4" name="Google Shape;1244;p51"/>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5" name="Google Shape;1245;p51"/>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6" name="Google Shape;1246;p51"/>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7" name="Google Shape;1247;p51"/>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8" name="Google Shape;1248;p51"/>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9" name="Google Shape;1249;p51"/>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0" name="Google Shape;1250;p51"/>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1" name="Google Shape;1251;p51"/>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252" name="Google Shape;1252;p51"/>
          <p:cNvGrpSpPr/>
          <p:nvPr/>
        </p:nvGrpSpPr>
        <p:grpSpPr>
          <a:xfrm>
            <a:off x="5521088" y="645018"/>
            <a:ext cx="460705" cy="491455"/>
            <a:chOff x="7638277" y="937343"/>
            <a:chExt cx="744273" cy="793950"/>
          </a:xfrm>
        </p:grpSpPr>
        <p:sp>
          <p:nvSpPr>
            <p:cNvPr id="1253" name="Google Shape;1253;p51"/>
            <p:cNvSpPr/>
            <p:nvPr/>
          </p:nvSpPr>
          <p:spPr>
            <a:xfrm>
              <a:off x="8012931" y="1079385"/>
              <a:ext cx="217151" cy="253479"/>
            </a:xfrm>
            <a:custGeom>
              <a:rect b="b" l="l" r="r" t="t"/>
              <a:pathLst>
                <a:path extrusionOk="0" h="1267396" w="1085755">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54" name="Google Shape;1254;p51"/>
            <p:cNvSpPr/>
            <p:nvPr/>
          </p:nvSpPr>
          <p:spPr>
            <a:xfrm>
              <a:off x="7789628" y="1079436"/>
              <a:ext cx="214318" cy="253428"/>
            </a:xfrm>
            <a:custGeom>
              <a:rect b="b" l="l" r="r" t="t"/>
              <a:pathLst>
                <a:path extrusionOk="0" h="1267142" w="1071591">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55" name="Google Shape;1255;p51"/>
            <p:cNvSpPr/>
            <p:nvPr/>
          </p:nvSpPr>
          <p:spPr>
            <a:xfrm>
              <a:off x="8012931" y="1341261"/>
              <a:ext cx="202133" cy="270446"/>
            </a:xfrm>
            <a:custGeom>
              <a:rect b="b" l="l" r="r" t="t"/>
              <a:pathLst>
                <a:path extrusionOk="0" h="1352232" w="1010666">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56" name="Google Shape;1256;p51"/>
            <p:cNvSpPr/>
            <p:nvPr/>
          </p:nvSpPr>
          <p:spPr>
            <a:xfrm>
              <a:off x="7804733" y="1341261"/>
              <a:ext cx="199288" cy="270439"/>
            </a:xfrm>
            <a:custGeom>
              <a:rect b="b" l="l" r="r" t="t"/>
              <a:pathLst>
                <a:path extrusionOk="0" h="1352197" w="996442">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257" name="Google Shape;1257;p51"/>
            <p:cNvGrpSpPr/>
            <p:nvPr/>
          </p:nvGrpSpPr>
          <p:grpSpPr>
            <a:xfrm>
              <a:off x="7638277" y="937343"/>
              <a:ext cx="744273" cy="793950"/>
              <a:chOff x="6565437" y="1588001"/>
              <a:chExt cx="744273" cy="793950"/>
            </a:xfrm>
          </p:grpSpPr>
          <p:sp>
            <p:nvSpPr>
              <p:cNvPr id="1258" name="Google Shape;1258;p51"/>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9" name="Google Shape;1259;p51"/>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0" name="Google Shape;1260;p51"/>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1" name="Google Shape;1261;p51"/>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2" name="Google Shape;1262;p51"/>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3" name="Google Shape;1263;p51"/>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4" name="Google Shape;1264;p51"/>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5" name="Google Shape;1265;p51"/>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6" name="Google Shape;1266;p51"/>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7" name="Google Shape;1267;p51"/>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268" name="Google Shape;1268;p51"/>
          <p:cNvGrpSpPr/>
          <p:nvPr/>
        </p:nvGrpSpPr>
        <p:grpSpPr>
          <a:xfrm>
            <a:off x="3061198" y="2834573"/>
            <a:ext cx="445779" cy="400764"/>
            <a:chOff x="3778727" y="4460423"/>
            <a:chExt cx="720160" cy="647438"/>
          </a:xfrm>
        </p:grpSpPr>
        <p:sp>
          <p:nvSpPr>
            <p:cNvPr id="1269" name="Google Shape;1269;p51"/>
            <p:cNvSpPr/>
            <p:nvPr/>
          </p:nvSpPr>
          <p:spPr>
            <a:xfrm>
              <a:off x="3957011" y="4902228"/>
              <a:ext cx="364723" cy="110621"/>
            </a:xfrm>
            <a:custGeom>
              <a:rect b="b" l="l" r="r" t="t"/>
              <a:pathLst>
                <a:path extrusionOk="0" h="194" w="64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0" name="Google Shape;1270;p51"/>
            <p:cNvSpPr/>
            <p:nvPr/>
          </p:nvSpPr>
          <p:spPr>
            <a:xfrm>
              <a:off x="4002092" y="4999728"/>
              <a:ext cx="275015" cy="108132"/>
            </a:xfrm>
            <a:custGeom>
              <a:rect b="b" l="l" r="r" t="t"/>
              <a:pathLst>
                <a:path extrusionOk="0" h="190" w="483">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1" name="Google Shape;1271;p51"/>
            <p:cNvSpPr/>
            <p:nvPr/>
          </p:nvSpPr>
          <p:spPr>
            <a:xfrm>
              <a:off x="3780312" y="4519014"/>
              <a:ext cx="718575" cy="115145"/>
            </a:xfrm>
            <a:custGeom>
              <a:rect b="b" l="l" r="r" t="t"/>
              <a:pathLst>
                <a:path extrusionOk="0" h="202" w="1261">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2" name="Google Shape;1272;p51"/>
            <p:cNvSpPr/>
            <p:nvPr/>
          </p:nvSpPr>
          <p:spPr>
            <a:xfrm>
              <a:off x="3868662" y="4710395"/>
              <a:ext cx="541875" cy="112657"/>
            </a:xfrm>
            <a:custGeom>
              <a:rect b="b" l="l" r="r" t="t"/>
              <a:pathLst>
                <a:path extrusionOk="0" h="198" w="951">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3" name="Google Shape;1273;p51"/>
            <p:cNvSpPr/>
            <p:nvPr/>
          </p:nvSpPr>
          <p:spPr>
            <a:xfrm>
              <a:off x="3824940" y="4614704"/>
              <a:ext cx="629543" cy="114014"/>
            </a:xfrm>
            <a:custGeom>
              <a:rect b="b" l="l" r="r" t="t"/>
              <a:pathLst>
                <a:path extrusionOk="0" h="200" w="1105">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4" name="Google Shape;1274;p51"/>
            <p:cNvSpPr/>
            <p:nvPr/>
          </p:nvSpPr>
          <p:spPr>
            <a:xfrm>
              <a:off x="3912610" y="4806085"/>
              <a:ext cx="453525" cy="112204"/>
            </a:xfrm>
            <a:custGeom>
              <a:rect b="b" l="l" r="r" t="t"/>
              <a:pathLst>
                <a:path extrusionOk="0" h="197" w="796">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5" name="Google Shape;1275;p51"/>
            <p:cNvSpPr/>
            <p:nvPr/>
          </p:nvSpPr>
          <p:spPr>
            <a:xfrm>
              <a:off x="3778727" y="4460423"/>
              <a:ext cx="719100" cy="792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76" name="Google Shape;1276;p51"/>
          <p:cNvGrpSpPr/>
          <p:nvPr/>
        </p:nvGrpSpPr>
        <p:grpSpPr>
          <a:xfrm>
            <a:off x="1138083" y="2819648"/>
            <a:ext cx="445680" cy="430613"/>
            <a:chOff x="557494" y="4436312"/>
            <a:chExt cx="720000" cy="695660"/>
          </a:xfrm>
        </p:grpSpPr>
        <p:sp>
          <p:nvSpPr>
            <p:cNvPr id="1277" name="Google Shape;1277;p51"/>
            <p:cNvSpPr/>
            <p:nvPr/>
          </p:nvSpPr>
          <p:spPr>
            <a:xfrm>
              <a:off x="557494" y="4436312"/>
              <a:ext cx="720000" cy="1446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8" name="Google Shape;1278;p51"/>
            <p:cNvSpPr/>
            <p:nvPr/>
          </p:nvSpPr>
          <p:spPr>
            <a:xfrm>
              <a:off x="651816" y="4730082"/>
              <a:ext cx="533789" cy="218575"/>
            </a:xfrm>
            <a:custGeom>
              <a:rect b="b" l="l" r="r" t="t"/>
              <a:pathLst>
                <a:path extrusionOk="0" h="325" w="791">
                  <a:moveTo>
                    <a:pt x="0" y="0"/>
                  </a:moveTo>
                  <a:cubicBezTo>
                    <a:pt x="100" y="218"/>
                    <a:pt x="100" y="218"/>
                    <a:pt x="100" y="218"/>
                  </a:cubicBezTo>
                  <a:cubicBezTo>
                    <a:pt x="100" y="218"/>
                    <a:pt x="100" y="218"/>
                    <a:pt x="100" y="218"/>
                  </a:cubicBezTo>
                  <a:cubicBezTo>
                    <a:pt x="100" y="218"/>
                    <a:pt x="100" y="218"/>
                    <a:pt x="100" y="218"/>
                  </a:cubicBezTo>
                  <a:cubicBezTo>
                    <a:pt x="115" y="251"/>
                    <a:pt x="115" y="251"/>
                    <a:pt x="115" y="251"/>
                  </a:cubicBezTo>
                  <a:cubicBezTo>
                    <a:pt x="155" y="294"/>
                    <a:pt x="267" y="325"/>
                    <a:pt x="395" y="325"/>
                  </a:cubicBezTo>
                  <a:cubicBezTo>
                    <a:pt x="524" y="325"/>
                    <a:pt x="636" y="294"/>
                    <a:pt x="676" y="251"/>
                  </a:cubicBezTo>
                  <a:cubicBezTo>
                    <a:pt x="691" y="218"/>
                    <a:pt x="691" y="218"/>
                    <a:pt x="691" y="218"/>
                  </a:cubicBezTo>
                  <a:cubicBezTo>
                    <a:pt x="691" y="218"/>
                    <a:pt x="691" y="218"/>
                    <a:pt x="691" y="218"/>
                  </a:cubicBezTo>
                  <a:cubicBezTo>
                    <a:pt x="691" y="218"/>
                    <a:pt x="691" y="218"/>
                    <a:pt x="691" y="218"/>
                  </a:cubicBezTo>
                  <a:cubicBezTo>
                    <a:pt x="791" y="0"/>
                    <a:pt x="791" y="0"/>
                    <a:pt x="791" y="0"/>
                  </a:cubicBezTo>
                  <a:cubicBezTo>
                    <a:pt x="715" y="44"/>
                    <a:pt x="553" y="68"/>
                    <a:pt x="395" y="68"/>
                  </a:cubicBezTo>
                  <a:cubicBezTo>
                    <a:pt x="237" y="68"/>
                    <a:pt x="75" y="44"/>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9" name="Google Shape;1279;p51"/>
            <p:cNvSpPr/>
            <p:nvPr/>
          </p:nvSpPr>
          <p:spPr>
            <a:xfrm>
              <a:off x="564298" y="4539996"/>
              <a:ext cx="709060" cy="225815"/>
            </a:xfrm>
            <a:custGeom>
              <a:rect b="b" l="l" r="r" t="t"/>
              <a:pathLst>
                <a:path extrusionOk="0" h="336" w="1051">
                  <a:moveTo>
                    <a:pt x="917" y="45"/>
                  </a:moveTo>
                  <a:cubicBezTo>
                    <a:pt x="812" y="67"/>
                    <a:pt x="673" y="79"/>
                    <a:pt x="525" y="79"/>
                  </a:cubicBezTo>
                  <a:cubicBezTo>
                    <a:pt x="378" y="79"/>
                    <a:pt x="239" y="67"/>
                    <a:pt x="134" y="45"/>
                  </a:cubicBezTo>
                  <a:cubicBezTo>
                    <a:pt x="87" y="35"/>
                    <a:pt x="34" y="20"/>
                    <a:pt x="0" y="0"/>
                  </a:cubicBezTo>
                  <a:cubicBezTo>
                    <a:pt x="116" y="253"/>
                    <a:pt x="116" y="253"/>
                    <a:pt x="116" y="253"/>
                  </a:cubicBezTo>
                  <a:cubicBezTo>
                    <a:pt x="160" y="296"/>
                    <a:pt x="313" y="336"/>
                    <a:pt x="525" y="336"/>
                  </a:cubicBezTo>
                  <a:cubicBezTo>
                    <a:pt x="738" y="336"/>
                    <a:pt x="891" y="296"/>
                    <a:pt x="934" y="253"/>
                  </a:cubicBezTo>
                  <a:cubicBezTo>
                    <a:pt x="1051" y="0"/>
                    <a:pt x="1051" y="0"/>
                    <a:pt x="1051" y="0"/>
                  </a:cubicBezTo>
                  <a:cubicBezTo>
                    <a:pt x="1017" y="20"/>
                    <a:pt x="964" y="35"/>
                    <a:pt x="917" y="4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0" name="Google Shape;1280;p51"/>
            <p:cNvSpPr/>
            <p:nvPr/>
          </p:nvSpPr>
          <p:spPr>
            <a:xfrm>
              <a:off x="739569" y="4921102"/>
              <a:ext cx="357815" cy="210870"/>
            </a:xfrm>
            <a:custGeom>
              <a:rect b="b" l="l" r="r" t="t"/>
              <a:pathLst>
                <a:path extrusionOk="0" h="314" w="530">
                  <a:moveTo>
                    <a:pt x="0" y="0"/>
                  </a:moveTo>
                  <a:cubicBezTo>
                    <a:pt x="95" y="207"/>
                    <a:pt x="95" y="207"/>
                    <a:pt x="95" y="207"/>
                  </a:cubicBezTo>
                  <a:cubicBezTo>
                    <a:pt x="95" y="207"/>
                    <a:pt x="95" y="207"/>
                    <a:pt x="95" y="207"/>
                  </a:cubicBezTo>
                  <a:cubicBezTo>
                    <a:pt x="95" y="207"/>
                    <a:pt x="95" y="207"/>
                    <a:pt x="95" y="207"/>
                  </a:cubicBezTo>
                  <a:cubicBezTo>
                    <a:pt x="121" y="263"/>
                    <a:pt x="121" y="263"/>
                    <a:pt x="121" y="263"/>
                  </a:cubicBezTo>
                  <a:cubicBezTo>
                    <a:pt x="151" y="293"/>
                    <a:pt x="204" y="314"/>
                    <a:pt x="265" y="314"/>
                  </a:cubicBezTo>
                  <a:cubicBezTo>
                    <a:pt x="326" y="314"/>
                    <a:pt x="380" y="293"/>
                    <a:pt x="410" y="263"/>
                  </a:cubicBezTo>
                  <a:cubicBezTo>
                    <a:pt x="435" y="207"/>
                    <a:pt x="435" y="207"/>
                    <a:pt x="435" y="207"/>
                  </a:cubicBezTo>
                  <a:cubicBezTo>
                    <a:pt x="435" y="207"/>
                    <a:pt x="435" y="207"/>
                    <a:pt x="435" y="207"/>
                  </a:cubicBezTo>
                  <a:cubicBezTo>
                    <a:pt x="436" y="207"/>
                    <a:pt x="436" y="207"/>
                    <a:pt x="436" y="207"/>
                  </a:cubicBezTo>
                  <a:cubicBezTo>
                    <a:pt x="530" y="0"/>
                    <a:pt x="530" y="0"/>
                    <a:pt x="530" y="0"/>
                  </a:cubicBezTo>
                  <a:cubicBezTo>
                    <a:pt x="476" y="35"/>
                    <a:pt x="378" y="57"/>
                    <a:pt x="265" y="57"/>
                  </a:cubicBezTo>
                  <a:cubicBezTo>
                    <a:pt x="152" y="57"/>
                    <a:pt x="55" y="35"/>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81" name="Google Shape;1281;p51"/>
          <p:cNvGrpSpPr/>
          <p:nvPr/>
        </p:nvGrpSpPr>
        <p:grpSpPr>
          <a:xfrm>
            <a:off x="4343305" y="2812059"/>
            <a:ext cx="445833" cy="445792"/>
            <a:chOff x="5926265" y="4424051"/>
            <a:chExt cx="720246" cy="720181"/>
          </a:xfrm>
        </p:grpSpPr>
        <p:sp>
          <p:nvSpPr>
            <p:cNvPr id="1282" name="Google Shape;1282;p51"/>
            <p:cNvSpPr/>
            <p:nvPr/>
          </p:nvSpPr>
          <p:spPr>
            <a:xfrm>
              <a:off x="5926265" y="4424051"/>
              <a:ext cx="355650" cy="355620"/>
            </a:xfrm>
            <a:custGeom>
              <a:rect b="b" l="l" r="r" t="t"/>
              <a:pathLst>
                <a:path extrusionOk="0" h="671" w="671">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3" name="Google Shape;1283;p51"/>
            <p:cNvSpPr/>
            <p:nvPr/>
          </p:nvSpPr>
          <p:spPr>
            <a:xfrm>
              <a:off x="5926265" y="4788612"/>
              <a:ext cx="355650" cy="355620"/>
            </a:xfrm>
            <a:custGeom>
              <a:rect b="b" l="l" r="r" t="t"/>
              <a:pathLst>
                <a:path extrusionOk="0" h="671" w="671">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4" name="Google Shape;1284;p51"/>
            <p:cNvSpPr/>
            <p:nvPr/>
          </p:nvSpPr>
          <p:spPr>
            <a:xfrm>
              <a:off x="6290862" y="4788612"/>
              <a:ext cx="355650" cy="355620"/>
            </a:xfrm>
            <a:custGeom>
              <a:rect b="b" l="l" r="r" t="t"/>
              <a:pathLst>
                <a:path extrusionOk="0" h="671" w="671">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5" name="Google Shape;1285;p51"/>
            <p:cNvSpPr/>
            <p:nvPr/>
          </p:nvSpPr>
          <p:spPr>
            <a:xfrm>
              <a:off x="6290862" y="4424051"/>
              <a:ext cx="355650" cy="355620"/>
            </a:xfrm>
            <a:custGeom>
              <a:rect b="b" l="l" r="r" t="t"/>
              <a:pathLst>
                <a:path extrusionOk="0" h="671" w="671">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86" name="Google Shape;1286;p51"/>
          <p:cNvGrpSpPr/>
          <p:nvPr/>
        </p:nvGrpSpPr>
        <p:grpSpPr>
          <a:xfrm>
            <a:off x="1779066" y="2831613"/>
            <a:ext cx="445680" cy="406684"/>
            <a:chOff x="1631150" y="4455641"/>
            <a:chExt cx="720000" cy="657002"/>
          </a:xfrm>
        </p:grpSpPr>
        <p:sp>
          <p:nvSpPr>
            <p:cNvPr id="1287" name="Google Shape;1287;p51"/>
            <p:cNvSpPr/>
            <p:nvPr/>
          </p:nvSpPr>
          <p:spPr>
            <a:xfrm>
              <a:off x="1631150" y="4455641"/>
              <a:ext cx="720000" cy="1077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8" name="Google Shape;1288;p51"/>
            <p:cNvSpPr/>
            <p:nvPr/>
          </p:nvSpPr>
          <p:spPr>
            <a:xfrm>
              <a:off x="1846141" y="4957304"/>
              <a:ext cx="293050" cy="155339"/>
            </a:xfrm>
            <a:custGeom>
              <a:rect b="b" l="l" r="r" t="t"/>
              <a:pathLst>
                <a:path extrusionOk="0" h="245" w="462">
                  <a:moveTo>
                    <a:pt x="0" y="0"/>
                  </a:moveTo>
                  <a:cubicBezTo>
                    <a:pt x="98" y="204"/>
                    <a:pt x="98" y="204"/>
                    <a:pt x="98" y="204"/>
                  </a:cubicBezTo>
                  <a:cubicBezTo>
                    <a:pt x="125" y="229"/>
                    <a:pt x="175" y="245"/>
                    <a:pt x="231" y="245"/>
                  </a:cubicBezTo>
                  <a:cubicBezTo>
                    <a:pt x="287" y="245"/>
                    <a:pt x="336" y="229"/>
                    <a:pt x="363" y="204"/>
                  </a:cubicBezTo>
                  <a:cubicBezTo>
                    <a:pt x="462" y="0"/>
                    <a:pt x="462" y="0"/>
                    <a:pt x="462" y="0"/>
                  </a:cubicBezTo>
                  <a:cubicBezTo>
                    <a:pt x="413" y="27"/>
                    <a:pt x="328" y="44"/>
                    <a:pt x="231" y="44"/>
                  </a:cubicBezTo>
                  <a:cubicBezTo>
                    <a:pt x="133" y="44"/>
                    <a:pt x="49" y="27"/>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9" name="Google Shape;1289;p51"/>
            <p:cNvSpPr/>
            <p:nvPr/>
          </p:nvSpPr>
          <p:spPr>
            <a:xfrm>
              <a:off x="1776241" y="4814286"/>
              <a:ext cx="431967" cy="161500"/>
            </a:xfrm>
            <a:custGeom>
              <a:rect b="b" l="l" r="r" t="t"/>
              <a:pathLst>
                <a:path extrusionOk="0" h="255" w="681">
                  <a:moveTo>
                    <a:pt x="0" y="0"/>
                  </a:moveTo>
                  <a:cubicBezTo>
                    <a:pt x="55" y="112"/>
                    <a:pt x="55" y="112"/>
                    <a:pt x="55" y="112"/>
                  </a:cubicBezTo>
                  <a:cubicBezTo>
                    <a:pt x="95" y="195"/>
                    <a:pt x="95" y="195"/>
                    <a:pt x="95" y="195"/>
                  </a:cubicBezTo>
                  <a:cubicBezTo>
                    <a:pt x="126" y="227"/>
                    <a:pt x="217" y="255"/>
                    <a:pt x="341" y="255"/>
                  </a:cubicBezTo>
                  <a:cubicBezTo>
                    <a:pt x="464" y="255"/>
                    <a:pt x="555" y="227"/>
                    <a:pt x="587" y="195"/>
                  </a:cubicBezTo>
                  <a:cubicBezTo>
                    <a:pt x="627" y="112"/>
                    <a:pt x="627" y="112"/>
                    <a:pt x="627" y="112"/>
                  </a:cubicBezTo>
                  <a:cubicBezTo>
                    <a:pt x="681" y="0"/>
                    <a:pt x="681" y="0"/>
                    <a:pt x="681" y="0"/>
                  </a:cubicBezTo>
                  <a:cubicBezTo>
                    <a:pt x="624" y="30"/>
                    <a:pt x="508" y="54"/>
                    <a:pt x="341" y="54"/>
                  </a:cubicBezTo>
                  <a:cubicBezTo>
                    <a:pt x="173" y="54"/>
                    <a:pt x="58" y="30"/>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0" name="Google Shape;1290;p51"/>
            <p:cNvSpPr/>
            <p:nvPr/>
          </p:nvSpPr>
          <p:spPr>
            <a:xfrm>
              <a:off x="1639308" y="4531550"/>
              <a:ext cx="706054" cy="169201"/>
            </a:xfrm>
            <a:custGeom>
              <a:rect b="b" l="l" r="r" t="t"/>
              <a:pathLst>
                <a:path extrusionOk="0" h="267" w="1113">
                  <a:moveTo>
                    <a:pt x="557" y="66"/>
                  </a:moveTo>
                  <a:cubicBezTo>
                    <a:pt x="326" y="66"/>
                    <a:pt x="84" y="43"/>
                    <a:pt x="0" y="0"/>
                  </a:cubicBezTo>
                  <a:cubicBezTo>
                    <a:pt x="96" y="198"/>
                    <a:pt x="96" y="198"/>
                    <a:pt x="96" y="198"/>
                  </a:cubicBezTo>
                  <a:cubicBezTo>
                    <a:pt x="135" y="230"/>
                    <a:pt x="295" y="267"/>
                    <a:pt x="557" y="267"/>
                  </a:cubicBezTo>
                  <a:cubicBezTo>
                    <a:pt x="819" y="267"/>
                    <a:pt x="979" y="230"/>
                    <a:pt x="1017" y="198"/>
                  </a:cubicBezTo>
                  <a:cubicBezTo>
                    <a:pt x="1113" y="0"/>
                    <a:pt x="1113" y="0"/>
                    <a:pt x="1113" y="0"/>
                  </a:cubicBezTo>
                  <a:cubicBezTo>
                    <a:pt x="1029" y="43"/>
                    <a:pt x="787" y="66"/>
                    <a:pt x="557" y="66"/>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1" name="Google Shape;1291;p51"/>
            <p:cNvSpPr/>
            <p:nvPr/>
          </p:nvSpPr>
          <p:spPr>
            <a:xfrm>
              <a:off x="1708546" y="4674128"/>
              <a:ext cx="567578" cy="164141"/>
            </a:xfrm>
            <a:custGeom>
              <a:rect b="b" l="l" r="r" t="t"/>
              <a:pathLst>
                <a:path extrusionOk="0" h="259" w="895">
                  <a:moveTo>
                    <a:pt x="0" y="0"/>
                  </a:moveTo>
                  <a:cubicBezTo>
                    <a:pt x="94" y="193"/>
                    <a:pt x="94" y="193"/>
                    <a:pt x="94" y="193"/>
                  </a:cubicBezTo>
                  <a:cubicBezTo>
                    <a:pt x="130" y="227"/>
                    <a:pt x="266" y="259"/>
                    <a:pt x="448" y="259"/>
                  </a:cubicBezTo>
                  <a:cubicBezTo>
                    <a:pt x="630" y="259"/>
                    <a:pt x="765" y="227"/>
                    <a:pt x="802" y="193"/>
                  </a:cubicBezTo>
                  <a:cubicBezTo>
                    <a:pt x="895" y="0"/>
                    <a:pt x="895" y="0"/>
                    <a:pt x="895" y="0"/>
                  </a:cubicBezTo>
                  <a:cubicBezTo>
                    <a:pt x="815" y="38"/>
                    <a:pt x="627" y="58"/>
                    <a:pt x="448" y="58"/>
                  </a:cubicBezTo>
                  <a:cubicBezTo>
                    <a:pt x="268" y="58"/>
                    <a:pt x="81" y="38"/>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92" name="Google Shape;1292;p51"/>
          <p:cNvGrpSpPr/>
          <p:nvPr/>
        </p:nvGrpSpPr>
        <p:grpSpPr>
          <a:xfrm>
            <a:off x="2420095" y="2831029"/>
            <a:ext cx="445680" cy="407853"/>
            <a:chOff x="2704878" y="4454697"/>
            <a:chExt cx="720000" cy="658889"/>
          </a:xfrm>
        </p:grpSpPr>
        <p:sp>
          <p:nvSpPr>
            <p:cNvPr id="1293" name="Google Shape;1293;p51"/>
            <p:cNvSpPr/>
            <p:nvPr/>
          </p:nvSpPr>
          <p:spPr>
            <a:xfrm>
              <a:off x="2704878" y="4454697"/>
              <a:ext cx="720000" cy="864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4" name="Google Shape;1294;p51"/>
            <p:cNvSpPr/>
            <p:nvPr/>
          </p:nvSpPr>
          <p:spPr>
            <a:xfrm>
              <a:off x="2824150" y="4749732"/>
              <a:ext cx="484183" cy="135418"/>
            </a:xfrm>
            <a:custGeom>
              <a:rect b="b" l="l" r="r" t="t"/>
              <a:pathLst>
                <a:path extrusionOk="0" h="205" w="735">
                  <a:moveTo>
                    <a:pt x="0" y="0"/>
                  </a:moveTo>
                  <a:cubicBezTo>
                    <a:pt x="75" y="153"/>
                    <a:pt x="75" y="153"/>
                    <a:pt x="75" y="153"/>
                  </a:cubicBezTo>
                  <a:cubicBezTo>
                    <a:pt x="104" y="179"/>
                    <a:pt x="216" y="205"/>
                    <a:pt x="368" y="205"/>
                  </a:cubicBezTo>
                  <a:cubicBezTo>
                    <a:pt x="519" y="205"/>
                    <a:pt x="632" y="179"/>
                    <a:pt x="660" y="153"/>
                  </a:cubicBezTo>
                  <a:cubicBezTo>
                    <a:pt x="735" y="0"/>
                    <a:pt x="735" y="0"/>
                    <a:pt x="735" y="0"/>
                  </a:cubicBezTo>
                  <a:cubicBezTo>
                    <a:pt x="668" y="31"/>
                    <a:pt x="515" y="47"/>
                    <a:pt x="368" y="47"/>
                  </a:cubicBezTo>
                  <a:cubicBezTo>
                    <a:pt x="221" y="47"/>
                    <a:pt x="67" y="31"/>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5" name="Google Shape;1295;p51"/>
            <p:cNvSpPr/>
            <p:nvPr/>
          </p:nvSpPr>
          <p:spPr>
            <a:xfrm>
              <a:off x="2939432" y="4986160"/>
              <a:ext cx="253620" cy="127427"/>
            </a:xfrm>
            <a:custGeom>
              <a:rect b="b" l="l" r="r" t="t"/>
              <a:pathLst>
                <a:path extrusionOk="0" h="193" w="385">
                  <a:moveTo>
                    <a:pt x="0" y="0"/>
                  </a:moveTo>
                  <a:cubicBezTo>
                    <a:pt x="76" y="157"/>
                    <a:pt x="76" y="157"/>
                    <a:pt x="76" y="157"/>
                  </a:cubicBezTo>
                  <a:cubicBezTo>
                    <a:pt x="98" y="178"/>
                    <a:pt x="143" y="193"/>
                    <a:pt x="193" y="193"/>
                  </a:cubicBezTo>
                  <a:cubicBezTo>
                    <a:pt x="243" y="193"/>
                    <a:pt x="287" y="178"/>
                    <a:pt x="309" y="157"/>
                  </a:cubicBezTo>
                  <a:cubicBezTo>
                    <a:pt x="385" y="0"/>
                    <a:pt x="385" y="0"/>
                    <a:pt x="385" y="0"/>
                  </a:cubicBezTo>
                  <a:cubicBezTo>
                    <a:pt x="344" y="21"/>
                    <a:pt x="274" y="35"/>
                    <a:pt x="193" y="35"/>
                  </a:cubicBezTo>
                  <a:cubicBezTo>
                    <a:pt x="112" y="35"/>
                    <a:pt x="41" y="21"/>
                    <a:pt x="0" y="0"/>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6" name="Google Shape;1296;p51"/>
            <p:cNvSpPr/>
            <p:nvPr/>
          </p:nvSpPr>
          <p:spPr>
            <a:xfrm>
              <a:off x="2882012" y="4868057"/>
              <a:ext cx="368237" cy="131423"/>
            </a:xfrm>
            <a:custGeom>
              <a:rect b="b" l="l" r="r" t="t"/>
              <a:pathLst>
                <a:path extrusionOk="0" h="199" w="559">
                  <a:moveTo>
                    <a:pt x="0" y="0"/>
                  </a:moveTo>
                  <a:cubicBezTo>
                    <a:pt x="3" y="8"/>
                    <a:pt x="3" y="8"/>
                    <a:pt x="3" y="8"/>
                  </a:cubicBezTo>
                  <a:cubicBezTo>
                    <a:pt x="65" y="133"/>
                    <a:pt x="65" y="133"/>
                    <a:pt x="65" y="133"/>
                  </a:cubicBezTo>
                  <a:cubicBezTo>
                    <a:pt x="65" y="133"/>
                    <a:pt x="65" y="133"/>
                    <a:pt x="65" y="133"/>
                  </a:cubicBezTo>
                  <a:cubicBezTo>
                    <a:pt x="65" y="133"/>
                    <a:pt x="65" y="133"/>
                    <a:pt x="65" y="133"/>
                  </a:cubicBezTo>
                  <a:cubicBezTo>
                    <a:pt x="73" y="151"/>
                    <a:pt x="73" y="151"/>
                    <a:pt x="73" y="151"/>
                  </a:cubicBezTo>
                  <a:cubicBezTo>
                    <a:pt x="102" y="180"/>
                    <a:pt x="195" y="199"/>
                    <a:pt x="280" y="199"/>
                  </a:cubicBezTo>
                  <a:cubicBezTo>
                    <a:pt x="364" y="199"/>
                    <a:pt x="457" y="180"/>
                    <a:pt x="486" y="151"/>
                  </a:cubicBezTo>
                  <a:cubicBezTo>
                    <a:pt x="494" y="133"/>
                    <a:pt x="494" y="133"/>
                    <a:pt x="494" y="133"/>
                  </a:cubicBezTo>
                  <a:cubicBezTo>
                    <a:pt x="494" y="133"/>
                    <a:pt x="494" y="133"/>
                    <a:pt x="494" y="133"/>
                  </a:cubicBezTo>
                  <a:cubicBezTo>
                    <a:pt x="494" y="133"/>
                    <a:pt x="494" y="133"/>
                    <a:pt x="494" y="133"/>
                  </a:cubicBezTo>
                  <a:cubicBezTo>
                    <a:pt x="556" y="8"/>
                    <a:pt x="556" y="8"/>
                    <a:pt x="556" y="8"/>
                  </a:cubicBezTo>
                  <a:cubicBezTo>
                    <a:pt x="559" y="0"/>
                    <a:pt x="559" y="0"/>
                    <a:pt x="559" y="0"/>
                  </a:cubicBezTo>
                  <a:cubicBezTo>
                    <a:pt x="502" y="27"/>
                    <a:pt x="389" y="41"/>
                    <a:pt x="280" y="41"/>
                  </a:cubicBezTo>
                  <a:cubicBezTo>
                    <a:pt x="171" y="41"/>
                    <a:pt x="57" y="27"/>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7" name="Google Shape;1297;p51"/>
            <p:cNvSpPr/>
            <p:nvPr/>
          </p:nvSpPr>
          <p:spPr>
            <a:xfrm>
              <a:off x="2710863" y="4516635"/>
              <a:ext cx="710756" cy="140081"/>
            </a:xfrm>
            <a:custGeom>
              <a:rect b="b" l="l" r="r" t="t"/>
              <a:pathLst>
                <a:path extrusionOk="0" h="212" w="1079">
                  <a:moveTo>
                    <a:pt x="540" y="54"/>
                  </a:moveTo>
                  <a:cubicBezTo>
                    <a:pt x="350" y="54"/>
                    <a:pt x="85" y="39"/>
                    <a:pt x="0" y="0"/>
                  </a:cubicBezTo>
                  <a:cubicBezTo>
                    <a:pt x="72" y="146"/>
                    <a:pt x="72" y="146"/>
                    <a:pt x="72" y="146"/>
                  </a:cubicBezTo>
                  <a:cubicBezTo>
                    <a:pt x="72" y="146"/>
                    <a:pt x="72" y="146"/>
                    <a:pt x="72" y="146"/>
                  </a:cubicBezTo>
                  <a:cubicBezTo>
                    <a:pt x="72" y="147"/>
                    <a:pt x="72" y="147"/>
                    <a:pt x="72" y="147"/>
                  </a:cubicBezTo>
                  <a:cubicBezTo>
                    <a:pt x="75" y="152"/>
                    <a:pt x="75" y="152"/>
                    <a:pt x="75" y="152"/>
                  </a:cubicBezTo>
                  <a:cubicBezTo>
                    <a:pt x="98" y="179"/>
                    <a:pt x="271" y="212"/>
                    <a:pt x="540" y="212"/>
                  </a:cubicBezTo>
                  <a:cubicBezTo>
                    <a:pt x="808" y="212"/>
                    <a:pt x="981" y="179"/>
                    <a:pt x="1005" y="152"/>
                  </a:cubicBezTo>
                  <a:cubicBezTo>
                    <a:pt x="1007" y="147"/>
                    <a:pt x="1007" y="147"/>
                    <a:pt x="1007" y="147"/>
                  </a:cubicBezTo>
                  <a:cubicBezTo>
                    <a:pt x="1007" y="146"/>
                    <a:pt x="1007" y="146"/>
                    <a:pt x="1007" y="146"/>
                  </a:cubicBezTo>
                  <a:cubicBezTo>
                    <a:pt x="1008" y="146"/>
                    <a:pt x="1008" y="146"/>
                    <a:pt x="1008" y="146"/>
                  </a:cubicBezTo>
                  <a:cubicBezTo>
                    <a:pt x="1079" y="0"/>
                    <a:pt x="1079" y="0"/>
                    <a:pt x="1079" y="0"/>
                  </a:cubicBezTo>
                  <a:cubicBezTo>
                    <a:pt x="995" y="39"/>
                    <a:pt x="729" y="54"/>
                    <a:pt x="540" y="5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8" name="Google Shape;1298;p51"/>
            <p:cNvSpPr/>
            <p:nvPr/>
          </p:nvSpPr>
          <p:spPr>
            <a:xfrm>
              <a:off x="2768061" y="4634293"/>
              <a:ext cx="596361" cy="136528"/>
            </a:xfrm>
            <a:custGeom>
              <a:rect b="b" l="l" r="r" t="t"/>
              <a:pathLst>
                <a:path extrusionOk="0" h="207" w="905">
                  <a:moveTo>
                    <a:pt x="453" y="49"/>
                  </a:moveTo>
                  <a:cubicBezTo>
                    <a:pt x="325" y="49"/>
                    <a:pt x="205" y="41"/>
                    <a:pt x="114" y="28"/>
                  </a:cubicBezTo>
                  <a:cubicBezTo>
                    <a:pt x="62" y="20"/>
                    <a:pt x="24" y="10"/>
                    <a:pt x="0" y="0"/>
                  </a:cubicBezTo>
                  <a:cubicBezTo>
                    <a:pt x="69" y="141"/>
                    <a:pt x="69" y="141"/>
                    <a:pt x="69" y="141"/>
                  </a:cubicBezTo>
                  <a:cubicBezTo>
                    <a:pt x="69" y="141"/>
                    <a:pt x="69" y="141"/>
                    <a:pt x="69" y="141"/>
                  </a:cubicBezTo>
                  <a:cubicBezTo>
                    <a:pt x="69" y="142"/>
                    <a:pt x="70" y="142"/>
                    <a:pt x="70" y="143"/>
                  </a:cubicBezTo>
                  <a:cubicBezTo>
                    <a:pt x="72" y="148"/>
                    <a:pt x="72" y="148"/>
                    <a:pt x="72" y="148"/>
                  </a:cubicBezTo>
                  <a:cubicBezTo>
                    <a:pt x="93" y="174"/>
                    <a:pt x="234" y="207"/>
                    <a:pt x="453" y="207"/>
                  </a:cubicBezTo>
                  <a:cubicBezTo>
                    <a:pt x="557" y="207"/>
                    <a:pt x="654" y="199"/>
                    <a:pt x="728" y="186"/>
                  </a:cubicBezTo>
                  <a:cubicBezTo>
                    <a:pt x="794" y="173"/>
                    <a:pt x="825" y="158"/>
                    <a:pt x="833" y="147"/>
                  </a:cubicBezTo>
                  <a:cubicBezTo>
                    <a:pt x="836" y="143"/>
                    <a:pt x="836" y="143"/>
                    <a:pt x="836" y="143"/>
                  </a:cubicBezTo>
                  <a:cubicBezTo>
                    <a:pt x="836" y="142"/>
                    <a:pt x="836" y="142"/>
                    <a:pt x="836" y="141"/>
                  </a:cubicBezTo>
                  <a:cubicBezTo>
                    <a:pt x="836" y="141"/>
                    <a:pt x="836" y="141"/>
                    <a:pt x="836" y="141"/>
                  </a:cubicBezTo>
                  <a:cubicBezTo>
                    <a:pt x="905" y="0"/>
                    <a:pt x="905" y="0"/>
                    <a:pt x="905" y="0"/>
                  </a:cubicBezTo>
                  <a:cubicBezTo>
                    <a:pt x="881" y="10"/>
                    <a:pt x="843" y="20"/>
                    <a:pt x="791" y="28"/>
                  </a:cubicBezTo>
                  <a:cubicBezTo>
                    <a:pt x="701" y="41"/>
                    <a:pt x="580" y="49"/>
                    <a:pt x="453" y="4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99" name="Google Shape;1299;p51"/>
          <p:cNvGrpSpPr/>
          <p:nvPr/>
        </p:nvGrpSpPr>
        <p:grpSpPr>
          <a:xfrm>
            <a:off x="3702366" y="2832987"/>
            <a:ext cx="445549" cy="403935"/>
            <a:chOff x="4852681" y="4457861"/>
            <a:chExt cx="719788" cy="652561"/>
          </a:xfrm>
        </p:grpSpPr>
        <p:sp>
          <p:nvSpPr>
            <p:cNvPr id="1300" name="Google Shape;1300;p51"/>
            <p:cNvSpPr/>
            <p:nvPr/>
          </p:nvSpPr>
          <p:spPr>
            <a:xfrm>
              <a:off x="5209000" y="4739226"/>
              <a:ext cx="363469" cy="371197"/>
            </a:xfrm>
            <a:custGeom>
              <a:rect b="b" l="l" r="r" t="t"/>
              <a:pathLst>
                <a:path extrusionOk="0" h="641" w="629">
                  <a:moveTo>
                    <a:pt x="151" y="561"/>
                  </a:moveTo>
                  <a:cubicBezTo>
                    <a:pt x="290" y="641"/>
                    <a:pt x="468" y="593"/>
                    <a:pt x="548" y="454"/>
                  </a:cubicBezTo>
                  <a:cubicBezTo>
                    <a:pt x="629" y="315"/>
                    <a:pt x="581" y="137"/>
                    <a:pt x="442" y="57"/>
                  </a:cubicBezTo>
                  <a:cubicBezTo>
                    <a:pt x="344" y="0"/>
                    <a:pt x="226" y="7"/>
                    <a:pt x="137" y="65"/>
                  </a:cubicBezTo>
                  <a:cubicBezTo>
                    <a:pt x="137" y="65"/>
                    <a:pt x="137" y="65"/>
                    <a:pt x="137" y="65"/>
                  </a:cubicBezTo>
                  <a:cubicBezTo>
                    <a:pt x="6" y="141"/>
                    <a:pt x="6" y="141"/>
                    <a:pt x="6" y="141"/>
                  </a:cubicBezTo>
                  <a:cubicBezTo>
                    <a:pt x="6" y="293"/>
                    <a:pt x="6" y="293"/>
                    <a:pt x="6" y="293"/>
                  </a:cubicBezTo>
                  <a:cubicBezTo>
                    <a:pt x="6" y="293"/>
                    <a:pt x="6" y="293"/>
                    <a:pt x="6" y="293"/>
                  </a:cubicBezTo>
                  <a:cubicBezTo>
                    <a:pt x="0" y="399"/>
                    <a:pt x="53" y="504"/>
                    <a:pt x="151" y="56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01" name="Google Shape;1301;p51"/>
            <p:cNvSpPr/>
            <p:nvPr/>
          </p:nvSpPr>
          <p:spPr>
            <a:xfrm>
              <a:off x="4852681" y="4739226"/>
              <a:ext cx="363265" cy="371197"/>
            </a:xfrm>
            <a:custGeom>
              <a:rect b="b" l="l" r="r" t="t"/>
              <a:pathLst>
                <a:path extrusionOk="0" h="641" w="629">
                  <a:moveTo>
                    <a:pt x="187" y="57"/>
                  </a:moveTo>
                  <a:cubicBezTo>
                    <a:pt x="48" y="137"/>
                    <a:pt x="0" y="315"/>
                    <a:pt x="80" y="454"/>
                  </a:cubicBezTo>
                  <a:cubicBezTo>
                    <a:pt x="161" y="593"/>
                    <a:pt x="339" y="641"/>
                    <a:pt x="478" y="561"/>
                  </a:cubicBezTo>
                  <a:cubicBezTo>
                    <a:pt x="576" y="504"/>
                    <a:pt x="629" y="399"/>
                    <a:pt x="623" y="293"/>
                  </a:cubicBezTo>
                  <a:cubicBezTo>
                    <a:pt x="623" y="293"/>
                    <a:pt x="623" y="293"/>
                    <a:pt x="623" y="293"/>
                  </a:cubicBezTo>
                  <a:cubicBezTo>
                    <a:pt x="623" y="141"/>
                    <a:pt x="623" y="141"/>
                    <a:pt x="623" y="141"/>
                  </a:cubicBezTo>
                  <a:cubicBezTo>
                    <a:pt x="491" y="65"/>
                    <a:pt x="491" y="65"/>
                    <a:pt x="491" y="65"/>
                  </a:cubicBezTo>
                  <a:cubicBezTo>
                    <a:pt x="491" y="65"/>
                    <a:pt x="491" y="65"/>
                    <a:pt x="491" y="65"/>
                  </a:cubicBezTo>
                  <a:cubicBezTo>
                    <a:pt x="402" y="7"/>
                    <a:pt x="285" y="0"/>
                    <a:pt x="187" y="5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02" name="Google Shape;1302;p51"/>
            <p:cNvSpPr/>
            <p:nvPr/>
          </p:nvSpPr>
          <p:spPr>
            <a:xfrm>
              <a:off x="5044529" y="4457861"/>
              <a:ext cx="336092" cy="363011"/>
            </a:xfrm>
            <a:custGeom>
              <a:rect b="b" l="l" r="r" t="t"/>
              <a:pathLst>
                <a:path extrusionOk="0" h="627" w="582">
                  <a:moveTo>
                    <a:pt x="582" y="291"/>
                  </a:moveTo>
                  <a:cubicBezTo>
                    <a:pt x="582" y="131"/>
                    <a:pt x="452" y="0"/>
                    <a:pt x="291" y="0"/>
                  </a:cubicBezTo>
                  <a:cubicBezTo>
                    <a:pt x="130" y="0"/>
                    <a:pt x="0" y="131"/>
                    <a:pt x="0" y="291"/>
                  </a:cubicBezTo>
                  <a:cubicBezTo>
                    <a:pt x="0" y="405"/>
                    <a:pt x="65" y="503"/>
                    <a:pt x="159" y="551"/>
                  </a:cubicBezTo>
                  <a:cubicBezTo>
                    <a:pt x="159" y="551"/>
                    <a:pt x="159" y="551"/>
                    <a:pt x="159" y="551"/>
                  </a:cubicBezTo>
                  <a:cubicBezTo>
                    <a:pt x="291" y="627"/>
                    <a:pt x="291" y="627"/>
                    <a:pt x="291" y="627"/>
                  </a:cubicBezTo>
                  <a:cubicBezTo>
                    <a:pt x="422" y="551"/>
                    <a:pt x="422" y="551"/>
                    <a:pt x="422" y="551"/>
                  </a:cubicBezTo>
                  <a:cubicBezTo>
                    <a:pt x="422" y="551"/>
                    <a:pt x="422" y="551"/>
                    <a:pt x="422" y="551"/>
                  </a:cubicBezTo>
                  <a:cubicBezTo>
                    <a:pt x="517" y="503"/>
                    <a:pt x="582" y="405"/>
                    <a:pt x="582" y="291"/>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303" name="Google Shape;1303;p51"/>
          <p:cNvGrpSpPr/>
          <p:nvPr/>
        </p:nvGrpSpPr>
        <p:grpSpPr>
          <a:xfrm>
            <a:off x="4984527" y="2823424"/>
            <a:ext cx="445818" cy="423063"/>
            <a:chOff x="7000306" y="4442411"/>
            <a:chExt cx="720224" cy="683463"/>
          </a:xfrm>
        </p:grpSpPr>
        <p:sp>
          <p:nvSpPr>
            <p:cNvPr id="1304" name="Google Shape;1304;p51"/>
            <p:cNvSpPr/>
            <p:nvPr/>
          </p:nvSpPr>
          <p:spPr>
            <a:xfrm>
              <a:off x="7360523" y="4580400"/>
              <a:ext cx="360007" cy="280995"/>
            </a:xfrm>
            <a:custGeom>
              <a:rect b="b" l="l" r="r" t="t"/>
              <a:pathLst>
                <a:path extrusionOk="0" h="548" w="701">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05" name="Google Shape;1305;p51"/>
            <p:cNvSpPr/>
            <p:nvPr/>
          </p:nvSpPr>
          <p:spPr>
            <a:xfrm>
              <a:off x="7359894" y="4796791"/>
              <a:ext cx="281006" cy="329083"/>
            </a:xfrm>
            <a:custGeom>
              <a:rect b="b" l="l" r="r" t="t"/>
              <a:pathLst>
                <a:path extrusionOk="0" h="642" w="547">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06" name="Google Shape;1306;p51"/>
            <p:cNvSpPr/>
            <p:nvPr/>
          </p:nvSpPr>
          <p:spPr>
            <a:xfrm>
              <a:off x="7079935" y="4796791"/>
              <a:ext cx="281006" cy="329083"/>
            </a:xfrm>
            <a:custGeom>
              <a:rect b="b" l="l" r="r" t="t"/>
              <a:pathLst>
                <a:path extrusionOk="0" h="642" w="547">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07" name="Google Shape;1307;p51"/>
            <p:cNvSpPr/>
            <p:nvPr/>
          </p:nvSpPr>
          <p:spPr>
            <a:xfrm>
              <a:off x="7000306" y="4580400"/>
              <a:ext cx="360216" cy="280995"/>
            </a:xfrm>
            <a:custGeom>
              <a:rect b="b" l="l" r="r" t="t"/>
              <a:pathLst>
                <a:path extrusionOk="0" h="548" w="701">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08" name="Google Shape;1308;p51"/>
            <p:cNvSpPr/>
            <p:nvPr/>
          </p:nvSpPr>
          <p:spPr>
            <a:xfrm>
              <a:off x="7228925" y="4442411"/>
              <a:ext cx="262985" cy="354379"/>
            </a:xfrm>
            <a:custGeom>
              <a:rect b="b" l="l" r="r" t="t"/>
              <a:pathLst>
                <a:path extrusionOk="0" h="691" w="512">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309" name="Google Shape;1309;p51"/>
          <p:cNvGrpSpPr/>
          <p:nvPr/>
        </p:nvGrpSpPr>
        <p:grpSpPr>
          <a:xfrm>
            <a:off x="5625735" y="2821221"/>
            <a:ext cx="445779" cy="427468"/>
            <a:chOff x="8074325" y="4438852"/>
            <a:chExt cx="720160" cy="690579"/>
          </a:xfrm>
        </p:grpSpPr>
        <p:sp>
          <p:nvSpPr>
            <p:cNvPr id="1310" name="Google Shape;1310;p51"/>
            <p:cNvSpPr/>
            <p:nvPr/>
          </p:nvSpPr>
          <p:spPr>
            <a:xfrm>
              <a:off x="8177523" y="4784253"/>
              <a:ext cx="257327" cy="345178"/>
            </a:xfrm>
            <a:custGeom>
              <a:rect b="b" l="l" r="r" t="t"/>
              <a:pathLst>
                <a:path extrusionOk="0" h="539" w="402">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11" name="Google Shape;1311;p51"/>
            <p:cNvSpPr/>
            <p:nvPr/>
          </p:nvSpPr>
          <p:spPr>
            <a:xfrm>
              <a:off x="8434850" y="4438852"/>
              <a:ext cx="257327" cy="345401"/>
            </a:xfrm>
            <a:custGeom>
              <a:rect b="b" l="l" r="r" t="t"/>
              <a:pathLst>
                <a:path extrusionOk="0" h="539" w="402">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12" name="Google Shape;1312;p51"/>
            <p:cNvSpPr/>
            <p:nvPr/>
          </p:nvSpPr>
          <p:spPr>
            <a:xfrm>
              <a:off x="8434850" y="4663708"/>
              <a:ext cx="359635" cy="240202"/>
            </a:xfrm>
            <a:custGeom>
              <a:rect b="b" l="l" r="r" t="t"/>
              <a:pathLst>
                <a:path extrusionOk="0" h="375" w="562">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13" name="Google Shape;1313;p51"/>
            <p:cNvSpPr/>
            <p:nvPr/>
          </p:nvSpPr>
          <p:spPr>
            <a:xfrm>
              <a:off x="8434850" y="4784253"/>
              <a:ext cx="257327" cy="345178"/>
            </a:xfrm>
            <a:custGeom>
              <a:rect b="b" l="l" r="r" t="t"/>
              <a:pathLst>
                <a:path extrusionOk="0" h="539" w="402">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14" name="Google Shape;1314;p51"/>
            <p:cNvSpPr/>
            <p:nvPr/>
          </p:nvSpPr>
          <p:spPr>
            <a:xfrm>
              <a:off x="8074325" y="4663708"/>
              <a:ext cx="360524" cy="240202"/>
            </a:xfrm>
            <a:custGeom>
              <a:rect b="b" l="l" r="r" t="t"/>
              <a:pathLst>
                <a:path extrusionOk="0" h="375" w="563">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15" name="Google Shape;1315;p51"/>
            <p:cNvSpPr/>
            <p:nvPr/>
          </p:nvSpPr>
          <p:spPr>
            <a:xfrm>
              <a:off x="8177523" y="4438852"/>
              <a:ext cx="257327" cy="345401"/>
            </a:xfrm>
            <a:custGeom>
              <a:rect b="b" l="l" r="r" t="t"/>
              <a:pathLst>
                <a:path extrusionOk="0" h="539" w="402">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316" name="Google Shape;1316;p51"/>
          <p:cNvGrpSpPr/>
          <p:nvPr/>
        </p:nvGrpSpPr>
        <p:grpSpPr>
          <a:xfrm>
            <a:off x="6908080" y="2835170"/>
            <a:ext cx="445629" cy="399565"/>
            <a:chOff x="9878975" y="4425243"/>
            <a:chExt cx="719918" cy="645502"/>
          </a:xfrm>
        </p:grpSpPr>
        <p:sp>
          <p:nvSpPr>
            <p:cNvPr id="1317" name="Google Shape;1317;p51"/>
            <p:cNvSpPr/>
            <p:nvPr/>
          </p:nvSpPr>
          <p:spPr>
            <a:xfrm>
              <a:off x="10225338" y="4708710"/>
              <a:ext cx="373555" cy="362034"/>
            </a:xfrm>
            <a:custGeom>
              <a:rect b="b" l="l" r="r" t="t"/>
              <a:pathLst>
                <a:path extrusionOk="0" h="614" w="635">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8" name="Google Shape;1318;p51"/>
            <p:cNvSpPr/>
            <p:nvPr/>
          </p:nvSpPr>
          <p:spPr>
            <a:xfrm>
              <a:off x="10067759" y="4425243"/>
              <a:ext cx="361073" cy="361365"/>
            </a:xfrm>
            <a:custGeom>
              <a:rect b="b" l="l" r="r" t="t"/>
              <a:pathLst>
                <a:path extrusionOk="0" h="613" w="614">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9" name="Google Shape;1319;p51"/>
            <p:cNvSpPr/>
            <p:nvPr/>
          </p:nvSpPr>
          <p:spPr>
            <a:xfrm>
              <a:off x="9878975" y="4708710"/>
              <a:ext cx="359959" cy="362034"/>
            </a:xfrm>
            <a:custGeom>
              <a:rect b="b" l="l" r="r" t="t"/>
              <a:pathLst>
                <a:path extrusionOk="0" h="614" w="612">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20" name="Google Shape;1320;p51"/>
          <p:cNvGrpSpPr/>
          <p:nvPr/>
        </p:nvGrpSpPr>
        <p:grpSpPr>
          <a:xfrm>
            <a:off x="7549097" y="2823971"/>
            <a:ext cx="445785" cy="421964"/>
            <a:chOff x="10914544" y="4407150"/>
            <a:chExt cx="720170" cy="681687"/>
          </a:xfrm>
        </p:grpSpPr>
        <p:sp>
          <p:nvSpPr>
            <p:cNvPr id="1321" name="Google Shape;1321;p51"/>
            <p:cNvSpPr/>
            <p:nvPr/>
          </p:nvSpPr>
          <p:spPr>
            <a:xfrm>
              <a:off x="10914544" y="4407150"/>
              <a:ext cx="349099" cy="392923"/>
            </a:xfrm>
            <a:custGeom>
              <a:rect b="b" l="l" r="r" t="t"/>
              <a:pathLst>
                <a:path extrusionOk="0" h="712" w="632">
                  <a:moveTo>
                    <a:pt x="138" y="607"/>
                  </a:moveTo>
                  <a:cubicBezTo>
                    <a:pt x="0" y="469"/>
                    <a:pt x="0" y="243"/>
                    <a:pt x="138" y="104"/>
                  </a:cubicBezTo>
                  <a:cubicBezTo>
                    <a:pt x="206" y="37"/>
                    <a:pt x="295" y="0"/>
                    <a:pt x="390" y="0"/>
                  </a:cubicBezTo>
                  <a:cubicBezTo>
                    <a:pt x="480" y="0"/>
                    <a:pt x="566" y="33"/>
                    <a:pt x="632" y="94"/>
                  </a:cubicBezTo>
                  <a:cubicBezTo>
                    <a:pt x="565" y="166"/>
                    <a:pt x="529" y="258"/>
                    <a:pt x="529" y="356"/>
                  </a:cubicBezTo>
                  <a:cubicBezTo>
                    <a:pt x="529" y="454"/>
                    <a:pt x="565" y="546"/>
                    <a:pt x="632" y="617"/>
                  </a:cubicBezTo>
                  <a:cubicBezTo>
                    <a:pt x="566" y="678"/>
                    <a:pt x="480" y="712"/>
                    <a:pt x="390" y="712"/>
                  </a:cubicBezTo>
                  <a:cubicBezTo>
                    <a:pt x="295" y="712"/>
                    <a:pt x="206" y="675"/>
                    <a:pt x="138" y="607"/>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2" name="Google Shape;1322;p51"/>
            <p:cNvSpPr/>
            <p:nvPr/>
          </p:nvSpPr>
          <p:spPr>
            <a:xfrm>
              <a:off x="10933187" y="4759296"/>
              <a:ext cx="393264" cy="329541"/>
            </a:xfrm>
            <a:custGeom>
              <a:rect b="b" l="l" r="r" t="t"/>
              <a:pathLst>
                <a:path extrusionOk="0" h="597" w="712">
                  <a:moveTo>
                    <a:pt x="356" y="102"/>
                  </a:moveTo>
                  <a:cubicBezTo>
                    <a:pt x="454" y="102"/>
                    <a:pt x="546" y="66"/>
                    <a:pt x="618" y="0"/>
                  </a:cubicBezTo>
                  <a:cubicBezTo>
                    <a:pt x="679" y="66"/>
                    <a:pt x="712" y="151"/>
                    <a:pt x="712" y="241"/>
                  </a:cubicBezTo>
                  <a:cubicBezTo>
                    <a:pt x="712" y="337"/>
                    <a:pt x="675" y="426"/>
                    <a:pt x="608" y="493"/>
                  </a:cubicBezTo>
                  <a:cubicBezTo>
                    <a:pt x="541" y="560"/>
                    <a:pt x="451" y="597"/>
                    <a:pt x="356" y="597"/>
                  </a:cubicBezTo>
                  <a:cubicBezTo>
                    <a:pt x="261" y="597"/>
                    <a:pt x="172" y="560"/>
                    <a:pt x="104" y="493"/>
                  </a:cubicBezTo>
                  <a:cubicBezTo>
                    <a:pt x="37" y="426"/>
                    <a:pt x="0" y="337"/>
                    <a:pt x="0" y="241"/>
                  </a:cubicBezTo>
                  <a:cubicBezTo>
                    <a:pt x="0" y="151"/>
                    <a:pt x="34" y="66"/>
                    <a:pt x="95" y="0"/>
                  </a:cubicBezTo>
                  <a:cubicBezTo>
                    <a:pt x="166" y="66"/>
                    <a:pt x="258" y="102"/>
                    <a:pt x="356" y="10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3" name="Google Shape;1323;p51"/>
            <p:cNvSpPr/>
            <p:nvPr/>
          </p:nvSpPr>
          <p:spPr>
            <a:xfrm>
              <a:off x="11285615" y="4696357"/>
              <a:ext cx="330458" cy="392479"/>
            </a:xfrm>
            <a:custGeom>
              <a:rect b="b" l="l" r="r" t="t"/>
              <a:pathLst>
                <a:path extrusionOk="0" h="711" w="598">
                  <a:moveTo>
                    <a:pt x="493" y="607"/>
                  </a:moveTo>
                  <a:cubicBezTo>
                    <a:pt x="426" y="674"/>
                    <a:pt x="337" y="711"/>
                    <a:pt x="242" y="711"/>
                  </a:cubicBezTo>
                  <a:cubicBezTo>
                    <a:pt x="152" y="711"/>
                    <a:pt x="66" y="678"/>
                    <a:pt x="0" y="617"/>
                  </a:cubicBezTo>
                  <a:cubicBezTo>
                    <a:pt x="67" y="546"/>
                    <a:pt x="103" y="453"/>
                    <a:pt x="103" y="355"/>
                  </a:cubicBezTo>
                  <a:cubicBezTo>
                    <a:pt x="103" y="258"/>
                    <a:pt x="67" y="165"/>
                    <a:pt x="0" y="94"/>
                  </a:cubicBezTo>
                  <a:cubicBezTo>
                    <a:pt x="66" y="33"/>
                    <a:pt x="152" y="0"/>
                    <a:pt x="242" y="0"/>
                  </a:cubicBezTo>
                  <a:cubicBezTo>
                    <a:pt x="337" y="0"/>
                    <a:pt x="426" y="37"/>
                    <a:pt x="493" y="104"/>
                  </a:cubicBezTo>
                  <a:cubicBezTo>
                    <a:pt x="561" y="171"/>
                    <a:pt x="598" y="260"/>
                    <a:pt x="598" y="355"/>
                  </a:cubicBezTo>
                  <a:cubicBezTo>
                    <a:pt x="598" y="451"/>
                    <a:pt x="561" y="540"/>
                    <a:pt x="493" y="60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4" name="Google Shape;1324;p51"/>
            <p:cNvSpPr/>
            <p:nvPr/>
          </p:nvSpPr>
          <p:spPr>
            <a:xfrm>
              <a:off x="11222808" y="4407150"/>
              <a:ext cx="411906" cy="329541"/>
            </a:xfrm>
            <a:custGeom>
              <a:rect b="b" l="l" r="r" t="t"/>
              <a:pathLst>
                <a:path extrusionOk="0" h="597" w="746">
                  <a:moveTo>
                    <a:pt x="356" y="0"/>
                  </a:moveTo>
                  <a:cubicBezTo>
                    <a:pt x="451" y="0"/>
                    <a:pt x="540" y="37"/>
                    <a:pt x="607" y="104"/>
                  </a:cubicBezTo>
                  <a:cubicBezTo>
                    <a:pt x="743" y="240"/>
                    <a:pt x="746" y="458"/>
                    <a:pt x="617" y="597"/>
                  </a:cubicBezTo>
                  <a:cubicBezTo>
                    <a:pt x="546" y="531"/>
                    <a:pt x="454" y="495"/>
                    <a:pt x="356" y="495"/>
                  </a:cubicBezTo>
                  <a:cubicBezTo>
                    <a:pt x="258" y="495"/>
                    <a:pt x="166" y="531"/>
                    <a:pt x="94" y="597"/>
                  </a:cubicBezTo>
                  <a:cubicBezTo>
                    <a:pt x="33" y="531"/>
                    <a:pt x="0" y="446"/>
                    <a:pt x="0" y="356"/>
                  </a:cubicBezTo>
                  <a:cubicBezTo>
                    <a:pt x="0" y="261"/>
                    <a:pt x="37" y="171"/>
                    <a:pt x="104" y="104"/>
                  </a:cubicBezTo>
                  <a:cubicBezTo>
                    <a:pt x="171" y="37"/>
                    <a:pt x="261" y="0"/>
                    <a:pt x="356"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25" name="Google Shape;1325;p51"/>
          <p:cNvGrpSpPr/>
          <p:nvPr/>
        </p:nvGrpSpPr>
        <p:grpSpPr>
          <a:xfrm>
            <a:off x="6266887" y="2832085"/>
            <a:ext cx="445805" cy="405735"/>
            <a:chOff x="8843122" y="4420259"/>
            <a:chExt cx="720202" cy="655469"/>
          </a:xfrm>
        </p:grpSpPr>
        <p:sp>
          <p:nvSpPr>
            <p:cNvPr id="1326" name="Google Shape;1326;p51"/>
            <p:cNvSpPr/>
            <p:nvPr/>
          </p:nvSpPr>
          <p:spPr>
            <a:xfrm>
              <a:off x="8843122" y="4664371"/>
              <a:ext cx="351295" cy="411356"/>
            </a:xfrm>
            <a:custGeom>
              <a:rect b="b" l="l" r="r" t="t"/>
              <a:pathLst>
                <a:path extrusionOk="0" h="618" w="53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7" name="Google Shape;1327;p51"/>
            <p:cNvSpPr/>
            <p:nvPr/>
          </p:nvSpPr>
          <p:spPr>
            <a:xfrm>
              <a:off x="9232824" y="4664371"/>
              <a:ext cx="330500" cy="411356"/>
            </a:xfrm>
            <a:custGeom>
              <a:rect b="b" l="l" r="r" t="t"/>
              <a:pathLst>
                <a:path extrusionOk="0" h="618" w="499">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8" name="Google Shape;1328;p51"/>
            <p:cNvSpPr/>
            <p:nvPr/>
          </p:nvSpPr>
          <p:spPr>
            <a:xfrm>
              <a:off x="9108305" y="4859367"/>
              <a:ext cx="210630" cy="182470"/>
            </a:xfrm>
            <a:custGeom>
              <a:rect b="b" l="l" r="r" t="t"/>
              <a:pathLst>
                <a:path extrusionOk="0" h="274" w="318">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9" name="Google Shape;1329;p51"/>
            <p:cNvSpPr/>
            <p:nvPr/>
          </p:nvSpPr>
          <p:spPr>
            <a:xfrm>
              <a:off x="8990881" y="4420259"/>
              <a:ext cx="445234" cy="224220"/>
            </a:xfrm>
            <a:custGeom>
              <a:rect b="b" l="l" r="r" t="t"/>
              <a:pathLst>
                <a:path extrusionOk="0" h="337" w="672">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0" name="Google Shape;1330;p51"/>
            <p:cNvSpPr/>
            <p:nvPr/>
          </p:nvSpPr>
          <p:spPr>
            <a:xfrm>
              <a:off x="8988924" y="4625814"/>
              <a:ext cx="207939" cy="207766"/>
            </a:xfrm>
            <a:custGeom>
              <a:rect b="b" l="l" r="r" t="t"/>
              <a:pathLst>
                <a:path extrusionOk="0" h="312" w="314">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1" name="Google Shape;1331;p51"/>
            <p:cNvSpPr/>
            <p:nvPr/>
          </p:nvSpPr>
          <p:spPr>
            <a:xfrm>
              <a:off x="9232824" y="4627288"/>
              <a:ext cx="203291" cy="203591"/>
            </a:xfrm>
            <a:custGeom>
              <a:rect b="b" l="l" r="r" t="t"/>
              <a:pathLst>
                <a:path extrusionOk="0" h="306" w="307">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32" name="Google Shape;1332;p51"/>
          <p:cNvGrpSpPr/>
          <p:nvPr/>
        </p:nvGrpSpPr>
        <p:grpSpPr>
          <a:xfrm>
            <a:off x="3069757" y="2130647"/>
            <a:ext cx="445812" cy="394518"/>
            <a:chOff x="1510757" y="3225422"/>
            <a:chExt cx="720214" cy="637347"/>
          </a:xfrm>
        </p:grpSpPr>
        <p:sp>
          <p:nvSpPr>
            <p:cNvPr id="1333" name="Google Shape;1333;p51"/>
            <p:cNvSpPr/>
            <p:nvPr/>
          </p:nvSpPr>
          <p:spPr>
            <a:xfrm>
              <a:off x="1774546" y="3475620"/>
              <a:ext cx="261417" cy="238347"/>
            </a:xfrm>
            <a:custGeom>
              <a:rect b="b" l="l" r="r" t="t"/>
              <a:pathLst>
                <a:path extrusionOk="0" h="351" w="385">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4" name="Google Shape;1334;p51"/>
            <p:cNvSpPr/>
            <p:nvPr/>
          </p:nvSpPr>
          <p:spPr>
            <a:xfrm>
              <a:off x="2000650" y="3426634"/>
              <a:ext cx="230321" cy="296287"/>
            </a:xfrm>
            <a:custGeom>
              <a:rect b="b" l="l" r="r" t="t"/>
              <a:pathLst>
                <a:path extrusionOk="0" h="436" w="339">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5" name="Google Shape;1335;p51"/>
            <p:cNvSpPr/>
            <p:nvPr/>
          </p:nvSpPr>
          <p:spPr>
            <a:xfrm>
              <a:off x="1774546" y="3225422"/>
              <a:ext cx="211874" cy="236503"/>
            </a:xfrm>
            <a:custGeom>
              <a:rect b="b" l="l" r="r" t="t"/>
              <a:pathLst>
                <a:path extrusionOk="0" h="348" w="312">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6" name="Google Shape;1336;p51"/>
            <p:cNvSpPr/>
            <p:nvPr/>
          </p:nvSpPr>
          <p:spPr>
            <a:xfrm>
              <a:off x="1951107" y="3243857"/>
              <a:ext cx="274329" cy="218067"/>
            </a:xfrm>
            <a:custGeom>
              <a:rect b="b" l="l" r="r" t="t"/>
              <a:pathLst>
                <a:path extrusionOk="0" h="321" w="404">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7" name="Google Shape;1337;p51"/>
            <p:cNvSpPr/>
            <p:nvPr/>
          </p:nvSpPr>
          <p:spPr>
            <a:xfrm>
              <a:off x="1858610" y="3710542"/>
              <a:ext cx="173926" cy="152226"/>
            </a:xfrm>
            <a:custGeom>
              <a:rect b="b" l="l" r="r" t="t"/>
              <a:pathLst>
                <a:path extrusionOk="0" h="224" w="256">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8" name="Google Shape;1338;p51"/>
            <p:cNvSpPr/>
            <p:nvPr/>
          </p:nvSpPr>
          <p:spPr>
            <a:xfrm>
              <a:off x="1521825" y="3426634"/>
              <a:ext cx="288560" cy="234396"/>
            </a:xfrm>
            <a:custGeom>
              <a:rect b="b" l="l" r="r" t="t"/>
              <a:pathLst>
                <a:path extrusionOk="0" h="345" w="425">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9" name="Google Shape;1339;p51"/>
            <p:cNvSpPr/>
            <p:nvPr/>
          </p:nvSpPr>
          <p:spPr>
            <a:xfrm>
              <a:off x="1510757" y="3234903"/>
              <a:ext cx="299628" cy="227021"/>
            </a:xfrm>
            <a:custGeom>
              <a:rect b="b" l="l" r="r" t="t"/>
              <a:pathLst>
                <a:path extrusionOk="0" h="334" w="441">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40" name="Google Shape;1340;p51"/>
          <p:cNvGrpSpPr/>
          <p:nvPr/>
        </p:nvGrpSpPr>
        <p:grpSpPr>
          <a:xfrm>
            <a:off x="3761148" y="2148167"/>
            <a:ext cx="445767" cy="359478"/>
            <a:chOff x="2595501" y="3253725"/>
            <a:chExt cx="720141" cy="580739"/>
          </a:xfrm>
        </p:grpSpPr>
        <p:sp>
          <p:nvSpPr>
            <p:cNvPr id="1341" name="Google Shape;1341;p51"/>
            <p:cNvSpPr/>
            <p:nvPr/>
          </p:nvSpPr>
          <p:spPr>
            <a:xfrm>
              <a:off x="2595501" y="3269807"/>
              <a:ext cx="416349" cy="273171"/>
            </a:xfrm>
            <a:custGeom>
              <a:rect b="b" l="l" r="r" t="t"/>
              <a:pathLst>
                <a:path extrusionOk="0" h="472" w="722">
                  <a:moveTo>
                    <a:pt x="250" y="429"/>
                  </a:moveTo>
                  <a:cubicBezTo>
                    <a:pt x="250" y="413"/>
                    <a:pt x="258" y="398"/>
                    <a:pt x="270" y="388"/>
                  </a:cubicBezTo>
                  <a:cubicBezTo>
                    <a:pt x="289" y="372"/>
                    <a:pt x="315" y="364"/>
                    <a:pt x="344" y="365"/>
                  </a:cubicBezTo>
                  <a:cubicBezTo>
                    <a:pt x="373" y="364"/>
                    <a:pt x="399" y="372"/>
                    <a:pt x="418" y="388"/>
                  </a:cubicBezTo>
                  <a:cubicBezTo>
                    <a:pt x="431" y="398"/>
                    <a:pt x="438" y="413"/>
                    <a:pt x="438" y="429"/>
                  </a:cubicBezTo>
                  <a:cubicBezTo>
                    <a:pt x="438" y="446"/>
                    <a:pt x="430" y="461"/>
                    <a:pt x="417" y="472"/>
                  </a:cubicBezTo>
                  <a:cubicBezTo>
                    <a:pt x="598" y="472"/>
                    <a:pt x="598" y="472"/>
                    <a:pt x="598" y="472"/>
                  </a:cubicBezTo>
                  <a:cubicBezTo>
                    <a:pt x="606" y="472"/>
                    <a:pt x="613" y="465"/>
                    <a:pt x="613" y="457"/>
                  </a:cubicBezTo>
                  <a:cubicBezTo>
                    <a:pt x="613" y="457"/>
                    <a:pt x="613" y="457"/>
                    <a:pt x="613" y="457"/>
                  </a:cubicBezTo>
                  <a:cubicBezTo>
                    <a:pt x="613" y="457"/>
                    <a:pt x="613" y="457"/>
                    <a:pt x="613" y="457"/>
                  </a:cubicBezTo>
                  <a:cubicBezTo>
                    <a:pt x="613" y="320"/>
                    <a:pt x="613" y="320"/>
                    <a:pt x="613" y="320"/>
                  </a:cubicBezTo>
                  <a:cubicBezTo>
                    <a:pt x="615" y="315"/>
                    <a:pt x="619" y="310"/>
                    <a:pt x="624" y="310"/>
                  </a:cubicBezTo>
                  <a:cubicBezTo>
                    <a:pt x="635" y="310"/>
                    <a:pt x="645" y="310"/>
                    <a:pt x="651" y="319"/>
                  </a:cubicBezTo>
                  <a:cubicBezTo>
                    <a:pt x="655" y="325"/>
                    <a:pt x="657" y="331"/>
                    <a:pt x="661" y="336"/>
                  </a:cubicBezTo>
                  <a:cubicBezTo>
                    <a:pt x="671" y="353"/>
                    <a:pt x="693" y="355"/>
                    <a:pt x="705" y="340"/>
                  </a:cubicBezTo>
                  <a:cubicBezTo>
                    <a:pt x="718" y="325"/>
                    <a:pt x="722" y="303"/>
                    <a:pt x="722" y="283"/>
                  </a:cubicBezTo>
                  <a:cubicBezTo>
                    <a:pt x="722" y="263"/>
                    <a:pt x="718" y="242"/>
                    <a:pt x="705" y="227"/>
                  </a:cubicBezTo>
                  <a:cubicBezTo>
                    <a:pt x="693" y="211"/>
                    <a:pt x="671" y="213"/>
                    <a:pt x="661" y="230"/>
                  </a:cubicBezTo>
                  <a:cubicBezTo>
                    <a:pt x="657" y="235"/>
                    <a:pt x="655" y="241"/>
                    <a:pt x="651" y="247"/>
                  </a:cubicBezTo>
                  <a:cubicBezTo>
                    <a:pt x="645" y="256"/>
                    <a:pt x="635" y="256"/>
                    <a:pt x="624" y="256"/>
                  </a:cubicBezTo>
                  <a:cubicBezTo>
                    <a:pt x="619" y="256"/>
                    <a:pt x="615" y="251"/>
                    <a:pt x="613" y="247"/>
                  </a:cubicBezTo>
                  <a:cubicBezTo>
                    <a:pt x="613" y="104"/>
                    <a:pt x="613" y="104"/>
                    <a:pt x="613" y="104"/>
                  </a:cubicBezTo>
                  <a:cubicBezTo>
                    <a:pt x="613" y="96"/>
                    <a:pt x="609" y="89"/>
                    <a:pt x="602" y="85"/>
                  </a:cubicBezTo>
                  <a:cubicBezTo>
                    <a:pt x="600" y="84"/>
                    <a:pt x="598" y="82"/>
                    <a:pt x="595" y="81"/>
                  </a:cubicBezTo>
                  <a:cubicBezTo>
                    <a:pt x="520" y="29"/>
                    <a:pt x="437" y="0"/>
                    <a:pt x="345" y="0"/>
                  </a:cubicBezTo>
                  <a:cubicBezTo>
                    <a:pt x="147" y="9"/>
                    <a:pt x="0" y="128"/>
                    <a:pt x="25" y="345"/>
                  </a:cubicBezTo>
                  <a:cubicBezTo>
                    <a:pt x="29" y="385"/>
                    <a:pt x="37" y="424"/>
                    <a:pt x="49" y="461"/>
                  </a:cubicBezTo>
                  <a:cubicBezTo>
                    <a:pt x="52" y="467"/>
                    <a:pt x="57" y="472"/>
                    <a:pt x="64" y="472"/>
                  </a:cubicBezTo>
                  <a:cubicBezTo>
                    <a:pt x="271" y="472"/>
                    <a:pt x="271" y="472"/>
                    <a:pt x="271" y="472"/>
                  </a:cubicBezTo>
                  <a:cubicBezTo>
                    <a:pt x="258" y="461"/>
                    <a:pt x="250" y="446"/>
                    <a:pt x="250" y="42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2" name="Google Shape;1342;p51"/>
            <p:cNvSpPr/>
            <p:nvPr/>
          </p:nvSpPr>
          <p:spPr>
            <a:xfrm>
              <a:off x="2903528" y="3560177"/>
              <a:ext cx="374670" cy="273617"/>
            </a:xfrm>
            <a:custGeom>
              <a:rect b="b" l="l" r="r" t="t"/>
              <a:pathLst>
                <a:path extrusionOk="0" h="473" w="650">
                  <a:moveTo>
                    <a:pt x="455" y="42"/>
                  </a:moveTo>
                  <a:cubicBezTo>
                    <a:pt x="455" y="58"/>
                    <a:pt x="448" y="74"/>
                    <a:pt x="435" y="84"/>
                  </a:cubicBezTo>
                  <a:cubicBezTo>
                    <a:pt x="417" y="100"/>
                    <a:pt x="391" y="108"/>
                    <a:pt x="361" y="107"/>
                  </a:cubicBezTo>
                  <a:cubicBezTo>
                    <a:pt x="332" y="108"/>
                    <a:pt x="306" y="100"/>
                    <a:pt x="288" y="84"/>
                  </a:cubicBezTo>
                  <a:cubicBezTo>
                    <a:pt x="275" y="74"/>
                    <a:pt x="268" y="58"/>
                    <a:pt x="268" y="42"/>
                  </a:cubicBezTo>
                  <a:cubicBezTo>
                    <a:pt x="268" y="26"/>
                    <a:pt x="275" y="11"/>
                    <a:pt x="289" y="0"/>
                  </a:cubicBezTo>
                  <a:cubicBezTo>
                    <a:pt x="124" y="0"/>
                    <a:pt x="124" y="0"/>
                    <a:pt x="124" y="0"/>
                  </a:cubicBezTo>
                  <a:cubicBezTo>
                    <a:pt x="116" y="0"/>
                    <a:pt x="109" y="7"/>
                    <a:pt x="109" y="15"/>
                  </a:cubicBezTo>
                  <a:cubicBezTo>
                    <a:pt x="109" y="181"/>
                    <a:pt x="109" y="181"/>
                    <a:pt x="109" y="181"/>
                  </a:cubicBezTo>
                  <a:cubicBezTo>
                    <a:pt x="107" y="186"/>
                    <a:pt x="104" y="190"/>
                    <a:pt x="98" y="191"/>
                  </a:cubicBezTo>
                  <a:cubicBezTo>
                    <a:pt x="88" y="191"/>
                    <a:pt x="78" y="191"/>
                    <a:pt x="71" y="181"/>
                  </a:cubicBezTo>
                  <a:cubicBezTo>
                    <a:pt x="68" y="176"/>
                    <a:pt x="65" y="170"/>
                    <a:pt x="62" y="164"/>
                  </a:cubicBezTo>
                  <a:cubicBezTo>
                    <a:pt x="51" y="148"/>
                    <a:pt x="30" y="146"/>
                    <a:pt x="17" y="161"/>
                  </a:cubicBezTo>
                  <a:cubicBezTo>
                    <a:pt x="5" y="176"/>
                    <a:pt x="0" y="198"/>
                    <a:pt x="1" y="218"/>
                  </a:cubicBezTo>
                  <a:cubicBezTo>
                    <a:pt x="0" y="238"/>
                    <a:pt x="5" y="259"/>
                    <a:pt x="17" y="274"/>
                  </a:cubicBezTo>
                  <a:cubicBezTo>
                    <a:pt x="30" y="289"/>
                    <a:pt x="51" y="288"/>
                    <a:pt x="62" y="271"/>
                  </a:cubicBezTo>
                  <a:cubicBezTo>
                    <a:pt x="65" y="265"/>
                    <a:pt x="68" y="259"/>
                    <a:pt x="71" y="254"/>
                  </a:cubicBezTo>
                  <a:cubicBezTo>
                    <a:pt x="78" y="244"/>
                    <a:pt x="88" y="244"/>
                    <a:pt x="98" y="245"/>
                  </a:cubicBezTo>
                  <a:cubicBezTo>
                    <a:pt x="104" y="245"/>
                    <a:pt x="107" y="250"/>
                    <a:pt x="109" y="254"/>
                  </a:cubicBezTo>
                  <a:cubicBezTo>
                    <a:pt x="109" y="457"/>
                    <a:pt x="109" y="457"/>
                    <a:pt x="109" y="457"/>
                  </a:cubicBezTo>
                  <a:cubicBezTo>
                    <a:pt x="109" y="466"/>
                    <a:pt x="118" y="473"/>
                    <a:pt x="127" y="470"/>
                  </a:cubicBezTo>
                  <a:cubicBezTo>
                    <a:pt x="132" y="468"/>
                    <a:pt x="138" y="466"/>
                    <a:pt x="143" y="464"/>
                  </a:cubicBezTo>
                  <a:cubicBezTo>
                    <a:pt x="264" y="406"/>
                    <a:pt x="377" y="334"/>
                    <a:pt x="477" y="243"/>
                  </a:cubicBezTo>
                  <a:cubicBezTo>
                    <a:pt x="549" y="178"/>
                    <a:pt x="607" y="105"/>
                    <a:pt x="646" y="21"/>
                  </a:cubicBezTo>
                  <a:cubicBezTo>
                    <a:pt x="650" y="11"/>
                    <a:pt x="643" y="0"/>
                    <a:pt x="632" y="0"/>
                  </a:cubicBezTo>
                  <a:cubicBezTo>
                    <a:pt x="434" y="0"/>
                    <a:pt x="434" y="0"/>
                    <a:pt x="434" y="0"/>
                  </a:cubicBezTo>
                  <a:cubicBezTo>
                    <a:pt x="448" y="11"/>
                    <a:pt x="455" y="26"/>
                    <a:pt x="455" y="4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3" name="Google Shape;1343;p51"/>
            <p:cNvSpPr/>
            <p:nvPr/>
          </p:nvSpPr>
          <p:spPr>
            <a:xfrm>
              <a:off x="2635397" y="3497189"/>
              <a:ext cx="313600" cy="337276"/>
            </a:xfrm>
            <a:custGeom>
              <a:rect b="b" l="l" r="r" t="t"/>
              <a:pathLst>
                <a:path extrusionOk="0" h="583" w="544">
                  <a:moveTo>
                    <a:pt x="502" y="420"/>
                  </a:moveTo>
                  <a:cubicBezTo>
                    <a:pt x="486" y="420"/>
                    <a:pt x="471" y="413"/>
                    <a:pt x="460" y="400"/>
                  </a:cubicBezTo>
                  <a:cubicBezTo>
                    <a:pt x="445" y="382"/>
                    <a:pt x="436" y="356"/>
                    <a:pt x="437" y="327"/>
                  </a:cubicBezTo>
                  <a:cubicBezTo>
                    <a:pt x="436" y="298"/>
                    <a:pt x="445" y="271"/>
                    <a:pt x="460" y="253"/>
                  </a:cubicBezTo>
                  <a:cubicBezTo>
                    <a:pt x="471" y="240"/>
                    <a:pt x="486" y="233"/>
                    <a:pt x="502" y="233"/>
                  </a:cubicBezTo>
                  <a:cubicBezTo>
                    <a:pt x="518" y="233"/>
                    <a:pt x="534" y="241"/>
                    <a:pt x="544" y="254"/>
                  </a:cubicBezTo>
                  <a:cubicBezTo>
                    <a:pt x="544" y="124"/>
                    <a:pt x="544" y="124"/>
                    <a:pt x="544" y="124"/>
                  </a:cubicBezTo>
                  <a:cubicBezTo>
                    <a:pt x="544" y="116"/>
                    <a:pt x="537" y="109"/>
                    <a:pt x="529" y="109"/>
                  </a:cubicBezTo>
                  <a:cubicBezTo>
                    <a:pt x="312" y="109"/>
                    <a:pt x="312" y="109"/>
                    <a:pt x="312" y="109"/>
                  </a:cubicBezTo>
                  <a:cubicBezTo>
                    <a:pt x="307" y="107"/>
                    <a:pt x="302" y="103"/>
                    <a:pt x="302" y="98"/>
                  </a:cubicBezTo>
                  <a:cubicBezTo>
                    <a:pt x="302" y="87"/>
                    <a:pt x="302" y="78"/>
                    <a:pt x="311" y="71"/>
                  </a:cubicBezTo>
                  <a:cubicBezTo>
                    <a:pt x="317" y="67"/>
                    <a:pt x="323" y="65"/>
                    <a:pt x="328" y="61"/>
                  </a:cubicBezTo>
                  <a:cubicBezTo>
                    <a:pt x="345" y="51"/>
                    <a:pt x="347" y="30"/>
                    <a:pt x="332" y="17"/>
                  </a:cubicBezTo>
                  <a:cubicBezTo>
                    <a:pt x="317" y="5"/>
                    <a:pt x="295" y="0"/>
                    <a:pt x="275" y="0"/>
                  </a:cubicBezTo>
                  <a:cubicBezTo>
                    <a:pt x="255" y="0"/>
                    <a:pt x="234" y="5"/>
                    <a:pt x="219" y="17"/>
                  </a:cubicBezTo>
                  <a:cubicBezTo>
                    <a:pt x="203" y="30"/>
                    <a:pt x="205" y="51"/>
                    <a:pt x="222" y="61"/>
                  </a:cubicBezTo>
                  <a:cubicBezTo>
                    <a:pt x="227" y="65"/>
                    <a:pt x="233" y="67"/>
                    <a:pt x="239" y="71"/>
                  </a:cubicBezTo>
                  <a:cubicBezTo>
                    <a:pt x="248" y="78"/>
                    <a:pt x="248" y="87"/>
                    <a:pt x="248" y="98"/>
                  </a:cubicBezTo>
                  <a:cubicBezTo>
                    <a:pt x="248" y="103"/>
                    <a:pt x="243" y="107"/>
                    <a:pt x="239" y="109"/>
                  </a:cubicBezTo>
                  <a:cubicBezTo>
                    <a:pt x="19" y="109"/>
                    <a:pt x="19" y="109"/>
                    <a:pt x="19" y="109"/>
                  </a:cubicBezTo>
                  <a:cubicBezTo>
                    <a:pt x="8" y="109"/>
                    <a:pt x="0" y="120"/>
                    <a:pt x="5" y="130"/>
                  </a:cubicBezTo>
                  <a:cubicBezTo>
                    <a:pt x="18" y="157"/>
                    <a:pt x="32" y="183"/>
                    <a:pt x="50" y="208"/>
                  </a:cubicBezTo>
                  <a:cubicBezTo>
                    <a:pt x="170" y="381"/>
                    <a:pt x="338" y="493"/>
                    <a:pt x="525" y="579"/>
                  </a:cubicBezTo>
                  <a:cubicBezTo>
                    <a:pt x="525" y="579"/>
                    <a:pt x="525" y="579"/>
                    <a:pt x="525" y="579"/>
                  </a:cubicBezTo>
                  <a:cubicBezTo>
                    <a:pt x="534" y="583"/>
                    <a:pt x="544" y="576"/>
                    <a:pt x="544" y="567"/>
                  </a:cubicBezTo>
                  <a:cubicBezTo>
                    <a:pt x="544" y="399"/>
                    <a:pt x="544" y="399"/>
                    <a:pt x="544" y="399"/>
                  </a:cubicBezTo>
                  <a:cubicBezTo>
                    <a:pt x="534" y="413"/>
                    <a:pt x="518" y="420"/>
                    <a:pt x="502" y="42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4" name="Google Shape;1344;p51"/>
            <p:cNvSpPr/>
            <p:nvPr/>
          </p:nvSpPr>
          <p:spPr>
            <a:xfrm>
              <a:off x="2966382" y="3253725"/>
              <a:ext cx="349261" cy="352241"/>
            </a:xfrm>
            <a:custGeom>
              <a:rect b="b" l="l" r="r" t="t"/>
              <a:pathLst>
                <a:path extrusionOk="0" h="609" w="606">
                  <a:moveTo>
                    <a:pt x="397" y="49"/>
                  </a:moveTo>
                  <a:cubicBezTo>
                    <a:pt x="262" y="0"/>
                    <a:pt x="137" y="39"/>
                    <a:pt x="19" y="109"/>
                  </a:cubicBezTo>
                  <a:cubicBezTo>
                    <a:pt x="17" y="110"/>
                    <a:pt x="15" y="111"/>
                    <a:pt x="13" y="112"/>
                  </a:cubicBezTo>
                  <a:cubicBezTo>
                    <a:pt x="5" y="116"/>
                    <a:pt x="0" y="124"/>
                    <a:pt x="0" y="132"/>
                  </a:cubicBezTo>
                  <a:cubicBezTo>
                    <a:pt x="0" y="238"/>
                    <a:pt x="0" y="238"/>
                    <a:pt x="0" y="238"/>
                  </a:cubicBezTo>
                  <a:cubicBezTo>
                    <a:pt x="11" y="225"/>
                    <a:pt x="26" y="217"/>
                    <a:pt x="43" y="217"/>
                  </a:cubicBezTo>
                  <a:cubicBezTo>
                    <a:pt x="59" y="217"/>
                    <a:pt x="74" y="225"/>
                    <a:pt x="85" y="237"/>
                  </a:cubicBezTo>
                  <a:cubicBezTo>
                    <a:pt x="100" y="256"/>
                    <a:pt x="108" y="282"/>
                    <a:pt x="108" y="311"/>
                  </a:cubicBezTo>
                  <a:cubicBezTo>
                    <a:pt x="108" y="340"/>
                    <a:pt x="100" y="366"/>
                    <a:pt x="85" y="385"/>
                  </a:cubicBezTo>
                  <a:cubicBezTo>
                    <a:pt x="74" y="398"/>
                    <a:pt x="59" y="405"/>
                    <a:pt x="43" y="405"/>
                  </a:cubicBezTo>
                  <a:cubicBezTo>
                    <a:pt x="26" y="405"/>
                    <a:pt x="11" y="397"/>
                    <a:pt x="0" y="384"/>
                  </a:cubicBezTo>
                  <a:cubicBezTo>
                    <a:pt x="0" y="485"/>
                    <a:pt x="0" y="485"/>
                    <a:pt x="0" y="485"/>
                  </a:cubicBezTo>
                  <a:cubicBezTo>
                    <a:pt x="0" y="493"/>
                    <a:pt x="7" y="500"/>
                    <a:pt x="15" y="500"/>
                  </a:cubicBezTo>
                  <a:cubicBezTo>
                    <a:pt x="216" y="500"/>
                    <a:pt x="216" y="500"/>
                    <a:pt x="216" y="500"/>
                  </a:cubicBezTo>
                  <a:cubicBezTo>
                    <a:pt x="221" y="502"/>
                    <a:pt x="225" y="505"/>
                    <a:pt x="225" y="511"/>
                  </a:cubicBezTo>
                  <a:cubicBezTo>
                    <a:pt x="226" y="521"/>
                    <a:pt x="226" y="531"/>
                    <a:pt x="216" y="538"/>
                  </a:cubicBezTo>
                  <a:cubicBezTo>
                    <a:pt x="211" y="541"/>
                    <a:pt x="205" y="544"/>
                    <a:pt x="199" y="547"/>
                  </a:cubicBezTo>
                  <a:cubicBezTo>
                    <a:pt x="183" y="558"/>
                    <a:pt x="181" y="579"/>
                    <a:pt x="196" y="592"/>
                  </a:cubicBezTo>
                  <a:cubicBezTo>
                    <a:pt x="211" y="604"/>
                    <a:pt x="233" y="609"/>
                    <a:pt x="252" y="609"/>
                  </a:cubicBezTo>
                  <a:cubicBezTo>
                    <a:pt x="272" y="609"/>
                    <a:pt x="294" y="604"/>
                    <a:pt x="309" y="592"/>
                  </a:cubicBezTo>
                  <a:cubicBezTo>
                    <a:pt x="324" y="579"/>
                    <a:pt x="322" y="558"/>
                    <a:pt x="306" y="547"/>
                  </a:cubicBezTo>
                  <a:cubicBezTo>
                    <a:pt x="300" y="544"/>
                    <a:pt x="294" y="541"/>
                    <a:pt x="289" y="538"/>
                  </a:cubicBezTo>
                  <a:cubicBezTo>
                    <a:pt x="279" y="531"/>
                    <a:pt x="279" y="521"/>
                    <a:pt x="279" y="511"/>
                  </a:cubicBezTo>
                  <a:cubicBezTo>
                    <a:pt x="280" y="505"/>
                    <a:pt x="284" y="502"/>
                    <a:pt x="289" y="500"/>
                  </a:cubicBezTo>
                  <a:cubicBezTo>
                    <a:pt x="547" y="500"/>
                    <a:pt x="547" y="500"/>
                    <a:pt x="547" y="500"/>
                  </a:cubicBezTo>
                  <a:cubicBezTo>
                    <a:pt x="554" y="500"/>
                    <a:pt x="559" y="496"/>
                    <a:pt x="561" y="490"/>
                  </a:cubicBezTo>
                  <a:cubicBezTo>
                    <a:pt x="574" y="451"/>
                    <a:pt x="583" y="411"/>
                    <a:pt x="588" y="368"/>
                  </a:cubicBezTo>
                  <a:cubicBezTo>
                    <a:pt x="606" y="217"/>
                    <a:pt x="540" y="101"/>
                    <a:pt x="397" y="4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45" name="Google Shape;1345;p51"/>
          <p:cNvGrpSpPr/>
          <p:nvPr/>
        </p:nvGrpSpPr>
        <p:grpSpPr>
          <a:xfrm>
            <a:off x="5143819" y="2105135"/>
            <a:ext cx="443879" cy="445541"/>
            <a:chOff x="4764809" y="3184208"/>
            <a:chExt cx="717090" cy="719775"/>
          </a:xfrm>
        </p:grpSpPr>
        <p:sp>
          <p:nvSpPr>
            <p:cNvPr id="1346" name="Google Shape;1346;p51"/>
            <p:cNvSpPr/>
            <p:nvPr/>
          </p:nvSpPr>
          <p:spPr>
            <a:xfrm>
              <a:off x="5143387" y="3232375"/>
              <a:ext cx="338512" cy="556553"/>
            </a:xfrm>
            <a:custGeom>
              <a:rect b="b" l="l" r="r" t="t"/>
              <a:pathLst>
                <a:path extrusionOk="0" h="847" w="517">
                  <a:moveTo>
                    <a:pt x="0" y="802"/>
                  </a:moveTo>
                  <a:cubicBezTo>
                    <a:pt x="37" y="819"/>
                    <a:pt x="110" y="847"/>
                    <a:pt x="190" y="847"/>
                  </a:cubicBezTo>
                  <a:cubicBezTo>
                    <a:pt x="190" y="847"/>
                    <a:pt x="190" y="847"/>
                    <a:pt x="190" y="847"/>
                  </a:cubicBezTo>
                  <a:cubicBezTo>
                    <a:pt x="199" y="847"/>
                    <a:pt x="209" y="847"/>
                    <a:pt x="218" y="846"/>
                  </a:cubicBezTo>
                  <a:cubicBezTo>
                    <a:pt x="349" y="835"/>
                    <a:pt x="430" y="763"/>
                    <a:pt x="441" y="754"/>
                  </a:cubicBezTo>
                  <a:cubicBezTo>
                    <a:pt x="491" y="669"/>
                    <a:pt x="517" y="573"/>
                    <a:pt x="517" y="474"/>
                  </a:cubicBezTo>
                  <a:cubicBezTo>
                    <a:pt x="517" y="274"/>
                    <a:pt x="411" y="96"/>
                    <a:pt x="244" y="0"/>
                  </a:cubicBezTo>
                  <a:cubicBezTo>
                    <a:pt x="282" y="43"/>
                    <a:pt x="320" y="107"/>
                    <a:pt x="335" y="201"/>
                  </a:cubicBezTo>
                  <a:cubicBezTo>
                    <a:pt x="354" y="317"/>
                    <a:pt x="329" y="414"/>
                    <a:pt x="305" y="476"/>
                  </a:cubicBezTo>
                  <a:cubicBezTo>
                    <a:pt x="279" y="543"/>
                    <a:pt x="249" y="582"/>
                    <a:pt x="247" y="583"/>
                  </a:cubicBezTo>
                  <a:cubicBezTo>
                    <a:pt x="247" y="583"/>
                    <a:pt x="247" y="583"/>
                    <a:pt x="247" y="583"/>
                  </a:cubicBezTo>
                  <a:cubicBezTo>
                    <a:pt x="236" y="599"/>
                    <a:pt x="224" y="615"/>
                    <a:pt x="210" y="631"/>
                  </a:cubicBezTo>
                  <a:cubicBezTo>
                    <a:pt x="168" y="680"/>
                    <a:pt x="115" y="725"/>
                    <a:pt x="50" y="770"/>
                  </a:cubicBezTo>
                  <a:cubicBezTo>
                    <a:pt x="35" y="780"/>
                    <a:pt x="20" y="790"/>
                    <a:pt x="5" y="800"/>
                  </a:cubicBezTo>
                  <a:cubicBezTo>
                    <a:pt x="3" y="800"/>
                    <a:pt x="2" y="801"/>
                    <a:pt x="0" y="802"/>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7" name="Google Shape;1347;p51"/>
            <p:cNvSpPr/>
            <p:nvPr/>
          </p:nvSpPr>
          <p:spPr>
            <a:xfrm>
              <a:off x="4783248" y="3418197"/>
              <a:ext cx="616697" cy="485785"/>
            </a:xfrm>
            <a:custGeom>
              <a:rect b="b" l="l" r="r" t="t"/>
              <a:pathLst>
                <a:path extrusionOk="0" h="739" w="942">
                  <a:moveTo>
                    <a:pt x="84" y="145"/>
                  </a:moveTo>
                  <a:cubicBezTo>
                    <a:pt x="0" y="309"/>
                    <a:pt x="79" y="508"/>
                    <a:pt x="87" y="527"/>
                  </a:cubicBezTo>
                  <a:cubicBezTo>
                    <a:pt x="192" y="662"/>
                    <a:pt x="349" y="739"/>
                    <a:pt x="520" y="739"/>
                  </a:cubicBezTo>
                  <a:cubicBezTo>
                    <a:pt x="683" y="739"/>
                    <a:pt x="839" y="664"/>
                    <a:pt x="942" y="540"/>
                  </a:cubicBezTo>
                  <a:cubicBezTo>
                    <a:pt x="901" y="562"/>
                    <a:pt x="843" y="585"/>
                    <a:pt x="770" y="591"/>
                  </a:cubicBezTo>
                  <a:cubicBezTo>
                    <a:pt x="760" y="592"/>
                    <a:pt x="750" y="593"/>
                    <a:pt x="740" y="593"/>
                  </a:cubicBezTo>
                  <a:cubicBezTo>
                    <a:pt x="629" y="593"/>
                    <a:pt x="541" y="547"/>
                    <a:pt x="524" y="539"/>
                  </a:cubicBezTo>
                  <a:cubicBezTo>
                    <a:pt x="519" y="537"/>
                    <a:pt x="510" y="532"/>
                    <a:pt x="508" y="531"/>
                  </a:cubicBezTo>
                  <a:cubicBezTo>
                    <a:pt x="451" y="498"/>
                    <a:pt x="405" y="464"/>
                    <a:pt x="363" y="429"/>
                  </a:cubicBezTo>
                  <a:cubicBezTo>
                    <a:pt x="308" y="383"/>
                    <a:pt x="268" y="340"/>
                    <a:pt x="237" y="293"/>
                  </a:cubicBezTo>
                  <a:cubicBezTo>
                    <a:pt x="212" y="256"/>
                    <a:pt x="196" y="220"/>
                    <a:pt x="188" y="183"/>
                  </a:cubicBezTo>
                  <a:cubicBezTo>
                    <a:pt x="176" y="134"/>
                    <a:pt x="179" y="91"/>
                    <a:pt x="195" y="51"/>
                  </a:cubicBezTo>
                  <a:cubicBezTo>
                    <a:pt x="203" y="32"/>
                    <a:pt x="213" y="15"/>
                    <a:pt x="225" y="0"/>
                  </a:cubicBezTo>
                  <a:cubicBezTo>
                    <a:pt x="175" y="27"/>
                    <a:pt x="122" y="72"/>
                    <a:pt x="84" y="14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8" name="Google Shape;1348;p51"/>
            <p:cNvSpPr/>
            <p:nvPr/>
          </p:nvSpPr>
          <p:spPr>
            <a:xfrm>
              <a:off x="4764809" y="3184208"/>
              <a:ext cx="585965" cy="520485"/>
            </a:xfrm>
            <a:custGeom>
              <a:rect b="b" l="l" r="r" t="t"/>
              <a:pathLst>
                <a:path extrusionOk="0" h="792" w="895">
                  <a:moveTo>
                    <a:pt x="885" y="279"/>
                  </a:moveTo>
                  <a:cubicBezTo>
                    <a:pt x="871" y="194"/>
                    <a:pt x="837" y="125"/>
                    <a:pt x="783" y="74"/>
                  </a:cubicBezTo>
                  <a:cubicBezTo>
                    <a:pt x="745" y="38"/>
                    <a:pt x="710" y="24"/>
                    <a:pt x="706" y="23"/>
                  </a:cubicBezTo>
                  <a:cubicBezTo>
                    <a:pt x="655" y="8"/>
                    <a:pt x="602" y="0"/>
                    <a:pt x="548" y="0"/>
                  </a:cubicBezTo>
                  <a:cubicBezTo>
                    <a:pt x="246" y="0"/>
                    <a:pt x="0" y="245"/>
                    <a:pt x="0" y="547"/>
                  </a:cubicBezTo>
                  <a:cubicBezTo>
                    <a:pt x="0" y="634"/>
                    <a:pt x="20" y="717"/>
                    <a:pt x="57" y="792"/>
                  </a:cubicBezTo>
                  <a:cubicBezTo>
                    <a:pt x="40" y="710"/>
                    <a:pt x="32" y="594"/>
                    <a:pt x="87" y="488"/>
                  </a:cubicBezTo>
                  <a:cubicBezTo>
                    <a:pt x="170" y="327"/>
                    <a:pt x="318" y="293"/>
                    <a:pt x="378" y="286"/>
                  </a:cubicBezTo>
                  <a:cubicBezTo>
                    <a:pt x="387" y="285"/>
                    <a:pt x="396" y="284"/>
                    <a:pt x="405" y="284"/>
                  </a:cubicBezTo>
                  <a:cubicBezTo>
                    <a:pt x="406" y="284"/>
                    <a:pt x="406" y="284"/>
                    <a:pt x="406" y="284"/>
                  </a:cubicBezTo>
                  <a:cubicBezTo>
                    <a:pt x="408" y="284"/>
                    <a:pt x="408" y="284"/>
                    <a:pt x="408" y="284"/>
                  </a:cubicBezTo>
                  <a:cubicBezTo>
                    <a:pt x="410" y="285"/>
                    <a:pt x="410" y="285"/>
                    <a:pt x="410" y="285"/>
                  </a:cubicBezTo>
                  <a:cubicBezTo>
                    <a:pt x="441" y="285"/>
                    <a:pt x="472" y="294"/>
                    <a:pt x="500" y="311"/>
                  </a:cubicBezTo>
                  <a:cubicBezTo>
                    <a:pt x="519" y="322"/>
                    <a:pt x="535" y="337"/>
                    <a:pt x="548" y="356"/>
                  </a:cubicBezTo>
                  <a:cubicBezTo>
                    <a:pt x="570" y="322"/>
                    <a:pt x="603" y="301"/>
                    <a:pt x="645" y="291"/>
                  </a:cubicBezTo>
                  <a:cubicBezTo>
                    <a:pt x="662" y="287"/>
                    <a:pt x="678" y="285"/>
                    <a:pt x="694" y="285"/>
                  </a:cubicBezTo>
                  <a:cubicBezTo>
                    <a:pt x="737" y="285"/>
                    <a:pt x="776" y="299"/>
                    <a:pt x="812" y="326"/>
                  </a:cubicBezTo>
                  <a:cubicBezTo>
                    <a:pt x="850" y="356"/>
                    <a:pt x="874" y="395"/>
                    <a:pt x="883" y="444"/>
                  </a:cubicBezTo>
                  <a:cubicBezTo>
                    <a:pt x="892" y="395"/>
                    <a:pt x="895" y="340"/>
                    <a:pt x="885" y="27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49" name="Google Shape;1349;p51"/>
          <p:cNvGrpSpPr/>
          <p:nvPr/>
        </p:nvGrpSpPr>
        <p:grpSpPr>
          <a:xfrm>
            <a:off x="4452495" y="2134100"/>
            <a:ext cx="445746" cy="387612"/>
            <a:chOff x="3680173" y="3231000"/>
            <a:chExt cx="720106" cy="626190"/>
          </a:xfrm>
        </p:grpSpPr>
        <p:sp>
          <p:nvSpPr>
            <p:cNvPr id="1350" name="Google Shape;1350;p51"/>
            <p:cNvSpPr/>
            <p:nvPr/>
          </p:nvSpPr>
          <p:spPr>
            <a:xfrm>
              <a:off x="3680173" y="3232386"/>
              <a:ext cx="468746" cy="451568"/>
            </a:xfrm>
            <a:custGeom>
              <a:rect b="b" l="l" r="r" t="t"/>
              <a:pathLst>
                <a:path extrusionOk="0" h="326" w="341">
                  <a:moveTo>
                    <a:pt x="337" y="79"/>
                  </a:moveTo>
                  <a:cubicBezTo>
                    <a:pt x="332" y="73"/>
                    <a:pt x="325" y="65"/>
                    <a:pt x="312" y="52"/>
                  </a:cubicBezTo>
                  <a:cubicBezTo>
                    <a:pt x="290" y="31"/>
                    <a:pt x="264" y="16"/>
                    <a:pt x="261" y="15"/>
                  </a:cubicBezTo>
                  <a:cubicBezTo>
                    <a:pt x="237" y="5"/>
                    <a:pt x="211" y="0"/>
                    <a:pt x="184" y="0"/>
                  </a:cubicBezTo>
                  <a:cubicBezTo>
                    <a:pt x="180" y="0"/>
                    <a:pt x="180" y="0"/>
                    <a:pt x="180" y="0"/>
                  </a:cubicBezTo>
                  <a:cubicBezTo>
                    <a:pt x="124" y="2"/>
                    <a:pt x="76" y="24"/>
                    <a:pt x="44" y="61"/>
                  </a:cubicBezTo>
                  <a:cubicBezTo>
                    <a:pt x="13" y="97"/>
                    <a:pt x="0" y="144"/>
                    <a:pt x="5" y="195"/>
                  </a:cubicBezTo>
                  <a:cubicBezTo>
                    <a:pt x="10" y="237"/>
                    <a:pt x="24" y="275"/>
                    <a:pt x="47" y="308"/>
                  </a:cubicBezTo>
                  <a:cubicBezTo>
                    <a:pt x="51" y="314"/>
                    <a:pt x="56" y="320"/>
                    <a:pt x="61" y="326"/>
                  </a:cubicBezTo>
                  <a:cubicBezTo>
                    <a:pt x="50" y="296"/>
                    <a:pt x="39" y="251"/>
                    <a:pt x="47" y="200"/>
                  </a:cubicBezTo>
                  <a:cubicBezTo>
                    <a:pt x="62" y="106"/>
                    <a:pt x="151" y="88"/>
                    <a:pt x="162" y="86"/>
                  </a:cubicBezTo>
                  <a:cubicBezTo>
                    <a:pt x="162" y="86"/>
                    <a:pt x="162" y="86"/>
                    <a:pt x="162" y="86"/>
                  </a:cubicBezTo>
                  <a:cubicBezTo>
                    <a:pt x="169" y="85"/>
                    <a:pt x="176" y="84"/>
                    <a:pt x="183" y="83"/>
                  </a:cubicBezTo>
                  <a:cubicBezTo>
                    <a:pt x="184" y="83"/>
                    <a:pt x="184" y="83"/>
                    <a:pt x="184" y="83"/>
                  </a:cubicBezTo>
                  <a:cubicBezTo>
                    <a:pt x="210" y="83"/>
                    <a:pt x="234" y="91"/>
                    <a:pt x="257" y="107"/>
                  </a:cubicBezTo>
                  <a:cubicBezTo>
                    <a:pt x="259" y="109"/>
                    <a:pt x="261" y="109"/>
                    <a:pt x="262" y="109"/>
                  </a:cubicBezTo>
                  <a:cubicBezTo>
                    <a:pt x="264" y="109"/>
                    <a:pt x="266" y="108"/>
                    <a:pt x="269" y="107"/>
                  </a:cubicBezTo>
                  <a:cubicBezTo>
                    <a:pt x="295" y="91"/>
                    <a:pt x="318" y="84"/>
                    <a:pt x="341" y="83"/>
                  </a:cubicBezTo>
                  <a:cubicBezTo>
                    <a:pt x="339" y="82"/>
                    <a:pt x="338" y="80"/>
                    <a:pt x="337" y="7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1" name="Google Shape;1351;p51"/>
            <p:cNvSpPr/>
            <p:nvPr/>
          </p:nvSpPr>
          <p:spPr>
            <a:xfrm>
              <a:off x="3743529" y="3408162"/>
              <a:ext cx="548171" cy="449028"/>
            </a:xfrm>
            <a:custGeom>
              <a:rect b="b" l="l" r="r" t="t"/>
              <a:pathLst>
                <a:path extrusionOk="0" h="324" w="399">
                  <a:moveTo>
                    <a:pt x="399" y="221"/>
                  </a:moveTo>
                  <a:cubicBezTo>
                    <a:pt x="381" y="231"/>
                    <a:pt x="357" y="241"/>
                    <a:pt x="329" y="246"/>
                  </a:cubicBezTo>
                  <a:cubicBezTo>
                    <a:pt x="315" y="249"/>
                    <a:pt x="299" y="250"/>
                    <a:pt x="284" y="250"/>
                  </a:cubicBezTo>
                  <a:cubicBezTo>
                    <a:pt x="244" y="250"/>
                    <a:pt x="214" y="241"/>
                    <a:pt x="209" y="239"/>
                  </a:cubicBezTo>
                  <a:cubicBezTo>
                    <a:pt x="208" y="239"/>
                    <a:pt x="206" y="239"/>
                    <a:pt x="204" y="238"/>
                  </a:cubicBezTo>
                  <a:cubicBezTo>
                    <a:pt x="143" y="209"/>
                    <a:pt x="100" y="176"/>
                    <a:pt x="70" y="133"/>
                  </a:cubicBezTo>
                  <a:cubicBezTo>
                    <a:pt x="55" y="111"/>
                    <a:pt x="46" y="86"/>
                    <a:pt x="43" y="59"/>
                  </a:cubicBezTo>
                  <a:cubicBezTo>
                    <a:pt x="40" y="36"/>
                    <a:pt x="44" y="16"/>
                    <a:pt x="53" y="0"/>
                  </a:cubicBezTo>
                  <a:cubicBezTo>
                    <a:pt x="35" y="16"/>
                    <a:pt x="18" y="39"/>
                    <a:pt x="12" y="75"/>
                  </a:cubicBezTo>
                  <a:cubicBezTo>
                    <a:pt x="0" y="154"/>
                    <a:pt x="37" y="221"/>
                    <a:pt x="41" y="228"/>
                  </a:cubicBezTo>
                  <a:cubicBezTo>
                    <a:pt x="74" y="261"/>
                    <a:pt x="116" y="289"/>
                    <a:pt x="169" y="314"/>
                  </a:cubicBezTo>
                  <a:cubicBezTo>
                    <a:pt x="183" y="320"/>
                    <a:pt x="199" y="324"/>
                    <a:pt x="215" y="324"/>
                  </a:cubicBezTo>
                  <a:cubicBezTo>
                    <a:pt x="233" y="324"/>
                    <a:pt x="252" y="319"/>
                    <a:pt x="268" y="312"/>
                  </a:cubicBezTo>
                  <a:cubicBezTo>
                    <a:pt x="312" y="291"/>
                    <a:pt x="350" y="266"/>
                    <a:pt x="383" y="236"/>
                  </a:cubicBezTo>
                  <a:cubicBezTo>
                    <a:pt x="389" y="231"/>
                    <a:pt x="394" y="226"/>
                    <a:pt x="399" y="22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2" name="Google Shape;1352;p51"/>
            <p:cNvSpPr/>
            <p:nvPr/>
          </p:nvSpPr>
          <p:spPr>
            <a:xfrm>
              <a:off x="4061000" y="3231000"/>
              <a:ext cx="339279" cy="508390"/>
            </a:xfrm>
            <a:custGeom>
              <a:rect b="b" l="l" r="r" t="t"/>
              <a:pathLst>
                <a:path extrusionOk="0" h="367" w="247">
                  <a:moveTo>
                    <a:pt x="53" y="367"/>
                  </a:moveTo>
                  <a:cubicBezTo>
                    <a:pt x="68" y="367"/>
                    <a:pt x="82" y="365"/>
                    <a:pt x="96" y="363"/>
                  </a:cubicBezTo>
                  <a:cubicBezTo>
                    <a:pt x="150" y="353"/>
                    <a:pt x="191" y="320"/>
                    <a:pt x="195" y="316"/>
                  </a:cubicBezTo>
                  <a:cubicBezTo>
                    <a:pt x="221" y="279"/>
                    <a:pt x="237" y="239"/>
                    <a:pt x="242" y="195"/>
                  </a:cubicBezTo>
                  <a:cubicBezTo>
                    <a:pt x="247" y="155"/>
                    <a:pt x="239" y="116"/>
                    <a:pt x="221" y="85"/>
                  </a:cubicBezTo>
                  <a:cubicBezTo>
                    <a:pt x="201" y="51"/>
                    <a:pt x="170" y="26"/>
                    <a:pt x="130" y="12"/>
                  </a:cubicBezTo>
                  <a:cubicBezTo>
                    <a:pt x="110" y="4"/>
                    <a:pt x="88" y="0"/>
                    <a:pt x="66" y="0"/>
                  </a:cubicBezTo>
                  <a:cubicBezTo>
                    <a:pt x="44" y="0"/>
                    <a:pt x="22" y="4"/>
                    <a:pt x="0" y="11"/>
                  </a:cubicBezTo>
                  <a:cubicBezTo>
                    <a:pt x="11" y="18"/>
                    <a:pt x="28" y="30"/>
                    <a:pt x="43" y="44"/>
                  </a:cubicBezTo>
                  <a:cubicBezTo>
                    <a:pt x="57" y="58"/>
                    <a:pt x="64" y="66"/>
                    <a:pt x="69" y="72"/>
                  </a:cubicBezTo>
                  <a:cubicBezTo>
                    <a:pt x="71" y="74"/>
                    <a:pt x="72" y="76"/>
                    <a:pt x="74" y="78"/>
                  </a:cubicBezTo>
                  <a:cubicBezTo>
                    <a:pt x="80" y="85"/>
                    <a:pt x="89" y="87"/>
                    <a:pt x="89" y="87"/>
                  </a:cubicBezTo>
                  <a:cubicBezTo>
                    <a:pt x="102" y="91"/>
                    <a:pt x="102" y="91"/>
                    <a:pt x="102" y="91"/>
                  </a:cubicBezTo>
                  <a:cubicBezTo>
                    <a:pt x="102" y="91"/>
                    <a:pt x="102" y="91"/>
                    <a:pt x="102" y="91"/>
                  </a:cubicBezTo>
                  <a:cubicBezTo>
                    <a:pt x="143" y="106"/>
                    <a:pt x="164" y="140"/>
                    <a:pt x="159" y="185"/>
                  </a:cubicBezTo>
                  <a:cubicBezTo>
                    <a:pt x="154" y="230"/>
                    <a:pt x="133" y="268"/>
                    <a:pt x="96" y="302"/>
                  </a:cubicBezTo>
                  <a:cubicBezTo>
                    <a:pt x="70" y="326"/>
                    <a:pt x="40" y="345"/>
                    <a:pt x="5" y="362"/>
                  </a:cubicBezTo>
                  <a:cubicBezTo>
                    <a:pt x="18" y="365"/>
                    <a:pt x="34" y="367"/>
                    <a:pt x="53" y="367"/>
                  </a:cubicBezTo>
                  <a:cubicBezTo>
                    <a:pt x="53" y="367"/>
                    <a:pt x="53" y="367"/>
                    <a:pt x="53" y="36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53" name="Google Shape;1353;p51"/>
          <p:cNvGrpSpPr/>
          <p:nvPr/>
        </p:nvGrpSpPr>
        <p:grpSpPr>
          <a:xfrm>
            <a:off x="6524582" y="2105096"/>
            <a:ext cx="443283" cy="445620"/>
            <a:chOff x="6931035" y="3184144"/>
            <a:chExt cx="716128" cy="719903"/>
          </a:xfrm>
        </p:grpSpPr>
        <p:sp>
          <p:nvSpPr>
            <p:cNvPr id="1354" name="Google Shape;1354;p51"/>
            <p:cNvSpPr/>
            <p:nvPr/>
          </p:nvSpPr>
          <p:spPr>
            <a:xfrm>
              <a:off x="7304099" y="3430106"/>
              <a:ext cx="343064" cy="228463"/>
            </a:xfrm>
            <a:custGeom>
              <a:rect b="b" l="l" r="r" t="t"/>
              <a:pathLst>
                <a:path extrusionOk="0" h="391" w="590">
                  <a:moveTo>
                    <a:pt x="507" y="0"/>
                  </a:moveTo>
                  <a:cubicBezTo>
                    <a:pt x="196" y="0"/>
                    <a:pt x="196" y="0"/>
                    <a:pt x="196" y="0"/>
                  </a:cubicBezTo>
                  <a:cubicBezTo>
                    <a:pt x="194" y="0"/>
                    <a:pt x="192" y="0"/>
                    <a:pt x="191" y="2"/>
                  </a:cubicBezTo>
                  <a:cubicBezTo>
                    <a:pt x="2" y="190"/>
                    <a:pt x="2" y="190"/>
                    <a:pt x="2" y="190"/>
                  </a:cubicBezTo>
                  <a:cubicBezTo>
                    <a:pt x="0" y="193"/>
                    <a:pt x="0" y="197"/>
                    <a:pt x="2" y="200"/>
                  </a:cubicBezTo>
                  <a:cubicBezTo>
                    <a:pt x="191" y="389"/>
                    <a:pt x="191" y="389"/>
                    <a:pt x="191" y="389"/>
                  </a:cubicBezTo>
                  <a:cubicBezTo>
                    <a:pt x="192" y="390"/>
                    <a:pt x="194" y="391"/>
                    <a:pt x="196" y="391"/>
                  </a:cubicBezTo>
                  <a:cubicBezTo>
                    <a:pt x="507" y="391"/>
                    <a:pt x="507" y="391"/>
                    <a:pt x="507" y="391"/>
                  </a:cubicBezTo>
                  <a:cubicBezTo>
                    <a:pt x="553" y="391"/>
                    <a:pt x="590" y="353"/>
                    <a:pt x="590" y="307"/>
                  </a:cubicBezTo>
                  <a:cubicBezTo>
                    <a:pt x="590" y="83"/>
                    <a:pt x="590" y="83"/>
                    <a:pt x="590" y="83"/>
                  </a:cubicBezTo>
                  <a:cubicBezTo>
                    <a:pt x="590" y="37"/>
                    <a:pt x="553" y="0"/>
                    <a:pt x="507"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5" name="Google Shape;1355;p51"/>
            <p:cNvSpPr/>
            <p:nvPr/>
          </p:nvSpPr>
          <p:spPr>
            <a:xfrm>
              <a:off x="6931035" y="3430106"/>
              <a:ext cx="343548" cy="228463"/>
            </a:xfrm>
            <a:custGeom>
              <a:rect b="b" l="l" r="r" t="t"/>
              <a:pathLst>
                <a:path extrusionOk="0" h="391" w="591">
                  <a:moveTo>
                    <a:pt x="84" y="0"/>
                  </a:moveTo>
                  <a:cubicBezTo>
                    <a:pt x="38" y="0"/>
                    <a:pt x="0" y="37"/>
                    <a:pt x="0" y="83"/>
                  </a:cubicBezTo>
                  <a:cubicBezTo>
                    <a:pt x="0" y="307"/>
                    <a:pt x="0" y="307"/>
                    <a:pt x="0" y="307"/>
                  </a:cubicBezTo>
                  <a:cubicBezTo>
                    <a:pt x="0" y="353"/>
                    <a:pt x="38" y="391"/>
                    <a:pt x="84" y="391"/>
                  </a:cubicBezTo>
                  <a:cubicBezTo>
                    <a:pt x="395" y="391"/>
                    <a:pt x="395" y="391"/>
                    <a:pt x="395" y="391"/>
                  </a:cubicBezTo>
                  <a:cubicBezTo>
                    <a:pt x="396" y="391"/>
                    <a:pt x="398" y="390"/>
                    <a:pt x="399" y="389"/>
                  </a:cubicBezTo>
                  <a:cubicBezTo>
                    <a:pt x="588" y="200"/>
                    <a:pt x="588" y="200"/>
                    <a:pt x="588" y="200"/>
                  </a:cubicBezTo>
                  <a:cubicBezTo>
                    <a:pt x="591" y="197"/>
                    <a:pt x="591" y="193"/>
                    <a:pt x="588" y="190"/>
                  </a:cubicBezTo>
                  <a:cubicBezTo>
                    <a:pt x="399" y="2"/>
                    <a:pt x="399" y="2"/>
                    <a:pt x="399" y="2"/>
                  </a:cubicBezTo>
                  <a:cubicBezTo>
                    <a:pt x="398" y="0"/>
                    <a:pt x="396" y="0"/>
                    <a:pt x="395" y="0"/>
                  </a:cubicBezTo>
                  <a:lnTo>
                    <a:pt x="84" y="0"/>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6" name="Google Shape;1356;p51"/>
            <p:cNvSpPr/>
            <p:nvPr/>
          </p:nvSpPr>
          <p:spPr>
            <a:xfrm>
              <a:off x="7175631" y="3184144"/>
              <a:ext cx="227419" cy="345369"/>
            </a:xfrm>
            <a:custGeom>
              <a:rect b="b" l="l" r="r" t="t"/>
              <a:pathLst>
                <a:path extrusionOk="0" h="591" w="391">
                  <a:moveTo>
                    <a:pt x="307" y="0"/>
                  </a:moveTo>
                  <a:cubicBezTo>
                    <a:pt x="84" y="0"/>
                    <a:pt x="84" y="0"/>
                    <a:pt x="84" y="0"/>
                  </a:cubicBezTo>
                  <a:cubicBezTo>
                    <a:pt x="37" y="0"/>
                    <a:pt x="0" y="38"/>
                    <a:pt x="0" y="84"/>
                  </a:cubicBezTo>
                  <a:cubicBezTo>
                    <a:pt x="0" y="395"/>
                    <a:pt x="0" y="395"/>
                    <a:pt x="0" y="395"/>
                  </a:cubicBezTo>
                  <a:cubicBezTo>
                    <a:pt x="0" y="396"/>
                    <a:pt x="1" y="398"/>
                    <a:pt x="2" y="399"/>
                  </a:cubicBezTo>
                  <a:cubicBezTo>
                    <a:pt x="191" y="588"/>
                    <a:pt x="191" y="588"/>
                    <a:pt x="191" y="588"/>
                  </a:cubicBezTo>
                  <a:cubicBezTo>
                    <a:pt x="193" y="591"/>
                    <a:pt x="198" y="591"/>
                    <a:pt x="200" y="588"/>
                  </a:cubicBezTo>
                  <a:cubicBezTo>
                    <a:pt x="389" y="399"/>
                    <a:pt x="389" y="399"/>
                    <a:pt x="389" y="399"/>
                  </a:cubicBezTo>
                  <a:cubicBezTo>
                    <a:pt x="390" y="398"/>
                    <a:pt x="391" y="396"/>
                    <a:pt x="391" y="395"/>
                  </a:cubicBezTo>
                  <a:cubicBezTo>
                    <a:pt x="391" y="84"/>
                    <a:pt x="391" y="84"/>
                    <a:pt x="391" y="84"/>
                  </a:cubicBezTo>
                  <a:cubicBezTo>
                    <a:pt x="391" y="38"/>
                    <a:pt x="354" y="0"/>
                    <a:pt x="30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7" name="Google Shape;1357;p51"/>
            <p:cNvSpPr/>
            <p:nvPr/>
          </p:nvSpPr>
          <p:spPr>
            <a:xfrm>
              <a:off x="7175631" y="3558678"/>
              <a:ext cx="227419" cy="345369"/>
            </a:xfrm>
            <a:custGeom>
              <a:rect b="b" l="l" r="r" t="t"/>
              <a:pathLst>
                <a:path extrusionOk="0" h="591" w="391">
                  <a:moveTo>
                    <a:pt x="84" y="591"/>
                  </a:moveTo>
                  <a:cubicBezTo>
                    <a:pt x="307" y="591"/>
                    <a:pt x="307" y="591"/>
                    <a:pt x="307" y="591"/>
                  </a:cubicBezTo>
                  <a:cubicBezTo>
                    <a:pt x="354" y="591"/>
                    <a:pt x="391" y="553"/>
                    <a:pt x="391" y="507"/>
                  </a:cubicBezTo>
                  <a:cubicBezTo>
                    <a:pt x="391" y="197"/>
                    <a:pt x="391" y="197"/>
                    <a:pt x="391" y="197"/>
                  </a:cubicBezTo>
                  <a:cubicBezTo>
                    <a:pt x="391" y="195"/>
                    <a:pt x="390" y="193"/>
                    <a:pt x="389" y="192"/>
                  </a:cubicBezTo>
                  <a:cubicBezTo>
                    <a:pt x="200" y="3"/>
                    <a:pt x="200" y="3"/>
                    <a:pt x="200" y="3"/>
                  </a:cubicBezTo>
                  <a:cubicBezTo>
                    <a:pt x="198" y="0"/>
                    <a:pt x="193" y="0"/>
                    <a:pt x="191" y="3"/>
                  </a:cubicBezTo>
                  <a:cubicBezTo>
                    <a:pt x="2" y="192"/>
                    <a:pt x="2" y="192"/>
                    <a:pt x="2" y="192"/>
                  </a:cubicBezTo>
                  <a:cubicBezTo>
                    <a:pt x="1" y="193"/>
                    <a:pt x="0" y="195"/>
                    <a:pt x="0" y="197"/>
                  </a:cubicBezTo>
                  <a:cubicBezTo>
                    <a:pt x="0" y="507"/>
                    <a:pt x="0" y="507"/>
                    <a:pt x="0" y="507"/>
                  </a:cubicBezTo>
                  <a:cubicBezTo>
                    <a:pt x="0" y="553"/>
                    <a:pt x="37" y="591"/>
                    <a:pt x="84" y="59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58" name="Google Shape;1358;p51"/>
          <p:cNvGrpSpPr/>
          <p:nvPr/>
        </p:nvGrpSpPr>
        <p:grpSpPr>
          <a:xfrm>
            <a:off x="5833276" y="2105048"/>
            <a:ext cx="445727" cy="445714"/>
            <a:chOff x="5846429" y="3184067"/>
            <a:chExt cx="720076" cy="720055"/>
          </a:xfrm>
        </p:grpSpPr>
        <p:sp>
          <p:nvSpPr>
            <p:cNvPr id="1359" name="Google Shape;1359;p51"/>
            <p:cNvSpPr/>
            <p:nvPr/>
          </p:nvSpPr>
          <p:spPr>
            <a:xfrm>
              <a:off x="6207893" y="3184067"/>
              <a:ext cx="355998" cy="422879"/>
            </a:xfrm>
            <a:custGeom>
              <a:rect b="b" l="l" r="r" t="t"/>
              <a:pathLst>
                <a:path extrusionOk="0" h="642" w="540">
                  <a:moveTo>
                    <a:pt x="473" y="593"/>
                  </a:moveTo>
                  <a:cubicBezTo>
                    <a:pt x="536" y="545"/>
                    <a:pt x="540" y="487"/>
                    <a:pt x="540" y="480"/>
                  </a:cubicBezTo>
                  <a:cubicBezTo>
                    <a:pt x="507" y="208"/>
                    <a:pt x="276" y="2"/>
                    <a:pt x="0" y="0"/>
                  </a:cubicBezTo>
                  <a:cubicBezTo>
                    <a:pt x="24" y="14"/>
                    <a:pt x="46" y="33"/>
                    <a:pt x="64" y="57"/>
                  </a:cubicBezTo>
                  <a:cubicBezTo>
                    <a:pt x="117" y="125"/>
                    <a:pt x="119" y="216"/>
                    <a:pt x="119" y="220"/>
                  </a:cubicBezTo>
                  <a:cubicBezTo>
                    <a:pt x="119" y="425"/>
                    <a:pt x="119" y="425"/>
                    <a:pt x="119" y="425"/>
                  </a:cubicBezTo>
                  <a:cubicBezTo>
                    <a:pt x="337" y="425"/>
                    <a:pt x="337" y="425"/>
                    <a:pt x="337" y="425"/>
                  </a:cubicBezTo>
                  <a:cubicBezTo>
                    <a:pt x="337" y="642"/>
                    <a:pt x="337" y="642"/>
                    <a:pt x="337" y="642"/>
                  </a:cubicBezTo>
                  <a:cubicBezTo>
                    <a:pt x="365" y="640"/>
                    <a:pt x="425" y="630"/>
                    <a:pt x="473" y="593"/>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60" name="Google Shape;1360;p51"/>
            <p:cNvSpPr/>
            <p:nvPr/>
          </p:nvSpPr>
          <p:spPr>
            <a:xfrm>
              <a:off x="5846429" y="3186676"/>
              <a:ext cx="423253" cy="355759"/>
            </a:xfrm>
            <a:custGeom>
              <a:rect b="b" l="l" r="r" t="t"/>
              <a:pathLst>
                <a:path extrusionOk="0" h="540" w="642">
                  <a:moveTo>
                    <a:pt x="480" y="0"/>
                  </a:moveTo>
                  <a:cubicBezTo>
                    <a:pt x="207" y="33"/>
                    <a:pt x="1" y="265"/>
                    <a:pt x="0" y="540"/>
                  </a:cubicBezTo>
                  <a:cubicBezTo>
                    <a:pt x="13" y="516"/>
                    <a:pt x="32" y="495"/>
                    <a:pt x="56" y="476"/>
                  </a:cubicBezTo>
                  <a:cubicBezTo>
                    <a:pt x="125" y="423"/>
                    <a:pt x="215" y="421"/>
                    <a:pt x="219" y="421"/>
                  </a:cubicBezTo>
                  <a:cubicBezTo>
                    <a:pt x="425" y="421"/>
                    <a:pt x="425" y="421"/>
                    <a:pt x="425" y="421"/>
                  </a:cubicBezTo>
                  <a:cubicBezTo>
                    <a:pt x="425" y="203"/>
                    <a:pt x="425" y="203"/>
                    <a:pt x="425" y="203"/>
                  </a:cubicBezTo>
                  <a:cubicBezTo>
                    <a:pt x="642" y="203"/>
                    <a:pt x="642" y="203"/>
                    <a:pt x="642" y="203"/>
                  </a:cubicBezTo>
                  <a:cubicBezTo>
                    <a:pt x="639" y="176"/>
                    <a:pt x="629" y="115"/>
                    <a:pt x="593" y="68"/>
                  </a:cubicBezTo>
                  <a:cubicBezTo>
                    <a:pt x="544" y="4"/>
                    <a:pt x="486" y="1"/>
                    <a:pt x="48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61" name="Google Shape;1361;p51"/>
            <p:cNvSpPr/>
            <p:nvPr/>
          </p:nvSpPr>
          <p:spPr>
            <a:xfrm>
              <a:off x="5849043" y="3481007"/>
              <a:ext cx="355998" cy="423115"/>
            </a:xfrm>
            <a:custGeom>
              <a:rect b="b" l="l" r="r" t="t"/>
              <a:pathLst>
                <a:path extrusionOk="0" h="642" w="540">
                  <a:moveTo>
                    <a:pt x="476" y="586"/>
                  </a:moveTo>
                  <a:cubicBezTo>
                    <a:pt x="423" y="517"/>
                    <a:pt x="421" y="426"/>
                    <a:pt x="421" y="423"/>
                  </a:cubicBezTo>
                  <a:cubicBezTo>
                    <a:pt x="421" y="217"/>
                    <a:pt x="421" y="217"/>
                    <a:pt x="421" y="217"/>
                  </a:cubicBezTo>
                  <a:cubicBezTo>
                    <a:pt x="203" y="217"/>
                    <a:pt x="203" y="217"/>
                    <a:pt x="203" y="217"/>
                  </a:cubicBezTo>
                  <a:cubicBezTo>
                    <a:pt x="203" y="0"/>
                    <a:pt x="203" y="0"/>
                    <a:pt x="203" y="0"/>
                  </a:cubicBezTo>
                  <a:cubicBezTo>
                    <a:pt x="175" y="2"/>
                    <a:pt x="114" y="12"/>
                    <a:pt x="67" y="49"/>
                  </a:cubicBezTo>
                  <a:cubicBezTo>
                    <a:pt x="4" y="97"/>
                    <a:pt x="0" y="155"/>
                    <a:pt x="0" y="162"/>
                  </a:cubicBezTo>
                  <a:cubicBezTo>
                    <a:pt x="32" y="434"/>
                    <a:pt x="264" y="641"/>
                    <a:pt x="540" y="642"/>
                  </a:cubicBezTo>
                  <a:cubicBezTo>
                    <a:pt x="516" y="628"/>
                    <a:pt x="494" y="610"/>
                    <a:pt x="476" y="586"/>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62" name="Google Shape;1362;p51"/>
            <p:cNvSpPr/>
            <p:nvPr/>
          </p:nvSpPr>
          <p:spPr>
            <a:xfrm>
              <a:off x="6143252" y="3545755"/>
              <a:ext cx="423253" cy="355759"/>
            </a:xfrm>
            <a:custGeom>
              <a:rect b="b" l="l" r="r" t="t"/>
              <a:pathLst>
                <a:path extrusionOk="0" h="540" w="642">
                  <a:moveTo>
                    <a:pt x="423" y="119"/>
                  </a:moveTo>
                  <a:cubicBezTo>
                    <a:pt x="217" y="119"/>
                    <a:pt x="217" y="119"/>
                    <a:pt x="217" y="119"/>
                  </a:cubicBezTo>
                  <a:cubicBezTo>
                    <a:pt x="217" y="337"/>
                    <a:pt x="217" y="337"/>
                    <a:pt x="217" y="337"/>
                  </a:cubicBezTo>
                  <a:cubicBezTo>
                    <a:pt x="0" y="337"/>
                    <a:pt x="0" y="337"/>
                    <a:pt x="0" y="337"/>
                  </a:cubicBezTo>
                  <a:cubicBezTo>
                    <a:pt x="3" y="365"/>
                    <a:pt x="12" y="425"/>
                    <a:pt x="49" y="473"/>
                  </a:cubicBezTo>
                  <a:cubicBezTo>
                    <a:pt x="98" y="536"/>
                    <a:pt x="156" y="540"/>
                    <a:pt x="162" y="540"/>
                  </a:cubicBezTo>
                  <a:cubicBezTo>
                    <a:pt x="435" y="507"/>
                    <a:pt x="641" y="275"/>
                    <a:pt x="642" y="0"/>
                  </a:cubicBezTo>
                  <a:cubicBezTo>
                    <a:pt x="629" y="24"/>
                    <a:pt x="610" y="45"/>
                    <a:pt x="586" y="64"/>
                  </a:cubicBezTo>
                  <a:cubicBezTo>
                    <a:pt x="517" y="117"/>
                    <a:pt x="427" y="119"/>
                    <a:pt x="423" y="11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63" name="Google Shape;1363;p51"/>
          <p:cNvGrpSpPr/>
          <p:nvPr/>
        </p:nvGrpSpPr>
        <p:grpSpPr>
          <a:xfrm>
            <a:off x="2520481" y="2104993"/>
            <a:ext cx="303698" cy="445825"/>
            <a:chOff x="655600" y="3183978"/>
            <a:chExt cx="490627" cy="720234"/>
          </a:xfrm>
        </p:grpSpPr>
        <p:sp>
          <p:nvSpPr>
            <p:cNvPr id="1364" name="Google Shape;1364;p51"/>
            <p:cNvSpPr/>
            <p:nvPr/>
          </p:nvSpPr>
          <p:spPr>
            <a:xfrm>
              <a:off x="781315" y="3461564"/>
              <a:ext cx="274086" cy="162243"/>
            </a:xfrm>
            <a:custGeom>
              <a:rect b="b" l="l" r="r" t="t"/>
              <a:pathLst>
                <a:path extrusionOk="0" h="302" w="513">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65" name="Google Shape;1365;p51"/>
            <p:cNvSpPr/>
            <p:nvPr/>
          </p:nvSpPr>
          <p:spPr>
            <a:xfrm>
              <a:off x="850087" y="3183978"/>
              <a:ext cx="259850" cy="244775"/>
            </a:xfrm>
            <a:custGeom>
              <a:rect b="b" l="l" r="r" t="t"/>
              <a:pathLst>
                <a:path extrusionOk="0" h="456" w="486">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66" name="Google Shape;1366;p51"/>
            <p:cNvSpPr/>
            <p:nvPr/>
          </p:nvSpPr>
          <p:spPr>
            <a:xfrm>
              <a:off x="655600" y="3264496"/>
              <a:ext cx="213333" cy="294294"/>
            </a:xfrm>
            <a:custGeom>
              <a:rect b="b" l="l" r="r" t="t"/>
              <a:pathLst>
                <a:path extrusionOk="0" h="548" w="399">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67" name="Google Shape;1367;p51"/>
            <p:cNvSpPr/>
            <p:nvPr/>
          </p:nvSpPr>
          <p:spPr>
            <a:xfrm>
              <a:off x="673846" y="3654405"/>
              <a:ext cx="303960" cy="249807"/>
            </a:xfrm>
            <a:custGeom>
              <a:rect b="b" l="l" r="r" t="t"/>
              <a:pathLst>
                <a:path extrusionOk="0" h="465" w="569">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68" name="Google Shape;1368;p51"/>
            <p:cNvSpPr/>
            <p:nvPr/>
          </p:nvSpPr>
          <p:spPr>
            <a:xfrm>
              <a:off x="959159" y="3535238"/>
              <a:ext cx="187068" cy="287248"/>
            </a:xfrm>
            <a:custGeom>
              <a:rect b="b" l="l" r="r" t="t"/>
              <a:pathLst>
                <a:path extrusionOk="0" h="535" w="35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69" name="Google Shape;1369;p51"/>
          <p:cNvGrpSpPr/>
          <p:nvPr/>
        </p:nvGrpSpPr>
        <p:grpSpPr>
          <a:xfrm>
            <a:off x="7213443" y="2105109"/>
            <a:ext cx="189785" cy="445592"/>
            <a:chOff x="8011692" y="3184166"/>
            <a:chExt cx="306600" cy="719859"/>
          </a:xfrm>
        </p:grpSpPr>
        <p:sp>
          <p:nvSpPr>
            <p:cNvPr id="1370" name="Google Shape;1370;p51"/>
            <p:cNvSpPr/>
            <p:nvPr/>
          </p:nvSpPr>
          <p:spPr>
            <a:xfrm>
              <a:off x="8011692" y="3885096"/>
              <a:ext cx="306496" cy="18928"/>
            </a:xfrm>
            <a:custGeom>
              <a:rect b="b" l="l" r="r" t="t"/>
              <a:pathLst>
                <a:path extrusionOk="0" h="35" w="569">
                  <a:moveTo>
                    <a:pt x="569" y="13"/>
                  </a:moveTo>
                  <a:cubicBezTo>
                    <a:pt x="569" y="19"/>
                    <a:pt x="562" y="23"/>
                    <a:pt x="554" y="24"/>
                  </a:cubicBezTo>
                  <a:cubicBezTo>
                    <a:pt x="520" y="28"/>
                    <a:pt x="430" y="35"/>
                    <a:pt x="284" y="35"/>
                  </a:cubicBezTo>
                  <a:cubicBezTo>
                    <a:pt x="134" y="35"/>
                    <a:pt x="47" y="28"/>
                    <a:pt x="14" y="24"/>
                  </a:cubicBezTo>
                  <a:cubicBezTo>
                    <a:pt x="6" y="23"/>
                    <a:pt x="0" y="19"/>
                    <a:pt x="0" y="13"/>
                  </a:cubicBezTo>
                  <a:cubicBezTo>
                    <a:pt x="0" y="0"/>
                    <a:pt x="0" y="0"/>
                    <a:pt x="0" y="0"/>
                  </a:cubicBezTo>
                  <a:cubicBezTo>
                    <a:pt x="569" y="0"/>
                    <a:pt x="569" y="0"/>
                    <a:pt x="569" y="0"/>
                  </a:cubicBezTo>
                  <a:lnTo>
                    <a:pt x="569" y="13"/>
                  </a:ln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71" name="Google Shape;1371;p51"/>
            <p:cNvSpPr/>
            <p:nvPr/>
          </p:nvSpPr>
          <p:spPr>
            <a:xfrm>
              <a:off x="8011692" y="3184166"/>
              <a:ext cx="306496" cy="40025"/>
            </a:xfrm>
            <a:custGeom>
              <a:rect b="b" l="l" r="r" t="t"/>
              <a:pathLst>
                <a:path extrusionOk="0" h="74" w="569">
                  <a:moveTo>
                    <a:pt x="372" y="32"/>
                  </a:moveTo>
                  <a:cubicBezTo>
                    <a:pt x="372" y="24"/>
                    <a:pt x="372" y="24"/>
                    <a:pt x="372" y="24"/>
                  </a:cubicBezTo>
                  <a:cubicBezTo>
                    <a:pt x="372" y="14"/>
                    <a:pt x="360" y="6"/>
                    <a:pt x="345" y="4"/>
                  </a:cubicBezTo>
                  <a:cubicBezTo>
                    <a:pt x="325" y="2"/>
                    <a:pt x="316" y="0"/>
                    <a:pt x="287" y="0"/>
                  </a:cubicBezTo>
                  <a:cubicBezTo>
                    <a:pt x="255" y="0"/>
                    <a:pt x="247" y="2"/>
                    <a:pt x="228" y="4"/>
                  </a:cubicBezTo>
                  <a:cubicBezTo>
                    <a:pt x="212" y="5"/>
                    <a:pt x="201" y="14"/>
                    <a:pt x="201" y="24"/>
                  </a:cubicBezTo>
                  <a:cubicBezTo>
                    <a:pt x="201" y="32"/>
                    <a:pt x="201" y="32"/>
                    <a:pt x="201" y="32"/>
                  </a:cubicBezTo>
                  <a:cubicBezTo>
                    <a:pt x="201" y="36"/>
                    <a:pt x="195" y="40"/>
                    <a:pt x="188" y="41"/>
                  </a:cubicBezTo>
                  <a:cubicBezTo>
                    <a:pt x="108" y="43"/>
                    <a:pt x="36" y="48"/>
                    <a:pt x="13" y="50"/>
                  </a:cubicBezTo>
                  <a:cubicBezTo>
                    <a:pt x="6" y="51"/>
                    <a:pt x="0" y="55"/>
                    <a:pt x="0" y="60"/>
                  </a:cubicBezTo>
                  <a:cubicBezTo>
                    <a:pt x="0" y="74"/>
                    <a:pt x="0" y="74"/>
                    <a:pt x="0" y="74"/>
                  </a:cubicBezTo>
                  <a:cubicBezTo>
                    <a:pt x="569" y="74"/>
                    <a:pt x="569" y="74"/>
                    <a:pt x="569" y="74"/>
                  </a:cubicBezTo>
                  <a:cubicBezTo>
                    <a:pt x="569" y="60"/>
                    <a:pt x="569" y="60"/>
                    <a:pt x="569" y="60"/>
                  </a:cubicBezTo>
                  <a:cubicBezTo>
                    <a:pt x="569" y="55"/>
                    <a:pt x="563" y="51"/>
                    <a:pt x="555" y="50"/>
                  </a:cubicBezTo>
                  <a:cubicBezTo>
                    <a:pt x="533" y="47"/>
                    <a:pt x="464" y="43"/>
                    <a:pt x="385" y="41"/>
                  </a:cubicBezTo>
                  <a:cubicBezTo>
                    <a:pt x="378" y="40"/>
                    <a:pt x="372" y="36"/>
                    <a:pt x="372" y="32"/>
                  </a:cubicBez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72" name="Google Shape;1372;p51"/>
            <p:cNvSpPr txBox="1"/>
            <p:nvPr/>
          </p:nvSpPr>
          <p:spPr>
            <a:xfrm>
              <a:off x="8011692" y="3395332"/>
              <a:ext cx="306600" cy="157200"/>
            </a:xfrm>
            <a:prstGeom prst="rect">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73" name="Google Shape;1373;p51"/>
            <p:cNvSpPr txBox="1"/>
            <p:nvPr/>
          </p:nvSpPr>
          <p:spPr>
            <a:xfrm>
              <a:off x="8011692" y="3231683"/>
              <a:ext cx="306600" cy="1593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74" name="Google Shape;1374;p51"/>
            <p:cNvSpPr txBox="1"/>
            <p:nvPr/>
          </p:nvSpPr>
          <p:spPr>
            <a:xfrm>
              <a:off x="8011692" y="3718293"/>
              <a:ext cx="306600" cy="1593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75" name="Google Shape;1375;p51"/>
            <p:cNvSpPr txBox="1"/>
            <p:nvPr/>
          </p:nvSpPr>
          <p:spPr>
            <a:xfrm>
              <a:off x="8011692" y="3556812"/>
              <a:ext cx="306600" cy="157200"/>
            </a:xfrm>
            <a:prstGeom prst="rect">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376" name="Google Shape;1376;p51"/>
          <p:cNvGrpSpPr/>
          <p:nvPr/>
        </p:nvGrpSpPr>
        <p:grpSpPr>
          <a:xfrm>
            <a:off x="7648230" y="2104859"/>
            <a:ext cx="246199" cy="445516"/>
            <a:chOff x="4556125" y="630237"/>
            <a:chExt cx="3081338" cy="5568950"/>
          </a:xfrm>
        </p:grpSpPr>
        <p:sp>
          <p:nvSpPr>
            <p:cNvPr id="1377" name="Google Shape;1377;p51"/>
            <p:cNvSpPr/>
            <p:nvPr/>
          </p:nvSpPr>
          <p:spPr>
            <a:xfrm>
              <a:off x="4756150" y="630237"/>
              <a:ext cx="2397126" cy="1016000"/>
            </a:xfrm>
            <a:custGeom>
              <a:rect b="b" l="l" r="r" t="t"/>
              <a:pathLst>
                <a:path extrusionOk="0" h="233" w="550">
                  <a:moveTo>
                    <a:pt x="88" y="233"/>
                  </a:moveTo>
                  <a:cubicBezTo>
                    <a:pt x="49" y="233"/>
                    <a:pt x="14" y="205"/>
                    <a:pt x="7" y="165"/>
                  </a:cubicBezTo>
                  <a:cubicBezTo>
                    <a:pt x="0" y="120"/>
                    <a:pt x="30" y="78"/>
                    <a:pt x="74" y="71"/>
                  </a:cubicBezTo>
                  <a:cubicBezTo>
                    <a:pt x="448" y="8"/>
                    <a:pt x="448" y="8"/>
                    <a:pt x="448" y="8"/>
                  </a:cubicBezTo>
                  <a:cubicBezTo>
                    <a:pt x="492" y="0"/>
                    <a:pt x="535" y="30"/>
                    <a:pt x="542" y="75"/>
                  </a:cubicBezTo>
                  <a:cubicBezTo>
                    <a:pt x="550" y="120"/>
                    <a:pt x="520" y="162"/>
                    <a:pt x="475" y="169"/>
                  </a:cubicBezTo>
                  <a:cubicBezTo>
                    <a:pt x="102" y="232"/>
                    <a:pt x="102" y="232"/>
                    <a:pt x="102" y="232"/>
                  </a:cubicBezTo>
                  <a:cubicBezTo>
                    <a:pt x="97" y="233"/>
                    <a:pt x="92" y="233"/>
                    <a:pt x="88" y="23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78" name="Google Shape;1378;p51"/>
            <p:cNvSpPr/>
            <p:nvPr/>
          </p:nvSpPr>
          <p:spPr>
            <a:xfrm>
              <a:off x="4556125" y="1357312"/>
              <a:ext cx="3081338" cy="1135062"/>
            </a:xfrm>
            <a:custGeom>
              <a:rect b="b" l="l" r="r" t="t"/>
              <a:pathLst>
                <a:path extrusionOk="0" h="260" w="707">
                  <a:moveTo>
                    <a:pt x="88" y="260"/>
                  </a:moveTo>
                  <a:cubicBezTo>
                    <a:pt x="49" y="260"/>
                    <a:pt x="14" y="232"/>
                    <a:pt x="7" y="192"/>
                  </a:cubicBezTo>
                  <a:cubicBezTo>
                    <a:pt x="0" y="147"/>
                    <a:pt x="30" y="105"/>
                    <a:pt x="74" y="97"/>
                  </a:cubicBezTo>
                  <a:cubicBezTo>
                    <a:pt x="605" y="7"/>
                    <a:pt x="605" y="7"/>
                    <a:pt x="605" y="7"/>
                  </a:cubicBezTo>
                  <a:cubicBezTo>
                    <a:pt x="649" y="0"/>
                    <a:pt x="692" y="30"/>
                    <a:pt x="699" y="75"/>
                  </a:cubicBezTo>
                  <a:cubicBezTo>
                    <a:pt x="707" y="119"/>
                    <a:pt x="677" y="161"/>
                    <a:pt x="632" y="169"/>
                  </a:cubicBezTo>
                  <a:cubicBezTo>
                    <a:pt x="102" y="259"/>
                    <a:pt x="102" y="259"/>
                    <a:pt x="102" y="259"/>
                  </a:cubicBezTo>
                  <a:cubicBezTo>
                    <a:pt x="97" y="260"/>
                    <a:pt x="93" y="260"/>
                    <a:pt x="88" y="26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79" name="Google Shape;1379;p51"/>
            <p:cNvSpPr/>
            <p:nvPr/>
          </p:nvSpPr>
          <p:spPr>
            <a:xfrm>
              <a:off x="4556125" y="2168525"/>
              <a:ext cx="3081338" cy="1139825"/>
            </a:xfrm>
            <a:custGeom>
              <a:rect b="b" l="l" r="r" t="t"/>
              <a:pathLst>
                <a:path extrusionOk="0" h="261" w="707">
                  <a:moveTo>
                    <a:pt x="88" y="261"/>
                  </a:moveTo>
                  <a:cubicBezTo>
                    <a:pt x="49" y="261"/>
                    <a:pt x="14" y="232"/>
                    <a:pt x="7" y="192"/>
                  </a:cubicBezTo>
                  <a:cubicBezTo>
                    <a:pt x="0" y="148"/>
                    <a:pt x="30" y="105"/>
                    <a:pt x="74" y="98"/>
                  </a:cubicBezTo>
                  <a:cubicBezTo>
                    <a:pt x="605" y="8"/>
                    <a:pt x="605" y="8"/>
                    <a:pt x="605" y="8"/>
                  </a:cubicBezTo>
                  <a:cubicBezTo>
                    <a:pt x="649" y="0"/>
                    <a:pt x="692" y="30"/>
                    <a:pt x="699" y="75"/>
                  </a:cubicBezTo>
                  <a:cubicBezTo>
                    <a:pt x="707" y="119"/>
                    <a:pt x="677" y="162"/>
                    <a:pt x="632" y="169"/>
                  </a:cubicBezTo>
                  <a:cubicBezTo>
                    <a:pt x="102" y="259"/>
                    <a:pt x="102" y="259"/>
                    <a:pt x="102" y="259"/>
                  </a:cubicBezTo>
                  <a:cubicBezTo>
                    <a:pt x="97" y="260"/>
                    <a:pt x="93" y="261"/>
                    <a:pt x="88" y="26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80" name="Google Shape;1380;p51"/>
            <p:cNvSpPr/>
            <p:nvPr/>
          </p:nvSpPr>
          <p:spPr>
            <a:xfrm>
              <a:off x="4556125" y="2981325"/>
              <a:ext cx="3081338" cy="1138237"/>
            </a:xfrm>
            <a:custGeom>
              <a:rect b="b" l="l" r="r" t="t"/>
              <a:pathLst>
                <a:path extrusionOk="0" h="261" w="707">
                  <a:moveTo>
                    <a:pt x="88" y="261"/>
                  </a:moveTo>
                  <a:cubicBezTo>
                    <a:pt x="49" y="261"/>
                    <a:pt x="14" y="233"/>
                    <a:pt x="7" y="193"/>
                  </a:cubicBezTo>
                  <a:cubicBezTo>
                    <a:pt x="0" y="148"/>
                    <a:pt x="30" y="106"/>
                    <a:pt x="74" y="98"/>
                  </a:cubicBezTo>
                  <a:cubicBezTo>
                    <a:pt x="605" y="8"/>
                    <a:pt x="605" y="8"/>
                    <a:pt x="605" y="8"/>
                  </a:cubicBezTo>
                  <a:cubicBezTo>
                    <a:pt x="649" y="0"/>
                    <a:pt x="692" y="31"/>
                    <a:pt x="699" y="75"/>
                  </a:cubicBezTo>
                  <a:cubicBezTo>
                    <a:pt x="707" y="120"/>
                    <a:pt x="677" y="162"/>
                    <a:pt x="632" y="170"/>
                  </a:cubicBezTo>
                  <a:cubicBezTo>
                    <a:pt x="102" y="260"/>
                    <a:pt x="102" y="260"/>
                    <a:pt x="102" y="260"/>
                  </a:cubicBezTo>
                  <a:cubicBezTo>
                    <a:pt x="97" y="261"/>
                    <a:pt x="93" y="261"/>
                    <a:pt x="88" y="261"/>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81" name="Google Shape;1381;p51"/>
            <p:cNvSpPr/>
            <p:nvPr/>
          </p:nvSpPr>
          <p:spPr>
            <a:xfrm>
              <a:off x="4830762" y="4476750"/>
              <a:ext cx="2535237" cy="1722437"/>
            </a:xfrm>
            <a:custGeom>
              <a:rect b="b" l="l" r="r" t="t"/>
              <a:pathLst>
                <a:path extrusionOk="0" h="395" w="582">
                  <a:moveTo>
                    <a:pt x="550" y="0"/>
                  </a:moveTo>
                  <a:cubicBezTo>
                    <a:pt x="32" y="0"/>
                    <a:pt x="32" y="0"/>
                    <a:pt x="32" y="0"/>
                  </a:cubicBezTo>
                  <a:cubicBezTo>
                    <a:pt x="14" y="0"/>
                    <a:pt x="0" y="14"/>
                    <a:pt x="0" y="31"/>
                  </a:cubicBezTo>
                  <a:cubicBezTo>
                    <a:pt x="0" y="54"/>
                    <a:pt x="0" y="54"/>
                    <a:pt x="0" y="54"/>
                  </a:cubicBezTo>
                  <a:cubicBezTo>
                    <a:pt x="0" y="152"/>
                    <a:pt x="72" y="234"/>
                    <a:pt x="166" y="250"/>
                  </a:cubicBezTo>
                  <a:cubicBezTo>
                    <a:pt x="164" y="253"/>
                    <a:pt x="164" y="256"/>
                    <a:pt x="164" y="259"/>
                  </a:cubicBezTo>
                  <a:cubicBezTo>
                    <a:pt x="164" y="273"/>
                    <a:pt x="175" y="284"/>
                    <a:pt x="188" y="284"/>
                  </a:cubicBezTo>
                  <a:cubicBezTo>
                    <a:pt x="190" y="284"/>
                    <a:pt x="190" y="284"/>
                    <a:pt x="190" y="284"/>
                  </a:cubicBezTo>
                  <a:cubicBezTo>
                    <a:pt x="180" y="287"/>
                    <a:pt x="173" y="296"/>
                    <a:pt x="173" y="308"/>
                  </a:cubicBezTo>
                  <a:cubicBezTo>
                    <a:pt x="173" y="321"/>
                    <a:pt x="184" y="332"/>
                    <a:pt x="197" y="332"/>
                  </a:cubicBezTo>
                  <a:cubicBezTo>
                    <a:pt x="186" y="334"/>
                    <a:pt x="177" y="344"/>
                    <a:pt x="177" y="356"/>
                  </a:cubicBezTo>
                  <a:cubicBezTo>
                    <a:pt x="177" y="370"/>
                    <a:pt x="188" y="381"/>
                    <a:pt x="202" y="381"/>
                  </a:cubicBezTo>
                  <a:cubicBezTo>
                    <a:pt x="218" y="381"/>
                    <a:pt x="218" y="381"/>
                    <a:pt x="218" y="381"/>
                  </a:cubicBezTo>
                  <a:cubicBezTo>
                    <a:pt x="232" y="390"/>
                    <a:pt x="259" y="395"/>
                    <a:pt x="289" y="395"/>
                  </a:cubicBezTo>
                  <a:cubicBezTo>
                    <a:pt x="319" y="395"/>
                    <a:pt x="346" y="390"/>
                    <a:pt x="360" y="381"/>
                  </a:cubicBezTo>
                  <a:cubicBezTo>
                    <a:pt x="379" y="381"/>
                    <a:pt x="379" y="381"/>
                    <a:pt x="379" y="381"/>
                  </a:cubicBezTo>
                  <a:cubicBezTo>
                    <a:pt x="393" y="381"/>
                    <a:pt x="404" y="370"/>
                    <a:pt x="404" y="356"/>
                  </a:cubicBezTo>
                  <a:cubicBezTo>
                    <a:pt x="404" y="344"/>
                    <a:pt x="395" y="335"/>
                    <a:pt x="384" y="332"/>
                  </a:cubicBezTo>
                  <a:cubicBezTo>
                    <a:pt x="398" y="332"/>
                    <a:pt x="409" y="321"/>
                    <a:pt x="409" y="308"/>
                  </a:cubicBezTo>
                  <a:cubicBezTo>
                    <a:pt x="409" y="296"/>
                    <a:pt x="401" y="287"/>
                    <a:pt x="391" y="284"/>
                  </a:cubicBezTo>
                  <a:cubicBezTo>
                    <a:pt x="392" y="284"/>
                    <a:pt x="392" y="284"/>
                    <a:pt x="392" y="284"/>
                  </a:cubicBezTo>
                  <a:cubicBezTo>
                    <a:pt x="406" y="284"/>
                    <a:pt x="417" y="273"/>
                    <a:pt x="417" y="259"/>
                  </a:cubicBezTo>
                  <a:cubicBezTo>
                    <a:pt x="417" y="256"/>
                    <a:pt x="416" y="253"/>
                    <a:pt x="415" y="250"/>
                  </a:cubicBezTo>
                  <a:cubicBezTo>
                    <a:pt x="510" y="234"/>
                    <a:pt x="582" y="153"/>
                    <a:pt x="582" y="54"/>
                  </a:cubicBezTo>
                  <a:cubicBezTo>
                    <a:pt x="582" y="31"/>
                    <a:pt x="582" y="31"/>
                    <a:pt x="582" y="31"/>
                  </a:cubicBezTo>
                  <a:cubicBezTo>
                    <a:pt x="582" y="14"/>
                    <a:pt x="567" y="0"/>
                    <a:pt x="550" y="0"/>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82" name="Google Shape;1382;p51"/>
            <p:cNvSpPr/>
            <p:nvPr/>
          </p:nvSpPr>
          <p:spPr>
            <a:xfrm>
              <a:off x="5078412" y="4067175"/>
              <a:ext cx="714375" cy="322262"/>
            </a:xfrm>
            <a:custGeom>
              <a:rect b="b" l="l" r="r" t="t"/>
              <a:pathLst>
                <a:path extrusionOk="0" h="74" w="164">
                  <a:moveTo>
                    <a:pt x="164" y="67"/>
                  </a:moveTo>
                  <a:cubicBezTo>
                    <a:pt x="164" y="12"/>
                    <a:pt x="164" y="12"/>
                    <a:pt x="164" y="12"/>
                  </a:cubicBezTo>
                  <a:cubicBezTo>
                    <a:pt x="164" y="5"/>
                    <a:pt x="158" y="0"/>
                    <a:pt x="152" y="1"/>
                  </a:cubicBezTo>
                  <a:cubicBezTo>
                    <a:pt x="8" y="26"/>
                    <a:pt x="8" y="26"/>
                    <a:pt x="8" y="26"/>
                  </a:cubicBezTo>
                  <a:cubicBezTo>
                    <a:pt x="4" y="27"/>
                    <a:pt x="0" y="31"/>
                    <a:pt x="0" y="36"/>
                  </a:cubicBezTo>
                  <a:cubicBezTo>
                    <a:pt x="0" y="67"/>
                    <a:pt x="0" y="67"/>
                    <a:pt x="0" y="67"/>
                  </a:cubicBezTo>
                  <a:cubicBezTo>
                    <a:pt x="0" y="71"/>
                    <a:pt x="3" y="74"/>
                    <a:pt x="8" y="74"/>
                  </a:cubicBezTo>
                  <a:cubicBezTo>
                    <a:pt x="156" y="74"/>
                    <a:pt x="156" y="74"/>
                    <a:pt x="156" y="74"/>
                  </a:cubicBezTo>
                  <a:cubicBezTo>
                    <a:pt x="160" y="74"/>
                    <a:pt x="164" y="71"/>
                    <a:pt x="164" y="6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83" name="Google Shape;1383;p51"/>
            <p:cNvSpPr/>
            <p:nvPr/>
          </p:nvSpPr>
          <p:spPr>
            <a:xfrm>
              <a:off x="6389687" y="3844925"/>
              <a:ext cx="715962" cy="544512"/>
            </a:xfrm>
            <a:custGeom>
              <a:rect b="b" l="l" r="r" t="t"/>
              <a:pathLst>
                <a:path extrusionOk="0" h="125" w="164">
                  <a:moveTo>
                    <a:pt x="164" y="118"/>
                  </a:moveTo>
                  <a:cubicBezTo>
                    <a:pt x="164" y="11"/>
                    <a:pt x="164" y="11"/>
                    <a:pt x="164" y="11"/>
                  </a:cubicBezTo>
                  <a:cubicBezTo>
                    <a:pt x="164" y="5"/>
                    <a:pt x="158" y="0"/>
                    <a:pt x="152" y="1"/>
                  </a:cubicBezTo>
                  <a:cubicBezTo>
                    <a:pt x="8" y="26"/>
                    <a:pt x="8" y="26"/>
                    <a:pt x="8" y="26"/>
                  </a:cubicBezTo>
                  <a:cubicBezTo>
                    <a:pt x="3" y="26"/>
                    <a:pt x="0" y="31"/>
                    <a:pt x="0" y="36"/>
                  </a:cubicBezTo>
                  <a:cubicBezTo>
                    <a:pt x="0" y="118"/>
                    <a:pt x="0" y="118"/>
                    <a:pt x="0" y="118"/>
                  </a:cubicBezTo>
                  <a:cubicBezTo>
                    <a:pt x="0" y="122"/>
                    <a:pt x="3" y="125"/>
                    <a:pt x="8" y="125"/>
                  </a:cubicBezTo>
                  <a:cubicBezTo>
                    <a:pt x="156" y="125"/>
                    <a:pt x="156" y="125"/>
                    <a:pt x="156" y="125"/>
                  </a:cubicBezTo>
                  <a:cubicBezTo>
                    <a:pt x="160" y="125"/>
                    <a:pt x="164" y="122"/>
                    <a:pt x="164" y="1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384" name="Google Shape;1384;p51"/>
          <p:cNvGrpSpPr/>
          <p:nvPr/>
        </p:nvGrpSpPr>
        <p:grpSpPr>
          <a:xfrm>
            <a:off x="1829253" y="2105059"/>
            <a:ext cx="445768" cy="445697"/>
            <a:chOff x="1674084" y="3214987"/>
            <a:chExt cx="720142" cy="720027"/>
          </a:xfrm>
        </p:grpSpPr>
        <p:sp>
          <p:nvSpPr>
            <p:cNvPr id="1385" name="Google Shape;1385;p51"/>
            <p:cNvSpPr/>
            <p:nvPr/>
          </p:nvSpPr>
          <p:spPr>
            <a:xfrm>
              <a:off x="1674084" y="3354958"/>
              <a:ext cx="179880" cy="21321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86" name="Google Shape;1386;p51"/>
            <p:cNvSpPr/>
            <p:nvPr/>
          </p:nvSpPr>
          <p:spPr>
            <a:xfrm>
              <a:off x="1674084" y="3534654"/>
              <a:ext cx="179880" cy="21352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87" name="Google Shape;1387;p51"/>
            <p:cNvSpPr/>
            <p:nvPr/>
          </p:nvSpPr>
          <p:spPr>
            <a:xfrm>
              <a:off x="1861110" y="3214987"/>
              <a:ext cx="212190" cy="179696"/>
            </a:xfrm>
            <a:custGeom>
              <a:rect b="b" l="l" r="r" t="t"/>
              <a:pathLst>
                <a:path extrusionOk="0" h="204" w="241">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88" name="Google Shape;1388;p51"/>
            <p:cNvSpPr/>
            <p:nvPr/>
          </p:nvSpPr>
          <p:spPr>
            <a:xfrm>
              <a:off x="2040679" y="3214987"/>
              <a:ext cx="213433" cy="179696"/>
            </a:xfrm>
            <a:custGeom>
              <a:rect b="b" l="l" r="r" t="t"/>
              <a:pathLst>
                <a:path extrusionOk="0" h="204" w="242">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89" name="Google Shape;1389;p51"/>
            <p:cNvSpPr/>
            <p:nvPr/>
          </p:nvSpPr>
          <p:spPr>
            <a:xfrm>
              <a:off x="1674084" y="3714660"/>
              <a:ext cx="173666" cy="220353"/>
            </a:xfrm>
            <a:custGeom>
              <a:rect b="b" l="l" r="r" t="t"/>
              <a:pathLst>
                <a:path extrusionOk="0" h="250" w="197">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0" name="Google Shape;1390;p51"/>
            <p:cNvSpPr/>
            <p:nvPr/>
          </p:nvSpPr>
          <p:spPr>
            <a:xfrm>
              <a:off x="1674084" y="3214987"/>
              <a:ext cx="219646" cy="173489"/>
            </a:xfrm>
            <a:custGeom>
              <a:rect b="b" l="l" r="r" t="t"/>
              <a:pathLst>
                <a:path extrusionOk="0" h="197" w="249">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1" name="Google Shape;1391;p51"/>
            <p:cNvSpPr/>
            <p:nvPr/>
          </p:nvSpPr>
          <p:spPr>
            <a:xfrm>
              <a:off x="1995010" y="3754076"/>
              <a:ext cx="212501" cy="180938"/>
            </a:xfrm>
            <a:custGeom>
              <a:rect b="b" l="l" r="r" t="t"/>
              <a:pathLst>
                <a:path extrusionOk="0" h="205" w="241">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2" name="Google Shape;1392;p51"/>
            <p:cNvSpPr/>
            <p:nvPr/>
          </p:nvSpPr>
          <p:spPr>
            <a:xfrm>
              <a:off x="2220560" y="3214987"/>
              <a:ext cx="173666" cy="219422"/>
            </a:xfrm>
            <a:custGeom>
              <a:rect b="b" l="l" r="r" t="t"/>
              <a:pathLst>
                <a:path extrusionOk="0" h="249" w="197">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3" name="Google Shape;1393;p51"/>
            <p:cNvSpPr/>
            <p:nvPr/>
          </p:nvSpPr>
          <p:spPr>
            <a:xfrm>
              <a:off x="2214346" y="3400890"/>
              <a:ext cx="179880" cy="213215"/>
            </a:xfrm>
            <a:custGeom>
              <a:rect b="b" l="l" r="r" t="t"/>
              <a:pathLst>
                <a:path extrusionOk="0" h="242" w="204">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4" name="Google Shape;1394;p51"/>
            <p:cNvSpPr/>
            <p:nvPr/>
          </p:nvSpPr>
          <p:spPr>
            <a:xfrm>
              <a:off x="1814198" y="3754076"/>
              <a:ext cx="213433" cy="180938"/>
            </a:xfrm>
            <a:custGeom>
              <a:rect b="b" l="l" r="r" t="t"/>
              <a:pathLst>
                <a:path extrusionOk="0" h="205" w="242">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5" name="Google Shape;1395;p51"/>
            <p:cNvSpPr/>
            <p:nvPr/>
          </p:nvSpPr>
          <p:spPr>
            <a:xfrm>
              <a:off x="2214346" y="3580587"/>
              <a:ext cx="179880" cy="213215"/>
            </a:xfrm>
            <a:custGeom>
              <a:rect b="b" l="l" r="r" t="t"/>
              <a:pathLst>
                <a:path extrusionOk="0" h="242" w="204">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6" name="Google Shape;1396;p51"/>
            <p:cNvSpPr/>
            <p:nvPr/>
          </p:nvSpPr>
          <p:spPr>
            <a:xfrm>
              <a:off x="2174890" y="3760283"/>
              <a:ext cx="219335" cy="174731"/>
            </a:xfrm>
            <a:custGeom>
              <a:rect b="b" l="l" r="r" t="t"/>
              <a:pathLst>
                <a:path extrusionOk="0" h="198" w="249">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97" name="Google Shape;1397;p51"/>
          <p:cNvGrpSpPr/>
          <p:nvPr/>
        </p:nvGrpSpPr>
        <p:grpSpPr>
          <a:xfrm>
            <a:off x="1138094" y="2105021"/>
            <a:ext cx="445578" cy="445773"/>
            <a:chOff x="557511" y="3214925"/>
            <a:chExt cx="719836" cy="720150"/>
          </a:xfrm>
        </p:grpSpPr>
        <p:sp>
          <p:nvSpPr>
            <p:cNvPr id="1398" name="Google Shape;1398;p51"/>
            <p:cNvSpPr/>
            <p:nvPr/>
          </p:nvSpPr>
          <p:spPr>
            <a:xfrm>
              <a:off x="557511" y="3214925"/>
              <a:ext cx="434543" cy="347863"/>
            </a:xfrm>
            <a:custGeom>
              <a:rect b="b" l="l" r="r" t="t"/>
              <a:pathLst>
                <a:path extrusionOk="0" h="412" w="515">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9" name="Google Shape;1399;p51"/>
            <p:cNvSpPr/>
            <p:nvPr/>
          </p:nvSpPr>
          <p:spPr>
            <a:xfrm>
              <a:off x="929646" y="3214925"/>
              <a:ext cx="347700" cy="434664"/>
            </a:xfrm>
            <a:custGeom>
              <a:rect b="b" l="l" r="r" t="t"/>
              <a:pathLst>
                <a:path extrusionOk="0" h="515" w="412">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00" name="Google Shape;1400;p51"/>
            <p:cNvSpPr/>
            <p:nvPr/>
          </p:nvSpPr>
          <p:spPr>
            <a:xfrm>
              <a:off x="557511" y="3500411"/>
              <a:ext cx="347040" cy="434664"/>
            </a:xfrm>
            <a:custGeom>
              <a:rect b="b" l="l" r="r" t="t"/>
              <a:pathLst>
                <a:path extrusionOk="0" h="515" w="411">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01" name="Google Shape;1401;p51"/>
            <p:cNvSpPr/>
            <p:nvPr/>
          </p:nvSpPr>
          <p:spPr>
            <a:xfrm>
              <a:off x="842804" y="3588202"/>
              <a:ext cx="434543" cy="346873"/>
            </a:xfrm>
            <a:custGeom>
              <a:rect b="b" l="l" r="r" t="t"/>
              <a:pathLst>
                <a:path extrusionOk="0" h="411" w="515">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02" name="Google Shape;1402;p51"/>
          <p:cNvGrpSpPr/>
          <p:nvPr/>
        </p:nvGrpSpPr>
        <p:grpSpPr>
          <a:xfrm>
            <a:off x="1081977" y="3541356"/>
            <a:ext cx="445905" cy="400522"/>
            <a:chOff x="1147762" y="1131887"/>
            <a:chExt cx="5137150" cy="4619626"/>
          </a:xfrm>
        </p:grpSpPr>
        <p:sp>
          <p:nvSpPr>
            <p:cNvPr id="1403" name="Google Shape;1403;p51"/>
            <p:cNvSpPr/>
            <p:nvPr/>
          </p:nvSpPr>
          <p:spPr>
            <a:xfrm>
              <a:off x="1147762" y="2425700"/>
              <a:ext cx="2505075" cy="3325813"/>
            </a:xfrm>
            <a:custGeom>
              <a:rect b="b" l="l" r="r" t="t"/>
              <a:pathLst>
                <a:path extrusionOk="0" h="751" w="566">
                  <a:moveTo>
                    <a:pt x="62" y="403"/>
                  </a:moveTo>
                  <a:cubicBezTo>
                    <a:pt x="9" y="496"/>
                    <a:pt x="0" y="584"/>
                    <a:pt x="37" y="649"/>
                  </a:cubicBezTo>
                  <a:cubicBezTo>
                    <a:pt x="75" y="715"/>
                    <a:pt x="155" y="751"/>
                    <a:pt x="263" y="751"/>
                  </a:cubicBezTo>
                  <a:cubicBezTo>
                    <a:pt x="449" y="751"/>
                    <a:pt x="449" y="751"/>
                    <a:pt x="449" y="751"/>
                  </a:cubicBezTo>
                  <a:cubicBezTo>
                    <a:pt x="413" y="733"/>
                    <a:pt x="375" y="705"/>
                    <a:pt x="351" y="658"/>
                  </a:cubicBezTo>
                  <a:cubicBezTo>
                    <a:pt x="303" y="564"/>
                    <a:pt x="352" y="480"/>
                    <a:pt x="355" y="476"/>
                  </a:cubicBezTo>
                  <a:cubicBezTo>
                    <a:pt x="370" y="450"/>
                    <a:pt x="370" y="450"/>
                    <a:pt x="370" y="450"/>
                  </a:cubicBezTo>
                  <a:cubicBezTo>
                    <a:pt x="566" y="111"/>
                    <a:pt x="566" y="111"/>
                    <a:pt x="566" y="111"/>
                  </a:cubicBezTo>
                  <a:cubicBezTo>
                    <a:pt x="555" y="92"/>
                    <a:pt x="555" y="92"/>
                    <a:pt x="555" y="92"/>
                  </a:cubicBezTo>
                  <a:cubicBezTo>
                    <a:pt x="550" y="85"/>
                    <a:pt x="487" y="0"/>
                    <a:pt x="398" y="0"/>
                  </a:cubicBezTo>
                  <a:cubicBezTo>
                    <a:pt x="310" y="0"/>
                    <a:pt x="265" y="55"/>
                    <a:pt x="249" y="79"/>
                  </a:cubicBezTo>
                  <a:lnTo>
                    <a:pt x="62" y="403"/>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04" name="Google Shape;1404;p51"/>
            <p:cNvSpPr/>
            <p:nvPr/>
          </p:nvSpPr>
          <p:spPr>
            <a:xfrm>
              <a:off x="2617787" y="3519487"/>
              <a:ext cx="3667125" cy="2232024"/>
            </a:xfrm>
            <a:custGeom>
              <a:rect b="b" l="l" r="r" t="t"/>
              <a:pathLst>
                <a:path extrusionOk="0" h="504" w="829">
                  <a:moveTo>
                    <a:pt x="766" y="156"/>
                  </a:moveTo>
                  <a:cubicBezTo>
                    <a:pt x="676" y="0"/>
                    <a:pt x="676" y="0"/>
                    <a:pt x="676" y="0"/>
                  </a:cubicBezTo>
                  <a:cubicBezTo>
                    <a:pt x="680" y="40"/>
                    <a:pt x="676" y="87"/>
                    <a:pt x="651" y="131"/>
                  </a:cubicBezTo>
                  <a:cubicBezTo>
                    <a:pt x="600" y="220"/>
                    <a:pt x="492" y="222"/>
                    <a:pt x="479" y="222"/>
                  </a:cubicBezTo>
                  <a:cubicBezTo>
                    <a:pt x="479" y="222"/>
                    <a:pt x="479" y="222"/>
                    <a:pt x="479" y="222"/>
                  </a:cubicBezTo>
                  <a:cubicBezTo>
                    <a:pt x="448" y="222"/>
                    <a:pt x="448" y="222"/>
                    <a:pt x="448" y="222"/>
                  </a:cubicBezTo>
                  <a:cubicBezTo>
                    <a:pt x="57" y="222"/>
                    <a:pt x="57" y="222"/>
                    <a:pt x="57" y="222"/>
                  </a:cubicBezTo>
                  <a:cubicBezTo>
                    <a:pt x="45" y="242"/>
                    <a:pt x="45" y="242"/>
                    <a:pt x="45" y="242"/>
                  </a:cubicBezTo>
                  <a:cubicBezTo>
                    <a:pt x="43" y="246"/>
                    <a:pt x="0" y="318"/>
                    <a:pt x="42" y="399"/>
                  </a:cubicBezTo>
                  <a:cubicBezTo>
                    <a:pt x="91" y="495"/>
                    <a:pt x="209" y="503"/>
                    <a:pt x="216" y="504"/>
                  </a:cubicBezTo>
                  <a:cubicBezTo>
                    <a:pt x="566" y="504"/>
                    <a:pt x="566" y="504"/>
                    <a:pt x="566" y="504"/>
                  </a:cubicBezTo>
                  <a:cubicBezTo>
                    <a:pt x="674" y="504"/>
                    <a:pt x="754" y="468"/>
                    <a:pt x="792" y="402"/>
                  </a:cubicBezTo>
                  <a:cubicBezTo>
                    <a:pt x="829" y="337"/>
                    <a:pt x="820" y="249"/>
                    <a:pt x="766" y="15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05" name="Google Shape;1405;p51"/>
            <p:cNvSpPr/>
            <p:nvPr/>
          </p:nvSpPr>
          <p:spPr>
            <a:xfrm>
              <a:off x="2449512" y="1131887"/>
              <a:ext cx="3167061" cy="3259137"/>
            </a:xfrm>
            <a:custGeom>
              <a:rect b="b" l="l" r="r" t="t"/>
              <a:pathLst>
                <a:path extrusionOk="0" h="736" w="716">
                  <a:moveTo>
                    <a:pt x="487" y="145"/>
                  </a:moveTo>
                  <a:cubicBezTo>
                    <a:pt x="433" y="52"/>
                    <a:pt x="362" y="0"/>
                    <a:pt x="286" y="0"/>
                  </a:cubicBezTo>
                  <a:cubicBezTo>
                    <a:pt x="211" y="0"/>
                    <a:pt x="140" y="52"/>
                    <a:pt x="86" y="145"/>
                  </a:cubicBezTo>
                  <a:cubicBezTo>
                    <a:pt x="0" y="294"/>
                    <a:pt x="0" y="294"/>
                    <a:pt x="0" y="294"/>
                  </a:cubicBezTo>
                  <a:cubicBezTo>
                    <a:pt x="27" y="278"/>
                    <a:pt x="61" y="266"/>
                    <a:pt x="104" y="266"/>
                  </a:cubicBezTo>
                  <a:cubicBezTo>
                    <a:pt x="210" y="266"/>
                    <a:pt x="279" y="365"/>
                    <a:pt x="282" y="370"/>
                  </a:cubicBezTo>
                  <a:cubicBezTo>
                    <a:pt x="283" y="371"/>
                    <a:pt x="283" y="371"/>
                    <a:pt x="283" y="371"/>
                  </a:cubicBezTo>
                  <a:cubicBezTo>
                    <a:pt x="293" y="390"/>
                    <a:pt x="293" y="390"/>
                    <a:pt x="293" y="390"/>
                  </a:cubicBezTo>
                  <a:cubicBezTo>
                    <a:pt x="298" y="397"/>
                    <a:pt x="298" y="397"/>
                    <a:pt x="298" y="397"/>
                  </a:cubicBezTo>
                  <a:cubicBezTo>
                    <a:pt x="493" y="736"/>
                    <a:pt x="493" y="736"/>
                    <a:pt x="493" y="736"/>
                  </a:cubicBezTo>
                  <a:cubicBezTo>
                    <a:pt x="517" y="736"/>
                    <a:pt x="517" y="736"/>
                    <a:pt x="517" y="736"/>
                  </a:cubicBezTo>
                  <a:cubicBezTo>
                    <a:pt x="517" y="736"/>
                    <a:pt x="517" y="736"/>
                    <a:pt x="517" y="736"/>
                  </a:cubicBezTo>
                  <a:cubicBezTo>
                    <a:pt x="522" y="736"/>
                    <a:pt x="622" y="735"/>
                    <a:pt x="667" y="657"/>
                  </a:cubicBezTo>
                  <a:cubicBezTo>
                    <a:pt x="716" y="573"/>
                    <a:pt x="672" y="467"/>
                    <a:pt x="668" y="459"/>
                  </a:cubicBezTo>
                  <a:lnTo>
                    <a:pt x="487" y="145"/>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06" name="Google Shape;1406;p51"/>
          <p:cNvGrpSpPr/>
          <p:nvPr/>
        </p:nvGrpSpPr>
        <p:grpSpPr>
          <a:xfrm>
            <a:off x="1879306" y="3535010"/>
            <a:ext cx="445901" cy="413282"/>
            <a:chOff x="1570037" y="1341437"/>
            <a:chExt cx="4943475" cy="4576762"/>
          </a:xfrm>
        </p:grpSpPr>
        <p:sp>
          <p:nvSpPr>
            <p:cNvPr id="1407" name="Google Shape;1407;p51"/>
            <p:cNvSpPr/>
            <p:nvPr/>
          </p:nvSpPr>
          <p:spPr>
            <a:xfrm>
              <a:off x="4814887" y="3284537"/>
              <a:ext cx="1673225" cy="1187450"/>
            </a:xfrm>
            <a:custGeom>
              <a:rect b="b" l="l" r="r" t="t"/>
              <a:pathLst>
                <a:path extrusionOk="0" h="270" w="381">
                  <a:moveTo>
                    <a:pt x="295" y="270"/>
                  </a:moveTo>
                  <a:cubicBezTo>
                    <a:pt x="336" y="270"/>
                    <a:pt x="381" y="237"/>
                    <a:pt x="360" y="184"/>
                  </a:cubicBezTo>
                  <a:cubicBezTo>
                    <a:pt x="360" y="184"/>
                    <a:pt x="360" y="184"/>
                    <a:pt x="360" y="184"/>
                  </a:cubicBezTo>
                  <a:cubicBezTo>
                    <a:pt x="254" y="0"/>
                    <a:pt x="254" y="0"/>
                    <a:pt x="254" y="0"/>
                  </a:cubicBezTo>
                  <a:cubicBezTo>
                    <a:pt x="6" y="142"/>
                    <a:pt x="6" y="142"/>
                    <a:pt x="6" y="142"/>
                  </a:cubicBezTo>
                  <a:cubicBezTo>
                    <a:pt x="80" y="270"/>
                    <a:pt x="80" y="270"/>
                    <a:pt x="80" y="270"/>
                  </a:cubicBezTo>
                  <a:cubicBezTo>
                    <a:pt x="0" y="270"/>
                    <a:pt x="0" y="270"/>
                    <a:pt x="0" y="270"/>
                  </a:cubicBezTo>
                  <a:cubicBezTo>
                    <a:pt x="0" y="270"/>
                    <a:pt x="0" y="270"/>
                    <a:pt x="0" y="270"/>
                  </a:cubicBezTo>
                  <a:lnTo>
                    <a:pt x="295" y="27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08" name="Google Shape;1408;p51"/>
            <p:cNvSpPr/>
            <p:nvPr/>
          </p:nvSpPr>
          <p:spPr>
            <a:xfrm>
              <a:off x="2355850" y="4164012"/>
              <a:ext cx="1208087" cy="1560512"/>
            </a:xfrm>
            <a:custGeom>
              <a:rect b="b" l="l" r="r" t="t"/>
              <a:pathLst>
                <a:path extrusionOk="0" h="355" w="275">
                  <a:moveTo>
                    <a:pt x="275" y="70"/>
                  </a:moveTo>
                  <a:cubicBezTo>
                    <a:pt x="128" y="70"/>
                    <a:pt x="128" y="70"/>
                    <a:pt x="128" y="70"/>
                  </a:cubicBezTo>
                  <a:cubicBezTo>
                    <a:pt x="168" y="0"/>
                    <a:pt x="168" y="0"/>
                    <a:pt x="168" y="0"/>
                  </a:cubicBezTo>
                  <a:cubicBezTo>
                    <a:pt x="168" y="0"/>
                    <a:pt x="168" y="0"/>
                    <a:pt x="168" y="0"/>
                  </a:cubicBezTo>
                  <a:cubicBezTo>
                    <a:pt x="20" y="256"/>
                    <a:pt x="20" y="256"/>
                    <a:pt x="20" y="256"/>
                  </a:cubicBezTo>
                  <a:cubicBezTo>
                    <a:pt x="0" y="291"/>
                    <a:pt x="5" y="346"/>
                    <a:pt x="62" y="354"/>
                  </a:cubicBezTo>
                  <a:cubicBezTo>
                    <a:pt x="62" y="355"/>
                    <a:pt x="62" y="355"/>
                    <a:pt x="62" y="355"/>
                  </a:cubicBezTo>
                  <a:cubicBezTo>
                    <a:pt x="275" y="355"/>
                    <a:pt x="275" y="355"/>
                    <a:pt x="275" y="355"/>
                  </a:cubicBezTo>
                  <a:lnTo>
                    <a:pt x="275" y="70"/>
                  </a:ln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09" name="Google Shape;1409;p51"/>
            <p:cNvSpPr/>
            <p:nvPr/>
          </p:nvSpPr>
          <p:spPr>
            <a:xfrm>
              <a:off x="2636837" y="1443037"/>
              <a:ext cx="1581150" cy="1635125"/>
            </a:xfrm>
            <a:custGeom>
              <a:rect b="b" l="l" r="r" t="t"/>
              <a:pathLst>
                <a:path extrusionOk="0" h="372" w="360">
                  <a:moveTo>
                    <a:pt x="213" y="58"/>
                  </a:moveTo>
                  <a:cubicBezTo>
                    <a:pt x="192" y="23"/>
                    <a:pt x="142" y="0"/>
                    <a:pt x="106" y="45"/>
                  </a:cubicBezTo>
                  <a:cubicBezTo>
                    <a:pt x="106" y="45"/>
                    <a:pt x="106" y="45"/>
                    <a:pt x="106" y="45"/>
                  </a:cubicBezTo>
                  <a:cubicBezTo>
                    <a:pt x="0" y="229"/>
                    <a:pt x="0" y="229"/>
                    <a:pt x="0" y="229"/>
                  </a:cubicBezTo>
                  <a:cubicBezTo>
                    <a:pt x="247" y="372"/>
                    <a:pt x="247" y="372"/>
                    <a:pt x="247" y="372"/>
                  </a:cubicBezTo>
                  <a:cubicBezTo>
                    <a:pt x="320" y="246"/>
                    <a:pt x="320" y="246"/>
                    <a:pt x="320" y="246"/>
                  </a:cubicBezTo>
                  <a:cubicBezTo>
                    <a:pt x="360" y="314"/>
                    <a:pt x="360" y="314"/>
                    <a:pt x="360" y="314"/>
                  </a:cubicBezTo>
                  <a:cubicBezTo>
                    <a:pt x="360" y="314"/>
                    <a:pt x="360" y="314"/>
                    <a:pt x="360" y="314"/>
                  </a:cubicBezTo>
                  <a:lnTo>
                    <a:pt x="213" y="58"/>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10" name="Google Shape;1410;p51"/>
            <p:cNvSpPr/>
            <p:nvPr/>
          </p:nvSpPr>
          <p:spPr>
            <a:xfrm>
              <a:off x="1570037" y="3162300"/>
              <a:ext cx="1800225" cy="2562225"/>
            </a:xfrm>
            <a:custGeom>
              <a:rect b="b" l="l" r="r" t="t"/>
              <a:pathLst>
                <a:path extrusionOk="0" h="583" w="410">
                  <a:moveTo>
                    <a:pt x="410" y="206"/>
                  </a:moveTo>
                  <a:cubicBezTo>
                    <a:pt x="314" y="0"/>
                    <a:pt x="314" y="0"/>
                    <a:pt x="314" y="0"/>
                  </a:cubicBezTo>
                  <a:cubicBezTo>
                    <a:pt x="86" y="20"/>
                    <a:pt x="86" y="20"/>
                    <a:pt x="86" y="20"/>
                  </a:cubicBezTo>
                  <a:cubicBezTo>
                    <a:pt x="125" y="42"/>
                    <a:pt x="125" y="42"/>
                    <a:pt x="125" y="42"/>
                  </a:cubicBezTo>
                  <a:cubicBezTo>
                    <a:pt x="20" y="223"/>
                    <a:pt x="20" y="223"/>
                    <a:pt x="20" y="223"/>
                  </a:cubicBezTo>
                  <a:cubicBezTo>
                    <a:pt x="0" y="258"/>
                    <a:pt x="0" y="302"/>
                    <a:pt x="20" y="337"/>
                  </a:cubicBezTo>
                  <a:cubicBezTo>
                    <a:pt x="129" y="526"/>
                    <a:pt x="129" y="526"/>
                    <a:pt x="129" y="526"/>
                  </a:cubicBezTo>
                  <a:cubicBezTo>
                    <a:pt x="150" y="561"/>
                    <a:pt x="188" y="583"/>
                    <a:pt x="228" y="583"/>
                  </a:cubicBezTo>
                  <a:cubicBezTo>
                    <a:pt x="241" y="583"/>
                    <a:pt x="241" y="583"/>
                    <a:pt x="241" y="583"/>
                  </a:cubicBezTo>
                  <a:cubicBezTo>
                    <a:pt x="241" y="582"/>
                    <a:pt x="241" y="582"/>
                    <a:pt x="241" y="582"/>
                  </a:cubicBezTo>
                  <a:cubicBezTo>
                    <a:pt x="184" y="574"/>
                    <a:pt x="179" y="519"/>
                    <a:pt x="199" y="484"/>
                  </a:cubicBezTo>
                  <a:cubicBezTo>
                    <a:pt x="347" y="228"/>
                    <a:pt x="347" y="228"/>
                    <a:pt x="347" y="228"/>
                  </a:cubicBezTo>
                  <a:cubicBezTo>
                    <a:pt x="347" y="228"/>
                    <a:pt x="347" y="228"/>
                    <a:pt x="347" y="228"/>
                  </a:cubicBezTo>
                  <a:cubicBezTo>
                    <a:pt x="372" y="185"/>
                    <a:pt x="372" y="185"/>
                    <a:pt x="372" y="185"/>
                  </a:cubicBezTo>
                  <a:lnTo>
                    <a:pt x="410" y="206"/>
                  </a:lnTo>
                  <a:close/>
                </a:path>
              </a:pathLst>
            </a:custGeom>
            <a:solidFill>
              <a:srgbClr val="76A5A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11" name="Google Shape;1411;p51"/>
            <p:cNvSpPr/>
            <p:nvPr/>
          </p:nvSpPr>
          <p:spPr>
            <a:xfrm>
              <a:off x="3101975" y="1341437"/>
              <a:ext cx="2481262" cy="1855787"/>
            </a:xfrm>
            <a:custGeom>
              <a:rect b="b" l="l" r="r" t="t"/>
              <a:pathLst>
                <a:path extrusionOk="0" h="422" w="565">
                  <a:moveTo>
                    <a:pt x="526" y="238"/>
                  </a:moveTo>
                  <a:cubicBezTo>
                    <a:pt x="421" y="57"/>
                    <a:pt x="421" y="57"/>
                    <a:pt x="421" y="57"/>
                  </a:cubicBezTo>
                  <a:cubicBezTo>
                    <a:pt x="401" y="21"/>
                    <a:pt x="363" y="0"/>
                    <a:pt x="322" y="0"/>
                  </a:cubicBezTo>
                  <a:cubicBezTo>
                    <a:pt x="105" y="0"/>
                    <a:pt x="105" y="0"/>
                    <a:pt x="105" y="0"/>
                  </a:cubicBezTo>
                  <a:cubicBezTo>
                    <a:pt x="65" y="0"/>
                    <a:pt x="27" y="21"/>
                    <a:pt x="7" y="57"/>
                  </a:cubicBezTo>
                  <a:cubicBezTo>
                    <a:pt x="0" y="68"/>
                    <a:pt x="0" y="68"/>
                    <a:pt x="0" y="68"/>
                  </a:cubicBezTo>
                  <a:cubicBezTo>
                    <a:pt x="0" y="68"/>
                    <a:pt x="0" y="68"/>
                    <a:pt x="0" y="68"/>
                  </a:cubicBezTo>
                  <a:cubicBezTo>
                    <a:pt x="36" y="23"/>
                    <a:pt x="86" y="46"/>
                    <a:pt x="107" y="81"/>
                  </a:cubicBezTo>
                  <a:cubicBezTo>
                    <a:pt x="254" y="337"/>
                    <a:pt x="254" y="337"/>
                    <a:pt x="254" y="337"/>
                  </a:cubicBezTo>
                  <a:cubicBezTo>
                    <a:pt x="254" y="337"/>
                    <a:pt x="254" y="337"/>
                    <a:pt x="254" y="337"/>
                  </a:cubicBezTo>
                  <a:cubicBezTo>
                    <a:pt x="279" y="381"/>
                    <a:pt x="279" y="381"/>
                    <a:pt x="279" y="381"/>
                  </a:cubicBezTo>
                  <a:cubicBezTo>
                    <a:pt x="241" y="402"/>
                    <a:pt x="241" y="402"/>
                    <a:pt x="241" y="402"/>
                  </a:cubicBezTo>
                  <a:cubicBezTo>
                    <a:pt x="468" y="422"/>
                    <a:pt x="468" y="422"/>
                    <a:pt x="468" y="422"/>
                  </a:cubicBezTo>
                  <a:cubicBezTo>
                    <a:pt x="565" y="216"/>
                    <a:pt x="565" y="216"/>
                    <a:pt x="565" y="216"/>
                  </a:cubicBezTo>
                  <a:lnTo>
                    <a:pt x="526" y="238"/>
                  </a:lnTo>
                  <a:close/>
                </a:path>
              </a:pathLst>
            </a:custGeom>
            <a:solidFill>
              <a:srgbClr val="6D9EE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12" name="Google Shape;1412;p51"/>
            <p:cNvSpPr/>
            <p:nvPr/>
          </p:nvSpPr>
          <p:spPr>
            <a:xfrm>
              <a:off x="4019550" y="4094162"/>
              <a:ext cx="2493962" cy="1824037"/>
            </a:xfrm>
            <a:custGeom>
              <a:rect b="b" l="l" r="r" t="t"/>
              <a:pathLst>
                <a:path extrusionOk="0" h="415" w="568">
                  <a:moveTo>
                    <a:pt x="547" y="11"/>
                  </a:moveTo>
                  <a:cubicBezTo>
                    <a:pt x="541" y="0"/>
                    <a:pt x="541" y="0"/>
                    <a:pt x="541" y="0"/>
                  </a:cubicBezTo>
                  <a:cubicBezTo>
                    <a:pt x="541" y="0"/>
                    <a:pt x="541" y="0"/>
                    <a:pt x="541" y="0"/>
                  </a:cubicBezTo>
                  <a:cubicBezTo>
                    <a:pt x="562" y="53"/>
                    <a:pt x="517" y="86"/>
                    <a:pt x="476" y="86"/>
                  </a:cubicBezTo>
                  <a:cubicBezTo>
                    <a:pt x="181" y="86"/>
                    <a:pt x="181" y="86"/>
                    <a:pt x="181" y="86"/>
                  </a:cubicBezTo>
                  <a:cubicBezTo>
                    <a:pt x="181" y="86"/>
                    <a:pt x="181" y="86"/>
                    <a:pt x="181" y="86"/>
                  </a:cubicBezTo>
                  <a:cubicBezTo>
                    <a:pt x="131" y="86"/>
                    <a:pt x="131" y="86"/>
                    <a:pt x="131" y="86"/>
                  </a:cubicBezTo>
                  <a:cubicBezTo>
                    <a:pt x="131" y="41"/>
                    <a:pt x="131" y="41"/>
                    <a:pt x="131" y="41"/>
                  </a:cubicBezTo>
                  <a:cubicBezTo>
                    <a:pt x="0" y="228"/>
                    <a:pt x="0" y="228"/>
                    <a:pt x="0" y="228"/>
                  </a:cubicBezTo>
                  <a:cubicBezTo>
                    <a:pt x="131" y="415"/>
                    <a:pt x="131" y="415"/>
                    <a:pt x="131" y="415"/>
                  </a:cubicBezTo>
                  <a:cubicBezTo>
                    <a:pt x="131" y="371"/>
                    <a:pt x="131" y="371"/>
                    <a:pt x="131" y="371"/>
                  </a:cubicBezTo>
                  <a:cubicBezTo>
                    <a:pt x="340" y="371"/>
                    <a:pt x="340" y="371"/>
                    <a:pt x="340" y="371"/>
                  </a:cubicBezTo>
                  <a:cubicBezTo>
                    <a:pt x="380" y="371"/>
                    <a:pt x="418" y="349"/>
                    <a:pt x="438" y="314"/>
                  </a:cubicBezTo>
                  <a:cubicBezTo>
                    <a:pt x="547" y="125"/>
                    <a:pt x="547" y="125"/>
                    <a:pt x="547" y="125"/>
                  </a:cubicBezTo>
                  <a:cubicBezTo>
                    <a:pt x="568" y="90"/>
                    <a:pt x="568" y="46"/>
                    <a:pt x="547" y="11"/>
                  </a:cubicBezTo>
                  <a:close/>
                </a:path>
              </a:pathLst>
            </a:custGeom>
            <a:solidFill>
              <a:srgbClr val="93C47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413" name="Google Shape;1413;p51"/>
          <p:cNvGrpSpPr/>
          <p:nvPr/>
        </p:nvGrpSpPr>
        <p:grpSpPr>
          <a:xfrm>
            <a:off x="4364629" y="3519111"/>
            <a:ext cx="441332" cy="445721"/>
            <a:chOff x="5770007" y="5489899"/>
            <a:chExt cx="712976" cy="720067"/>
          </a:xfrm>
        </p:grpSpPr>
        <p:sp>
          <p:nvSpPr>
            <p:cNvPr id="1414" name="Google Shape;1414;p51"/>
            <p:cNvSpPr/>
            <p:nvPr/>
          </p:nvSpPr>
          <p:spPr>
            <a:xfrm>
              <a:off x="6229483" y="5489899"/>
              <a:ext cx="253500" cy="2553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5" name="Google Shape;1415;p51"/>
            <p:cNvSpPr/>
            <p:nvPr/>
          </p:nvSpPr>
          <p:spPr>
            <a:xfrm>
              <a:off x="5770007" y="5489899"/>
              <a:ext cx="252900" cy="2553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6" name="Google Shape;1416;p51"/>
            <p:cNvSpPr/>
            <p:nvPr/>
          </p:nvSpPr>
          <p:spPr>
            <a:xfrm>
              <a:off x="6229483" y="5954666"/>
              <a:ext cx="253500" cy="2553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7" name="Google Shape;1417;p51"/>
            <p:cNvSpPr/>
            <p:nvPr/>
          </p:nvSpPr>
          <p:spPr>
            <a:xfrm>
              <a:off x="5770007" y="5954666"/>
              <a:ext cx="252900" cy="2553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8" name="Google Shape;1418;p51"/>
            <p:cNvSpPr/>
            <p:nvPr/>
          </p:nvSpPr>
          <p:spPr>
            <a:xfrm>
              <a:off x="6011100" y="5535496"/>
              <a:ext cx="228017" cy="163872"/>
            </a:xfrm>
            <a:custGeom>
              <a:rect b="b" l="l" r="r" t="t"/>
              <a:pathLst>
                <a:path extrusionOk="0" h="258" w="362">
                  <a:moveTo>
                    <a:pt x="362" y="0"/>
                  </a:moveTo>
                  <a:cubicBezTo>
                    <a:pt x="220" y="71"/>
                    <a:pt x="142" y="71"/>
                    <a:pt x="0" y="0"/>
                  </a:cubicBezTo>
                  <a:cubicBezTo>
                    <a:pt x="26" y="37"/>
                    <a:pt x="41" y="81"/>
                    <a:pt x="41" y="129"/>
                  </a:cubicBezTo>
                  <a:cubicBezTo>
                    <a:pt x="41" y="177"/>
                    <a:pt x="26" y="222"/>
                    <a:pt x="0" y="258"/>
                  </a:cubicBezTo>
                  <a:cubicBezTo>
                    <a:pt x="142" y="188"/>
                    <a:pt x="220" y="188"/>
                    <a:pt x="362" y="258"/>
                  </a:cubicBezTo>
                  <a:cubicBezTo>
                    <a:pt x="336" y="222"/>
                    <a:pt x="321" y="177"/>
                    <a:pt x="321" y="129"/>
                  </a:cubicBezTo>
                  <a:cubicBezTo>
                    <a:pt x="321" y="81"/>
                    <a:pt x="336" y="37"/>
                    <a:pt x="362"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9" name="Google Shape;1419;p51"/>
            <p:cNvSpPr/>
            <p:nvPr/>
          </p:nvSpPr>
          <p:spPr>
            <a:xfrm>
              <a:off x="6011100" y="6000263"/>
              <a:ext cx="228017" cy="164103"/>
            </a:xfrm>
            <a:custGeom>
              <a:rect b="b" l="l" r="r" t="t"/>
              <a:pathLst>
                <a:path extrusionOk="0" h="258" w="362">
                  <a:moveTo>
                    <a:pt x="321" y="129"/>
                  </a:moveTo>
                  <a:cubicBezTo>
                    <a:pt x="321" y="81"/>
                    <a:pt x="336" y="36"/>
                    <a:pt x="362" y="0"/>
                  </a:cubicBezTo>
                  <a:cubicBezTo>
                    <a:pt x="220" y="70"/>
                    <a:pt x="142" y="70"/>
                    <a:pt x="0" y="0"/>
                  </a:cubicBezTo>
                  <a:cubicBezTo>
                    <a:pt x="26" y="36"/>
                    <a:pt x="41" y="81"/>
                    <a:pt x="41" y="129"/>
                  </a:cubicBezTo>
                  <a:cubicBezTo>
                    <a:pt x="41" y="177"/>
                    <a:pt x="26" y="221"/>
                    <a:pt x="0" y="258"/>
                  </a:cubicBezTo>
                  <a:cubicBezTo>
                    <a:pt x="142" y="188"/>
                    <a:pt x="220" y="188"/>
                    <a:pt x="362" y="258"/>
                  </a:cubicBezTo>
                  <a:cubicBezTo>
                    <a:pt x="336" y="221"/>
                    <a:pt x="321" y="177"/>
                    <a:pt x="321" y="12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0" name="Google Shape;1420;p51"/>
            <p:cNvSpPr/>
            <p:nvPr/>
          </p:nvSpPr>
          <p:spPr>
            <a:xfrm>
              <a:off x="5814051" y="5734318"/>
              <a:ext cx="162411" cy="230995"/>
            </a:xfrm>
            <a:custGeom>
              <a:rect b="b" l="l" r="r" t="t"/>
              <a:pathLst>
                <a:path extrusionOk="0" h="363" w="258">
                  <a:moveTo>
                    <a:pt x="0" y="363"/>
                  </a:moveTo>
                  <a:cubicBezTo>
                    <a:pt x="36" y="337"/>
                    <a:pt x="81" y="322"/>
                    <a:pt x="129" y="322"/>
                  </a:cubicBezTo>
                  <a:cubicBezTo>
                    <a:pt x="177" y="322"/>
                    <a:pt x="221" y="337"/>
                    <a:pt x="258" y="363"/>
                  </a:cubicBezTo>
                  <a:cubicBezTo>
                    <a:pt x="188" y="221"/>
                    <a:pt x="188" y="142"/>
                    <a:pt x="258" y="0"/>
                  </a:cubicBezTo>
                  <a:cubicBezTo>
                    <a:pt x="221" y="26"/>
                    <a:pt x="177" y="41"/>
                    <a:pt x="129" y="41"/>
                  </a:cubicBezTo>
                  <a:cubicBezTo>
                    <a:pt x="81" y="41"/>
                    <a:pt x="36" y="26"/>
                    <a:pt x="0" y="0"/>
                  </a:cubicBezTo>
                  <a:cubicBezTo>
                    <a:pt x="70" y="142"/>
                    <a:pt x="70" y="221"/>
                    <a:pt x="0" y="363"/>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1" name="Google Shape;1421;p51"/>
            <p:cNvSpPr/>
            <p:nvPr/>
          </p:nvSpPr>
          <p:spPr>
            <a:xfrm>
              <a:off x="6273756" y="5735013"/>
              <a:ext cx="162411" cy="230300"/>
            </a:xfrm>
            <a:custGeom>
              <a:rect b="b" l="l" r="r" t="t"/>
              <a:pathLst>
                <a:path extrusionOk="0" h="362" w="258">
                  <a:moveTo>
                    <a:pt x="258" y="0"/>
                  </a:moveTo>
                  <a:cubicBezTo>
                    <a:pt x="222" y="25"/>
                    <a:pt x="177" y="40"/>
                    <a:pt x="129" y="40"/>
                  </a:cubicBezTo>
                  <a:cubicBezTo>
                    <a:pt x="81" y="40"/>
                    <a:pt x="37" y="25"/>
                    <a:pt x="0" y="0"/>
                  </a:cubicBezTo>
                  <a:cubicBezTo>
                    <a:pt x="70" y="142"/>
                    <a:pt x="70" y="220"/>
                    <a:pt x="0" y="362"/>
                  </a:cubicBezTo>
                  <a:cubicBezTo>
                    <a:pt x="37" y="336"/>
                    <a:pt x="81" y="321"/>
                    <a:pt x="129" y="321"/>
                  </a:cubicBezTo>
                  <a:cubicBezTo>
                    <a:pt x="177" y="321"/>
                    <a:pt x="222" y="336"/>
                    <a:pt x="258" y="362"/>
                  </a:cubicBezTo>
                  <a:cubicBezTo>
                    <a:pt x="188" y="220"/>
                    <a:pt x="188" y="142"/>
                    <a:pt x="25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22" name="Google Shape;1422;p51"/>
          <p:cNvGrpSpPr/>
          <p:nvPr/>
        </p:nvGrpSpPr>
        <p:grpSpPr>
          <a:xfrm>
            <a:off x="5157420" y="3541581"/>
            <a:ext cx="445651" cy="400824"/>
            <a:chOff x="7050768" y="5526199"/>
            <a:chExt cx="719953" cy="647534"/>
          </a:xfrm>
        </p:grpSpPr>
        <p:sp>
          <p:nvSpPr>
            <p:cNvPr id="1423" name="Google Shape;1423;p51"/>
            <p:cNvSpPr/>
            <p:nvPr/>
          </p:nvSpPr>
          <p:spPr>
            <a:xfrm>
              <a:off x="7465241" y="5526199"/>
              <a:ext cx="168000" cy="1689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4" name="Google Shape;1424;p51"/>
            <p:cNvSpPr/>
            <p:nvPr/>
          </p:nvSpPr>
          <p:spPr>
            <a:xfrm>
              <a:off x="7189726" y="5526199"/>
              <a:ext cx="168000" cy="1689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5" name="Google Shape;1425;p51"/>
            <p:cNvSpPr/>
            <p:nvPr/>
          </p:nvSpPr>
          <p:spPr>
            <a:xfrm>
              <a:off x="7465241" y="6004833"/>
              <a:ext cx="168000" cy="1689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6" name="Google Shape;1426;p51"/>
            <p:cNvSpPr/>
            <p:nvPr/>
          </p:nvSpPr>
          <p:spPr>
            <a:xfrm>
              <a:off x="7602721" y="5765701"/>
              <a:ext cx="168000" cy="1683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7" name="Google Shape;1427;p51"/>
            <p:cNvSpPr/>
            <p:nvPr/>
          </p:nvSpPr>
          <p:spPr>
            <a:xfrm>
              <a:off x="7050768" y="5765701"/>
              <a:ext cx="168600" cy="1683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8" name="Google Shape;1428;p51"/>
            <p:cNvSpPr/>
            <p:nvPr/>
          </p:nvSpPr>
          <p:spPr>
            <a:xfrm>
              <a:off x="7189726" y="6004833"/>
              <a:ext cx="168000" cy="1689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9" name="Google Shape;1429;p51"/>
            <p:cNvSpPr/>
            <p:nvPr/>
          </p:nvSpPr>
          <p:spPr>
            <a:xfrm>
              <a:off x="7134476" y="5655289"/>
              <a:ext cx="139512" cy="149620"/>
            </a:xfrm>
            <a:custGeom>
              <a:rect b="b" l="l" r="r" t="t"/>
              <a:pathLst>
                <a:path extrusionOk="0" h="328" w="306">
                  <a:moveTo>
                    <a:pt x="305" y="101"/>
                  </a:moveTo>
                  <a:cubicBezTo>
                    <a:pt x="231" y="101"/>
                    <a:pt x="166" y="61"/>
                    <a:pt x="132" y="0"/>
                  </a:cubicBezTo>
                  <a:cubicBezTo>
                    <a:pt x="140" y="114"/>
                    <a:pt x="103" y="178"/>
                    <a:pt x="0" y="227"/>
                  </a:cubicBezTo>
                  <a:cubicBezTo>
                    <a:pt x="1" y="227"/>
                    <a:pt x="1" y="227"/>
                    <a:pt x="1" y="227"/>
                  </a:cubicBezTo>
                  <a:cubicBezTo>
                    <a:pt x="75" y="227"/>
                    <a:pt x="140" y="268"/>
                    <a:pt x="174" y="328"/>
                  </a:cubicBezTo>
                  <a:cubicBezTo>
                    <a:pt x="166" y="214"/>
                    <a:pt x="203" y="151"/>
                    <a:pt x="306" y="101"/>
                  </a:cubicBezTo>
                  <a:cubicBezTo>
                    <a:pt x="306" y="101"/>
                    <a:pt x="305" y="101"/>
                    <a:pt x="305"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30" name="Google Shape;1430;p51"/>
            <p:cNvSpPr/>
            <p:nvPr/>
          </p:nvSpPr>
          <p:spPr>
            <a:xfrm>
              <a:off x="7351783" y="5564482"/>
              <a:ext cx="119371" cy="92287"/>
            </a:xfrm>
            <a:custGeom>
              <a:rect b="b" l="l" r="r" t="t"/>
              <a:pathLst>
                <a:path extrusionOk="0" h="202" w="262">
                  <a:moveTo>
                    <a:pt x="234" y="101"/>
                  </a:moveTo>
                  <a:cubicBezTo>
                    <a:pt x="234" y="64"/>
                    <a:pt x="245" y="30"/>
                    <a:pt x="262" y="0"/>
                  </a:cubicBezTo>
                  <a:cubicBezTo>
                    <a:pt x="167" y="65"/>
                    <a:pt x="95" y="65"/>
                    <a:pt x="0" y="0"/>
                  </a:cubicBezTo>
                  <a:cubicBezTo>
                    <a:pt x="17" y="30"/>
                    <a:pt x="28" y="64"/>
                    <a:pt x="28" y="101"/>
                  </a:cubicBezTo>
                  <a:cubicBezTo>
                    <a:pt x="28" y="138"/>
                    <a:pt x="17" y="172"/>
                    <a:pt x="0" y="202"/>
                  </a:cubicBezTo>
                  <a:cubicBezTo>
                    <a:pt x="95" y="138"/>
                    <a:pt x="167" y="138"/>
                    <a:pt x="262" y="202"/>
                  </a:cubicBezTo>
                  <a:cubicBezTo>
                    <a:pt x="245" y="172"/>
                    <a:pt x="234" y="138"/>
                    <a:pt x="23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31" name="Google Shape;1431;p51"/>
            <p:cNvSpPr/>
            <p:nvPr/>
          </p:nvSpPr>
          <p:spPr>
            <a:xfrm>
              <a:off x="7548579" y="5894792"/>
              <a:ext cx="138958" cy="149249"/>
            </a:xfrm>
            <a:custGeom>
              <a:rect b="b" l="l" r="r" t="t"/>
              <a:pathLst>
                <a:path extrusionOk="0" h="327" w="305">
                  <a:moveTo>
                    <a:pt x="304" y="101"/>
                  </a:moveTo>
                  <a:cubicBezTo>
                    <a:pt x="230" y="101"/>
                    <a:pt x="165" y="60"/>
                    <a:pt x="131" y="0"/>
                  </a:cubicBezTo>
                  <a:cubicBezTo>
                    <a:pt x="139" y="114"/>
                    <a:pt x="103" y="177"/>
                    <a:pt x="0" y="227"/>
                  </a:cubicBezTo>
                  <a:cubicBezTo>
                    <a:pt x="1" y="227"/>
                    <a:pt x="1" y="227"/>
                    <a:pt x="2" y="227"/>
                  </a:cubicBezTo>
                  <a:cubicBezTo>
                    <a:pt x="76" y="227"/>
                    <a:pt x="140" y="267"/>
                    <a:pt x="175" y="327"/>
                  </a:cubicBezTo>
                  <a:cubicBezTo>
                    <a:pt x="166" y="214"/>
                    <a:pt x="203" y="151"/>
                    <a:pt x="305" y="101"/>
                  </a:cubicBezTo>
                  <a:cubicBezTo>
                    <a:pt x="305" y="101"/>
                    <a:pt x="304" y="101"/>
                    <a:pt x="30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32" name="Google Shape;1432;p51"/>
            <p:cNvSpPr/>
            <p:nvPr/>
          </p:nvSpPr>
          <p:spPr>
            <a:xfrm>
              <a:off x="7548579" y="5655844"/>
              <a:ext cx="138958" cy="149065"/>
            </a:xfrm>
            <a:custGeom>
              <a:rect b="b" l="l" r="r" t="t"/>
              <a:pathLst>
                <a:path extrusionOk="0" h="327" w="305">
                  <a:moveTo>
                    <a:pt x="131" y="327"/>
                  </a:moveTo>
                  <a:cubicBezTo>
                    <a:pt x="165" y="267"/>
                    <a:pt x="230" y="226"/>
                    <a:pt x="304" y="226"/>
                  </a:cubicBezTo>
                  <a:cubicBezTo>
                    <a:pt x="304" y="226"/>
                    <a:pt x="305" y="226"/>
                    <a:pt x="305" y="226"/>
                  </a:cubicBezTo>
                  <a:cubicBezTo>
                    <a:pt x="203" y="176"/>
                    <a:pt x="166" y="113"/>
                    <a:pt x="175" y="0"/>
                  </a:cubicBezTo>
                  <a:cubicBezTo>
                    <a:pt x="140" y="60"/>
                    <a:pt x="76" y="100"/>
                    <a:pt x="2" y="100"/>
                  </a:cubicBezTo>
                  <a:cubicBezTo>
                    <a:pt x="1" y="100"/>
                    <a:pt x="1" y="100"/>
                    <a:pt x="0" y="100"/>
                  </a:cubicBezTo>
                  <a:cubicBezTo>
                    <a:pt x="103" y="150"/>
                    <a:pt x="139" y="213"/>
                    <a:pt x="131" y="327"/>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33" name="Google Shape;1433;p51"/>
            <p:cNvSpPr/>
            <p:nvPr/>
          </p:nvSpPr>
          <p:spPr>
            <a:xfrm>
              <a:off x="7134476" y="5894792"/>
              <a:ext cx="139512" cy="149620"/>
            </a:xfrm>
            <a:custGeom>
              <a:rect b="b" l="l" r="r" t="t"/>
              <a:pathLst>
                <a:path extrusionOk="0" h="328" w="306">
                  <a:moveTo>
                    <a:pt x="132" y="328"/>
                  </a:moveTo>
                  <a:cubicBezTo>
                    <a:pt x="166" y="267"/>
                    <a:pt x="231" y="227"/>
                    <a:pt x="305" y="227"/>
                  </a:cubicBezTo>
                  <a:cubicBezTo>
                    <a:pt x="305" y="227"/>
                    <a:pt x="306" y="227"/>
                    <a:pt x="306" y="227"/>
                  </a:cubicBezTo>
                  <a:cubicBezTo>
                    <a:pt x="203" y="177"/>
                    <a:pt x="166" y="114"/>
                    <a:pt x="174" y="0"/>
                  </a:cubicBezTo>
                  <a:cubicBezTo>
                    <a:pt x="140" y="60"/>
                    <a:pt x="75" y="101"/>
                    <a:pt x="1" y="101"/>
                  </a:cubicBezTo>
                  <a:cubicBezTo>
                    <a:pt x="1" y="101"/>
                    <a:pt x="1" y="101"/>
                    <a:pt x="0" y="101"/>
                  </a:cubicBezTo>
                  <a:cubicBezTo>
                    <a:pt x="103" y="150"/>
                    <a:pt x="140" y="214"/>
                    <a:pt x="132" y="328"/>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34" name="Google Shape;1434;p51"/>
            <p:cNvSpPr/>
            <p:nvPr/>
          </p:nvSpPr>
          <p:spPr>
            <a:xfrm>
              <a:off x="7351783" y="6043117"/>
              <a:ext cx="119371" cy="92102"/>
            </a:xfrm>
            <a:custGeom>
              <a:rect b="b" l="l" r="r" t="t"/>
              <a:pathLst>
                <a:path extrusionOk="0" h="202" w="262">
                  <a:moveTo>
                    <a:pt x="234" y="101"/>
                  </a:moveTo>
                  <a:cubicBezTo>
                    <a:pt x="234" y="64"/>
                    <a:pt x="245" y="30"/>
                    <a:pt x="262" y="0"/>
                  </a:cubicBezTo>
                  <a:cubicBezTo>
                    <a:pt x="167" y="64"/>
                    <a:pt x="95" y="64"/>
                    <a:pt x="0" y="0"/>
                  </a:cubicBezTo>
                  <a:cubicBezTo>
                    <a:pt x="17" y="30"/>
                    <a:pt x="28" y="64"/>
                    <a:pt x="28" y="101"/>
                  </a:cubicBezTo>
                  <a:cubicBezTo>
                    <a:pt x="28" y="138"/>
                    <a:pt x="17" y="172"/>
                    <a:pt x="0" y="202"/>
                  </a:cubicBezTo>
                  <a:cubicBezTo>
                    <a:pt x="95" y="137"/>
                    <a:pt x="167" y="137"/>
                    <a:pt x="262" y="202"/>
                  </a:cubicBezTo>
                  <a:cubicBezTo>
                    <a:pt x="245" y="172"/>
                    <a:pt x="234" y="138"/>
                    <a:pt x="23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35" name="Google Shape;1435;p51"/>
          <p:cNvGrpSpPr/>
          <p:nvPr/>
        </p:nvGrpSpPr>
        <p:grpSpPr>
          <a:xfrm>
            <a:off x="6751936" y="3541651"/>
            <a:ext cx="445681" cy="400651"/>
            <a:chOff x="9626723" y="5526313"/>
            <a:chExt cx="720002" cy="647256"/>
          </a:xfrm>
        </p:grpSpPr>
        <p:sp>
          <p:nvSpPr>
            <p:cNvPr id="1436" name="Google Shape;1436;p51"/>
            <p:cNvSpPr/>
            <p:nvPr/>
          </p:nvSpPr>
          <p:spPr>
            <a:xfrm>
              <a:off x="10040990" y="5526313"/>
              <a:ext cx="168000" cy="1683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37" name="Google Shape;1437;p51"/>
            <p:cNvSpPr/>
            <p:nvPr/>
          </p:nvSpPr>
          <p:spPr>
            <a:xfrm>
              <a:off x="9765139" y="5526313"/>
              <a:ext cx="168300" cy="1683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38" name="Google Shape;1438;p51"/>
            <p:cNvSpPr/>
            <p:nvPr/>
          </p:nvSpPr>
          <p:spPr>
            <a:xfrm>
              <a:off x="10040990" y="6005269"/>
              <a:ext cx="168000" cy="1683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39" name="Google Shape;1439;p51"/>
            <p:cNvSpPr/>
            <p:nvPr/>
          </p:nvSpPr>
          <p:spPr>
            <a:xfrm>
              <a:off x="10178425" y="5765496"/>
              <a:ext cx="168300" cy="1689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40" name="Google Shape;1440;p51"/>
            <p:cNvSpPr/>
            <p:nvPr/>
          </p:nvSpPr>
          <p:spPr>
            <a:xfrm>
              <a:off x="9626723" y="5765496"/>
              <a:ext cx="168000" cy="1689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41" name="Google Shape;1441;p51"/>
            <p:cNvSpPr/>
            <p:nvPr/>
          </p:nvSpPr>
          <p:spPr>
            <a:xfrm>
              <a:off x="9765139" y="6005269"/>
              <a:ext cx="168300" cy="1683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42" name="Google Shape;1442;p51"/>
            <p:cNvSpPr/>
            <p:nvPr/>
          </p:nvSpPr>
          <p:spPr>
            <a:xfrm>
              <a:off x="10198227" y="5672808"/>
              <a:ext cx="47838" cy="83066"/>
            </a:xfrm>
            <a:custGeom>
              <a:rect b="b" l="l" r="r" t="t"/>
              <a:pathLst>
                <a:path extrusionOk="0" h="163" w="94">
                  <a:moveTo>
                    <a:pt x="0" y="0"/>
                  </a:moveTo>
                  <a:cubicBezTo>
                    <a:pt x="20" y="23"/>
                    <a:pt x="38" y="49"/>
                    <a:pt x="54" y="77"/>
                  </a:cubicBezTo>
                  <a:cubicBezTo>
                    <a:pt x="70" y="105"/>
                    <a:pt x="83" y="134"/>
                    <a:pt x="94" y="163"/>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43" name="Google Shape;1443;p51"/>
            <p:cNvSpPr/>
            <p:nvPr/>
          </p:nvSpPr>
          <p:spPr>
            <a:xfrm>
              <a:off x="10197835" y="5944589"/>
              <a:ext cx="48230" cy="83066"/>
            </a:xfrm>
            <a:custGeom>
              <a:rect b="b" l="l" r="r" t="t"/>
              <a:pathLst>
                <a:path extrusionOk="0" h="163" w="95">
                  <a:moveTo>
                    <a:pt x="95" y="0"/>
                  </a:moveTo>
                  <a:cubicBezTo>
                    <a:pt x="84" y="29"/>
                    <a:pt x="71" y="58"/>
                    <a:pt x="55" y="85"/>
                  </a:cubicBezTo>
                  <a:cubicBezTo>
                    <a:pt x="39" y="113"/>
                    <a:pt x="20" y="139"/>
                    <a:pt x="0" y="163"/>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44" name="Google Shape;1444;p51"/>
            <p:cNvSpPr/>
            <p:nvPr/>
          </p:nvSpPr>
          <p:spPr>
            <a:xfrm>
              <a:off x="9938649" y="6122111"/>
              <a:ext cx="96263" cy="4124"/>
            </a:xfrm>
            <a:custGeom>
              <a:rect b="b" l="l" r="r" t="t"/>
              <a:pathLst>
                <a:path extrusionOk="0" h="8" w="189">
                  <a:moveTo>
                    <a:pt x="189" y="0"/>
                  </a:moveTo>
                  <a:cubicBezTo>
                    <a:pt x="158" y="5"/>
                    <a:pt x="127" y="8"/>
                    <a:pt x="95" y="8"/>
                  </a:cubicBezTo>
                  <a:cubicBezTo>
                    <a:pt x="63" y="8"/>
                    <a:pt x="31" y="5"/>
                    <a:pt x="0"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45" name="Google Shape;1445;p51"/>
            <p:cNvSpPr/>
            <p:nvPr/>
          </p:nvSpPr>
          <p:spPr>
            <a:xfrm>
              <a:off x="9728084" y="5944196"/>
              <a:ext cx="47838" cy="83066"/>
            </a:xfrm>
            <a:custGeom>
              <a:rect b="b" l="l" r="r" t="t"/>
              <a:pathLst>
                <a:path extrusionOk="0" h="163" w="94">
                  <a:moveTo>
                    <a:pt x="94" y="163"/>
                  </a:moveTo>
                  <a:cubicBezTo>
                    <a:pt x="74" y="140"/>
                    <a:pt x="56" y="114"/>
                    <a:pt x="40" y="86"/>
                  </a:cubicBezTo>
                  <a:cubicBezTo>
                    <a:pt x="24" y="58"/>
                    <a:pt x="11" y="30"/>
                    <a:pt x="0"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46" name="Google Shape;1446;p51"/>
            <p:cNvSpPr/>
            <p:nvPr/>
          </p:nvSpPr>
          <p:spPr>
            <a:xfrm>
              <a:off x="9728084" y="5672219"/>
              <a:ext cx="48230" cy="83066"/>
            </a:xfrm>
            <a:custGeom>
              <a:rect b="b" l="l" r="r" t="t"/>
              <a:pathLst>
                <a:path extrusionOk="0" h="163" w="95">
                  <a:moveTo>
                    <a:pt x="0" y="163"/>
                  </a:moveTo>
                  <a:cubicBezTo>
                    <a:pt x="11" y="134"/>
                    <a:pt x="24" y="106"/>
                    <a:pt x="40" y="78"/>
                  </a:cubicBezTo>
                  <a:cubicBezTo>
                    <a:pt x="56" y="50"/>
                    <a:pt x="75" y="24"/>
                    <a:pt x="95"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47" name="Google Shape;1447;p51"/>
            <p:cNvSpPr/>
            <p:nvPr/>
          </p:nvSpPr>
          <p:spPr>
            <a:xfrm>
              <a:off x="9939237" y="5573835"/>
              <a:ext cx="96263" cy="4124"/>
            </a:xfrm>
            <a:custGeom>
              <a:rect b="b" l="l" r="r" t="t"/>
              <a:pathLst>
                <a:path extrusionOk="0" h="8" w="189">
                  <a:moveTo>
                    <a:pt x="0" y="8"/>
                  </a:moveTo>
                  <a:cubicBezTo>
                    <a:pt x="31" y="3"/>
                    <a:pt x="62" y="0"/>
                    <a:pt x="94" y="0"/>
                  </a:cubicBezTo>
                  <a:cubicBezTo>
                    <a:pt x="126" y="0"/>
                    <a:pt x="158" y="3"/>
                    <a:pt x="189" y="8"/>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48" name="Google Shape;1448;p51"/>
          <p:cNvGrpSpPr/>
          <p:nvPr/>
        </p:nvGrpSpPr>
        <p:grpSpPr>
          <a:xfrm>
            <a:off x="7549176" y="3519088"/>
            <a:ext cx="445582" cy="445743"/>
            <a:chOff x="10914672" y="5489861"/>
            <a:chExt cx="719842" cy="720102"/>
          </a:xfrm>
        </p:grpSpPr>
        <p:sp>
          <p:nvSpPr>
            <p:cNvPr id="1449" name="Google Shape;1449;p51"/>
            <p:cNvSpPr/>
            <p:nvPr/>
          </p:nvSpPr>
          <p:spPr>
            <a:xfrm>
              <a:off x="11420014" y="5489861"/>
              <a:ext cx="214500" cy="2151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0" name="Google Shape;1450;p51"/>
            <p:cNvSpPr/>
            <p:nvPr/>
          </p:nvSpPr>
          <p:spPr>
            <a:xfrm>
              <a:off x="11420014" y="5994863"/>
              <a:ext cx="214500" cy="2151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1" name="Google Shape;1451;p51"/>
            <p:cNvSpPr/>
            <p:nvPr/>
          </p:nvSpPr>
          <p:spPr>
            <a:xfrm>
              <a:off x="10914672" y="5489861"/>
              <a:ext cx="214500" cy="2151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2" name="Google Shape;1452;p51"/>
            <p:cNvSpPr/>
            <p:nvPr/>
          </p:nvSpPr>
          <p:spPr>
            <a:xfrm>
              <a:off x="10914672" y="5994863"/>
              <a:ext cx="214500" cy="2151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3" name="Google Shape;1453;p51"/>
            <p:cNvSpPr/>
            <p:nvPr/>
          </p:nvSpPr>
          <p:spPr>
            <a:xfrm>
              <a:off x="11595623" y="5710038"/>
              <a:ext cx="28649" cy="276082"/>
            </a:xfrm>
            <a:custGeom>
              <a:rect b="b" l="l" r="r" t="t"/>
              <a:pathLst>
                <a:path extrusionOk="0" h="376" w="39">
                  <a:moveTo>
                    <a:pt x="0" y="0"/>
                  </a:moveTo>
                  <a:cubicBezTo>
                    <a:pt x="25" y="59"/>
                    <a:pt x="39" y="123"/>
                    <a:pt x="39" y="190"/>
                  </a:cubicBezTo>
                  <a:cubicBezTo>
                    <a:pt x="39" y="256"/>
                    <a:pt x="26" y="319"/>
                    <a:pt x="2" y="376"/>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4" name="Google Shape;1454;p51"/>
            <p:cNvSpPr/>
            <p:nvPr/>
          </p:nvSpPr>
          <p:spPr>
            <a:xfrm>
              <a:off x="11138826" y="6170527"/>
              <a:ext cx="275351" cy="29145"/>
            </a:xfrm>
            <a:custGeom>
              <a:rect b="b" l="l" r="r" t="t"/>
              <a:pathLst>
                <a:path extrusionOk="0" h="40" w="375">
                  <a:moveTo>
                    <a:pt x="375" y="0"/>
                  </a:moveTo>
                  <a:cubicBezTo>
                    <a:pt x="317" y="26"/>
                    <a:pt x="253" y="40"/>
                    <a:pt x="185" y="40"/>
                  </a:cubicBezTo>
                  <a:cubicBezTo>
                    <a:pt x="119" y="40"/>
                    <a:pt x="57" y="26"/>
                    <a:pt x="0" y="2"/>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5" name="Google Shape;1455;p51"/>
            <p:cNvSpPr/>
            <p:nvPr/>
          </p:nvSpPr>
          <p:spPr>
            <a:xfrm>
              <a:off x="10925018" y="5713747"/>
              <a:ext cx="28649" cy="275287"/>
            </a:xfrm>
            <a:custGeom>
              <a:rect b="b" l="l" r="r" t="t"/>
              <a:pathLst>
                <a:path extrusionOk="0" h="375" w="39">
                  <a:moveTo>
                    <a:pt x="39" y="375"/>
                  </a:moveTo>
                  <a:cubicBezTo>
                    <a:pt x="14" y="317"/>
                    <a:pt x="0" y="253"/>
                    <a:pt x="0" y="185"/>
                  </a:cubicBezTo>
                  <a:cubicBezTo>
                    <a:pt x="0" y="120"/>
                    <a:pt x="13" y="57"/>
                    <a:pt x="37"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6" name="Google Shape;1456;p51"/>
            <p:cNvSpPr/>
            <p:nvPr/>
          </p:nvSpPr>
          <p:spPr>
            <a:xfrm>
              <a:off x="11135112" y="5499930"/>
              <a:ext cx="275351" cy="28880"/>
            </a:xfrm>
            <a:custGeom>
              <a:rect b="b" l="l" r="r" t="t"/>
              <a:pathLst>
                <a:path extrusionOk="0" h="39" w="375">
                  <a:moveTo>
                    <a:pt x="375" y="37"/>
                  </a:moveTo>
                  <a:cubicBezTo>
                    <a:pt x="318" y="13"/>
                    <a:pt x="256" y="0"/>
                    <a:pt x="190" y="0"/>
                  </a:cubicBezTo>
                  <a:cubicBezTo>
                    <a:pt x="122" y="0"/>
                    <a:pt x="58" y="14"/>
                    <a:pt x="0" y="39"/>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7" name="Google Shape;1457;p51"/>
            <p:cNvSpPr/>
            <p:nvPr/>
          </p:nvSpPr>
          <p:spPr>
            <a:xfrm>
              <a:off x="11578115" y="5950881"/>
              <a:ext cx="52789" cy="38948"/>
            </a:xfrm>
            <a:custGeom>
              <a:rect b="b" l="l" r="r" t="t"/>
              <a:pathLst>
                <a:path extrusionOk="0" h="147" w="199">
                  <a:moveTo>
                    <a:pt x="0" y="0"/>
                  </a:moveTo>
                  <a:lnTo>
                    <a:pt x="64" y="147"/>
                  </a:lnTo>
                  <a:lnTo>
                    <a:pt x="199" y="83"/>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8" name="Google Shape;1458;p51"/>
            <p:cNvSpPr/>
            <p:nvPr/>
          </p:nvSpPr>
          <p:spPr>
            <a:xfrm>
              <a:off x="11135112" y="6152776"/>
              <a:ext cx="38199" cy="52991"/>
            </a:xfrm>
            <a:custGeom>
              <a:rect b="b" l="l" r="r" t="t"/>
              <a:pathLst>
                <a:path extrusionOk="0" h="200" w="144">
                  <a:moveTo>
                    <a:pt x="144" y="0"/>
                  </a:moveTo>
                  <a:lnTo>
                    <a:pt x="0" y="67"/>
                  </a:lnTo>
                  <a:lnTo>
                    <a:pt x="64" y="200"/>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9" name="Google Shape;1459;p51"/>
            <p:cNvSpPr/>
            <p:nvPr/>
          </p:nvSpPr>
          <p:spPr>
            <a:xfrm>
              <a:off x="10918386" y="5710038"/>
              <a:ext cx="53054" cy="38154"/>
            </a:xfrm>
            <a:custGeom>
              <a:rect b="b" l="l" r="r" t="t"/>
              <a:pathLst>
                <a:path extrusionOk="0" h="144" w="200">
                  <a:moveTo>
                    <a:pt x="200" y="144"/>
                  </a:moveTo>
                  <a:lnTo>
                    <a:pt x="136" y="0"/>
                  </a:lnTo>
                  <a:lnTo>
                    <a:pt x="0" y="64"/>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60" name="Google Shape;1460;p51"/>
            <p:cNvSpPr/>
            <p:nvPr/>
          </p:nvSpPr>
          <p:spPr>
            <a:xfrm>
              <a:off x="11375979" y="5493571"/>
              <a:ext cx="38199" cy="52726"/>
            </a:xfrm>
            <a:custGeom>
              <a:rect b="b" l="l" r="r" t="t"/>
              <a:pathLst>
                <a:path extrusionOk="0" h="199" w="144">
                  <a:moveTo>
                    <a:pt x="0" y="199"/>
                  </a:moveTo>
                  <a:lnTo>
                    <a:pt x="144" y="135"/>
                  </a:lnTo>
                  <a:lnTo>
                    <a:pt x="81" y="0"/>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61" name="Google Shape;1461;p51"/>
          <p:cNvGrpSpPr/>
          <p:nvPr/>
        </p:nvGrpSpPr>
        <p:grpSpPr>
          <a:xfrm>
            <a:off x="5954636" y="3529352"/>
            <a:ext cx="445821" cy="425246"/>
            <a:chOff x="8338678" y="5506443"/>
            <a:chExt cx="720227" cy="686988"/>
          </a:xfrm>
        </p:grpSpPr>
        <p:sp>
          <p:nvSpPr>
            <p:cNvPr id="1462" name="Google Shape;1462;p51"/>
            <p:cNvSpPr/>
            <p:nvPr/>
          </p:nvSpPr>
          <p:spPr>
            <a:xfrm>
              <a:off x="8706181" y="5506443"/>
              <a:ext cx="230803" cy="263259"/>
            </a:xfrm>
            <a:custGeom>
              <a:rect b="b" l="l" r="r" t="t"/>
              <a:pathLst>
                <a:path extrusionOk="0" h="432" w="378">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63" name="Google Shape;1463;p51"/>
            <p:cNvSpPr/>
            <p:nvPr/>
          </p:nvSpPr>
          <p:spPr>
            <a:xfrm>
              <a:off x="8460817" y="5506443"/>
              <a:ext cx="230586" cy="263259"/>
            </a:xfrm>
            <a:custGeom>
              <a:rect b="b" l="l" r="r" t="t"/>
              <a:pathLst>
                <a:path extrusionOk="0" h="432" w="378">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64" name="Google Shape;1464;p51"/>
            <p:cNvSpPr/>
            <p:nvPr/>
          </p:nvSpPr>
          <p:spPr>
            <a:xfrm>
              <a:off x="8338678"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65" name="Google Shape;1465;p51"/>
            <p:cNvSpPr/>
            <p:nvPr/>
          </p:nvSpPr>
          <p:spPr>
            <a:xfrm>
              <a:off x="8828754"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66" name="Google Shape;1466;p51"/>
            <p:cNvSpPr/>
            <p:nvPr/>
          </p:nvSpPr>
          <p:spPr>
            <a:xfrm>
              <a:off x="8706181" y="5930607"/>
              <a:ext cx="230803" cy="262825"/>
            </a:xfrm>
            <a:custGeom>
              <a:rect b="b" l="l" r="r" t="t"/>
              <a:pathLst>
                <a:path extrusionOk="0" h="431" w="378">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67" name="Google Shape;1467;p51"/>
            <p:cNvSpPr/>
            <p:nvPr/>
          </p:nvSpPr>
          <p:spPr>
            <a:xfrm>
              <a:off x="8460817" y="5930607"/>
              <a:ext cx="230586" cy="262825"/>
            </a:xfrm>
            <a:custGeom>
              <a:rect b="b" l="l" r="r" t="t"/>
              <a:pathLst>
                <a:path extrusionOk="0" h="431" w="378">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68" name="Google Shape;1468;p51"/>
          <p:cNvGrpSpPr/>
          <p:nvPr/>
        </p:nvGrpSpPr>
        <p:grpSpPr>
          <a:xfrm>
            <a:off x="2676293" y="3583942"/>
            <a:ext cx="1336824" cy="316035"/>
            <a:chOff x="3042485" y="5594633"/>
            <a:chExt cx="2159652" cy="510557"/>
          </a:xfrm>
        </p:grpSpPr>
        <p:sp>
          <p:nvSpPr>
            <p:cNvPr id="1469" name="Google Shape;1469;p51"/>
            <p:cNvSpPr/>
            <p:nvPr/>
          </p:nvSpPr>
          <p:spPr>
            <a:xfrm>
              <a:off x="3042485" y="5869690"/>
              <a:ext cx="235200" cy="235500"/>
            </a:xfrm>
            <a:prstGeom prst="ellipse">
              <a:avLst/>
            </a:pr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0" name="Google Shape;1470;p51"/>
            <p:cNvSpPr/>
            <p:nvPr/>
          </p:nvSpPr>
          <p:spPr>
            <a:xfrm>
              <a:off x="3317231" y="5594633"/>
              <a:ext cx="235200" cy="235500"/>
            </a:xfrm>
            <a:prstGeom prst="ellipse">
              <a:avLst/>
            </a:prstGeom>
            <a:solidFill>
              <a:srgbClr val="E691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1" name="Google Shape;1471;p51"/>
            <p:cNvSpPr/>
            <p:nvPr/>
          </p:nvSpPr>
          <p:spPr>
            <a:xfrm>
              <a:off x="3591976" y="5869690"/>
              <a:ext cx="236100" cy="235500"/>
            </a:xfrm>
            <a:prstGeom prst="ellipse">
              <a:avLst/>
            </a:prstGeom>
            <a:solidFill>
              <a:srgbClr val="CC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2" name="Google Shape;1472;p51"/>
            <p:cNvSpPr/>
            <p:nvPr/>
          </p:nvSpPr>
          <p:spPr>
            <a:xfrm>
              <a:off x="3866722" y="5594633"/>
              <a:ext cx="236100" cy="235500"/>
            </a:xfrm>
            <a:prstGeom prst="ellipse">
              <a:avLst/>
            </a:prstGeom>
            <a:solidFill>
              <a:srgbClr val="A64D7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3" name="Google Shape;1473;p51"/>
            <p:cNvSpPr/>
            <p:nvPr/>
          </p:nvSpPr>
          <p:spPr>
            <a:xfrm>
              <a:off x="4141467" y="5869690"/>
              <a:ext cx="236100" cy="235500"/>
            </a:xfrm>
            <a:prstGeom prst="ellipse">
              <a:avLst/>
            </a:pr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4" name="Google Shape;1474;p51"/>
            <p:cNvSpPr/>
            <p:nvPr/>
          </p:nvSpPr>
          <p:spPr>
            <a:xfrm>
              <a:off x="4417146" y="5594633"/>
              <a:ext cx="235200" cy="235500"/>
            </a:xfrm>
            <a:prstGeom prst="ellipse">
              <a:avLst/>
            </a:pr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5" name="Google Shape;1475;p51"/>
            <p:cNvSpPr/>
            <p:nvPr/>
          </p:nvSpPr>
          <p:spPr>
            <a:xfrm>
              <a:off x="4691892" y="5869690"/>
              <a:ext cx="235500" cy="235500"/>
            </a:xfrm>
            <a:prstGeom prst="ellipse">
              <a:avLst/>
            </a:pr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6" name="Google Shape;1476;p51"/>
            <p:cNvSpPr/>
            <p:nvPr/>
          </p:nvSpPr>
          <p:spPr>
            <a:xfrm>
              <a:off x="4966637" y="5594633"/>
              <a:ext cx="235500" cy="235500"/>
            </a:xfrm>
            <a:prstGeom prst="ellipse">
              <a:avLst/>
            </a:pr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7" name="Google Shape;1477;p51"/>
            <p:cNvSpPr/>
            <p:nvPr/>
          </p:nvSpPr>
          <p:spPr>
            <a:xfrm>
              <a:off x="3210195" y="5762654"/>
              <a:ext cx="174555" cy="174555"/>
            </a:xfrm>
            <a:custGeom>
              <a:rect b="b" l="l" r="r" t="t"/>
              <a:pathLst>
                <a:path extrusionOk="0" h="217" w="217">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8" name="Google Shape;1478;p51"/>
            <p:cNvSpPr/>
            <p:nvPr/>
          </p:nvSpPr>
          <p:spPr>
            <a:xfrm>
              <a:off x="3485252" y="5762654"/>
              <a:ext cx="174244" cy="174555"/>
            </a:xfrm>
            <a:custGeom>
              <a:rect b="b" l="l" r="r" t="t"/>
              <a:pathLst>
                <a:path extrusionOk="0" h="217" w="217">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9" name="Google Shape;1479;p51"/>
            <p:cNvSpPr/>
            <p:nvPr/>
          </p:nvSpPr>
          <p:spPr>
            <a:xfrm>
              <a:off x="3760620" y="5762654"/>
              <a:ext cx="173622" cy="174555"/>
            </a:xfrm>
            <a:custGeom>
              <a:rect b="b" l="l" r="r" t="t"/>
              <a:pathLst>
                <a:path extrusionOk="0" h="217" w="216">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0" name="Google Shape;1480;p51"/>
            <p:cNvSpPr/>
            <p:nvPr/>
          </p:nvSpPr>
          <p:spPr>
            <a:xfrm>
              <a:off x="4035365" y="5762654"/>
              <a:ext cx="173622" cy="174555"/>
            </a:xfrm>
            <a:custGeom>
              <a:rect b="b" l="l" r="r" t="t"/>
              <a:pathLst>
                <a:path extrusionOk="0" h="217" w="216">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1" name="Google Shape;1481;p51"/>
            <p:cNvSpPr/>
            <p:nvPr/>
          </p:nvSpPr>
          <p:spPr>
            <a:xfrm>
              <a:off x="4310111" y="5762654"/>
              <a:ext cx="173622" cy="174555"/>
            </a:xfrm>
            <a:custGeom>
              <a:rect b="b" l="l" r="r" t="t"/>
              <a:pathLst>
                <a:path extrusionOk="0" h="217" w="216">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2" name="Google Shape;1482;p51"/>
            <p:cNvSpPr/>
            <p:nvPr/>
          </p:nvSpPr>
          <p:spPr>
            <a:xfrm>
              <a:off x="4585167" y="5762654"/>
              <a:ext cx="174244" cy="174555"/>
            </a:xfrm>
            <a:custGeom>
              <a:rect b="b" l="l" r="r" t="t"/>
              <a:pathLst>
                <a:path extrusionOk="0" h="217" w="217">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3" name="Google Shape;1483;p51"/>
            <p:cNvSpPr/>
            <p:nvPr/>
          </p:nvSpPr>
          <p:spPr>
            <a:xfrm>
              <a:off x="4859913" y="5762654"/>
              <a:ext cx="174244" cy="174555"/>
            </a:xfrm>
            <a:custGeom>
              <a:rect b="b" l="l" r="r" t="t"/>
              <a:pathLst>
                <a:path extrusionOk="0" h="217" w="217">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84" name="Google Shape;1484;p51"/>
          <p:cNvGrpSpPr/>
          <p:nvPr/>
        </p:nvGrpSpPr>
        <p:grpSpPr>
          <a:xfrm>
            <a:off x="1879183" y="4227478"/>
            <a:ext cx="445738" cy="442950"/>
            <a:chOff x="1442627" y="5710929"/>
            <a:chExt cx="594318" cy="590600"/>
          </a:xfrm>
        </p:grpSpPr>
        <p:sp>
          <p:nvSpPr>
            <p:cNvPr id="1485" name="Google Shape;1485;p51"/>
            <p:cNvSpPr/>
            <p:nvPr/>
          </p:nvSpPr>
          <p:spPr>
            <a:xfrm>
              <a:off x="1442627" y="5710929"/>
              <a:ext cx="594318" cy="405222"/>
            </a:xfrm>
            <a:custGeom>
              <a:rect b="b" l="l" r="r" t="t"/>
              <a:pathLst>
                <a:path extrusionOk="0" h="500" w="734">
                  <a:moveTo>
                    <a:pt x="699" y="500"/>
                  </a:moveTo>
                  <a:cubicBezTo>
                    <a:pt x="0" y="500"/>
                    <a:pt x="0" y="500"/>
                    <a:pt x="0" y="500"/>
                  </a:cubicBezTo>
                  <a:cubicBezTo>
                    <a:pt x="0" y="35"/>
                    <a:pt x="0" y="35"/>
                    <a:pt x="0" y="35"/>
                  </a:cubicBezTo>
                  <a:cubicBezTo>
                    <a:pt x="0" y="15"/>
                    <a:pt x="15" y="0"/>
                    <a:pt x="35" y="0"/>
                  </a:cubicBezTo>
                  <a:cubicBezTo>
                    <a:pt x="699" y="0"/>
                    <a:pt x="699" y="0"/>
                    <a:pt x="699" y="0"/>
                  </a:cubicBezTo>
                  <a:cubicBezTo>
                    <a:pt x="718" y="0"/>
                    <a:pt x="734" y="15"/>
                    <a:pt x="734" y="35"/>
                  </a:cubicBezTo>
                  <a:cubicBezTo>
                    <a:pt x="734" y="465"/>
                    <a:pt x="734" y="465"/>
                    <a:pt x="734" y="465"/>
                  </a:cubicBezTo>
                  <a:cubicBezTo>
                    <a:pt x="734" y="484"/>
                    <a:pt x="718" y="500"/>
                    <a:pt x="699" y="500"/>
                  </a:cubicBez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6" name="Google Shape;1486;p51"/>
            <p:cNvSpPr/>
            <p:nvPr/>
          </p:nvSpPr>
          <p:spPr>
            <a:xfrm>
              <a:off x="1442627" y="6116151"/>
              <a:ext cx="349820" cy="97191"/>
            </a:xfrm>
            <a:custGeom>
              <a:rect b="b" l="l" r="r" t="t"/>
              <a:pathLst>
                <a:path extrusionOk="0" h="313" w="1126">
                  <a:moveTo>
                    <a:pt x="1126" y="313"/>
                  </a:moveTo>
                  <a:lnTo>
                    <a:pt x="0" y="0"/>
                  </a:lnTo>
                  <a:lnTo>
                    <a:pt x="1126" y="0"/>
                  </a:lnTo>
                  <a:lnTo>
                    <a:pt x="1126" y="313"/>
                  </a:lnTo>
                  <a:close/>
                </a:path>
              </a:pathLst>
            </a:custGeom>
            <a:solidFill>
              <a:srgbClr val="9999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7" name="Google Shape;1487;p51"/>
            <p:cNvSpPr/>
            <p:nvPr/>
          </p:nvSpPr>
          <p:spPr>
            <a:xfrm>
              <a:off x="1573731" y="6152482"/>
              <a:ext cx="218715" cy="60861"/>
            </a:xfrm>
            <a:custGeom>
              <a:rect b="b" l="l" r="r" t="t"/>
              <a:pathLst>
                <a:path extrusionOk="0" h="196" w="704">
                  <a:moveTo>
                    <a:pt x="0" y="196"/>
                  </a:moveTo>
                  <a:lnTo>
                    <a:pt x="704" y="196"/>
                  </a:lnTo>
                  <a:lnTo>
                    <a:pt x="0" y="0"/>
                  </a:lnTo>
                  <a:lnTo>
                    <a:pt x="0" y="196"/>
                  </a:ln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8" name="Google Shape;1488;p51"/>
            <p:cNvSpPr/>
            <p:nvPr/>
          </p:nvSpPr>
          <p:spPr>
            <a:xfrm>
              <a:off x="1573731" y="6213343"/>
              <a:ext cx="109358" cy="88186"/>
            </a:xfrm>
            <a:custGeom>
              <a:rect b="b" l="l" r="r" t="t"/>
              <a:pathLst>
                <a:path extrusionOk="0" h="284" w="352">
                  <a:moveTo>
                    <a:pt x="352" y="284"/>
                  </a:moveTo>
                  <a:lnTo>
                    <a:pt x="0" y="0"/>
                  </a:lnTo>
                  <a:lnTo>
                    <a:pt x="352" y="0"/>
                  </a:lnTo>
                  <a:lnTo>
                    <a:pt x="352" y="284"/>
                  </a:lnTo>
                </a:path>
              </a:pathLst>
            </a:custGeom>
            <a:solidFill>
              <a:srgbClr val="9999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89" name="Google Shape;1489;p51"/>
          <p:cNvGrpSpPr/>
          <p:nvPr/>
        </p:nvGrpSpPr>
        <p:grpSpPr>
          <a:xfrm>
            <a:off x="6788033" y="4226058"/>
            <a:ext cx="373053" cy="445791"/>
            <a:chOff x="8095060" y="5664590"/>
            <a:chExt cx="497404" cy="594389"/>
          </a:xfrm>
        </p:grpSpPr>
        <p:grpSp>
          <p:nvGrpSpPr>
            <p:cNvPr id="1490" name="Google Shape;1490;p51"/>
            <p:cNvGrpSpPr/>
            <p:nvPr/>
          </p:nvGrpSpPr>
          <p:grpSpPr>
            <a:xfrm>
              <a:off x="8095060" y="5969027"/>
              <a:ext cx="497404" cy="289951"/>
              <a:chOff x="8095060" y="5969027"/>
              <a:chExt cx="497404" cy="289951"/>
            </a:xfrm>
          </p:grpSpPr>
          <p:sp>
            <p:nvSpPr>
              <p:cNvPr id="1491" name="Google Shape;1491;p51"/>
              <p:cNvSpPr/>
              <p:nvPr/>
            </p:nvSpPr>
            <p:spPr>
              <a:xfrm>
                <a:off x="8095060" y="5969027"/>
                <a:ext cx="497402" cy="248408"/>
              </a:xfrm>
              <a:custGeom>
                <a:rect b="b" l="l" r="r" t="t"/>
                <a:pathLst>
                  <a:path extrusionOk="0" h="1166" w="234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2" name="Google Shape;1492;p51"/>
              <p:cNvSpPr/>
              <p:nvPr/>
            </p:nvSpPr>
            <p:spPr>
              <a:xfrm>
                <a:off x="8095060" y="6092592"/>
                <a:ext cx="248701" cy="166386"/>
              </a:xfrm>
              <a:custGeom>
                <a:rect b="b" l="l" r="r" t="t"/>
                <a:pathLst>
                  <a:path extrusionOk="0" h="781" w="1170">
                    <a:moveTo>
                      <a:pt x="0" y="0"/>
                    </a:moveTo>
                    <a:lnTo>
                      <a:pt x="0" y="197"/>
                    </a:lnTo>
                    <a:lnTo>
                      <a:pt x="1170" y="781"/>
                    </a:lnTo>
                    <a:lnTo>
                      <a:pt x="1170" y="582"/>
                    </a:lnTo>
                    <a:lnTo>
                      <a:pt x="0" y="0"/>
                    </a:lnTo>
                    <a:close/>
                  </a:path>
                </a:pathLst>
              </a:custGeom>
              <a:solidFill>
                <a:srgbClr val="8E7CC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3" name="Google Shape;1493;p51"/>
              <p:cNvSpPr/>
              <p:nvPr/>
            </p:nvSpPr>
            <p:spPr>
              <a:xfrm>
                <a:off x="8343763" y="6092592"/>
                <a:ext cx="248701" cy="166386"/>
              </a:xfrm>
              <a:custGeom>
                <a:rect b="b" l="l" r="r" t="t"/>
                <a:pathLst>
                  <a:path extrusionOk="0" h="781" w="1170">
                    <a:moveTo>
                      <a:pt x="1170" y="0"/>
                    </a:moveTo>
                    <a:lnTo>
                      <a:pt x="0" y="582"/>
                    </a:lnTo>
                    <a:lnTo>
                      <a:pt x="0" y="781"/>
                    </a:lnTo>
                    <a:lnTo>
                      <a:pt x="1170" y="197"/>
                    </a:lnTo>
                    <a:lnTo>
                      <a:pt x="1170" y="0"/>
                    </a:ln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94" name="Google Shape;1494;p51"/>
            <p:cNvGrpSpPr/>
            <p:nvPr/>
          </p:nvGrpSpPr>
          <p:grpSpPr>
            <a:xfrm>
              <a:off x="8095060" y="5867832"/>
              <a:ext cx="497404" cy="289312"/>
              <a:chOff x="8095060" y="5867832"/>
              <a:chExt cx="497404" cy="289312"/>
            </a:xfrm>
          </p:grpSpPr>
          <p:sp>
            <p:nvSpPr>
              <p:cNvPr id="1495" name="Google Shape;1495;p51"/>
              <p:cNvSpPr/>
              <p:nvPr/>
            </p:nvSpPr>
            <p:spPr>
              <a:xfrm>
                <a:off x="8095060" y="5867832"/>
                <a:ext cx="497402" cy="248195"/>
              </a:xfrm>
              <a:custGeom>
                <a:rect b="b" l="l" r="r" t="t"/>
                <a:pathLst>
                  <a:path extrusionOk="0" h="1165" w="234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6" name="Google Shape;1496;p51"/>
              <p:cNvSpPr/>
              <p:nvPr/>
            </p:nvSpPr>
            <p:spPr>
              <a:xfrm>
                <a:off x="8095060" y="5990758"/>
                <a:ext cx="248701" cy="166386"/>
              </a:xfrm>
              <a:custGeom>
                <a:rect b="b" l="l" r="r" t="t"/>
                <a:pathLst>
                  <a:path extrusionOk="0" h="781" w="1170">
                    <a:moveTo>
                      <a:pt x="0" y="0"/>
                    </a:moveTo>
                    <a:lnTo>
                      <a:pt x="0" y="199"/>
                    </a:lnTo>
                    <a:lnTo>
                      <a:pt x="1170" y="781"/>
                    </a:lnTo>
                    <a:lnTo>
                      <a:pt x="1170" y="584"/>
                    </a:lnTo>
                    <a:lnTo>
                      <a:pt x="0" y="0"/>
                    </a:lnTo>
                    <a:close/>
                  </a:path>
                </a:pathLst>
              </a:custGeom>
              <a:solidFill>
                <a:srgbClr val="6D9EE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7" name="Google Shape;1497;p51"/>
              <p:cNvSpPr/>
              <p:nvPr/>
            </p:nvSpPr>
            <p:spPr>
              <a:xfrm>
                <a:off x="8343763" y="5990758"/>
                <a:ext cx="248701" cy="166386"/>
              </a:xfrm>
              <a:custGeom>
                <a:rect b="b" l="l" r="r" t="t"/>
                <a:pathLst>
                  <a:path extrusionOk="0" h="781" w="1170">
                    <a:moveTo>
                      <a:pt x="1170" y="0"/>
                    </a:moveTo>
                    <a:lnTo>
                      <a:pt x="0" y="584"/>
                    </a:lnTo>
                    <a:lnTo>
                      <a:pt x="0" y="781"/>
                    </a:lnTo>
                    <a:lnTo>
                      <a:pt x="1170" y="199"/>
                    </a:lnTo>
                    <a:lnTo>
                      <a:pt x="1170" y="0"/>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98" name="Google Shape;1498;p51"/>
            <p:cNvGrpSpPr/>
            <p:nvPr/>
          </p:nvGrpSpPr>
          <p:grpSpPr>
            <a:xfrm>
              <a:off x="8095060" y="5765998"/>
              <a:ext cx="497404" cy="289312"/>
              <a:chOff x="8095060" y="5765998"/>
              <a:chExt cx="497404" cy="289312"/>
            </a:xfrm>
          </p:grpSpPr>
          <p:sp>
            <p:nvSpPr>
              <p:cNvPr id="1499" name="Google Shape;1499;p51"/>
              <p:cNvSpPr/>
              <p:nvPr/>
            </p:nvSpPr>
            <p:spPr>
              <a:xfrm>
                <a:off x="8095060" y="5765998"/>
                <a:ext cx="497402" cy="248195"/>
              </a:xfrm>
              <a:custGeom>
                <a:rect b="b" l="l" r="r" t="t"/>
                <a:pathLst>
                  <a:path extrusionOk="0" h="1165" w="234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0" name="Google Shape;1500;p51"/>
              <p:cNvSpPr/>
              <p:nvPr/>
            </p:nvSpPr>
            <p:spPr>
              <a:xfrm>
                <a:off x="8095060" y="5889563"/>
                <a:ext cx="248701" cy="165747"/>
              </a:xfrm>
              <a:custGeom>
                <a:rect b="b" l="l" r="r" t="t"/>
                <a:pathLst>
                  <a:path extrusionOk="0" h="778" w="1170">
                    <a:moveTo>
                      <a:pt x="0" y="0"/>
                    </a:moveTo>
                    <a:lnTo>
                      <a:pt x="0" y="196"/>
                    </a:lnTo>
                    <a:lnTo>
                      <a:pt x="1170" y="778"/>
                    </a:lnTo>
                    <a:lnTo>
                      <a:pt x="1170" y="581"/>
                    </a:lnTo>
                    <a:lnTo>
                      <a:pt x="0" y="0"/>
                    </a:lnTo>
                    <a:close/>
                  </a:path>
                </a:pathLst>
              </a:custGeom>
              <a:solidFill>
                <a:srgbClr val="93C47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1" name="Google Shape;1501;p51"/>
              <p:cNvSpPr/>
              <p:nvPr/>
            </p:nvSpPr>
            <p:spPr>
              <a:xfrm>
                <a:off x="8343763" y="5889563"/>
                <a:ext cx="248701" cy="165747"/>
              </a:xfrm>
              <a:custGeom>
                <a:rect b="b" l="l" r="r" t="t"/>
                <a:pathLst>
                  <a:path extrusionOk="0" h="778" w="1170">
                    <a:moveTo>
                      <a:pt x="1170" y="0"/>
                    </a:moveTo>
                    <a:lnTo>
                      <a:pt x="0" y="581"/>
                    </a:lnTo>
                    <a:lnTo>
                      <a:pt x="0" y="778"/>
                    </a:lnTo>
                    <a:lnTo>
                      <a:pt x="1170" y="196"/>
                    </a:lnTo>
                    <a:lnTo>
                      <a:pt x="1170" y="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02" name="Google Shape;1502;p51"/>
            <p:cNvGrpSpPr/>
            <p:nvPr/>
          </p:nvGrpSpPr>
          <p:grpSpPr>
            <a:xfrm>
              <a:off x="8095060" y="5664590"/>
              <a:ext cx="497404" cy="290164"/>
              <a:chOff x="8095060" y="5664590"/>
              <a:chExt cx="497404" cy="290164"/>
            </a:xfrm>
          </p:grpSpPr>
          <p:sp>
            <p:nvSpPr>
              <p:cNvPr id="1503" name="Google Shape;1503;p51"/>
              <p:cNvSpPr/>
              <p:nvPr/>
            </p:nvSpPr>
            <p:spPr>
              <a:xfrm>
                <a:off x="8095060" y="5664590"/>
                <a:ext cx="497402" cy="248408"/>
              </a:xfrm>
              <a:custGeom>
                <a:rect b="b" l="l" r="r" t="t"/>
                <a:pathLst>
                  <a:path extrusionOk="0" h="1166" w="234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4" name="Google Shape;1504;p51"/>
              <p:cNvSpPr/>
              <p:nvPr/>
            </p:nvSpPr>
            <p:spPr>
              <a:xfrm>
                <a:off x="8095060" y="5788580"/>
                <a:ext cx="248701" cy="166173"/>
              </a:xfrm>
              <a:custGeom>
                <a:rect b="b" l="l" r="r" t="t"/>
                <a:pathLst>
                  <a:path extrusionOk="0" h="780" w="1170">
                    <a:moveTo>
                      <a:pt x="0" y="0"/>
                    </a:moveTo>
                    <a:lnTo>
                      <a:pt x="0" y="196"/>
                    </a:lnTo>
                    <a:lnTo>
                      <a:pt x="1170" y="780"/>
                    </a:lnTo>
                    <a:lnTo>
                      <a:pt x="1170" y="584"/>
                    </a:lnTo>
                    <a:lnTo>
                      <a:pt x="0" y="0"/>
                    </a:lnTo>
                    <a:close/>
                  </a:path>
                </a:pathLst>
              </a:custGeom>
              <a:solidFill>
                <a:srgbClr val="FFD96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5" name="Google Shape;1505;p51"/>
              <p:cNvSpPr/>
              <p:nvPr/>
            </p:nvSpPr>
            <p:spPr>
              <a:xfrm>
                <a:off x="8343763" y="5788580"/>
                <a:ext cx="248701" cy="166173"/>
              </a:xfrm>
              <a:custGeom>
                <a:rect b="b" l="l" r="r" t="t"/>
                <a:pathLst>
                  <a:path extrusionOk="0" h="780" w="1170">
                    <a:moveTo>
                      <a:pt x="1170" y="0"/>
                    </a:moveTo>
                    <a:lnTo>
                      <a:pt x="0" y="584"/>
                    </a:lnTo>
                    <a:lnTo>
                      <a:pt x="0" y="780"/>
                    </a:lnTo>
                    <a:lnTo>
                      <a:pt x="1170" y="196"/>
                    </a:lnTo>
                    <a:lnTo>
                      <a:pt x="1170" y="0"/>
                    </a:ln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506" name="Google Shape;1506;p51"/>
          <p:cNvGrpSpPr/>
          <p:nvPr/>
        </p:nvGrpSpPr>
        <p:grpSpPr>
          <a:xfrm>
            <a:off x="2870825" y="4226086"/>
            <a:ext cx="557162" cy="445734"/>
            <a:chOff x="4607809" y="5664627"/>
            <a:chExt cx="742883" cy="594312"/>
          </a:xfrm>
        </p:grpSpPr>
        <p:sp>
          <p:nvSpPr>
            <p:cNvPr id="1507" name="Google Shape;1507;p51"/>
            <p:cNvSpPr/>
            <p:nvPr/>
          </p:nvSpPr>
          <p:spPr>
            <a:xfrm>
              <a:off x="4607809" y="5824234"/>
              <a:ext cx="185166" cy="401151"/>
            </a:xfrm>
            <a:custGeom>
              <a:rect b="b" l="l" r="r" t="t"/>
              <a:pathLst>
                <a:path extrusionOk="0" h="2355" w="1083">
                  <a:moveTo>
                    <a:pt x="542" y="0"/>
                  </a:moveTo>
                  <a:lnTo>
                    <a:pt x="269" y="133"/>
                  </a:lnTo>
                  <a:lnTo>
                    <a:pt x="0" y="270"/>
                  </a:lnTo>
                  <a:lnTo>
                    <a:pt x="0" y="2355"/>
                  </a:lnTo>
                  <a:lnTo>
                    <a:pt x="1083" y="2355"/>
                  </a:lnTo>
                  <a:lnTo>
                    <a:pt x="1083" y="270"/>
                  </a:lnTo>
                  <a:lnTo>
                    <a:pt x="814" y="133"/>
                  </a:lnTo>
                  <a:lnTo>
                    <a:pt x="542" y="0"/>
                  </a:ln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8" name="Google Shape;1508;p51"/>
            <p:cNvSpPr/>
            <p:nvPr/>
          </p:nvSpPr>
          <p:spPr>
            <a:xfrm>
              <a:off x="4792974" y="5771259"/>
              <a:ext cx="185850" cy="454126"/>
            </a:xfrm>
            <a:custGeom>
              <a:rect b="b" l="l" r="r" t="t"/>
              <a:pathLst>
                <a:path extrusionOk="0" h="2666" w="1087">
                  <a:moveTo>
                    <a:pt x="545" y="0"/>
                  </a:moveTo>
                  <a:lnTo>
                    <a:pt x="273" y="133"/>
                  </a:lnTo>
                  <a:lnTo>
                    <a:pt x="0" y="266"/>
                  </a:lnTo>
                  <a:lnTo>
                    <a:pt x="0" y="2666"/>
                  </a:lnTo>
                  <a:lnTo>
                    <a:pt x="1087" y="2666"/>
                  </a:lnTo>
                  <a:lnTo>
                    <a:pt x="1087" y="266"/>
                  </a:lnTo>
                  <a:lnTo>
                    <a:pt x="814" y="133"/>
                  </a:lnTo>
                  <a:lnTo>
                    <a:pt x="545" y="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9" name="Google Shape;1509;p51"/>
            <p:cNvSpPr/>
            <p:nvPr/>
          </p:nvSpPr>
          <p:spPr>
            <a:xfrm>
              <a:off x="4978822" y="5717602"/>
              <a:ext cx="185679" cy="507784"/>
            </a:xfrm>
            <a:custGeom>
              <a:rect b="b" l="l" r="r" t="t"/>
              <a:pathLst>
                <a:path extrusionOk="0" h="2981" w="1086">
                  <a:moveTo>
                    <a:pt x="541" y="0"/>
                  </a:moveTo>
                  <a:lnTo>
                    <a:pt x="272" y="137"/>
                  </a:lnTo>
                  <a:lnTo>
                    <a:pt x="0" y="270"/>
                  </a:lnTo>
                  <a:lnTo>
                    <a:pt x="0" y="2981"/>
                  </a:lnTo>
                  <a:lnTo>
                    <a:pt x="1086" y="2981"/>
                  </a:lnTo>
                  <a:lnTo>
                    <a:pt x="1086" y="270"/>
                  </a:lnTo>
                  <a:lnTo>
                    <a:pt x="814" y="137"/>
                  </a:lnTo>
                  <a:lnTo>
                    <a:pt x="541" y="0"/>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0" name="Google Shape;1510;p51"/>
            <p:cNvSpPr/>
            <p:nvPr/>
          </p:nvSpPr>
          <p:spPr>
            <a:xfrm>
              <a:off x="5164499" y="5664627"/>
              <a:ext cx="185166" cy="560759"/>
            </a:xfrm>
            <a:custGeom>
              <a:rect b="b" l="l" r="r" t="t"/>
              <a:pathLst>
                <a:path extrusionOk="0" h="3292" w="1083">
                  <a:moveTo>
                    <a:pt x="269" y="133"/>
                  </a:moveTo>
                  <a:lnTo>
                    <a:pt x="0" y="267"/>
                  </a:lnTo>
                  <a:lnTo>
                    <a:pt x="0" y="3292"/>
                  </a:lnTo>
                  <a:lnTo>
                    <a:pt x="1083" y="3292"/>
                  </a:lnTo>
                  <a:lnTo>
                    <a:pt x="1083" y="267"/>
                  </a:lnTo>
                  <a:lnTo>
                    <a:pt x="814" y="133"/>
                  </a:lnTo>
                  <a:lnTo>
                    <a:pt x="542" y="0"/>
                  </a:lnTo>
                  <a:lnTo>
                    <a:pt x="269" y="133"/>
                  </a:ln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1" name="Google Shape;1511;p51"/>
            <p:cNvSpPr/>
            <p:nvPr/>
          </p:nvSpPr>
          <p:spPr>
            <a:xfrm>
              <a:off x="4607809" y="6225382"/>
              <a:ext cx="237484" cy="33556"/>
            </a:xfrm>
            <a:custGeom>
              <a:rect b="b" l="l" r="r" t="t"/>
              <a:pathLst>
                <a:path extrusionOk="0" h="197" w="1389">
                  <a:moveTo>
                    <a:pt x="0" y="0"/>
                  </a:moveTo>
                  <a:lnTo>
                    <a:pt x="608" y="197"/>
                  </a:lnTo>
                  <a:lnTo>
                    <a:pt x="1389" y="197"/>
                  </a:lnTo>
                  <a:lnTo>
                    <a:pt x="1083" y="0"/>
                  </a:lnTo>
                  <a:lnTo>
                    <a:pt x="0" y="0"/>
                  </a:lnTo>
                  <a:close/>
                </a:path>
              </a:pathLst>
            </a:custGeom>
            <a:solidFill>
              <a:srgbClr val="BF9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2" name="Google Shape;1512;p51"/>
            <p:cNvSpPr/>
            <p:nvPr/>
          </p:nvSpPr>
          <p:spPr>
            <a:xfrm>
              <a:off x="4792974" y="6225382"/>
              <a:ext cx="185850" cy="33556"/>
            </a:xfrm>
            <a:custGeom>
              <a:rect b="b" l="l" r="r" t="t"/>
              <a:pathLst>
                <a:path extrusionOk="0" h="197" w="1087">
                  <a:moveTo>
                    <a:pt x="1087" y="0"/>
                  </a:moveTo>
                  <a:lnTo>
                    <a:pt x="1087" y="197"/>
                  </a:lnTo>
                  <a:lnTo>
                    <a:pt x="306" y="197"/>
                  </a:lnTo>
                  <a:lnTo>
                    <a:pt x="0" y="0"/>
                  </a:lnTo>
                  <a:lnTo>
                    <a:pt x="1087" y="0"/>
                  </a:lnTo>
                  <a:close/>
                </a:path>
              </a:pathLst>
            </a:custGeom>
            <a:solidFill>
              <a:srgbClr val="38761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3" name="Google Shape;1513;p51"/>
            <p:cNvSpPr/>
            <p:nvPr/>
          </p:nvSpPr>
          <p:spPr>
            <a:xfrm>
              <a:off x="5112694" y="6225382"/>
              <a:ext cx="237997" cy="33556"/>
            </a:xfrm>
            <a:custGeom>
              <a:rect b="b" l="l" r="r" t="t"/>
              <a:pathLst>
                <a:path extrusionOk="0" h="197" w="1392">
                  <a:moveTo>
                    <a:pt x="1392" y="0"/>
                  </a:moveTo>
                  <a:lnTo>
                    <a:pt x="781" y="197"/>
                  </a:lnTo>
                  <a:lnTo>
                    <a:pt x="0" y="197"/>
                  </a:lnTo>
                  <a:lnTo>
                    <a:pt x="306" y="0"/>
                  </a:lnTo>
                  <a:lnTo>
                    <a:pt x="1392" y="0"/>
                  </a:lnTo>
                  <a:close/>
                </a:path>
              </a:pathLst>
            </a:custGeom>
            <a:solidFill>
              <a:srgbClr val="351C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4" name="Google Shape;1514;p51"/>
            <p:cNvSpPr/>
            <p:nvPr/>
          </p:nvSpPr>
          <p:spPr>
            <a:xfrm>
              <a:off x="4978822" y="6225382"/>
              <a:ext cx="186192" cy="33556"/>
            </a:xfrm>
            <a:custGeom>
              <a:rect b="b" l="l" r="r" t="t"/>
              <a:pathLst>
                <a:path extrusionOk="0" h="197" w="1089">
                  <a:moveTo>
                    <a:pt x="0" y="0"/>
                  </a:moveTo>
                  <a:lnTo>
                    <a:pt x="0" y="197"/>
                  </a:lnTo>
                  <a:lnTo>
                    <a:pt x="783" y="197"/>
                  </a:lnTo>
                  <a:lnTo>
                    <a:pt x="1089" y="0"/>
                  </a:lnTo>
                  <a:lnTo>
                    <a:pt x="0" y="0"/>
                  </a:lnTo>
                  <a:close/>
                </a:path>
              </a:pathLst>
            </a:custGeom>
            <a:solidFill>
              <a:srgbClr val="1155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15" name="Google Shape;1515;p51"/>
          <p:cNvGrpSpPr/>
          <p:nvPr/>
        </p:nvGrpSpPr>
        <p:grpSpPr>
          <a:xfrm>
            <a:off x="3973890" y="4226143"/>
            <a:ext cx="1079865" cy="445620"/>
            <a:chOff x="2571250" y="5664711"/>
            <a:chExt cx="1439820" cy="594160"/>
          </a:xfrm>
        </p:grpSpPr>
        <p:sp>
          <p:nvSpPr>
            <p:cNvPr id="1516" name="Google Shape;1516;p51"/>
            <p:cNvSpPr/>
            <p:nvPr/>
          </p:nvSpPr>
          <p:spPr>
            <a:xfrm>
              <a:off x="2751485" y="5699308"/>
              <a:ext cx="179409" cy="510050"/>
            </a:xfrm>
            <a:custGeom>
              <a:rect b="b" l="l" r="r" t="t"/>
              <a:pathLst>
                <a:path extrusionOk="0" h="813" w="287">
                  <a:moveTo>
                    <a:pt x="144"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4" y="0"/>
                  </a:cubicBezTo>
                  <a:close/>
                </a:path>
              </a:pathLst>
            </a:custGeom>
            <a:solidFill>
              <a:srgbClr val="E6913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17" name="Google Shape;1517;p51"/>
            <p:cNvSpPr/>
            <p:nvPr/>
          </p:nvSpPr>
          <p:spPr>
            <a:xfrm>
              <a:off x="2765747" y="5713810"/>
              <a:ext cx="150600" cy="151500"/>
            </a:xfrm>
            <a:prstGeom prst="ellipse">
              <a:avLst/>
            </a:prstGeom>
            <a:solidFill>
              <a:srgbClr val="B45F0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518" name="Google Shape;1518;p51"/>
            <p:cNvSpPr/>
            <p:nvPr/>
          </p:nvSpPr>
          <p:spPr>
            <a:xfrm>
              <a:off x="2930895" y="5732455"/>
              <a:ext cx="180236" cy="476902"/>
            </a:xfrm>
            <a:custGeom>
              <a:rect b="b" l="l" r="r" t="t"/>
              <a:pathLst>
                <a:path extrusionOk="0" h="760" w="288">
                  <a:moveTo>
                    <a:pt x="144" y="0"/>
                  </a:moveTo>
                  <a:cubicBezTo>
                    <a:pt x="65" y="0"/>
                    <a:pt x="0" y="65"/>
                    <a:pt x="0" y="144"/>
                  </a:cubicBezTo>
                  <a:cubicBezTo>
                    <a:pt x="0" y="760"/>
                    <a:pt x="0" y="760"/>
                    <a:pt x="0" y="760"/>
                  </a:cubicBezTo>
                  <a:cubicBezTo>
                    <a:pt x="288" y="760"/>
                    <a:pt x="288" y="760"/>
                    <a:pt x="288" y="760"/>
                  </a:cubicBezTo>
                  <a:cubicBezTo>
                    <a:pt x="288" y="144"/>
                    <a:pt x="288" y="144"/>
                    <a:pt x="288" y="144"/>
                  </a:cubicBezTo>
                  <a:cubicBezTo>
                    <a:pt x="288" y="65"/>
                    <a:pt x="224" y="0"/>
                    <a:pt x="144" y="0"/>
                  </a:cubicBezTo>
                  <a:close/>
                </a:path>
              </a:pathLst>
            </a:custGeom>
            <a:solidFill>
              <a:srgbClr val="F1C23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19" name="Google Shape;1519;p51"/>
            <p:cNvSpPr/>
            <p:nvPr/>
          </p:nvSpPr>
          <p:spPr>
            <a:xfrm>
              <a:off x="2945363" y="5746957"/>
              <a:ext cx="151200" cy="151800"/>
            </a:xfrm>
            <a:prstGeom prst="ellipse">
              <a:avLst/>
            </a:prstGeom>
            <a:solidFill>
              <a:srgbClr val="BF9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520" name="Google Shape;1520;p51"/>
            <p:cNvSpPr/>
            <p:nvPr/>
          </p:nvSpPr>
          <p:spPr>
            <a:xfrm>
              <a:off x="3111130" y="5756280"/>
              <a:ext cx="180030" cy="453078"/>
            </a:xfrm>
            <a:custGeom>
              <a:rect b="b" l="l" r="r" t="t"/>
              <a:pathLst>
                <a:path extrusionOk="0" h="722" w="288">
                  <a:moveTo>
                    <a:pt x="144" y="0"/>
                  </a:moveTo>
                  <a:cubicBezTo>
                    <a:pt x="65" y="0"/>
                    <a:pt x="0" y="65"/>
                    <a:pt x="0" y="144"/>
                  </a:cubicBezTo>
                  <a:cubicBezTo>
                    <a:pt x="0" y="722"/>
                    <a:pt x="0" y="722"/>
                    <a:pt x="0" y="722"/>
                  </a:cubicBezTo>
                  <a:cubicBezTo>
                    <a:pt x="288" y="722"/>
                    <a:pt x="288" y="722"/>
                    <a:pt x="288" y="722"/>
                  </a:cubicBezTo>
                  <a:cubicBezTo>
                    <a:pt x="288" y="144"/>
                    <a:pt x="288" y="144"/>
                    <a:pt x="288" y="144"/>
                  </a:cubicBezTo>
                  <a:cubicBezTo>
                    <a:pt x="288" y="65"/>
                    <a:pt x="224" y="0"/>
                    <a:pt x="144" y="0"/>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21" name="Google Shape;1521;p51"/>
            <p:cNvSpPr/>
            <p:nvPr/>
          </p:nvSpPr>
          <p:spPr>
            <a:xfrm>
              <a:off x="3125392" y="5770782"/>
              <a:ext cx="151200" cy="151800"/>
            </a:xfrm>
            <a:prstGeom prst="ellipse">
              <a:avLst/>
            </a:prstGeom>
            <a:solidFill>
              <a:srgbClr val="38761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522" name="Google Shape;1522;p51"/>
            <p:cNvSpPr/>
            <p:nvPr/>
          </p:nvSpPr>
          <p:spPr>
            <a:xfrm>
              <a:off x="3291159" y="5756280"/>
              <a:ext cx="180030" cy="453078"/>
            </a:xfrm>
            <a:custGeom>
              <a:rect b="b" l="l" r="r" t="t"/>
              <a:pathLst>
                <a:path extrusionOk="0" h="722" w="288">
                  <a:moveTo>
                    <a:pt x="144" y="0"/>
                  </a:moveTo>
                  <a:cubicBezTo>
                    <a:pt x="64" y="0"/>
                    <a:pt x="0" y="65"/>
                    <a:pt x="0" y="144"/>
                  </a:cubicBezTo>
                  <a:cubicBezTo>
                    <a:pt x="0" y="722"/>
                    <a:pt x="0" y="722"/>
                    <a:pt x="0" y="722"/>
                  </a:cubicBezTo>
                  <a:cubicBezTo>
                    <a:pt x="288" y="722"/>
                    <a:pt x="288" y="722"/>
                    <a:pt x="288" y="722"/>
                  </a:cubicBezTo>
                  <a:cubicBezTo>
                    <a:pt x="288" y="144"/>
                    <a:pt x="288" y="144"/>
                    <a:pt x="288" y="144"/>
                  </a:cubicBezTo>
                  <a:cubicBezTo>
                    <a:pt x="288" y="65"/>
                    <a:pt x="223" y="0"/>
                    <a:pt x="144" y="0"/>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23" name="Google Shape;1523;p51"/>
            <p:cNvSpPr/>
            <p:nvPr/>
          </p:nvSpPr>
          <p:spPr>
            <a:xfrm>
              <a:off x="3305628" y="5770782"/>
              <a:ext cx="151200" cy="151800"/>
            </a:xfrm>
            <a:prstGeom prst="ellipse">
              <a:avLst/>
            </a:prstGeom>
            <a:solidFill>
              <a:srgbClr val="134F5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524" name="Google Shape;1524;p51"/>
            <p:cNvSpPr/>
            <p:nvPr/>
          </p:nvSpPr>
          <p:spPr>
            <a:xfrm>
              <a:off x="3471189" y="5732455"/>
              <a:ext cx="180236" cy="476902"/>
            </a:xfrm>
            <a:custGeom>
              <a:rect b="b" l="l" r="r" t="t"/>
              <a:pathLst>
                <a:path extrusionOk="0" h="760" w="288">
                  <a:moveTo>
                    <a:pt x="144" y="0"/>
                  </a:moveTo>
                  <a:cubicBezTo>
                    <a:pt x="64" y="0"/>
                    <a:pt x="0" y="65"/>
                    <a:pt x="0" y="144"/>
                  </a:cubicBezTo>
                  <a:cubicBezTo>
                    <a:pt x="0" y="760"/>
                    <a:pt x="0" y="760"/>
                    <a:pt x="0" y="760"/>
                  </a:cubicBezTo>
                  <a:cubicBezTo>
                    <a:pt x="288" y="760"/>
                    <a:pt x="288" y="760"/>
                    <a:pt x="288" y="760"/>
                  </a:cubicBezTo>
                  <a:cubicBezTo>
                    <a:pt x="288" y="144"/>
                    <a:pt x="288" y="144"/>
                    <a:pt x="288" y="144"/>
                  </a:cubicBezTo>
                  <a:cubicBezTo>
                    <a:pt x="288" y="65"/>
                    <a:pt x="223" y="0"/>
                    <a:pt x="144" y="0"/>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25" name="Google Shape;1525;p51"/>
            <p:cNvSpPr/>
            <p:nvPr/>
          </p:nvSpPr>
          <p:spPr>
            <a:xfrm>
              <a:off x="3485657" y="5746957"/>
              <a:ext cx="151200" cy="151800"/>
            </a:xfrm>
            <a:prstGeom prst="ellipse">
              <a:avLst/>
            </a:prstGeom>
            <a:solidFill>
              <a:srgbClr val="1155C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526" name="Google Shape;1526;p51"/>
            <p:cNvSpPr/>
            <p:nvPr/>
          </p:nvSpPr>
          <p:spPr>
            <a:xfrm>
              <a:off x="3651425" y="5699308"/>
              <a:ext cx="179409" cy="510050"/>
            </a:xfrm>
            <a:custGeom>
              <a:rect b="b" l="l" r="r" t="t"/>
              <a:pathLst>
                <a:path extrusionOk="0" h="813" w="287">
                  <a:moveTo>
                    <a:pt x="143"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3" y="0"/>
                  </a:cubicBezTo>
                  <a:close/>
                </a:path>
              </a:pathLst>
            </a:custGeom>
            <a:solidFill>
              <a:srgbClr val="674EA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27" name="Google Shape;1527;p51"/>
            <p:cNvSpPr/>
            <p:nvPr/>
          </p:nvSpPr>
          <p:spPr>
            <a:xfrm>
              <a:off x="3665893" y="5713810"/>
              <a:ext cx="150600" cy="151500"/>
            </a:xfrm>
            <a:prstGeom prst="ellipse">
              <a:avLst/>
            </a:prstGeom>
            <a:solidFill>
              <a:srgbClr val="351C7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528" name="Google Shape;1528;p51"/>
            <p:cNvSpPr/>
            <p:nvPr/>
          </p:nvSpPr>
          <p:spPr>
            <a:xfrm>
              <a:off x="3830834" y="5664711"/>
              <a:ext cx="180236" cy="544646"/>
            </a:xfrm>
            <a:custGeom>
              <a:rect b="b" l="l" r="r" t="t"/>
              <a:pathLst>
                <a:path extrusionOk="0" h="868" w="288">
                  <a:moveTo>
                    <a:pt x="144" y="0"/>
                  </a:moveTo>
                  <a:cubicBezTo>
                    <a:pt x="65" y="0"/>
                    <a:pt x="0" y="64"/>
                    <a:pt x="0" y="144"/>
                  </a:cubicBezTo>
                  <a:cubicBezTo>
                    <a:pt x="0" y="868"/>
                    <a:pt x="0" y="868"/>
                    <a:pt x="0" y="868"/>
                  </a:cubicBezTo>
                  <a:cubicBezTo>
                    <a:pt x="288" y="868"/>
                    <a:pt x="288" y="868"/>
                    <a:pt x="288" y="868"/>
                  </a:cubicBezTo>
                  <a:cubicBezTo>
                    <a:pt x="288" y="144"/>
                    <a:pt x="288" y="144"/>
                    <a:pt x="288" y="144"/>
                  </a:cubicBezTo>
                  <a:cubicBezTo>
                    <a:pt x="288" y="64"/>
                    <a:pt x="224" y="0"/>
                    <a:pt x="144" y="0"/>
                  </a:cubicBezTo>
                  <a:close/>
                </a:path>
              </a:pathLst>
            </a:custGeom>
            <a:solidFill>
              <a:srgbClr val="A64D7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29" name="Google Shape;1529;p51"/>
            <p:cNvSpPr/>
            <p:nvPr/>
          </p:nvSpPr>
          <p:spPr>
            <a:xfrm>
              <a:off x="3845302" y="5679213"/>
              <a:ext cx="151200" cy="151800"/>
            </a:xfrm>
            <a:prstGeom prst="ellipse">
              <a:avLst/>
            </a:prstGeom>
            <a:solidFill>
              <a:srgbClr val="741B4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530" name="Google Shape;1530;p51"/>
            <p:cNvSpPr/>
            <p:nvPr/>
          </p:nvSpPr>
          <p:spPr>
            <a:xfrm>
              <a:off x="2571250" y="5664711"/>
              <a:ext cx="180236" cy="544646"/>
            </a:xfrm>
            <a:custGeom>
              <a:rect b="b" l="l" r="r" t="t"/>
              <a:pathLst>
                <a:path extrusionOk="0" h="868" w="288">
                  <a:moveTo>
                    <a:pt x="144" y="0"/>
                  </a:moveTo>
                  <a:cubicBezTo>
                    <a:pt x="64" y="0"/>
                    <a:pt x="0" y="64"/>
                    <a:pt x="0" y="144"/>
                  </a:cubicBezTo>
                  <a:cubicBezTo>
                    <a:pt x="0" y="868"/>
                    <a:pt x="0" y="868"/>
                    <a:pt x="0" y="868"/>
                  </a:cubicBezTo>
                  <a:cubicBezTo>
                    <a:pt x="288" y="868"/>
                    <a:pt x="288" y="868"/>
                    <a:pt x="288" y="868"/>
                  </a:cubicBezTo>
                  <a:cubicBezTo>
                    <a:pt x="288" y="144"/>
                    <a:pt x="288" y="144"/>
                    <a:pt x="288" y="144"/>
                  </a:cubicBezTo>
                  <a:cubicBezTo>
                    <a:pt x="288" y="64"/>
                    <a:pt x="223" y="0"/>
                    <a:pt x="144" y="0"/>
                  </a:cubicBezTo>
                  <a:close/>
                </a:path>
              </a:pathLst>
            </a:custGeom>
            <a:solidFill>
              <a:srgbClr val="CC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31" name="Google Shape;1531;p51"/>
            <p:cNvSpPr/>
            <p:nvPr/>
          </p:nvSpPr>
          <p:spPr>
            <a:xfrm>
              <a:off x="2585718" y="5679213"/>
              <a:ext cx="151200" cy="151800"/>
            </a:xfrm>
            <a:prstGeom prst="ellipse">
              <a:avLst/>
            </a:prstGeom>
            <a:solidFill>
              <a:srgbClr val="99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532" name="Google Shape;1532;p51"/>
            <p:cNvSpPr/>
            <p:nvPr/>
          </p:nvSpPr>
          <p:spPr>
            <a:xfrm>
              <a:off x="2571250" y="6209358"/>
              <a:ext cx="365226" cy="49514"/>
            </a:xfrm>
            <a:custGeom>
              <a:rect b="b" l="l" r="r" t="t"/>
              <a:pathLst>
                <a:path extrusionOk="0" h="239" w="1767">
                  <a:moveTo>
                    <a:pt x="1767" y="239"/>
                  </a:moveTo>
                  <a:lnTo>
                    <a:pt x="1198" y="239"/>
                  </a:lnTo>
                  <a:lnTo>
                    <a:pt x="0" y="0"/>
                  </a:lnTo>
                  <a:lnTo>
                    <a:pt x="872" y="0"/>
                  </a:lnTo>
                  <a:lnTo>
                    <a:pt x="1767" y="239"/>
                  </a:lnTo>
                  <a:close/>
                </a:path>
              </a:pathLst>
            </a:custGeom>
            <a:solidFill>
              <a:srgbClr val="99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33" name="Google Shape;1533;p51"/>
            <p:cNvSpPr/>
            <p:nvPr/>
          </p:nvSpPr>
          <p:spPr>
            <a:xfrm>
              <a:off x="2751485" y="6209358"/>
              <a:ext cx="303218" cy="49514"/>
            </a:xfrm>
            <a:custGeom>
              <a:rect b="b" l="l" r="r" t="t"/>
              <a:pathLst>
                <a:path extrusionOk="0" h="239" w="1467">
                  <a:moveTo>
                    <a:pt x="1467" y="239"/>
                  </a:moveTo>
                  <a:lnTo>
                    <a:pt x="895" y="239"/>
                  </a:lnTo>
                  <a:lnTo>
                    <a:pt x="0" y="0"/>
                  </a:lnTo>
                  <a:lnTo>
                    <a:pt x="868" y="0"/>
                  </a:lnTo>
                  <a:lnTo>
                    <a:pt x="1467" y="239"/>
                  </a:lnTo>
                  <a:close/>
                </a:path>
              </a:pathLst>
            </a:custGeom>
            <a:solidFill>
              <a:srgbClr val="B45F0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34" name="Google Shape;1534;p51"/>
            <p:cNvSpPr/>
            <p:nvPr/>
          </p:nvSpPr>
          <p:spPr>
            <a:xfrm>
              <a:off x="2930895" y="6209358"/>
              <a:ext cx="242037" cy="49514"/>
            </a:xfrm>
            <a:custGeom>
              <a:rect b="b" l="l" r="r" t="t"/>
              <a:pathLst>
                <a:path extrusionOk="0" h="239" w="1171">
                  <a:moveTo>
                    <a:pt x="1171" y="239"/>
                  </a:moveTo>
                  <a:lnTo>
                    <a:pt x="599" y="239"/>
                  </a:lnTo>
                  <a:lnTo>
                    <a:pt x="0" y="0"/>
                  </a:lnTo>
                  <a:lnTo>
                    <a:pt x="872" y="0"/>
                  </a:lnTo>
                  <a:lnTo>
                    <a:pt x="1171" y="239"/>
                  </a:lnTo>
                  <a:close/>
                </a:path>
              </a:pathLst>
            </a:custGeom>
            <a:solidFill>
              <a:srgbClr val="BF9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35" name="Google Shape;1535;p51"/>
            <p:cNvSpPr/>
            <p:nvPr/>
          </p:nvSpPr>
          <p:spPr>
            <a:xfrm>
              <a:off x="3111130" y="6209358"/>
              <a:ext cx="180029" cy="49514"/>
            </a:xfrm>
            <a:custGeom>
              <a:rect b="b" l="l" r="r" t="t"/>
              <a:pathLst>
                <a:path extrusionOk="0" h="239" w="871">
                  <a:moveTo>
                    <a:pt x="871" y="239"/>
                  </a:moveTo>
                  <a:lnTo>
                    <a:pt x="299" y="239"/>
                  </a:lnTo>
                  <a:lnTo>
                    <a:pt x="0" y="0"/>
                  </a:lnTo>
                  <a:lnTo>
                    <a:pt x="871" y="0"/>
                  </a:lnTo>
                  <a:lnTo>
                    <a:pt x="871" y="239"/>
                  </a:lnTo>
                  <a:close/>
                </a:path>
              </a:pathLst>
            </a:custGeom>
            <a:solidFill>
              <a:srgbClr val="38761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36" name="Google Shape;1536;p51"/>
            <p:cNvSpPr/>
            <p:nvPr/>
          </p:nvSpPr>
          <p:spPr>
            <a:xfrm>
              <a:off x="3291159" y="6209358"/>
              <a:ext cx="180029" cy="49514"/>
            </a:xfrm>
            <a:custGeom>
              <a:rect b="b" l="l" r="r" t="t"/>
              <a:pathLst>
                <a:path extrusionOk="0" h="239" w="871">
                  <a:moveTo>
                    <a:pt x="572" y="239"/>
                  </a:moveTo>
                  <a:lnTo>
                    <a:pt x="0" y="239"/>
                  </a:lnTo>
                  <a:lnTo>
                    <a:pt x="0" y="0"/>
                  </a:lnTo>
                  <a:lnTo>
                    <a:pt x="871" y="0"/>
                  </a:lnTo>
                  <a:lnTo>
                    <a:pt x="572" y="239"/>
                  </a:lnTo>
                  <a:close/>
                </a:path>
              </a:pathLst>
            </a:custGeom>
            <a:solidFill>
              <a:srgbClr val="134F5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37" name="Google Shape;1537;p51"/>
            <p:cNvSpPr/>
            <p:nvPr/>
          </p:nvSpPr>
          <p:spPr>
            <a:xfrm>
              <a:off x="3409388" y="6209358"/>
              <a:ext cx="242037" cy="49514"/>
            </a:xfrm>
            <a:custGeom>
              <a:rect b="b" l="l" r="r" t="t"/>
              <a:pathLst>
                <a:path extrusionOk="0" h="239" w="1171">
                  <a:moveTo>
                    <a:pt x="572" y="239"/>
                  </a:moveTo>
                  <a:lnTo>
                    <a:pt x="0" y="239"/>
                  </a:lnTo>
                  <a:lnTo>
                    <a:pt x="299" y="0"/>
                  </a:lnTo>
                  <a:lnTo>
                    <a:pt x="1171" y="0"/>
                  </a:lnTo>
                  <a:lnTo>
                    <a:pt x="572" y="239"/>
                  </a:lnTo>
                  <a:close/>
                </a:path>
              </a:pathLst>
            </a:custGeom>
            <a:solidFill>
              <a:srgbClr val="1155C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38" name="Google Shape;1538;p51"/>
            <p:cNvSpPr/>
            <p:nvPr/>
          </p:nvSpPr>
          <p:spPr>
            <a:xfrm>
              <a:off x="3527616" y="6209358"/>
              <a:ext cx="303218" cy="49514"/>
            </a:xfrm>
            <a:custGeom>
              <a:rect b="b" l="l" r="r" t="t"/>
              <a:pathLst>
                <a:path extrusionOk="0" h="239" w="1467">
                  <a:moveTo>
                    <a:pt x="572" y="239"/>
                  </a:moveTo>
                  <a:lnTo>
                    <a:pt x="0" y="239"/>
                  </a:lnTo>
                  <a:lnTo>
                    <a:pt x="599" y="0"/>
                  </a:lnTo>
                  <a:lnTo>
                    <a:pt x="1467" y="0"/>
                  </a:lnTo>
                  <a:lnTo>
                    <a:pt x="572" y="239"/>
                  </a:lnTo>
                  <a:close/>
                </a:path>
              </a:pathLst>
            </a:custGeom>
            <a:solidFill>
              <a:srgbClr val="351C7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39" name="Google Shape;1539;p51"/>
            <p:cNvSpPr/>
            <p:nvPr/>
          </p:nvSpPr>
          <p:spPr>
            <a:xfrm>
              <a:off x="3645844" y="6209358"/>
              <a:ext cx="365226" cy="49514"/>
            </a:xfrm>
            <a:custGeom>
              <a:rect b="b" l="l" r="r" t="t"/>
              <a:pathLst>
                <a:path extrusionOk="0" h="239" w="1767">
                  <a:moveTo>
                    <a:pt x="572" y="239"/>
                  </a:moveTo>
                  <a:lnTo>
                    <a:pt x="0" y="239"/>
                  </a:lnTo>
                  <a:lnTo>
                    <a:pt x="895" y="0"/>
                  </a:lnTo>
                  <a:lnTo>
                    <a:pt x="1767" y="0"/>
                  </a:lnTo>
                  <a:lnTo>
                    <a:pt x="572" y="239"/>
                  </a:lnTo>
                  <a:close/>
                </a:path>
              </a:pathLst>
            </a:custGeom>
            <a:solidFill>
              <a:srgbClr val="741B4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nvGrpSpPr>
          <p:cNvPr id="1540" name="Google Shape;1540;p51"/>
          <p:cNvGrpSpPr/>
          <p:nvPr/>
        </p:nvGrpSpPr>
        <p:grpSpPr>
          <a:xfrm>
            <a:off x="5599659" y="4225935"/>
            <a:ext cx="642470" cy="446036"/>
            <a:chOff x="6332670" y="5663946"/>
            <a:chExt cx="856627" cy="594715"/>
          </a:xfrm>
        </p:grpSpPr>
        <p:grpSp>
          <p:nvGrpSpPr>
            <p:cNvPr id="1541" name="Google Shape;1541;p51"/>
            <p:cNvGrpSpPr/>
            <p:nvPr/>
          </p:nvGrpSpPr>
          <p:grpSpPr>
            <a:xfrm>
              <a:off x="6392364" y="5663946"/>
              <a:ext cx="796933" cy="185801"/>
              <a:chOff x="3321050" y="1066800"/>
              <a:chExt cx="6505573" cy="1508125"/>
            </a:xfrm>
          </p:grpSpPr>
          <p:sp>
            <p:nvSpPr>
              <p:cNvPr id="1542" name="Google Shape;1542;p51"/>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3" name="Google Shape;1543;p51"/>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38761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44" name="Google Shape;1544;p51"/>
            <p:cNvGrpSpPr/>
            <p:nvPr/>
          </p:nvGrpSpPr>
          <p:grpSpPr>
            <a:xfrm flipH="1">
              <a:off x="6332670" y="5868403"/>
              <a:ext cx="796933" cy="185801"/>
              <a:chOff x="3321050" y="1066800"/>
              <a:chExt cx="6505573" cy="1508125"/>
            </a:xfrm>
          </p:grpSpPr>
          <p:sp>
            <p:nvSpPr>
              <p:cNvPr id="1545" name="Google Shape;1545;p51"/>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6" name="Google Shape;1546;p51"/>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34F5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47" name="Google Shape;1547;p51"/>
            <p:cNvGrpSpPr/>
            <p:nvPr/>
          </p:nvGrpSpPr>
          <p:grpSpPr>
            <a:xfrm>
              <a:off x="6392364" y="6072860"/>
              <a:ext cx="796933" cy="185801"/>
              <a:chOff x="3321050" y="1066800"/>
              <a:chExt cx="6505573" cy="1508125"/>
            </a:xfrm>
          </p:grpSpPr>
          <p:sp>
            <p:nvSpPr>
              <p:cNvPr id="1548" name="Google Shape;1548;p51"/>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9" name="Google Shape;1549;p51"/>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C458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sp>
        <p:nvSpPr>
          <p:cNvPr id="1550" name="Google Shape;1550;p51"/>
          <p:cNvSpPr txBox="1"/>
          <p:nvPr>
            <p:ph idx="4294967295" type="title"/>
          </p:nvPr>
        </p:nvSpPr>
        <p:spPr>
          <a:xfrm>
            <a:off x="855300" y="249075"/>
            <a:ext cx="7433400" cy="39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000"/>
              <a:t>DIAGRAMS AND INFOGRAPHICS</a:t>
            </a:r>
            <a:endParaRPr sz="2000"/>
          </a:p>
        </p:txBody>
      </p:sp>
      <p:sp>
        <p:nvSpPr>
          <p:cNvPr id="1551" name="Google Shape;1551;p51"/>
          <p:cNvSpPr txBox="1"/>
          <p:nvPr>
            <p:ph idx="4294967295" type="sldNum"/>
          </p:nvPr>
        </p:nvSpPr>
        <p:spPr>
          <a:xfrm>
            <a:off x="4116400" y="4807375"/>
            <a:ext cx="911100" cy="33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7"/>
          <p:cNvSpPr txBox="1"/>
          <p:nvPr>
            <p:ph type="ctrTitle"/>
          </p:nvPr>
        </p:nvSpPr>
        <p:spPr>
          <a:xfrm>
            <a:off x="2626350" y="1888150"/>
            <a:ext cx="38913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1.</a:t>
            </a:r>
            <a:endParaRPr/>
          </a:p>
          <a:p>
            <a:pPr indent="0" lvl="0" marL="0" rtl="0" algn="ctr">
              <a:spcBef>
                <a:spcPts val="0"/>
              </a:spcBef>
              <a:spcAft>
                <a:spcPts val="0"/>
              </a:spcAft>
              <a:buNone/>
            </a:pPr>
            <a:r>
              <a:rPr lang="en"/>
              <a:t>NEEDFINDING</a:t>
            </a:r>
            <a:endParaRPr/>
          </a:p>
          <a:p>
            <a:pPr indent="0" lvl="0" marL="0" rtl="0" algn="ctr">
              <a:spcBef>
                <a:spcPts val="0"/>
              </a:spcBef>
              <a:spcAft>
                <a:spcPts val="0"/>
              </a:spcAft>
              <a:buNone/>
            </a:pPr>
            <a:r>
              <a:rPr lang="en"/>
              <a:t>METHODOLOGY</a:t>
            </a:r>
            <a:endParaRPr/>
          </a:p>
        </p:txBody>
      </p:sp>
      <p:sp>
        <p:nvSpPr>
          <p:cNvPr id="300" name="Google Shape;300;p27"/>
          <p:cNvSpPr txBox="1"/>
          <p:nvPr>
            <p:ph idx="1" type="subTitle"/>
          </p:nvPr>
        </p:nvSpPr>
        <p:spPr>
          <a:xfrm>
            <a:off x="2626350" y="3144854"/>
            <a:ext cx="38913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Details on our participants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28"/>
          <p:cNvPicPr preferRelativeResize="0"/>
          <p:nvPr/>
        </p:nvPicPr>
        <p:blipFill>
          <a:blip r:embed="rId3">
            <a:alphaModFix/>
          </a:blip>
          <a:stretch>
            <a:fillRect/>
          </a:stretch>
        </p:blipFill>
        <p:spPr>
          <a:xfrm>
            <a:off x="952550" y="2667625"/>
            <a:ext cx="1142400" cy="1142400"/>
          </a:xfrm>
          <a:prstGeom prst="ellipse">
            <a:avLst/>
          </a:prstGeom>
          <a:noFill/>
          <a:ln>
            <a:noFill/>
          </a:ln>
        </p:spPr>
      </p:pic>
      <p:pic>
        <p:nvPicPr>
          <p:cNvPr id="306" name="Google Shape;306;p28"/>
          <p:cNvPicPr preferRelativeResize="0"/>
          <p:nvPr/>
        </p:nvPicPr>
        <p:blipFill>
          <a:blip r:embed="rId3">
            <a:alphaModFix/>
          </a:blip>
          <a:stretch>
            <a:fillRect/>
          </a:stretch>
        </p:blipFill>
        <p:spPr>
          <a:xfrm>
            <a:off x="952550" y="3892975"/>
            <a:ext cx="1142400" cy="1142400"/>
          </a:xfrm>
          <a:prstGeom prst="ellipse">
            <a:avLst/>
          </a:prstGeom>
          <a:noFill/>
          <a:ln>
            <a:noFill/>
          </a:ln>
        </p:spPr>
      </p:pic>
      <p:sp>
        <p:nvSpPr>
          <p:cNvPr id="307" name="Google Shape;307;p28"/>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08" name="Google Shape;308;p28"/>
          <p:cNvSpPr txBox="1"/>
          <p:nvPr>
            <p:ph idx="4294967295" type="body"/>
          </p:nvPr>
        </p:nvSpPr>
        <p:spPr>
          <a:xfrm>
            <a:off x="3328650" y="334875"/>
            <a:ext cx="2097900" cy="3742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solidFill>
                  <a:srgbClr val="A5B0FE"/>
                </a:solidFill>
                <a:latin typeface="Miriam Libre"/>
                <a:ea typeface="Miriam Libre"/>
                <a:cs typeface="Miriam Libre"/>
                <a:sym typeface="Miriam Libre"/>
              </a:rPr>
              <a:t>Participant Overview</a:t>
            </a:r>
            <a:endParaRPr>
              <a:solidFill>
                <a:srgbClr val="A5B0FE"/>
              </a:solidFill>
              <a:latin typeface="Miriam Libre"/>
              <a:ea typeface="Miriam Libre"/>
              <a:cs typeface="Miriam Libre"/>
              <a:sym typeface="Miriam Libre"/>
            </a:endParaRPr>
          </a:p>
          <a:p>
            <a:pPr indent="0" lvl="0" marL="0" rtl="0" algn="l">
              <a:spcBef>
                <a:spcPts val="600"/>
              </a:spcBef>
              <a:spcAft>
                <a:spcPts val="0"/>
              </a:spcAft>
              <a:buNone/>
            </a:pPr>
            <a:r>
              <a:t/>
            </a:r>
            <a:endParaRPr sz="1800"/>
          </a:p>
        </p:txBody>
      </p:sp>
      <p:pic>
        <p:nvPicPr>
          <p:cNvPr id="309" name="Google Shape;309;p28"/>
          <p:cNvPicPr preferRelativeResize="0"/>
          <p:nvPr/>
        </p:nvPicPr>
        <p:blipFill>
          <a:blip r:embed="rId4">
            <a:alphaModFix/>
          </a:blip>
          <a:stretch>
            <a:fillRect/>
          </a:stretch>
        </p:blipFill>
        <p:spPr>
          <a:xfrm>
            <a:off x="988553" y="216925"/>
            <a:ext cx="1070400" cy="1142400"/>
          </a:xfrm>
          <a:prstGeom prst="ellipse">
            <a:avLst/>
          </a:prstGeom>
          <a:noFill/>
          <a:ln>
            <a:noFill/>
          </a:ln>
        </p:spPr>
      </p:pic>
      <p:sp>
        <p:nvSpPr>
          <p:cNvPr id="310" name="Google Shape;310;p28"/>
          <p:cNvSpPr txBox="1"/>
          <p:nvPr/>
        </p:nvSpPr>
        <p:spPr>
          <a:xfrm>
            <a:off x="3328650" y="264775"/>
            <a:ext cx="2367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latin typeface="Barlow"/>
                <a:ea typeface="Barlow"/>
                <a:cs typeface="Barlow"/>
                <a:sym typeface="Barlow"/>
              </a:rPr>
              <a:t>Participant 1</a:t>
            </a:r>
            <a:endParaRPr b="1" sz="2800">
              <a:latin typeface="Barlow"/>
              <a:ea typeface="Barlow"/>
              <a:cs typeface="Barlow"/>
              <a:sym typeface="Barlow"/>
            </a:endParaRPr>
          </a:p>
          <a:p>
            <a:pPr indent="0" lvl="0" marL="0" rtl="0" algn="l">
              <a:spcBef>
                <a:spcPts val="0"/>
              </a:spcBef>
              <a:spcAft>
                <a:spcPts val="0"/>
              </a:spcAft>
              <a:buNone/>
            </a:pPr>
            <a:r>
              <a:rPr lang="en">
                <a:latin typeface="Barlow Light"/>
                <a:ea typeface="Barlow Light"/>
                <a:cs typeface="Barlow Light"/>
                <a:sym typeface="Barlow Light"/>
              </a:rPr>
              <a:t>Newly Immigrated Student</a:t>
            </a:r>
            <a:endParaRPr>
              <a:latin typeface="Barlow Light"/>
              <a:ea typeface="Barlow Light"/>
              <a:cs typeface="Barlow Light"/>
              <a:sym typeface="Barlow Light"/>
            </a:endParaRPr>
          </a:p>
          <a:p>
            <a:pPr indent="0" lvl="0" marL="0" rtl="0" algn="l">
              <a:spcBef>
                <a:spcPts val="0"/>
              </a:spcBef>
              <a:spcAft>
                <a:spcPts val="0"/>
              </a:spcAft>
              <a:buNone/>
            </a:pPr>
            <a:r>
              <a:rPr lang="en">
                <a:latin typeface="Barlow Light"/>
                <a:ea typeface="Barlow Light"/>
                <a:cs typeface="Barlow Light"/>
                <a:sym typeface="Barlow Light"/>
              </a:rPr>
              <a:t>Spent 22 years in Togo</a:t>
            </a:r>
            <a:endParaRPr>
              <a:latin typeface="Barlow Light"/>
              <a:ea typeface="Barlow Light"/>
              <a:cs typeface="Barlow Light"/>
              <a:sym typeface="Barlow Light"/>
            </a:endParaRPr>
          </a:p>
        </p:txBody>
      </p:sp>
      <p:sp>
        <p:nvSpPr>
          <p:cNvPr id="311" name="Google Shape;311;p28"/>
          <p:cNvSpPr txBox="1"/>
          <p:nvPr>
            <p:ph idx="4294967295" type="title"/>
          </p:nvPr>
        </p:nvSpPr>
        <p:spPr>
          <a:xfrm>
            <a:off x="6277225" y="-817675"/>
            <a:ext cx="4314000" cy="24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700">
                <a:solidFill>
                  <a:schemeClr val="dk1"/>
                </a:solidFill>
              </a:rPr>
              <a:t>Participant Overview</a:t>
            </a:r>
            <a:endParaRPr sz="3700">
              <a:solidFill>
                <a:schemeClr val="dk1"/>
              </a:solidFill>
            </a:endParaRPr>
          </a:p>
        </p:txBody>
      </p:sp>
      <p:pic>
        <p:nvPicPr>
          <p:cNvPr id="312" name="Google Shape;312;p28"/>
          <p:cNvPicPr preferRelativeResize="0"/>
          <p:nvPr/>
        </p:nvPicPr>
        <p:blipFill>
          <a:blip r:embed="rId3">
            <a:alphaModFix/>
          </a:blip>
          <a:stretch>
            <a:fillRect/>
          </a:stretch>
        </p:blipFill>
        <p:spPr>
          <a:xfrm>
            <a:off x="952550" y="1442275"/>
            <a:ext cx="1142400" cy="11424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29"/>
          <p:cNvPicPr preferRelativeResize="0"/>
          <p:nvPr/>
        </p:nvPicPr>
        <p:blipFill>
          <a:blip r:embed="rId3">
            <a:alphaModFix/>
          </a:blip>
          <a:stretch>
            <a:fillRect/>
          </a:stretch>
        </p:blipFill>
        <p:spPr>
          <a:xfrm>
            <a:off x="952550" y="2667625"/>
            <a:ext cx="1142400" cy="1142400"/>
          </a:xfrm>
          <a:prstGeom prst="ellipse">
            <a:avLst/>
          </a:prstGeom>
          <a:noFill/>
          <a:ln>
            <a:noFill/>
          </a:ln>
        </p:spPr>
      </p:pic>
      <p:pic>
        <p:nvPicPr>
          <p:cNvPr id="318" name="Google Shape;318;p29"/>
          <p:cNvPicPr preferRelativeResize="0"/>
          <p:nvPr/>
        </p:nvPicPr>
        <p:blipFill>
          <a:blip r:embed="rId3">
            <a:alphaModFix/>
          </a:blip>
          <a:stretch>
            <a:fillRect/>
          </a:stretch>
        </p:blipFill>
        <p:spPr>
          <a:xfrm>
            <a:off x="952550" y="3892975"/>
            <a:ext cx="1142400" cy="1142400"/>
          </a:xfrm>
          <a:prstGeom prst="ellipse">
            <a:avLst/>
          </a:prstGeom>
          <a:noFill/>
          <a:ln>
            <a:noFill/>
          </a:ln>
        </p:spPr>
      </p:pic>
      <p:sp>
        <p:nvSpPr>
          <p:cNvPr id="319" name="Google Shape;319;p29"/>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20" name="Google Shape;320;p29"/>
          <p:cNvSpPr txBox="1"/>
          <p:nvPr>
            <p:ph idx="4294967295" type="body"/>
          </p:nvPr>
        </p:nvSpPr>
        <p:spPr>
          <a:xfrm>
            <a:off x="3328650" y="334875"/>
            <a:ext cx="2097900" cy="3742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solidFill>
                  <a:srgbClr val="A5B0FE"/>
                </a:solidFill>
                <a:latin typeface="Miriam Libre"/>
                <a:ea typeface="Miriam Libre"/>
                <a:cs typeface="Miriam Libre"/>
                <a:sym typeface="Miriam Libre"/>
              </a:rPr>
              <a:t>Participant Overview</a:t>
            </a:r>
            <a:endParaRPr>
              <a:solidFill>
                <a:srgbClr val="A5B0FE"/>
              </a:solidFill>
              <a:latin typeface="Miriam Libre"/>
              <a:ea typeface="Miriam Libre"/>
              <a:cs typeface="Miriam Libre"/>
              <a:sym typeface="Miriam Libre"/>
            </a:endParaRPr>
          </a:p>
          <a:p>
            <a:pPr indent="0" lvl="0" marL="0" rtl="0" algn="l">
              <a:spcBef>
                <a:spcPts val="600"/>
              </a:spcBef>
              <a:spcAft>
                <a:spcPts val="0"/>
              </a:spcAft>
              <a:buNone/>
            </a:pPr>
            <a:r>
              <a:t/>
            </a:r>
            <a:endParaRPr sz="1800"/>
          </a:p>
        </p:txBody>
      </p:sp>
      <p:pic>
        <p:nvPicPr>
          <p:cNvPr id="321" name="Google Shape;321;p29"/>
          <p:cNvPicPr preferRelativeResize="0"/>
          <p:nvPr/>
        </p:nvPicPr>
        <p:blipFill>
          <a:blip r:embed="rId4">
            <a:alphaModFix/>
          </a:blip>
          <a:stretch>
            <a:fillRect/>
          </a:stretch>
        </p:blipFill>
        <p:spPr>
          <a:xfrm>
            <a:off x="988553" y="216925"/>
            <a:ext cx="1070400" cy="1142400"/>
          </a:xfrm>
          <a:prstGeom prst="ellipse">
            <a:avLst/>
          </a:prstGeom>
          <a:noFill/>
          <a:ln>
            <a:noFill/>
          </a:ln>
        </p:spPr>
      </p:pic>
      <p:sp>
        <p:nvSpPr>
          <p:cNvPr id="322" name="Google Shape;322;p29"/>
          <p:cNvSpPr txBox="1"/>
          <p:nvPr/>
        </p:nvSpPr>
        <p:spPr>
          <a:xfrm>
            <a:off x="3328650" y="264775"/>
            <a:ext cx="2367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latin typeface="Barlow"/>
                <a:ea typeface="Barlow"/>
                <a:cs typeface="Barlow"/>
                <a:sym typeface="Barlow"/>
              </a:rPr>
              <a:t>Participant 1</a:t>
            </a:r>
            <a:endParaRPr b="1" sz="2800">
              <a:latin typeface="Barlow"/>
              <a:ea typeface="Barlow"/>
              <a:cs typeface="Barlow"/>
              <a:sym typeface="Barlow"/>
            </a:endParaRPr>
          </a:p>
          <a:p>
            <a:pPr indent="0" lvl="0" marL="0" rtl="0" algn="l">
              <a:spcBef>
                <a:spcPts val="0"/>
              </a:spcBef>
              <a:spcAft>
                <a:spcPts val="0"/>
              </a:spcAft>
              <a:buNone/>
            </a:pPr>
            <a:r>
              <a:rPr lang="en">
                <a:latin typeface="Barlow Light"/>
                <a:ea typeface="Barlow Light"/>
                <a:cs typeface="Barlow Light"/>
                <a:sym typeface="Barlow Light"/>
              </a:rPr>
              <a:t>Newly Immigrated Student</a:t>
            </a:r>
            <a:endParaRPr>
              <a:latin typeface="Barlow Light"/>
              <a:ea typeface="Barlow Light"/>
              <a:cs typeface="Barlow Light"/>
              <a:sym typeface="Barlow Light"/>
            </a:endParaRPr>
          </a:p>
          <a:p>
            <a:pPr indent="0" lvl="0" marL="0" rtl="0" algn="l">
              <a:spcBef>
                <a:spcPts val="0"/>
              </a:spcBef>
              <a:spcAft>
                <a:spcPts val="0"/>
              </a:spcAft>
              <a:buNone/>
            </a:pPr>
            <a:r>
              <a:rPr lang="en">
                <a:latin typeface="Barlow Light"/>
                <a:ea typeface="Barlow Light"/>
                <a:cs typeface="Barlow Light"/>
                <a:sym typeface="Barlow Light"/>
              </a:rPr>
              <a:t>Spent 22 years in Togo</a:t>
            </a:r>
            <a:endParaRPr>
              <a:latin typeface="Barlow Light"/>
              <a:ea typeface="Barlow Light"/>
              <a:cs typeface="Barlow Light"/>
              <a:sym typeface="Barlow Light"/>
            </a:endParaRPr>
          </a:p>
        </p:txBody>
      </p:sp>
      <p:sp>
        <p:nvSpPr>
          <p:cNvPr id="323" name="Google Shape;323;p29"/>
          <p:cNvSpPr txBox="1"/>
          <p:nvPr>
            <p:ph idx="4294967295" type="title"/>
          </p:nvPr>
        </p:nvSpPr>
        <p:spPr>
          <a:xfrm>
            <a:off x="6277225" y="-817675"/>
            <a:ext cx="4314000" cy="24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700">
                <a:solidFill>
                  <a:schemeClr val="dk1"/>
                </a:solidFill>
              </a:rPr>
              <a:t>Participant Overview</a:t>
            </a:r>
            <a:endParaRPr sz="3700">
              <a:solidFill>
                <a:schemeClr val="dk1"/>
              </a:solidFill>
            </a:endParaRPr>
          </a:p>
        </p:txBody>
      </p:sp>
      <p:sp>
        <p:nvSpPr>
          <p:cNvPr id="324" name="Google Shape;324;p29"/>
          <p:cNvSpPr txBox="1"/>
          <p:nvPr/>
        </p:nvSpPr>
        <p:spPr>
          <a:xfrm>
            <a:off x="3306450" y="1382425"/>
            <a:ext cx="2412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latin typeface="Barlow"/>
                <a:ea typeface="Barlow"/>
                <a:cs typeface="Barlow"/>
                <a:sym typeface="Barlow"/>
              </a:rPr>
              <a:t>Participant 2</a:t>
            </a:r>
            <a:endParaRPr b="1" sz="2800">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rPr b="1" lang="en">
                <a:latin typeface="Barlow"/>
                <a:ea typeface="Barlow"/>
                <a:cs typeface="Barlow"/>
                <a:sym typeface="Barlow"/>
              </a:rPr>
              <a:t>(extreme user)</a:t>
            </a:r>
            <a:endParaRPr b="1">
              <a:latin typeface="Barlow"/>
              <a:ea typeface="Barlow"/>
              <a:cs typeface="Barlow"/>
              <a:sym typeface="Barlow"/>
            </a:endParaRPr>
          </a:p>
          <a:p>
            <a:pPr indent="0" lvl="0" marL="0" rtl="0" algn="l">
              <a:spcBef>
                <a:spcPts val="0"/>
              </a:spcBef>
              <a:spcAft>
                <a:spcPts val="0"/>
              </a:spcAft>
              <a:buNone/>
            </a:pPr>
            <a:r>
              <a:rPr lang="en">
                <a:latin typeface="Barlow Light"/>
                <a:ea typeface="Barlow Light"/>
                <a:cs typeface="Barlow Light"/>
                <a:sym typeface="Barlow Light"/>
              </a:rPr>
              <a:t>Lifelong wheelchair user</a:t>
            </a:r>
            <a:endParaRPr>
              <a:latin typeface="Barlow Light"/>
              <a:ea typeface="Barlow Light"/>
              <a:cs typeface="Barlow Light"/>
              <a:sym typeface="Barlow Light"/>
            </a:endParaRPr>
          </a:p>
          <a:p>
            <a:pPr indent="0" lvl="0" marL="0" rtl="0" algn="l">
              <a:spcBef>
                <a:spcPts val="0"/>
              </a:spcBef>
              <a:spcAft>
                <a:spcPts val="0"/>
              </a:spcAft>
              <a:buClr>
                <a:schemeClr val="dk1"/>
              </a:buClr>
              <a:buSzPts val="1100"/>
              <a:buFont typeface="Arial"/>
              <a:buNone/>
            </a:pPr>
            <a:r>
              <a:rPr lang="en">
                <a:latin typeface="Barlow Light"/>
                <a:ea typeface="Barlow Light"/>
                <a:cs typeface="Barlow Light"/>
                <a:sym typeface="Barlow Light"/>
              </a:rPr>
              <a:t>Director of OAE</a:t>
            </a:r>
            <a:endParaRPr>
              <a:latin typeface="Barlow Light"/>
              <a:ea typeface="Barlow Light"/>
              <a:cs typeface="Barlow Light"/>
              <a:sym typeface="Barlow Light"/>
            </a:endParaRPr>
          </a:p>
        </p:txBody>
      </p:sp>
      <p:pic>
        <p:nvPicPr>
          <p:cNvPr id="325" name="Google Shape;325;p29"/>
          <p:cNvPicPr preferRelativeResize="0"/>
          <p:nvPr/>
        </p:nvPicPr>
        <p:blipFill rotWithShape="1">
          <a:blip r:embed="rId5">
            <a:alphaModFix/>
          </a:blip>
          <a:srcRect b="20019" l="0" r="30016" t="0"/>
          <a:stretch/>
        </p:blipFill>
        <p:spPr>
          <a:xfrm>
            <a:off x="952550" y="1442270"/>
            <a:ext cx="1142400" cy="11424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30"/>
          <p:cNvPicPr preferRelativeResize="0"/>
          <p:nvPr/>
        </p:nvPicPr>
        <p:blipFill>
          <a:blip r:embed="rId3">
            <a:alphaModFix/>
          </a:blip>
          <a:stretch>
            <a:fillRect/>
          </a:stretch>
        </p:blipFill>
        <p:spPr>
          <a:xfrm>
            <a:off x="952550" y="3892975"/>
            <a:ext cx="1142400" cy="1142400"/>
          </a:xfrm>
          <a:prstGeom prst="ellipse">
            <a:avLst/>
          </a:prstGeom>
          <a:noFill/>
          <a:ln>
            <a:noFill/>
          </a:ln>
        </p:spPr>
      </p:pic>
      <p:sp>
        <p:nvSpPr>
          <p:cNvPr id="331" name="Google Shape;331;p30"/>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32" name="Google Shape;332;p30"/>
          <p:cNvSpPr txBox="1"/>
          <p:nvPr>
            <p:ph idx="4294967295" type="body"/>
          </p:nvPr>
        </p:nvSpPr>
        <p:spPr>
          <a:xfrm>
            <a:off x="3328650" y="334875"/>
            <a:ext cx="2097900" cy="3742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solidFill>
                  <a:srgbClr val="A5B0FE"/>
                </a:solidFill>
                <a:latin typeface="Miriam Libre"/>
                <a:ea typeface="Miriam Libre"/>
                <a:cs typeface="Miriam Libre"/>
                <a:sym typeface="Miriam Libre"/>
              </a:rPr>
              <a:t>Participant Overview</a:t>
            </a:r>
            <a:endParaRPr>
              <a:solidFill>
                <a:srgbClr val="A5B0FE"/>
              </a:solidFill>
              <a:latin typeface="Miriam Libre"/>
              <a:ea typeface="Miriam Libre"/>
              <a:cs typeface="Miriam Libre"/>
              <a:sym typeface="Miriam Libre"/>
            </a:endParaRPr>
          </a:p>
          <a:p>
            <a:pPr indent="0" lvl="0" marL="0" rtl="0" algn="l">
              <a:spcBef>
                <a:spcPts val="600"/>
              </a:spcBef>
              <a:spcAft>
                <a:spcPts val="0"/>
              </a:spcAft>
              <a:buNone/>
            </a:pPr>
            <a:r>
              <a:t/>
            </a:r>
            <a:endParaRPr sz="1800"/>
          </a:p>
        </p:txBody>
      </p:sp>
      <p:pic>
        <p:nvPicPr>
          <p:cNvPr id="333" name="Google Shape;333;p30"/>
          <p:cNvPicPr preferRelativeResize="0"/>
          <p:nvPr/>
        </p:nvPicPr>
        <p:blipFill>
          <a:blip r:embed="rId4">
            <a:alphaModFix/>
          </a:blip>
          <a:stretch>
            <a:fillRect/>
          </a:stretch>
        </p:blipFill>
        <p:spPr>
          <a:xfrm>
            <a:off x="988553" y="216925"/>
            <a:ext cx="1070400" cy="1142400"/>
          </a:xfrm>
          <a:prstGeom prst="ellipse">
            <a:avLst/>
          </a:prstGeom>
          <a:noFill/>
          <a:ln>
            <a:noFill/>
          </a:ln>
        </p:spPr>
      </p:pic>
      <p:sp>
        <p:nvSpPr>
          <p:cNvPr id="334" name="Google Shape;334;p30"/>
          <p:cNvSpPr txBox="1"/>
          <p:nvPr/>
        </p:nvSpPr>
        <p:spPr>
          <a:xfrm>
            <a:off x="3328650" y="264775"/>
            <a:ext cx="2367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latin typeface="Barlow"/>
                <a:ea typeface="Barlow"/>
                <a:cs typeface="Barlow"/>
                <a:sym typeface="Barlow"/>
              </a:rPr>
              <a:t>Participant 1</a:t>
            </a:r>
            <a:endParaRPr b="1" sz="2800">
              <a:latin typeface="Barlow"/>
              <a:ea typeface="Barlow"/>
              <a:cs typeface="Barlow"/>
              <a:sym typeface="Barlow"/>
            </a:endParaRPr>
          </a:p>
          <a:p>
            <a:pPr indent="0" lvl="0" marL="0" rtl="0" algn="l">
              <a:spcBef>
                <a:spcPts val="0"/>
              </a:spcBef>
              <a:spcAft>
                <a:spcPts val="0"/>
              </a:spcAft>
              <a:buNone/>
            </a:pPr>
            <a:r>
              <a:rPr lang="en">
                <a:latin typeface="Barlow Light"/>
                <a:ea typeface="Barlow Light"/>
                <a:cs typeface="Barlow Light"/>
                <a:sym typeface="Barlow Light"/>
              </a:rPr>
              <a:t>Newly Immigrated Student</a:t>
            </a:r>
            <a:endParaRPr>
              <a:latin typeface="Barlow Light"/>
              <a:ea typeface="Barlow Light"/>
              <a:cs typeface="Barlow Light"/>
              <a:sym typeface="Barlow Light"/>
            </a:endParaRPr>
          </a:p>
          <a:p>
            <a:pPr indent="0" lvl="0" marL="0" rtl="0" algn="l">
              <a:spcBef>
                <a:spcPts val="0"/>
              </a:spcBef>
              <a:spcAft>
                <a:spcPts val="0"/>
              </a:spcAft>
              <a:buNone/>
            </a:pPr>
            <a:r>
              <a:rPr lang="en">
                <a:latin typeface="Barlow Light"/>
                <a:ea typeface="Barlow Light"/>
                <a:cs typeface="Barlow Light"/>
                <a:sym typeface="Barlow Light"/>
              </a:rPr>
              <a:t>Spent 22 years in Togo</a:t>
            </a:r>
            <a:endParaRPr>
              <a:latin typeface="Barlow Light"/>
              <a:ea typeface="Barlow Light"/>
              <a:cs typeface="Barlow Light"/>
              <a:sym typeface="Barlow Light"/>
            </a:endParaRPr>
          </a:p>
        </p:txBody>
      </p:sp>
      <p:pic>
        <p:nvPicPr>
          <p:cNvPr id="335" name="Google Shape;335;p30"/>
          <p:cNvPicPr preferRelativeResize="0"/>
          <p:nvPr/>
        </p:nvPicPr>
        <p:blipFill rotWithShape="1">
          <a:blip r:embed="rId5">
            <a:alphaModFix/>
          </a:blip>
          <a:srcRect b="0" l="0" r="0" t="0"/>
          <a:stretch/>
        </p:blipFill>
        <p:spPr>
          <a:xfrm>
            <a:off x="952550" y="2667614"/>
            <a:ext cx="1142400" cy="1142400"/>
          </a:xfrm>
          <a:prstGeom prst="ellipse">
            <a:avLst/>
          </a:prstGeom>
          <a:noFill/>
          <a:ln>
            <a:noFill/>
          </a:ln>
        </p:spPr>
      </p:pic>
      <p:sp>
        <p:nvSpPr>
          <p:cNvPr id="336" name="Google Shape;336;p30"/>
          <p:cNvSpPr txBox="1"/>
          <p:nvPr>
            <p:ph idx="4294967295" type="title"/>
          </p:nvPr>
        </p:nvSpPr>
        <p:spPr>
          <a:xfrm>
            <a:off x="6277225" y="-817675"/>
            <a:ext cx="4314000" cy="24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700">
                <a:solidFill>
                  <a:schemeClr val="dk1"/>
                </a:solidFill>
              </a:rPr>
              <a:t>Participant Overview</a:t>
            </a:r>
            <a:endParaRPr sz="3700">
              <a:solidFill>
                <a:schemeClr val="dk1"/>
              </a:solidFill>
            </a:endParaRPr>
          </a:p>
        </p:txBody>
      </p:sp>
      <p:sp>
        <p:nvSpPr>
          <p:cNvPr id="337" name="Google Shape;337;p30"/>
          <p:cNvSpPr txBox="1"/>
          <p:nvPr/>
        </p:nvSpPr>
        <p:spPr>
          <a:xfrm>
            <a:off x="3306450" y="1382425"/>
            <a:ext cx="2412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latin typeface="Barlow"/>
                <a:ea typeface="Barlow"/>
                <a:cs typeface="Barlow"/>
                <a:sym typeface="Barlow"/>
              </a:rPr>
              <a:t>Participant 2</a:t>
            </a:r>
            <a:endParaRPr b="1" sz="2800">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rPr b="1" lang="en">
                <a:latin typeface="Barlow"/>
                <a:ea typeface="Barlow"/>
                <a:cs typeface="Barlow"/>
                <a:sym typeface="Barlow"/>
              </a:rPr>
              <a:t>(extreme user)</a:t>
            </a:r>
            <a:endParaRPr b="1">
              <a:latin typeface="Barlow"/>
              <a:ea typeface="Barlow"/>
              <a:cs typeface="Barlow"/>
              <a:sym typeface="Barlow"/>
            </a:endParaRPr>
          </a:p>
          <a:p>
            <a:pPr indent="0" lvl="0" marL="0" rtl="0" algn="l">
              <a:spcBef>
                <a:spcPts val="0"/>
              </a:spcBef>
              <a:spcAft>
                <a:spcPts val="0"/>
              </a:spcAft>
              <a:buNone/>
            </a:pPr>
            <a:r>
              <a:rPr lang="en">
                <a:latin typeface="Barlow Light"/>
                <a:ea typeface="Barlow Light"/>
                <a:cs typeface="Barlow Light"/>
                <a:sym typeface="Barlow Light"/>
              </a:rPr>
              <a:t>Lifelong wheelchair user</a:t>
            </a:r>
            <a:endParaRPr>
              <a:latin typeface="Barlow Light"/>
              <a:ea typeface="Barlow Light"/>
              <a:cs typeface="Barlow Light"/>
              <a:sym typeface="Barlow Light"/>
            </a:endParaRPr>
          </a:p>
          <a:p>
            <a:pPr indent="0" lvl="0" marL="0" rtl="0" algn="l">
              <a:spcBef>
                <a:spcPts val="0"/>
              </a:spcBef>
              <a:spcAft>
                <a:spcPts val="0"/>
              </a:spcAft>
              <a:buClr>
                <a:schemeClr val="dk1"/>
              </a:buClr>
              <a:buSzPts val="1100"/>
              <a:buFont typeface="Arial"/>
              <a:buNone/>
            </a:pPr>
            <a:r>
              <a:rPr lang="en">
                <a:latin typeface="Barlow Light"/>
                <a:ea typeface="Barlow Light"/>
                <a:cs typeface="Barlow Light"/>
                <a:sym typeface="Barlow Light"/>
              </a:rPr>
              <a:t>Director of OAE</a:t>
            </a:r>
            <a:endParaRPr>
              <a:latin typeface="Barlow Light"/>
              <a:ea typeface="Barlow Light"/>
              <a:cs typeface="Barlow Light"/>
              <a:sym typeface="Barlow Light"/>
            </a:endParaRPr>
          </a:p>
        </p:txBody>
      </p:sp>
      <p:sp>
        <p:nvSpPr>
          <p:cNvPr id="338" name="Google Shape;338;p30"/>
          <p:cNvSpPr txBox="1"/>
          <p:nvPr/>
        </p:nvSpPr>
        <p:spPr>
          <a:xfrm>
            <a:off x="3306450" y="2715475"/>
            <a:ext cx="2966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latin typeface="Barlow"/>
                <a:ea typeface="Barlow"/>
                <a:cs typeface="Barlow"/>
                <a:sym typeface="Barlow"/>
              </a:rPr>
              <a:t>Participant 3</a:t>
            </a:r>
            <a:endParaRPr b="1" sz="2800">
              <a:latin typeface="Barlow"/>
              <a:ea typeface="Barlow"/>
              <a:cs typeface="Barlow"/>
              <a:sym typeface="Barlow"/>
            </a:endParaRPr>
          </a:p>
          <a:p>
            <a:pPr indent="0" lvl="0" marL="0" rtl="0" algn="l">
              <a:spcBef>
                <a:spcPts val="0"/>
              </a:spcBef>
              <a:spcAft>
                <a:spcPts val="0"/>
              </a:spcAft>
              <a:buNone/>
            </a:pPr>
            <a:r>
              <a:rPr lang="en">
                <a:latin typeface="Barlow Light"/>
                <a:ea typeface="Barlow Light"/>
                <a:cs typeface="Barlow Light"/>
                <a:sym typeface="Barlow Light"/>
              </a:rPr>
              <a:t>ADHD</a:t>
            </a:r>
            <a:endParaRPr>
              <a:latin typeface="Barlow Light"/>
              <a:ea typeface="Barlow Light"/>
              <a:cs typeface="Barlow Light"/>
              <a:sym typeface="Barlow Light"/>
            </a:endParaRPr>
          </a:p>
          <a:p>
            <a:pPr indent="0" lvl="0" marL="0" rtl="0" algn="l">
              <a:spcBef>
                <a:spcPts val="0"/>
              </a:spcBef>
              <a:spcAft>
                <a:spcPts val="0"/>
              </a:spcAft>
              <a:buNone/>
            </a:pPr>
            <a:r>
              <a:rPr lang="en">
                <a:latin typeface="Barlow Light"/>
                <a:ea typeface="Barlow Light"/>
                <a:cs typeface="Barlow Light"/>
                <a:sym typeface="Barlow Light"/>
              </a:rPr>
              <a:t>Formerly undocumented immigrant</a:t>
            </a:r>
            <a:endParaRPr>
              <a:latin typeface="Barlow Light"/>
              <a:ea typeface="Barlow Light"/>
              <a:cs typeface="Barlow Light"/>
              <a:sym typeface="Barlow Light"/>
            </a:endParaRPr>
          </a:p>
        </p:txBody>
      </p:sp>
      <p:pic>
        <p:nvPicPr>
          <p:cNvPr id="339" name="Google Shape;339;p30"/>
          <p:cNvPicPr preferRelativeResize="0"/>
          <p:nvPr/>
        </p:nvPicPr>
        <p:blipFill rotWithShape="1">
          <a:blip r:embed="rId6">
            <a:alphaModFix/>
          </a:blip>
          <a:srcRect b="20019" l="0" r="30016" t="0"/>
          <a:stretch/>
        </p:blipFill>
        <p:spPr>
          <a:xfrm>
            <a:off x="952550" y="1442270"/>
            <a:ext cx="1142400" cy="1142400"/>
          </a:xfrm>
          <a:prstGeom prst="ellipse">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1"/>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45" name="Google Shape;345;p31"/>
          <p:cNvSpPr txBox="1"/>
          <p:nvPr>
            <p:ph idx="4294967295" type="body"/>
          </p:nvPr>
        </p:nvSpPr>
        <p:spPr>
          <a:xfrm>
            <a:off x="3328650" y="334875"/>
            <a:ext cx="2097900" cy="3742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solidFill>
                  <a:srgbClr val="A5B0FE"/>
                </a:solidFill>
                <a:latin typeface="Miriam Libre"/>
                <a:ea typeface="Miriam Libre"/>
                <a:cs typeface="Miriam Libre"/>
                <a:sym typeface="Miriam Libre"/>
              </a:rPr>
              <a:t>Participant Overview</a:t>
            </a:r>
            <a:endParaRPr>
              <a:solidFill>
                <a:srgbClr val="A5B0FE"/>
              </a:solidFill>
              <a:latin typeface="Miriam Libre"/>
              <a:ea typeface="Miriam Libre"/>
              <a:cs typeface="Miriam Libre"/>
              <a:sym typeface="Miriam Libre"/>
            </a:endParaRPr>
          </a:p>
          <a:p>
            <a:pPr indent="0" lvl="0" marL="0" rtl="0" algn="l">
              <a:spcBef>
                <a:spcPts val="600"/>
              </a:spcBef>
              <a:spcAft>
                <a:spcPts val="0"/>
              </a:spcAft>
              <a:buNone/>
            </a:pPr>
            <a:r>
              <a:t/>
            </a:r>
            <a:endParaRPr sz="1800"/>
          </a:p>
        </p:txBody>
      </p:sp>
      <p:pic>
        <p:nvPicPr>
          <p:cNvPr id="346" name="Google Shape;346;p31"/>
          <p:cNvPicPr preferRelativeResize="0"/>
          <p:nvPr/>
        </p:nvPicPr>
        <p:blipFill>
          <a:blip r:embed="rId3">
            <a:alphaModFix/>
          </a:blip>
          <a:stretch>
            <a:fillRect/>
          </a:stretch>
        </p:blipFill>
        <p:spPr>
          <a:xfrm>
            <a:off x="988553" y="216925"/>
            <a:ext cx="1070400" cy="1142400"/>
          </a:xfrm>
          <a:prstGeom prst="ellipse">
            <a:avLst/>
          </a:prstGeom>
          <a:noFill/>
          <a:ln>
            <a:noFill/>
          </a:ln>
        </p:spPr>
      </p:pic>
      <p:sp>
        <p:nvSpPr>
          <p:cNvPr id="347" name="Google Shape;347;p31"/>
          <p:cNvSpPr txBox="1"/>
          <p:nvPr/>
        </p:nvSpPr>
        <p:spPr>
          <a:xfrm>
            <a:off x="3328650" y="264775"/>
            <a:ext cx="2367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latin typeface="Barlow"/>
                <a:ea typeface="Barlow"/>
                <a:cs typeface="Barlow"/>
                <a:sym typeface="Barlow"/>
              </a:rPr>
              <a:t>Participant 1</a:t>
            </a:r>
            <a:endParaRPr b="1" sz="2800">
              <a:latin typeface="Barlow"/>
              <a:ea typeface="Barlow"/>
              <a:cs typeface="Barlow"/>
              <a:sym typeface="Barlow"/>
            </a:endParaRPr>
          </a:p>
          <a:p>
            <a:pPr indent="0" lvl="0" marL="0" rtl="0" algn="l">
              <a:spcBef>
                <a:spcPts val="0"/>
              </a:spcBef>
              <a:spcAft>
                <a:spcPts val="0"/>
              </a:spcAft>
              <a:buNone/>
            </a:pPr>
            <a:r>
              <a:rPr lang="en">
                <a:latin typeface="Barlow Light"/>
                <a:ea typeface="Barlow Light"/>
                <a:cs typeface="Barlow Light"/>
                <a:sym typeface="Barlow Light"/>
              </a:rPr>
              <a:t>Newly Immigrated Student</a:t>
            </a:r>
            <a:endParaRPr>
              <a:latin typeface="Barlow Light"/>
              <a:ea typeface="Barlow Light"/>
              <a:cs typeface="Barlow Light"/>
              <a:sym typeface="Barlow Light"/>
            </a:endParaRPr>
          </a:p>
          <a:p>
            <a:pPr indent="0" lvl="0" marL="0" rtl="0" algn="l">
              <a:spcBef>
                <a:spcPts val="0"/>
              </a:spcBef>
              <a:spcAft>
                <a:spcPts val="0"/>
              </a:spcAft>
              <a:buNone/>
            </a:pPr>
            <a:r>
              <a:rPr lang="en">
                <a:latin typeface="Barlow Light"/>
                <a:ea typeface="Barlow Light"/>
                <a:cs typeface="Barlow Light"/>
                <a:sym typeface="Barlow Light"/>
              </a:rPr>
              <a:t>Spent 22 years in Togo</a:t>
            </a:r>
            <a:endParaRPr>
              <a:latin typeface="Barlow Light"/>
              <a:ea typeface="Barlow Light"/>
              <a:cs typeface="Barlow Light"/>
              <a:sym typeface="Barlow Light"/>
            </a:endParaRPr>
          </a:p>
        </p:txBody>
      </p:sp>
      <p:pic>
        <p:nvPicPr>
          <p:cNvPr id="348" name="Google Shape;348;p31"/>
          <p:cNvPicPr preferRelativeResize="0"/>
          <p:nvPr/>
        </p:nvPicPr>
        <p:blipFill rotWithShape="1">
          <a:blip r:embed="rId4">
            <a:alphaModFix/>
          </a:blip>
          <a:srcRect b="0" l="0" r="0" t="0"/>
          <a:stretch/>
        </p:blipFill>
        <p:spPr>
          <a:xfrm>
            <a:off x="952550" y="2667614"/>
            <a:ext cx="1142400" cy="1142400"/>
          </a:xfrm>
          <a:prstGeom prst="ellipse">
            <a:avLst/>
          </a:prstGeom>
          <a:noFill/>
          <a:ln>
            <a:noFill/>
          </a:ln>
        </p:spPr>
      </p:pic>
      <p:sp>
        <p:nvSpPr>
          <p:cNvPr id="349" name="Google Shape;349;p31"/>
          <p:cNvSpPr txBox="1"/>
          <p:nvPr>
            <p:ph idx="4294967295" type="title"/>
          </p:nvPr>
        </p:nvSpPr>
        <p:spPr>
          <a:xfrm>
            <a:off x="6277225" y="-817675"/>
            <a:ext cx="4314000" cy="24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700">
                <a:solidFill>
                  <a:schemeClr val="dk1"/>
                </a:solidFill>
              </a:rPr>
              <a:t>Participant Overview</a:t>
            </a:r>
            <a:endParaRPr sz="3700">
              <a:solidFill>
                <a:schemeClr val="dk1"/>
              </a:solidFill>
            </a:endParaRPr>
          </a:p>
        </p:txBody>
      </p:sp>
      <p:sp>
        <p:nvSpPr>
          <p:cNvPr id="350" name="Google Shape;350;p31"/>
          <p:cNvSpPr txBox="1"/>
          <p:nvPr/>
        </p:nvSpPr>
        <p:spPr>
          <a:xfrm>
            <a:off x="3306450" y="1382425"/>
            <a:ext cx="2412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latin typeface="Barlow"/>
                <a:ea typeface="Barlow"/>
                <a:cs typeface="Barlow"/>
                <a:sym typeface="Barlow"/>
              </a:rPr>
              <a:t>Participant 2</a:t>
            </a:r>
            <a:endParaRPr b="1" sz="2800">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rPr b="1" lang="en">
                <a:latin typeface="Barlow"/>
                <a:ea typeface="Barlow"/>
                <a:cs typeface="Barlow"/>
                <a:sym typeface="Barlow"/>
              </a:rPr>
              <a:t>(extreme user)</a:t>
            </a:r>
            <a:endParaRPr b="1">
              <a:latin typeface="Barlow"/>
              <a:ea typeface="Barlow"/>
              <a:cs typeface="Barlow"/>
              <a:sym typeface="Barlow"/>
            </a:endParaRPr>
          </a:p>
          <a:p>
            <a:pPr indent="0" lvl="0" marL="0" rtl="0" algn="l">
              <a:spcBef>
                <a:spcPts val="0"/>
              </a:spcBef>
              <a:spcAft>
                <a:spcPts val="0"/>
              </a:spcAft>
              <a:buNone/>
            </a:pPr>
            <a:r>
              <a:rPr lang="en">
                <a:latin typeface="Barlow Light"/>
                <a:ea typeface="Barlow Light"/>
                <a:cs typeface="Barlow Light"/>
                <a:sym typeface="Barlow Light"/>
              </a:rPr>
              <a:t>Lifelong wheelchair user</a:t>
            </a:r>
            <a:endParaRPr>
              <a:latin typeface="Barlow Light"/>
              <a:ea typeface="Barlow Light"/>
              <a:cs typeface="Barlow Light"/>
              <a:sym typeface="Barlow Light"/>
            </a:endParaRPr>
          </a:p>
          <a:p>
            <a:pPr indent="0" lvl="0" marL="0" rtl="0" algn="l">
              <a:spcBef>
                <a:spcPts val="0"/>
              </a:spcBef>
              <a:spcAft>
                <a:spcPts val="0"/>
              </a:spcAft>
              <a:buClr>
                <a:schemeClr val="dk1"/>
              </a:buClr>
              <a:buSzPts val="1100"/>
              <a:buFont typeface="Arial"/>
              <a:buNone/>
            </a:pPr>
            <a:r>
              <a:rPr lang="en">
                <a:latin typeface="Barlow Light"/>
                <a:ea typeface="Barlow Light"/>
                <a:cs typeface="Barlow Light"/>
                <a:sym typeface="Barlow Light"/>
              </a:rPr>
              <a:t>Director of OAE</a:t>
            </a:r>
            <a:endParaRPr>
              <a:latin typeface="Barlow Light"/>
              <a:ea typeface="Barlow Light"/>
              <a:cs typeface="Barlow Light"/>
              <a:sym typeface="Barlow Light"/>
            </a:endParaRPr>
          </a:p>
        </p:txBody>
      </p:sp>
      <p:sp>
        <p:nvSpPr>
          <p:cNvPr id="351" name="Google Shape;351;p31"/>
          <p:cNvSpPr txBox="1"/>
          <p:nvPr/>
        </p:nvSpPr>
        <p:spPr>
          <a:xfrm>
            <a:off x="3306450" y="2715475"/>
            <a:ext cx="2966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latin typeface="Barlow"/>
                <a:ea typeface="Barlow"/>
                <a:cs typeface="Barlow"/>
                <a:sym typeface="Barlow"/>
              </a:rPr>
              <a:t>Participant 3</a:t>
            </a:r>
            <a:endParaRPr b="1" sz="2800">
              <a:latin typeface="Barlow"/>
              <a:ea typeface="Barlow"/>
              <a:cs typeface="Barlow"/>
              <a:sym typeface="Barlow"/>
            </a:endParaRPr>
          </a:p>
          <a:p>
            <a:pPr indent="0" lvl="0" marL="0" rtl="0" algn="l">
              <a:spcBef>
                <a:spcPts val="0"/>
              </a:spcBef>
              <a:spcAft>
                <a:spcPts val="0"/>
              </a:spcAft>
              <a:buNone/>
            </a:pPr>
            <a:r>
              <a:rPr lang="en">
                <a:latin typeface="Barlow Light"/>
                <a:ea typeface="Barlow Light"/>
                <a:cs typeface="Barlow Light"/>
                <a:sym typeface="Barlow Light"/>
              </a:rPr>
              <a:t>ADHD</a:t>
            </a:r>
            <a:endParaRPr>
              <a:latin typeface="Barlow Light"/>
              <a:ea typeface="Barlow Light"/>
              <a:cs typeface="Barlow Light"/>
              <a:sym typeface="Barlow Light"/>
            </a:endParaRPr>
          </a:p>
          <a:p>
            <a:pPr indent="0" lvl="0" marL="0" rtl="0" algn="l">
              <a:spcBef>
                <a:spcPts val="0"/>
              </a:spcBef>
              <a:spcAft>
                <a:spcPts val="0"/>
              </a:spcAft>
              <a:buNone/>
            </a:pPr>
            <a:r>
              <a:rPr lang="en">
                <a:latin typeface="Barlow Light"/>
                <a:ea typeface="Barlow Light"/>
                <a:cs typeface="Barlow Light"/>
                <a:sym typeface="Barlow Light"/>
              </a:rPr>
              <a:t>Formerly undocumented immigrant</a:t>
            </a:r>
            <a:endParaRPr>
              <a:latin typeface="Barlow Light"/>
              <a:ea typeface="Barlow Light"/>
              <a:cs typeface="Barlow Light"/>
              <a:sym typeface="Barlow Light"/>
            </a:endParaRPr>
          </a:p>
        </p:txBody>
      </p:sp>
      <p:pic>
        <p:nvPicPr>
          <p:cNvPr id="352" name="Google Shape;352;p31"/>
          <p:cNvPicPr preferRelativeResize="0"/>
          <p:nvPr/>
        </p:nvPicPr>
        <p:blipFill rotWithShape="1">
          <a:blip r:embed="rId5">
            <a:alphaModFix/>
          </a:blip>
          <a:srcRect b="20019" l="0" r="30016" t="0"/>
          <a:stretch/>
        </p:blipFill>
        <p:spPr>
          <a:xfrm>
            <a:off x="952550" y="1442270"/>
            <a:ext cx="1142400" cy="1142400"/>
          </a:xfrm>
          <a:prstGeom prst="ellipse">
            <a:avLst/>
          </a:prstGeom>
          <a:noFill/>
          <a:ln>
            <a:noFill/>
          </a:ln>
        </p:spPr>
      </p:pic>
      <p:pic>
        <p:nvPicPr>
          <p:cNvPr id="353" name="Google Shape;353;p31"/>
          <p:cNvPicPr preferRelativeResize="0"/>
          <p:nvPr/>
        </p:nvPicPr>
        <p:blipFill>
          <a:blip r:embed="rId6">
            <a:alphaModFix/>
          </a:blip>
          <a:stretch>
            <a:fillRect/>
          </a:stretch>
        </p:blipFill>
        <p:spPr>
          <a:xfrm>
            <a:off x="952550" y="3892975"/>
            <a:ext cx="1142400" cy="1142400"/>
          </a:xfrm>
          <a:prstGeom prst="ellipse">
            <a:avLst/>
          </a:prstGeom>
          <a:noFill/>
          <a:ln cap="flat" cmpd="sng" w="9525">
            <a:solidFill>
              <a:schemeClr val="dk2"/>
            </a:solidFill>
            <a:prstDash val="solid"/>
            <a:round/>
            <a:headEnd len="sm" w="sm" type="none"/>
            <a:tailEnd len="sm" w="sm" type="none"/>
          </a:ln>
        </p:spPr>
      </p:pic>
      <p:sp>
        <p:nvSpPr>
          <p:cNvPr id="354" name="Google Shape;354;p31"/>
          <p:cNvSpPr txBox="1"/>
          <p:nvPr/>
        </p:nvSpPr>
        <p:spPr>
          <a:xfrm>
            <a:off x="3306450" y="3892975"/>
            <a:ext cx="2966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latin typeface="Barlow"/>
                <a:ea typeface="Barlow"/>
                <a:cs typeface="Barlow"/>
                <a:sym typeface="Barlow"/>
              </a:rPr>
              <a:t>Participant 4</a:t>
            </a:r>
            <a:endParaRPr b="1" sz="2800">
              <a:latin typeface="Barlow"/>
              <a:ea typeface="Barlow"/>
              <a:cs typeface="Barlow"/>
              <a:sym typeface="Barlow"/>
            </a:endParaRPr>
          </a:p>
          <a:p>
            <a:pPr indent="0" lvl="0" marL="0" rtl="0" algn="l">
              <a:spcBef>
                <a:spcPts val="0"/>
              </a:spcBef>
              <a:spcAft>
                <a:spcPts val="0"/>
              </a:spcAft>
              <a:buNone/>
            </a:pPr>
            <a:r>
              <a:rPr lang="en">
                <a:latin typeface="Barlow Light"/>
                <a:ea typeface="Barlow Light"/>
                <a:cs typeface="Barlow Light"/>
                <a:sym typeface="Barlow Light"/>
              </a:rPr>
              <a:t>Hard of hearing</a:t>
            </a:r>
            <a:endParaRPr>
              <a:latin typeface="Barlow Light"/>
              <a:ea typeface="Barlow Light"/>
              <a:cs typeface="Barlow Light"/>
              <a:sym typeface="Barlow Light"/>
            </a:endParaRPr>
          </a:p>
          <a:p>
            <a:pPr indent="0" lvl="0" marL="0" rtl="0" algn="l">
              <a:spcBef>
                <a:spcPts val="0"/>
              </a:spcBef>
              <a:spcAft>
                <a:spcPts val="0"/>
              </a:spcAft>
              <a:buNone/>
            </a:pPr>
            <a:r>
              <a:rPr lang="en">
                <a:latin typeface="Barlow Light"/>
                <a:ea typeface="Barlow Light"/>
                <a:cs typeface="Barlow Light"/>
                <a:sym typeface="Barlow Light"/>
              </a:rPr>
              <a:t>Hearing aid user</a:t>
            </a:r>
            <a:endParaRPr>
              <a:latin typeface="Barlow Light"/>
              <a:ea typeface="Barlow Light"/>
              <a:cs typeface="Barlow Light"/>
              <a:sym typeface="Barlow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2"/>
          <p:cNvSpPr txBox="1"/>
          <p:nvPr>
            <p:ph type="ctrTitle"/>
          </p:nvPr>
        </p:nvSpPr>
        <p:spPr>
          <a:xfrm>
            <a:off x="2626350" y="1888150"/>
            <a:ext cx="38913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2.</a:t>
            </a:r>
            <a:endParaRPr/>
          </a:p>
          <a:p>
            <a:pPr indent="0" lvl="0" marL="0" rtl="0" algn="ctr">
              <a:spcBef>
                <a:spcPts val="0"/>
              </a:spcBef>
              <a:spcAft>
                <a:spcPts val="0"/>
              </a:spcAft>
              <a:buNone/>
            </a:pPr>
            <a:r>
              <a:rPr lang="en"/>
              <a:t>INTERVIEW RESULTS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3"/>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65" name="Google Shape;365;p33"/>
          <p:cNvSpPr txBox="1"/>
          <p:nvPr>
            <p:ph idx="4294967295" type="title"/>
          </p:nvPr>
        </p:nvSpPr>
        <p:spPr>
          <a:xfrm>
            <a:off x="125025" y="438150"/>
            <a:ext cx="2938500" cy="1314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300">
                <a:solidFill>
                  <a:schemeClr val="dk1"/>
                </a:solidFill>
              </a:rPr>
              <a:t>Interviewee </a:t>
            </a:r>
            <a:endParaRPr sz="3300">
              <a:solidFill>
                <a:schemeClr val="dk1"/>
              </a:solidFill>
            </a:endParaRPr>
          </a:p>
          <a:p>
            <a:pPr indent="0" lvl="0" marL="0" rtl="0" algn="ctr">
              <a:spcBef>
                <a:spcPts val="0"/>
              </a:spcBef>
              <a:spcAft>
                <a:spcPts val="0"/>
              </a:spcAft>
              <a:buNone/>
            </a:pPr>
            <a:r>
              <a:rPr lang="en" sz="3300">
                <a:solidFill>
                  <a:schemeClr val="dk1"/>
                </a:solidFill>
              </a:rPr>
              <a:t>1 </a:t>
            </a:r>
            <a:endParaRPr sz="3300">
              <a:solidFill>
                <a:schemeClr val="dk1"/>
              </a:solidFill>
            </a:endParaRPr>
          </a:p>
          <a:p>
            <a:pPr indent="0" lvl="0" marL="0" rtl="0" algn="ctr">
              <a:spcBef>
                <a:spcPts val="0"/>
              </a:spcBef>
              <a:spcAft>
                <a:spcPts val="0"/>
              </a:spcAft>
              <a:buNone/>
            </a:pPr>
            <a:r>
              <a:rPr lang="en" sz="3300">
                <a:solidFill>
                  <a:schemeClr val="dk1"/>
                </a:solidFill>
              </a:rPr>
              <a:t>Results</a:t>
            </a:r>
            <a:endParaRPr sz="3300">
              <a:solidFill>
                <a:schemeClr val="dk1"/>
              </a:solidFill>
            </a:endParaRPr>
          </a:p>
        </p:txBody>
      </p:sp>
      <p:sp>
        <p:nvSpPr>
          <p:cNvPr id="366" name="Google Shape;366;p33"/>
          <p:cNvSpPr/>
          <p:nvPr/>
        </p:nvSpPr>
        <p:spPr>
          <a:xfrm>
            <a:off x="3296675" y="283900"/>
            <a:ext cx="2694000" cy="2221500"/>
          </a:xfrm>
          <a:prstGeom prst="wedgeEllipseCallout">
            <a:avLst>
              <a:gd fmla="val -20833" name="adj1"/>
              <a:gd fmla="val 62500" name="adj2"/>
            </a:avLst>
          </a:prstGeom>
          <a:solidFill>
            <a:schemeClr val="lt1"/>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Barlow"/>
                <a:ea typeface="Barlow"/>
                <a:cs typeface="Barlow"/>
                <a:sym typeface="Barlow"/>
              </a:rPr>
              <a:t>“Here, you know, I'm kind of </a:t>
            </a:r>
            <a:r>
              <a:rPr b="1" lang="en" sz="2500">
                <a:latin typeface="Barlow"/>
                <a:ea typeface="Barlow"/>
                <a:cs typeface="Barlow"/>
                <a:sym typeface="Barlow"/>
              </a:rPr>
              <a:t>alone</a:t>
            </a:r>
            <a:r>
              <a:rPr lang="en" sz="2500">
                <a:latin typeface="Barlow"/>
                <a:ea typeface="Barlow"/>
                <a:cs typeface="Barlow"/>
                <a:sym typeface="Barlow"/>
              </a:rPr>
              <a:t>.”</a:t>
            </a:r>
            <a:endParaRPr sz="2500">
              <a:latin typeface="Barlow"/>
              <a:ea typeface="Barlow"/>
              <a:cs typeface="Barlow"/>
              <a:sym typeface="Barlow"/>
            </a:endParaRPr>
          </a:p>
        </p:txBody>
      </p:sp>
      <p:sp>
        <p:nvSpPr>
          <p:cNvPr id="367" name="Google Shape;367;p33"/>
          <p:cNvSpPr/>
          <p:nvPr/>
        </p:nvSpPr>
        <p:spPr>
          <a:xfrm>
            <a:off x="5327200" y="2010450"/>
            <a:ext cx="3337200" cy="2837100"/>
          </a:xfrm>
          <a:prstGeom prst="wedgeEllipseCallout">
            <a:avLst>
              <a:gd fmla="val 42568" name="adj1"/>
              <a:gd fmla="val 54885" name="adj2"/>
            </a:avLst>
          </a:prstGeom>
          <a:solidFill>
            <a:schemeClr val="lt1"/>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Barlow"/>
                <a:ea typeface="Barlow"/>
                <a:cs typeface="Barlow"/>
                <a:sym typeface="Barlow"/>
              </a:rPr>
              <a:t>“Everybody, ...is </a:t>
            </a:r>
            <a:r>
              <a:rPr b="1" lang="en" sz="2400">
                <a:latin typeface="Barlow"/>
                <a:ea typeface="Barlow"/>
                <a:cs typeface="Barlow"/>
                <a:sym typeface="Barlow"/>
              </a:rPr>
              <a:t>in his own house</a:t>
            </a:r>
            <a:r>
              <a:rPr lang="en" sz="2400">
                <a:latin typeface="Barlow"/>
                <a:ea typeface="Barlow"/>
                <a:cs typeface="Barlow"/>
                <a:sym typeface="Barlow"/>
              </a:rPr>
              <a:t> …can't go out and be greeting people like …in Togo” </a:t>
            </a:r>
            <a:endParaRPr sz="2400">
              <a:latin typeface="Barlow"/>
              <a:ea typeface="Barlow"/>
              <a:cs typeface="Barlow"/>
              <a:sym typeface="Barlow"/>
            </a:endParaRPr>
          </a:p>
        </p:txBody>
      </p:sp>
      <p:grpSp>
        <p:nvGrpSpPr>
          <p:cNvPr id="368" name="Google Shape;368;p33"/>
          <p:cNvGrpSpPr/>
          <p:nvPr/>
        </p:nvGrpSpPr>
        <p:grpSpPr>
          <a:xfrm flipH="1" rot="10800000">
            <a:off x="96510" y="2935385"/>
            <a:ext cx="2870624" cy="2221343"/>
            <a:chOff x="9598025" y="882650"/>
            <a:chExt cx="2266938" cy="1754200"/>
          </a:xfrm>
        </p:grpSpPr>
        <p:sp>
          <p:nvSpPr>
            <p:cNvPr id="369" name="Google Shape;369;p33"/>
            <p:cNvSpPr/>
            <p:nvPr/>
          </p:nvSpPr>
          <p:spPr>
            <a:xfrm>
              <a:off x="10239375" y="1881188"/>
              <a:ext cx="139800" cy="90600"/>
            </a:xfrm>
            <a:custGeom>
              <a:rect b="b" l="l" r="r" t="t"/>
              <a:pathLst>
                <a:path extrusionOk="0" h="120000" w="12000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 name="Google Shape;370;p33"/>
            <p:cNvSpPr/>
            <p:nvPr/>
          </p:nvSpPr>
          <p:spPr>
            <a:xfrm>
              <a:off x="9598025" y="882650"/>
              <a:ext cx="995400" cy="1546200"/>
            </a:xfrm>
            <a:custGeom>
              <a:rect b="b" l="l" r="r" t="t"/>
              <a:pathLst>
                <a:path extrusionOk="0" h="120000" w="12000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 name="Google Shape;371;p33"/>
            <p:cNvSpPr/>
            <p:nvPr/>
          </p:nvSpPr>
          <p:spPr>
            <a:xfrm>
              <a:off x="10672763" y="1581150"/>
              <a:ext cx="1192200" cy="1055700"/>
            </a:xfrm>
            <a:custGeom>
              <a:rect b="b" l="l" r="r" t="t"/>
              <a:pathLst>
                <a:path extrusionOk="0" h="120000" w="12000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sp>
          <p:nvSpPr>
            <p:cNvPr id="372" name="Google Shape;372;p33"/>
            <p:cNvSpPr/>
            <p:nvPr/>
          </p:nvSpPr>
          <p:spPr>
            <a:xfrm>
              <a:off x="10914063" y="1881188"/>
              <a:ext cx="679500" cy="531900"/>
            </a:xfrm>
            <a:custGeom>
              <a:rect b="b" l="l" r="r" t="t"/>
              <a:pathLst>
                <a:path extrusionOk="0" h="120000" w="12000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id="373" name="Google Shape;373;p33"/>
          <p:cNvPicPr preferRelativeResize="0"/>
          <p:nvPr/>
        </p:nvPicPr>
        <p:blipFill>
          <a:blip r:embed="rId3">
            <a:alphaModFix/>
          </a:blip>
          <a:stretch>
            <a:fillRect/>
          </a:stretch>
        </p:blipFill>
        <p:spPr>
          <a:xfrm>
            <a:off x="0" y="1811376"/>
            <a:ext cx="3063626" cy="33453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oderigo template">
  <a:themeElements>
    <a:clrScheme name="Custom 347">
      <a:dk1>
        <a:srgbClr val="000000"/>
      </a:dk1>
      <a:lt1>
        <a:srgbClr val="FFFFFF"/>
      </a:lt1>
      <a:dk2>
        <a:srgbClr val="666666"/>
      </a:dk2>
      <a:lt2>
        <a:srgbClr val="DADBE6"/>
      </a:lt2>
      <a:accent1>
        <a:srgbClr val="A5B0FE"/>
      </a:accent1>
      <a:accent2>
        <a:srgbClr val="8184D9"/>
      </a:accent2>
      <a:accent3>
        <a:srgbClr val="6463BD"/>
      </a:accent3>
      <a:accent4>
        <a:srgbClr val="4F4A9E"/>
      </a:accent4>
      <a:accent5>
        <a:srgbClr val="212121"/>
      </a:accent5>
      <a:accent6>
        <a:srgbClr val="FFA500"/>
      </a:accent6>
      <a:hlink>
        <a:srgbClr val="6463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