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5143500" type="screen16x9"/>
  <p:notesSz cx="6858000" cy="9144000"/>
  <p:embeddedFontLst>
    <p:embeddedFont>
      <p:font typeface="Fira Sans" panose="020B0503050000020004" pitchFamily="34" charset="0"/>
      <p:regular r:id="rId41"/>
      <p:bold r:id="rId42"/>
      <p:italic r:id="rId43"/>
      <p:boldItalic r:id="rId44"/>
    </p:embeddedFont>
    <p:embeddedFont>
      <p:font typeface="Fira Sans Extra Condensed" panose="020F0502020204030204" pitchFamily="34" charset="0"/>
      <p:regular r:id="rId45"/>
      <p:bold r:id="rId46"/>
      <p:italic r:id="rId47"/>
      <p:boldItalic r:id="rId48"/>
    </p:embeddedFont>
    <p:embeddedFont>
      <p:font typeface="Fira Sans Extra Condensed ExtraBold" panose="020B0903050000020004" pitchFamily="34" charset="0"/>
      <p:bold r:id="rId49"/>
      <p:italic r:id="rId50"/>
      <p:boldItalic r:id="rId51"/>
    </p:embeddedFont>
    <p:embeddedFont>
      <p:font typeface="Fira Sans Extra Condensed Light" panose="020F0302020204030204" pitchFamily="34" charset="0"/>
      <p:regular r:id="rId52"/>
      <p:bold r:id="rId53"/>
      <p:italic r:id="rId54"/>
      <p:boldItalic r:id="rId55"/>
    </p:embeddedFont>
    <p:embeddedFont>
      <p:font typeface="Fira Sans Extra Condensed Medium" panose="020B0503050000020004" pitchFamily="34" charset="0"/>
      <p:regular r:id="rId56"/>
      <p:bold r:id="rId57"/>
      <p:italic r:id="rId58"/>
      <p:boldItalic r:id="rId59"/>
    </p:embeddedFont>
    <p:embeddedFont>
      <p:font typeface="Fira Sans Extra Condensed SemiBold" panose="020B0503050000020004" pitchFamily="34" charset="0"/>
      <p:regular r:id="rId60"/>
      <p:bold r:id="rId61"/>
      <p:italic r:id="rId62"/>
      <p:boldItalic r:id="rId63"/>
    </p:embeddedFont>
    <p:embeddedFont>
      <p:font typeface="Georgia" panose="02040502050405020303" pitchFamily="18" charset="0"/>
      <p:regular r:id="rId64"/>
      <p:bold r:id="rId65"/>
      <p:italic r:id="rId66"/>
      <p:boldItalic r:id="rId67"/>
    </p:embeddedFont>
    <p:embeddedFont>
      <p:font typeface="Roboto" panose="02000000000000000000"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ED35D4-D7B6-4A58-89D4-371D849F05CB}">
  <a:tblStyle styleId="{17ED35D4-D7B6-4A58-89D4-371D849F05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cons8.com/icon/2806/mone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icons8.co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cons8.com/icon/2806/money"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icons8.com/icon/3685/globe" TargetMode="External"/><Relationship Id="rId4" Type="http://schemas.openxmlformats.org/officeDocument/2006/relationships/hyperlink" Target="https://icons8.com/"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icons8.com/icon/2806/money"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icons8.com/icon/caiCAXZ5h-63/medical-history" TargetMode="External"/><Relationship Id="rId5" Type="http://schemas.openxmlformats.org/officeDocument/2006/relationships/hyperlink" Target="https://icons8.com/icon/3685/globe" TargetMode="External"/><Relationship Id="rId4" Type="http://schemas.openxmlformats.org/officeDocument/2006/relationships/hyperlink" Target="https://icons8.com/"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cons8.com/icon/2806/money" TargetMode="External"/><Relationship Id="rId7" Type="http://schemas.openxmlformats.org/officeDocument/2006/relationships/hyperlink" Target="https://icons8.com/icon/UF9wFhhiU19k/compar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icons8.com/icon/caiCAXZ5h-63/medical-history" TargetMode="External"/><Relationship Id="rId5" Type="http://schemas.openxmlformats.org/officeDocument/2006/relationships/hyperlink" Target="https://icons8.com/icon/3685/globe" TargetMode="External"/><Relationship Id="rId4" Type="http://schemas.openxmlformats.org/officeDocument/2006/relationships/hyperlink" Target="https://icons8.com/"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icons8.com/icon/2070/brain" TargetMode="External"/><Relationship Id="rId3" Type="http://schemas.openxmlformats.org/officeDocument/2006/relationships/hyperlink" Target="https://icons8.com/icon/2806/money" TargetMode="External"/><Relationship Id="rId7" Type="http://schemas.openxmlformats.org/officeDocument/2006/relationships/hyperlink" Target="https://icons8.com/icon/UF9wFhhiU19k/compar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icons8.com/icon/caiCAXZ5h-63/medical-history" TargetMode="External"/><Relationship Id="rId5" Type="http://schemas.openxmlformats.org/officeDocument/2006/relationships/hyperlink" Target="https://icons8.com/icon/3685/globe" TargetMode="External"/><Relationship Id="rId4" Type="http://schemas.openxmlformats.org/officeDocument/2006/relationships/hyperlink" Target="https://icons8.com/"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icons8.com/icon/2070/brain" TargetMode="External"/><Relationship Id="rId3" Type="http://schemas.openxmlformats.org/officeDocument/2006/relationships/hyperlink" Target="https://icons8.com/icon/2806/money" TargetMode="External"/><Relationship Id="rId7" Type="http://schemas.openxmlformats.org/officeDocument/2006/relationships/hyperlink" Target="https://icons8.com/icon/UF9wFhhiU19k/compare"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icons8.com/icon/caiCAXZ5h-63/medical-history" TargetMode="External"/><Relationship Id="rId5" Type="http://schemas.openxmlformats.org/officeDocument/2006/relationships/hyperlink" Target="https://icons8.com/icon/3685/globe" TargetMode="External"/><Relationship Id="rId4" Type="http://schemas.openxmlformats.org/officeDocument/2006/relationships/hyperlink" Target="https://icons8.com/" TargetMode="External"/><Relationship Id="rId9" Type="http://schemas.openxmlformats.org/officeDocument/2006/relationships/hyperlink" Target="https://icons8.com/icon/60983/gear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e7d0f93fc_0_78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5e7d0f93fc_0_7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ff7ddf32d2_5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ff7ddf32d2_5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conducted our interviews strategically. From our initial interview, we found out that we’d interviewed with an extreme user, despite that not being our initial intent. This participant had an eating disorder and diabetes, and from their interview, we were curious how the typical user’s experience with health is. After getting multiple more average user perspectives, we saw that there was a gap in those we surveyed. No one had a strongly positive experience with health, thus our next interview was with another extreme user – a personal trainer’s daughter who had an amazing relationship with health. Following her interview, we wanted to get someone who had a more neutral view of health. Then, we noticed that all of our participants had an average interaction with technology, and so we wondered what someone who studies health technology could offer in terms of health insights, and thus we ended with that user as our final interview. From that interview, we noticed we need another expert for the non-technical, but health education side, like a food scientist or registered dietitian. We also noticed from our interviews, that when it came to fitness, everyone was introduced to health and body image very early on, so interviewing a younger audience is also on our plate.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ff7ddf32d2_4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ff7ddf32d2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utilized empathy maps to unpack every interview and help gather insights. All interviews were transcribed using Otter, and videos were recorded on our iphones. Miro was used to brainstorm together virtually when in-person meetings weren’t possible, and to brainstorm ideas. The honda CRV took us everywhere :)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61c260c2ad_2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61c260c2ad_2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Throughout the interview process we made sure to create a comforting and supportive environment for our participants where  they felt safe to speak honestly and candidly about experiences that are very close to their hearts. </a:t>
            </a:r>
            <a:endParaRPr/>
          </a:p>
          <a:p>
            <a:pPr marL="0" lvl="0" indent="0" algn="l" rtl="0">
              <a:spcBef>
                <a:spcPts val="0"/>
              </a:spcBef>
              <a:spcAft>
                <a:spcPts val="0"/>
              </a:spcAft>
              <a:buNone/>
            </a:pPr>
            <a:endParaRPr/>
          </a:p>
          <a:p>
            <a:pPr marL="0" lvl="0" indent="0" algn="l" rtl="0">
              <a:spcBef>
                <a:spcPts val="0"/>
              </a:spcBef>
              <a:spcAft>
                <a:spcPts val="0"/>
              </a:spcAft>
              <a:buNone/>
            </a:pPr>
            <a:r>
              <a:rPr lang="en"/>
              <a:t>At every stage of the needfinding process, we were intentional about going above beyond to humanize our participants, from listening to their experiences to making sure to compensate them for them time. One individual we interviewed, didn’t have a way to get home, so we drove them home. Some other participants were really craving boba, so we bought them boba tea. After the interview was over we converse amicably with our participants and we wished them well.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61c260c2ad_2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61c260c2ad_2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last slide for speaker notes.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61c260c2ad_2_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161c260c2ad_2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fact, one of our group members went as far as to meet the entire family of a participant.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61c260c2ad_2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61c260c2ad_2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61c260c2ad_2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61c260c2ad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amount of text here is intentional. We know that audio is an unorthodox medium to present, so we included subtitles because we wanted the slide to be accessible.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61c260c2ad_2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161c260c2ad_2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61c260c2ad_2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61c260c2ad_2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61c260c2ad_2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61c260c2ad_2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e7d0f93fc_0_8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5e7d0f93fc_0_8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61c260c2ad_2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61c260c2ad_2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61c260c2ad_2_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161c260c2ad_2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61c260c2ad_2_4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61c260c2ad_2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from those audio snippets and that empathy map we’ve been able to isolate some particularly important points. Participants expressed needing more education on health and nutrition information and what their data (caloric intake) means. Especially, those who used meal tracking apps as children, and now regret that experience because they were uneducated about the meaning of the data they were receiving.</a:t>
            </a:r>
            <a:endParaRPr/>
          </a:p>
          <a:p>
            <a:pPr marL="0" lvl="0" indent="0" algn="l" rtl="0">
              <a:spcBef>
                <a:spcPts val="0"/>
              </a:spcBef>
              <a:spcAft>
                <a:spcPts val="0"/>
              </a:spcAft>
              <a:buNone/>
            </a:pPr>
            <a:endParaRPr/>
          </a:p>
          <a:p>
            <a:pPr marL="0" lvl="0" indent="0" algn="l" rtl="0">
              <a:spcBef>
                <a:spcPts val="0"/>
              </a:spcBef>
              <a:spcAft>
                <a:spcPts val="0"/>
              </a:spcAft>
              <a:buNone/>
            </a:pPr>
            <a:r>
              <a:rPr lang="en"/>
              <a:t>Participants expressed concern over being compared to others, as well as the negative effects of “fit” media. </a:t>
            </a:r>
            <a:endParaRPr/>
          </a:p>
          <a:p>
            <a:pPr marL="0" lvl="0" indent="0" algn="l" rtl="0">
              <a:spcBef>
                <a:spcPts val="0"/>
              </a:spcBef>
              <a:spcAft>
                <a:spcPts val="0"/>
              </a:spcAft>
              <a:buNone/>
            </a:pPr>
            <a:endParaRPr/>
          </a:p>
          <a:p>
            <a:pPr marL="0" lvl="0" indent="0" algn="l" rtl="0">
              <a:spcBef>
                <a:spcPts val="0"/>
              </a:spcBef>
              <a:spcAft>
                <a:spcPts val="0"/>
              </a:spcAft>
              <a:buNone/>
            </a:pPr>
            <a:r>
              <a:rPr lang="en"/>
              <a:t>Meanwhile some of these same participants shared a thankfulness for uplifting fitness communities that can be found, like GymTok for example (where the emphasis is on getting stronger, and not on fitting into a certain image). </a:t>
            </a:r>
            <a:endParaRPr/>
          </a:p>
          <a:p>
            <a:pPr marL="0" lvl="0" indent="0" algn="l" rtl="0">
              <a:spcBef>
                <a:spcPts val="0"/>
              </a:spcBef>
              <a:spcAft>
                <a:spcPts val="0"/>
              </a:spcAft>
              <a:buNone/>
            </a:pPr>
            <a:endParaRPr/>
          </a:p>
          <a:p>
            <a:pPr marL="0" lvl="0" indent="0" algn="l" rtl="0">
              <a:spcBef>
                <a:spcPts val="0"/>
              </a:spcBef>
              <a:spcAft>
                <a:spcPts val="0"/>
              </a:spcAft>
              <a:buNone/>
            </a:pPr>
            <a:r>
              <a:rPr lang="en"/>
              <a:t>The biggest needs among all participants was convenience and personalization (personal reflection). Think back to that interview snippet where our participant stresses the need for a unique, personalized health metric.</a:t>
            </a:r>
            <a:endParaRPr/>
          </a:p>
          <a:p>
            <a:pPr marL="0" lvl="0" indent="0" algn="l" rtl="0">
              <a:spcBef>
                <a:spcPts val="0"/>
              </a:spcBef>
              <a:spcAft>
                <a:spcPts val="0"/>
              </a:spcAft>
              <a:buNone/>
            </a:pPr>
            <a:endParaRPr/>
          </a:p>
          <a:p>
            <a:pPr marL="0" lvl="0" indent="0" algn="l" rtl="0">
              <a:spcBef>
                <a:spcPts val="0"/>
              </a:spcBef>
              <a:spcAft>
                <a:spcPts val="0"/>
              </a:spcAft>
              <a:buNone/>
            </a:pPr>
            <a:r>
              <a:rPr lang="en"/>
              <a:t>Lastly, convenience when it comes to health and fitness is something everyone more of of. And some participants even claimed they would be more than willing to share personal data for convenience. Now, this is just the surface; let’s delve deeper into some other key insights and learnings we gleaned from these interviews.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ff7ddf32d2_3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ff7ddf32d2_3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BUDGET. One of our key insights is that budget shapes people’s diets. For example, participants would choose the least expensive food options at the grocery store. One also picked grocery stores that were convenient for their commute. From this, we derive one of our key learnings: healthy eating habits should be accessible regardless of budget.</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3"/>
              </a:rPr>
              <a:t>Money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ff7ddf32d2_3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ff7ddf32d2_3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ETHNIC FOOD REPRESENTATION. Another key insight is that ethnic foods are not well-represented on nutrition apps and in discussions of nutrition in general, which leads us to our learning that ethnic food should be better represented in nutrition-related contexts.</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3"/>
              </a:rPr>
              <a:t>Money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5"/>
              </a:rPr>
              <a:t>Globe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ff7ddf32d2_3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ff7ddf32d2_3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MEDICAL CONDITIONS. One of our insights is that nutrition tech could be helpful for those managing medical conditions like diabetes. Therefore, one of our key learnings is that we should strive to keep the parts of nutrition tech that are helpful for those people.</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3"/>
              </a:rPr>
              <a:t>Money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5"/>
              </a:rPr>
              <a:t>Globe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6"/>
              </a:rPr>
              <a:t>Medical History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ff7ddf32d2_3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ff7ddf32d2_3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MOTIVATION. We find that nutrition and diet apps often encourage comparison to other people and rely on extrinsic motivators (for example, they focus purely on aesthetics or calories, which is not medically helpful). Our resulting learning is that nutrition and diet apps should encourage intrinsic motivation and provide a welcoming environment for self-improvement.</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3"/>
              </a:rPr>
              <a:t>Money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5"/>
              </a:rPr>
              <a:t>Globe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6"/>
              </a:rPr>
              <a:t>Medical History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7"/>
              </a:rPr>
              <a:t>compare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ff7ddf32d2_3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ff7ddf32d2_3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KNOWLEDGE. Another of our insights is that food and nutrition knowledge is often inaccessible or hard-to-understand. From this, we learn that food and nutrition knowledge needs to be more readily available and understandable.</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3"/>
              </a:rPr>
              <a:t>Money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5"/>
              </a:rPr>
              <a:t>Globe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6"/>
              </a:rPr>
              <a:t>Medical History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7"/>
              </a:rPr>
              <a:t>compare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8"/>
              </a:rPr>
              <a:t>Brain</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ff7ddf32d2_3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ff7ddf32d2_3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CONVENIENCE. Finally, we find that some participants wanted more automatic and personalized health tracking, which they believed would be more convenient and helpful. Our final learning is that more automatic and personalized health tech should be an option that can be chosen with well-informed consent. Our overall learnings from all of these insights are that nutritional health should be uplifting, inclusive and medically informed.</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3"/>
              </a:rPr>
              <a:t>Money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5"/>
              </a:rPr>
              <a:t>Globe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6"/>
              </a:rPr>
              <a:t>Medical History</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7"/>
              </a:rPr>
              <a:t>compare</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8"/>
              </a:rPr>
              <a:t>Brain</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a:p>
            <a:pPr marL="0" lvl="0" indent="0" algn="l" rtl="0">
              <a:spcBef>
                <a:spcPts val="0"/>
              </a:spcBef>
              <a:spcAft>
                <a:spcPts val="0"/>
              </a:spcAft>
              <a:buNone/>
            </a:pPr>
            <a:r>
              <a:rPr lang="en" sz="1050">
                <a:solidFill>
                  <a:schemeClr val="hlink"/>
                </a:solidFill>
                <a:uFill>
                  <a:noFill/>
                </a:uFill>
                <a:latin typeface="Fira Sans"/>
                <a:ea typeface="Fira Sans"/>
                <a:cs typeface="Fira Sans"/>
                <a:sym typeface="Fira Sans"/>
                <a:hlinkClick r:id="rId9"/>
              </a:rPr>
              <a:t>Gears</a:t>
            </a:r>
            <a:r>
              <a:rPr lang="en" sz="1050">
                <a:solidFill>
                  <a:srgbClr val="1A1A1A"/>
                </a:solidFill>
                <a:latin typeface="Fira Sans"/>
                <a:ea typeface="Fira Sans"/>
                <a:cs typeface="Fira Sans"/>
                <a:sym typeface="Fira Sans"/>
              </a:rPr>
              <a:t> icon by</a:t>
            </a:r>
            <a:r>
              <a:rPr lang="en" sz="1050">
                <a:solidFill>
                  <a:srgbClr val="1A1A1A"/>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 </a:t>
            </a:r>
            <a:r>
              <a:rPr lang="en" sz="1050">
                <a:solidFill>
                  <a:schemeClr val="hlink"/>
                </a:solidFill>
                <a:uFill>
                  <a:noFill/>
                </a:uFill>
                <a:latin typeface="Fira Sans"/>
                <a:ea typeface="Fira Sans"/>
                <a:cs typeface="Fira Sans"/>
                <a:sym typeface="Fira Sans"/>
                <a:hlinkClick r:id="rId4"/>
              </a:rPr>
              <a:t>Icons8</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626f5cb98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1626f5cb9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5e7d0f93fc_0_9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5e7d0f93fc_0_9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ff7ddf32d2_3_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ff7ddf32d2_3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Finally, I want to go over our next steps. We plan to interview a dietitian in order to get a subject matter expert’s input. We also plan to interview someone who is a teen girl, since that is the demographic most commonly negatively affected by nutrition tech. We plan to identify prominent problems, and conduct market research to evaluate existing solutions to those problems.</a:t>
            </a:r>
            <a:endParaRPr/>
          </a:p>
          <a:p>
            <a:pPr marL="0" lvl="0" indent="0" algn="l" rtl="0">
              <a:spcBef>
                <a:spcPts val="0"/>
              </a:spcBef>
              <a:spcAft>
                <a:spcPts val="0"/>
              </a:spcAft>
              <a:buNone/>
            </a:pPr>
            <a:endParaRPr/>
          </a:p>
          <a:p>
            <a:pPr marL="0" lvl="0" indent="0" algn="l" rtl="0">
              <a:spcBef>
                <a:spcPts val="0"/>
              </a:spcBef>
              <a:spcAft>
                <a:spcPts val="0"/>
              </a:spcAft>
              <a:buNone/>
            </a:pPr>
            <a:r>
              <a:rPr lang="en"/>
              <a:t>Health, wellness, and fitness are complex and deeply important topics. However, our personal experiences and circumstances, make conversations and needs surrounding these diverse and nuanced for each and everyone us. Health is complicated. Our team wants ease the ease the stress of others, promote self-reflection, and most importantly, help others undominate their health.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161d7c69ac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161d7c69a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161d7c69ac3_1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161d7c69ac3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161d7c69ac3_1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161d7c69ac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61d7c69ac3_1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61d7c69ac3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161d7c69ac3_1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161d7c69ac3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61d7c69ac3_1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161d7c69ac3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161d7c69ac3_1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161d7c69ac3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161d7c69ac3_1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161d7c69ac3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f7ddf32d2_5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ff7ddf32d2_5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a group we brainstormed four problem areas we were interested in: redesigning fitness, health, music communities, focus apps/methods, and corporate communication methods. From there, we all had common alignment and interest in exploring the idea of undominating health. From there we brainstormed within that general theme, what specific interests we </a:t>
            </a:r>
            <a:r>
              <a:rPr lang="en" i="1"/>
              <a:t>could</a:t>
            </a:r>
            <a:r>
              <a:rPr lang="en"/>
              <a:t> be interested in exploring from exploring how to address the inaccessiblity and improve education about treatment and resources (e.g., colonscopies, cervical cancer screenings). However the current focus that we’ve been interested in pushing further is the relationship between our health (mental, physical, emotional) and health apps or metrics.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ff7ddf32d2_5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ff7ddf32d2_5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spoke to seven individuals, all of whom come from a range of backgrounds. We spoke to two current college students, three recent college graduates (two of whom are now working in industry and one who is applying for law school), and two adults who have decades of experience in their fields (a Senior Manager at Blackberry and a professor of Media Technology at the Ilmenau University of Technology in Ilmenau, Germany). </a:t>
            </a:r>
            <a:endParaRPr/>
          </a:p>
          <a:p>
            <a:pPr marL="0" lvl="0" indent="0" algn="l" rtl="0">
              <a:spcBef>
                <a:spcPts val="0"/>
              </a:spcBef>
              <a:spcAft>
                <a:spcPts val="0"/>
              </a:spcAft>
              <a:buNone/>
            </a:pPr>
            <a:endParaRPr/>
          </a:p>
          <a:p>
            <a:pPr marL="0" lvl="0" indent="0" algn="l" rtl="0">
              <a:spcBef>
                <a:spcPts val="0"/>
              </a:spcBef>
              <a:spcAft>
                <a:spcPts val="0"/>
              </a:spcAft>
              <a:buNone/>
            </a:pPr>
            <a:r>
              <a:rPr lang="en"/>
              <a:t>We met the majority of our participants in public settings. We met and conducted our interviews with participants 173546 and 217556 of our participants in a public library in San Jose (Dr. Martin Luther King, Jr. Library). We met participants </a:t>
            </a:r>
            <a:r>
              <a:rPr lang="en">
                <a:solidFill>
                  <a:schemeClr val="dk1"/>
                </a:solidFill>
              </a:rPr>
              <a:t>368277</a:t>
            </a:r>
            <a:r>
              <a:rPr lang="en"/>
              <a:t>, 563754, and 567292 in public downtown area nearby the campus of San Jose State University. Particiapnt 191274 was met and interviewed on Stanford’s campus as he was visiting his colleagues and had a period of free time in his schedule. For these six participants, we conducted impromptu interviews as their schedules were flexible and they expressed interest in participating in the interview in the moment.</a:t>
            </a:r>
            <a:endParaRPr/>
          </a:p>
          <a:p>
            <a:pPr marL="0" lvl="0" indent="0" algn="l" rtl="0">
              <a:spcBef>
                <a:spcPts val="0"/>
              </a:spcBef>
              <a:spcAft>
                <a:spcPts val="0"/>
              </a:spcAft>
              <a:buNone/>
            </a:pPr>
            <a:endParaRPr/>
          </a:p>
          <a:p>
            <a:pPr marL="0" lvl="0" indent="0" algn="l" rtl="0">
              <a:spcBef>
                <a:spcPts val="0"/>
              </a:spcBef>
              <a:spcAft>
                <a:spcPts val="0"/>
              </a:spcAft>
              <a:buNone/>
            </a:pPr>
            <a:r>
              <a:rPr lang="en"/>
              <a:t>We had prior communication with participant 108075 and were able to meet him outside of his home in Palo Alto. </a:t>
            </a:r>
            <a:endParaRPr/>
          </a:p>
          <a:p>
            <a:pPr marL="0" lvl="0" indent="0" algn="l" rtl="0">
              <a:spcBef>
                <a:spcPts val="0"/>
              </a:spcBef>
              <a:spcAft>
                <a:spcPts val="0"/>
              </a:spcAft>
              <a:buNone/>
            </a:pPr>
            <a:endParaRPr/>
          </a:p>
          <a:p>
            <a:pPr marL="0" lvl="0" indent="0" algn="l" rtl="0">
              <a:spcBef>
                <a:spcPts val="0"/>
              </a:spcBef>
              <a:spcAft>
                <a:spcPts val="0"/>
              </a:spcAft>
              <a:buNone/>
            </a:pPr>
            <a:r>
              <a:rPr lang="en"/>
              <a:t>Each of the seven participants had varying relationships with using health technology, but all shared a common interest in being more mindful about their health and wellbeing. Each participant also added vital perspectives based on their own experience, whether it be challenges that they experienced in relation to health (eg. P173546) as well as their use or lack of use health media tools. As a group, we wanted to be as intentional as possible about speaking to a diverse set of people (e.g., age-wise, background-wise) to learn as much as possible.</a:t>
            </a:r>
            <a:endParaRPr/>
          </a:p>
          <a:p>
            <a:pPr marL="0" lvl="0" indent="0" algn="l" rtl="0">
              <a:spcBef>
                <a:spcPts val="0"/>
              </a:spcBef>
              <a:spcAft>
                <a:spcPts val="0"/>
              </a:spcAft>
              <a:buNone/>
            </a:pPr>
            <a:endParaRPr/>
          </a:p>
          <a:p>
            <a:pPr marL="0" lvl="0" indent="0" algn="l" rtl="0">
              <a:spcBef>
                <a:spcPts val="0"/>
              </a:spcBef>
              <a:spcAft>
                <a:spcPts val="0"/>
              </a:spcAft>
              <a:buNone/>
            </a:pPr>
            <a:r>
              <a:rPr lang="en"/>
              <a:t>In terms of respect and compensation, we did not have the financial resources to pay all of our participants, however we compensated them in various ways to match their needs. For two participants, we purchased them boba drinks from a nearby restaurant to thank them for their time. We provided transportation for one participant as she felt unsafe commuting back home in the dark. All in all, we provided a safe, inviting environment for our participants, especially those who voiced sensitive topics, so this looked like verbally expressing our gratitude of them to feel comfortable sharing their stories with us.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f7ddf32d2_5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f7ddf32d2_5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previous slide speaker notes for complete information about our participants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ff7ddf32d2_4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ff7ddf32d2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extreme users varied in terms of technical experience setting them apart from typical users. Professor of tech (</a:t>
            </a:r>
            <a:r>
              <a:rPr lang="en">
                <a:solidFill>
                  <a:schemeClr val="dk1"/>
                </a:solidFill>
              </a:rPr>
              <a:t>P191274)</a:t>
            </a:r>
            <a:r>
              <a:rPr lang="en"/>
              <a:t> is well versed in health technology through his work and research, and represents a different country’s perspective. Participant with diabetes, and eating disorders (P173546)  has had significant adverse experiences with health and wellness. On the other hand, a personal trainers daughter (P368277) is well versed in health and views health as a huge positive in their life.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ff7ddf32d2_4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ff7ddf32d2_4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P19274 (Professor of Tech)  is an extreme user in that he is a professor of technology in Germany, and thus, he has extensive knowledge in the realm of wearable technology for health use. He works directly with doctors and is EXTREMELY well versed in health technology, and thus health education including macros, heart rate, cholesterol, etc. P368277 (Personal Trainer Daughter) is extreme is that their mother is a personal trainer, and they mention having health education VERY early on in their life, and always being confident in their relationship with food and making healthy food decisions. Though, they say aside from an apple watch, they had no idea about different gadgets and technical methods to track health. P173546 (Diabetes participant with an ED history)  is extreme is that they have diabetes, and a past eating disorder which has led them to believe that they don’t know anything about making healthy food choices and what being healthy should look like. They’ve used calorie tracking apps, blood sugar monitoring devices, and apps like apple health to track exercise, so they’re versed in health apps through experience with them, but not necessarily to the level of a professor.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ff7ddf32d2_4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ff7ddf32d2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were asked questions to inquire about their relationships with health by being posed with questions about their thoughts and relationships towards food, exercise, whether they used any digital media when it came to health, and questions to probe how their environment may influence their relationship with health.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8" name="Google Shape;68;p16"/>
          <p:cNvSpPr txBox="1">
            <a:spLocks noGrp="1"/>
          </p:cNvSpPr>
          <p:nvPr>
            <p:ph type="body" idx="1"/>
          </p:nvPr>
        </p:nvSpPr>
        <p:spPr>
          <a:xfrm>
            <a:off x="457200" y="1152475"/>
            <a:ext cx="8229600" cy="3579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2" name="Google Shape;7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1pPr>
            <a:lvl2pPr lvl="1"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2pPr>
            <a:lvl3pPr lvl="2"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3pPr>
            <a:lvl4pPr lvl="3"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4pPr>
            <a:lvl5pPr lvl="4"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5pPr>
            <a:lvl6pPr lvl="5"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6pPr>
            <a:lvl7pPr lvl="6"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7pPr>
            <a:lvl8pPr lvl="7"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8pPr>
            <a:lvl9pPr lvl="8" rt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Fira Sans Extra Condensed Medium"/>
              <a:buNone/>
              <a:defRPr sz="2400">
                <a:solidFill>
                  <a:schemeClr val="dk1"/>
                </a:solidFill>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7" name="Google Shape;57;p13"/>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drive.google.com/file/d/1tB_QLTpfOrDi3GB7NU0p1aVtRQYW341e/view" TargetMode="External"/><Relationship Id="rId3" Type="http://schemas.openxmlformats.org/officeDocument/2006/relationships/image" Target="../media/image28.png"/><Relationship Id="rId7" Type="http://schemas.openxmlformats.org/officeDocument/2006/relationships/hyperlink" Target="http://drive.google.com/file/d/1LApDAhd42d_oloOB8HFKWXqlrKi8vBEN/view" TargetMode="External"/><Relationship Id="rId12"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hyperlink" Target="http://drive.google.com/file/d/1j-0f-O1tjM64cBo3sw0yRqubMgHKdlJC/view" TargetMode="External"/><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hyperlink" Target="http://drive.google.com/file/d/1zI6MYsroO2KoHNSEX_l77geCgY9FwpyC/view" TargetMode="External"/><Relationship Id="rId9" Type="http://schemas.openxmlformats.org/officeDocument/2006/relationships/image" Target="../media/image32.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6"/>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6"/>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6"/>
          <p:cNvSpPr txBox="1"/>
          <p:nvPr/>
        </p:nvSpPr>
        <p:spPr>
          <a:xfrm>
            <a:off x="4980444" y="1155050"/>
            <a:ext cx="3392700" cy="24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accent5"/>
                </a:solidFill>
                <a:latin typeface="Fira Sans Extra Condensed SemiBold"/>
                <a:ea typeface="Fira Sans Extra Condensed SemiBold"/>
                <a:cs typeface="Fira Sans Extra Condensed SemiBold"/>
                <a:sym typeface="Fira Sans Extra Condensed SemiBold"/>
              </a:rPr>
              <a:t>Unovate:</a:t>
            </a:r>
            <a:endParaRPr sz="4800">
              <a:latin typeface="Fira Sans Extra Condensed SemiBold"/>
              <a:ea typeface="Fira Sans Extra Condensed SemiBold"/>
              <a:cs typeface="Fira Sans Extra Condensed SemiBold"/>
              <a:sym typeface="Fira Sans Extra Condensed SemiBold"/>
            </a:endParaRPr>
          </a:p>
          <a:p>
            <a:pPr marL="0" lvl="0" indent="0" algn="l" rtl="0">
              <a:spcBef>
                <a:spcPts val="0"/>
              </a:spcBef>
              <a:spcAft>
                <a:spcPts val="0"/>
              </a:spcAft>
              <a:buNone/>
            </a:pPr>
            <a:r>
              <a:rPr lang="en" sz="4800">
                <a:solidFill>
                  <a:srgbClr val="F6B26B"/>
                </a:solidFill>
                <a:latin typeface="Fira Sans Extra Condensed SemiBold"/>
                <a:ea typeface="Fira Sans Extra Condensed SemiBold"/>
                <a:cs typeface="Fira Sans Extra Condensed SemiBold"/>
                <a:sym typeface="Fira Sans Extra Condensed SemiBold"/>
              </a:rPr>
              <a:t>Un-</a:t>
            </a:r>
            <a:r>
              <a:rPr lang="en" sz="4800">
                <a:solidFill>
                  <a:schemeClr val="accent5"/>
                </a:solidFill>
                <a:latin typeface="Fira Sans Extra Condensed SemiBold"/>
                <a:ea typeface="Fira Sans Extra Condensed SemiBold"/>
                <a:cs typeface="Fira Sans Extra Condensed SemiBold"/>
                <a:sym typeface="Fira Sans Extra Condensed SemiBold"/>
              </a:rPr>
              <a:t>Dominate Your</a:t>
            </a:r>
            <a:r>
              <a:rPr lang="en" sz="4800">
                <a:latin typeface="Fira Sans Extra Condensed SemiBold"/>
                <a:ea typeface="Fira Sans Extra Condensed SemiBold"/>
                <a:cs typeface="Fira Sans Extra Condensed SemiBold"/>
                <a:sym typeface="Fira Sans Extra Condensed SemiBold"/>
              </a:rPr>
              <a:t> </a:t>
            </a:r>
            <a:r>
              <a:rPr lang="en" sz="4800">
                <a:solidFill>
                  <a:srgbClr val="F6B26B"/>
                </a:solidFill>
                <a:latin typeface="Fira Sans Extra Condensed SemiBold"/>
                <a:ea typeface="Fira Sans Extra Condensed SemiBold"/>
                <a:cs typeface="Fira Sans Extra Condensed SemiBold"/>
                <a:sym typeface="Fira Sans Extra Condensed SemiBold"/>
              </a:rPr>
              <a:t>Health</a:t>
            </a:r>
            <a:endParaRPr sz="4800">
              <a:solidFill>
                <a:srgbClr val="F6B26B"/>
              </a:solidFill>
              <a:latin typeface="Fira Sans Extra Condensed SemiBold"/>
              <a:ea typeface="Fira Sans Extra Condensed SemiBold"/>
              <a:cs typeface="Fira Sans Extra Condensed SemiBold"/>
              <a:sym typeface="Fira Sans Extra Condensed SemiBold"/>
            </a:endParaRPr>
          </a:p>
        </p:txBody>
      </p:sp>
      <p:sp>
        <p:nvSpPr>
          <p:cNvPr id="113" name="Google Shape;113;p26"/>
          <p:cNvSpPr txBox="1"/>
          <p:nvPr/>
        </p:nvSpPr>
        <p:spPr>
          <a:xfrm>
            <a:off x="5063424" y="3601850"/>
            <a:ext cx="2847600" cy="38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8E8D8D"/>
                </a:solidFill>
                <a:latin typeface="Georgia"/>
                <a:ea typeface="Georgia"/>
                <a:cs typeface="Georgia"/>
                <a:sym typeface="Georgia"/>
              </a:rPr>
              <a:t>Osose Ewaleifoh, Ulo Freitas, Anne Li, Yousif Mohsen</a:t>
            </a:r>
            <a:endParaRPr sz="1500">
              <a:solidFill>
                <a:srgbClr val="8E8D8D"/>
              </a:solidFill>
              <a:latin typeface="Georgia"/>
              <a:ea typeface="Georgia"/>
              <a:cs typeface="Georgia"/>
              <a:sym typeface="Georgia"/>
            </a:endParaRPr>
          </a:p>
        </p:txBody>
      </p:sp>
      <p:grpSp>
        <p:nvGrpSpPr>
          <p:cNvPr id="114" name="Google Shape;114;p26"/>
          <p:cNvGrpSpPr/>
          <p:nvPr/>
        </p:nvGrpSpPr>
        <p:grpSpPr>
          <a:xfrm>
            <a:off x="770856" y="886033"/>
            <a:ext cx="3928035" cy="3371433"/>
            <a:chOff x="272699" y="603900"/>
            <a:chExt cx="4809643" cy="4128117"/>
          </a:xfrm>
        </p:grpSpPr>
        <p:sp>
          <p:nvSpPr>
            <p:cNvPr id="115" name="Google Shape;115;p26"/>
            <p:cNvSpPr/>
            <p:nvPr/>
          </p:nvSpPr>
          <p:spPr>
            <a:xfrm>
              <a:off x="4750042" y="2029297"/>
              <a:ext cx="46315" cy="90268"/>
            </a:xfrm>
            <a:custGeom>
              <a:avLst/>
              <a:gdLst/>
              <a:ahLst/>
              <a:cxnLst/>
              <a:rect l="l" t="t" r="r" b="b"/>
              <a:pathLst>
                <a:path w="549" h="1070" extrusionOk="0">
                  <a:moveTo>
                    <a:pt x="271" y="0"/>
                  </a:moveTo>
                  <a:cubicBezTo>
                    <a:pt x="192" y="161"/>
                    <a:pt x="113" y="358"/>
                    <a:pt x="52" y="530"/>
                  </a:cubicBezTo>
                  <a:cubicBezTo>
                    <a:pt x="1" y="686"/>
                    <a:pt x="1" y="877"/>
                    <a:pt x="118" y="995"/>
                  </a:cubicBezTo>
                  <a:cubicBezTo>
                    <a:pt x="161" y="1039"/>
                    <a:pt x="220" y="1069"/>
                    <a:pt x="281" y="1069"/>
                  </a:cubicBezTo>
                  <a:cubicBezTo>
                    <a:pt x="283" y="1069"/>
                    <a:pt x="284" y="1069"/>
                    <a:pt x="286" y="1069"/>
                  </a:cubicBezTo>
                  <a:cubicBezTo>
                    <a:pt x="414" y="1066"/>
                    <a:pt x="502" y="933"/>
                    <a:pt x="520" y="807"/>
                  </a:cubicBezTo>
                  <a:cubicBezTo>
                    <a:pt x="549" y="613"/>
                    <a:pt x="468"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6"/>
            <p:cNvSpPr/>
            <p:nvPr/>
          </p:nvSpPr>
          <p:spPr>
            <a:xfrm>
              <a:off x="4374118" y="2030309"/>
              <a:ext cx="46399" cy="90268"/>
            </a:xfrm>
            <a:custGeom>
              <a:avLst/>
              <a:gdLst/>
              <a:ahLst/>
              <a:cxnLst/>
              <a:rect l="l" t="t" r="r" b="b"/>
              <a:pathLst>
                <a:path w="550" h="1070" extrusionOk="0">
                  <a:moveTo>
                    <a:pt x="272" y="1"/>
                  </a:moveTo>
                  <a:cubicBezTo>
                    <a:pt x="192" y="161"/>
                    <a:pt x="114" y="358"/>
                    <a:pt x="52" y="530"/>
                  </a:cubicBezTo>
                  <a:cubicBezTo>
                    <a:pt x="1" y="686"/>
                    <a:pt x="3" y="877"/>
                    <a:pt x="118" y="995"/>
                  </a:cubicBezTo>
                  <a:cubicBezTo>
                    <a:pt x="161" y="1039"/>
                    <a:pt x="220" y="1069"/>
                    <a:pt x="281" y="1069"/>
                  </a:cubicBezTo>
                  <a:cubicBezTo>
                    <a:pt x="283" y="1069"/>
                    <a:pt x="285" y="1069"/>
                    <a:pt x="286" y="1069"/>
                  </a:cubicBezTo>
                  <a:cubicBezTo>
                    <a:pt x="414" y="1066"/>
                    <a:pt x="502" y="933"/>
                    <a:pt x="520" y="807"/>
                  </a:cubicBezTo>
                  <a:cubicBezTo>
                    <a:pt x="549" y="614"/>
                    <a:pt x="468" y="422"/>
                    <a:pt x="389" y="244"/>
                  </a:cubicBezTo>
                  <a:cubicBezTo>
                    <a:pt x="353" y="163"/>
                    <a:pt x="321" y="71"/>
                    <a:pt x="272"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6"/>
            <p:cNvSpPr/>
            <p:nvPr/>
          </p:nvSpPr>
          <p:spPr>
            <a:xfrm>
              <a:off x="4561658" y="2029297"/>
              <a:ext cx="46315" cy="90268"/>
            </a:xfrm>
            <a:custGeom>
              <a:avLst/>
              <a:gdLst/>
              <a:ahLst/>
              <a:cxnLst/>
              <a:rect l="l" t="t" r="r" b="b"/>
              <a:pathLst>
                <a:path w="549" h="1070" extrusionOk="0">
                  <a:moveTo>
                    <a:pt x="272" y="0"/>
                  </a:moveTo>
                  <a:cubicBezTo>
                    <a:pt x="192" y="161"/>
                    <a:pt x="113" y="358"/>
                    <a:pt x="52" y="530"/>
                  </a:cubicBezTo>
                  <a:cubicBezTo>
                    <a:pt x="1"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1"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p:nvPr/>
          </p:nvSpPr>
          <p:spPr>
            <a:xfrm>
              <a:off x="4664075" y="2172967"/>
              <a:ext cx="46315" cy="90184"/>
            </a:xfrm>
            <a:custGeom>
              <a:avLst/>
              <a:gdLst/>
              <a:ahLst/>
              <a:cxnLst/>
              <a:rect l="l" t="t" r="r" b="b"/>
              <a:pathLst>
                <a:path w="549" h="1069" extrusionOk="0">
                  <a:moveTo>
                    <a:pt x="271" y="0"/>
                  </a:moveTo>
                  <a:cubicBezTo>
                    <a:pt x="192" y="161"/>
                    <a:pt x="113" y="357"/>
                    <a:pt x="52" y="529"/>
                  </a:cubicBezTo>
                  <a:cubicBezTo>
                    <a:pt x="1" y="686"/>
                    <a:pt x="1" y="877"/>
                    <a:pt x="117" y="995"/>
                  </a:cubicBezTo>
                  <a:cubicBezTo>
                    <a:pt x="160" y="1039"/>
                    <a:pt x="219" y="1069"/>
                    <a:pt x="281" y="1069"/>
                  </a:cubicBezTo>
                  <a:cubicBezTo>
                    <a:pt x="283" y="1069"/>
                    <a:pt x="284" y="1069"/>
                    <a:pt x="286" y="1069"/>
                  </a:cubicBezTo>
                  <a:cubicBezTo>
                    <a:pt x="414" y="1065"/>
                    <a:pt x="502" y="933"/>
                    <a:pt x="520" y="807"/>
                  </a:cubicBezTo>
                  <a:cubicBezTo>
                    <a:pt x="548" y="613"/>
                    <a:pt x="467"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p:nvPr/>
          </p:nvSpPr>
          <p:spPr>
            <a:xfrm>
              <a:off x="4380361" y="2321361"/>
              <a:ext cx="46315" cy="90268"/>
            </a:xfrm>
            <a:custGeom>
              <a:avLst/>
              <a:gdLst/>
              <a:ahLst/>
              <a:cxnLst/>
              <a:rect l="l" t="t" r="r" b="b"/>
              <a:pathLst>
                <a:path w="549" h="1070" extrusionOk="0">
                  <a:moveTo>
                    <a:pt x="271" y="0"/>
                  </a:moveTo>
                  <a:cubicBezTo>
                    <a:pt x="191" y="160"/>
                    <a:pt x="113" y="357"/>
                    <a:pt x="52" y="530"/>
                  </a:cubicBezTo>
                  <a:cubicBezTo>
                    <a:pt x="0" y="686"/>
                    <a:pt x="2" y="877"/>
                    <a:pt x="117" y="994"/>
                  </a:cubicBezTo>
                  <a:cubicBezTo>
                    <a:pt x="161" y="1038"/>
                    <a:pt x="220" y="1069"/>
                    <a:pt x="281" y="1069"/>
                  </a:cubicBezTo>
                  <a:cubicBezTo>
                    <a:pt x="282" y="1069"/>
                    <a:pt x="284" y="1069"/>
                    <a:pt x="286" y="1069"/>
                  </a:cubicBezTo>
                  <a:cubicBezTo>
                    <a:pt x="413" y="1065"/>
                    <a:pt x="501" y="933"/>
                    <a:pt x="520" y="807"/>
                  </a:cubicBezTo>
                  <a:cubicBezTo>
                    <a:pt x="549" y="613"/>
                    <a:pt x="467" y="422"/>
                    <a:pt x="387" y="243"/>
                  </a:cubicBezTo>
                  <a:cubicBezTo>
                    <a:pt x="351"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p:nvPr/>
          </p:nvSpPr>
          <p:spPr>
            <a:xfrm>
              <a:off x="4276594" y="2169339"/>
              <a:ext cx="46315" cy="90268"/>
            </a:xfrm>
            <a:custGeom>
              <a:avLst/>
              <a:gdLst/>
              <a:ahLst/>
              <a:cxnLst/>
              <a:rect l="l" t="t" r="r" b="b"/>
              <a:pathLst>
                <a:path w="549" h="1070" extrusionOk="0">
                  <a:moveTo>
                    <a:pt x="272" y="0"/>
                  </a:moveTo>
                  <a:cubicBezTo>
                    <a:pt x="192" y="161"/>
                    <a:pt x="113" y="357"/>
                    <a:pt x="52" y="529"/>
                  </a:cubicBezTo>
                  <a:cubicBezTo>
                    <a:pt x="1" y="686"/>
                    <a:pt x="2" y="877"/>
                    <a:pt x="117" y="995"/>
                  </a:cubicBezTo>
                  <a:cubicBezTo>
                    <a:pt x="160" y="1038"/>
                    <a:pt x="219" y="1069"/>
                    <a:pt x="281" y="1069"/>
                  </a:cubicBezTo>
                  <a:cubicBezTo>
                    <a:pt x="283" y="1069"/>
                    <a:pt x="285" y="1069"/>
                    <a:pt x="286" y="1069"/>
                  </a:cubicBezTo>
                  <a:cubicBezTo>
                    <a:pt x="413" y="1066"/>
                    <a:pt x="501" y="933"/>
                    <a:pt x="520" y="807"/>
                  </a:cubicBezTo>
                  <a:cubicBezTo>
                    <a:pt x="548" y="613"/>
                    <a:pt x="467" y="422"/>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6"/>
            <p:cNvSpPr/>
            <p:nvPr/>
          </p:nvSpPr>
          <p:spPr>
            <a:xfrm>
              <a:off x="4473751" y="2173051"/>
              <a:ext cx="46231" cy="90268"/>
            </a:xfrm>
            <a:custGeom>
              <a:avLst/>
              <a:gdLst/>
              <a:ahLst/>
              <a:cxnLst/>
              <a:rect l="l" t="t" r="r" b="b"/>
              <a:pathLst>
                <a:path w="548" h="1070" extrusionOk="0">
                  <a:moveTo>
                    <a:pt x="271" y="1"/>
                  </a:moveTo>
                  <a:cubicBezTo>
                    <a:pt x="192" y="162"/>
                    <a:pt x="113" y="358"/>
                    <a:pt x="52" y="530"/>
                  </a:cubicBezTo>
                  <a:cubicBezTo>
                    <a:pt x="0" y="686"/>
                    <a:pt x="1" y="877"/>
                    <a:pt x="117" y="995"/>
                  </a:cubicBezTo>
                  <a:cubicBezTo>
                    <a:pt x="160" y="1039"/>
                    <a:pt x="219" y="1070"/>
                    <a:pt x="281" y="1070"/>
                  </a:cubicBezTo>
                  <a:cubicBezTo>
                    <a:pt x="283" y="1070"/>
                    <a:pt x="284" y="1070"/>
                    <a:pt x="286" y="1070"/>
                  </a:cubicBezTo>
                  <a:cubicBezTo>
                    <a:pt x="413" y="1066"/>
                    <a:pt x="502" y="933"/>
                    <a:pt x="520" y="808"/>
                  </a:cubicBezTo>
                  <a:cubicBezTo>
                    <a:pt x="548" y="614"/>
                    <a:pt x="467" y="423"/>
                    <a:pt x="387" y="244"/>
                  </a:cubicBezTo>
                  <a:cubicBezTo>
                    <a:pt x="351" y="163"/>
                    <a:pt x="320" y="72"/>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6"/>
            <p:cNvSpPr/>
            <p:nvPr/>
          </p:nvSpPr>
          <p:spPr>
            <a:xfrm>
              <a:off x="4581230" y="2317227"/>
              <a:ext cx="46231" cy="90184"/>
            </a:xfrm>
            <a:custGeom>
              <a:avLst/>
              <a:gdLst/>
              <a:ahLst/>
              <a:cxnLst/>
              <a:rect l="l" t="t" r="r" b="b"/>
              <a:pathLst>
                <a:path w="548" h="1069" extrusionOk="0">
                  <a:moveTo>
                    <a:pt x="271" y="1"/>
                  </a:moveTo>
                  <a:cubicBezTo>
                    <a:pt x="192" y="160"/>
                    <a:pt x="113" y="357"/>
                    <a:pt x="52" y="529"/>
                  </a:cubicBezTo>
                  <a:cubicBezTo>
                    <a:pt x="0" y="685"/>
                    <a:pt x="1" y="876"/>
                    <a:pt x="116" y="994"/>
                  </a:cubicBezTo>
                  <a:cubicBezTo>
                    <a:pt x="159" y="1038"/>
                    <a:pt x="217" y="1069"/>
                    <a:pt x="278" y="1069"/>
                  </a:cubicBezTo>
                  <a:cubicBezTo>
                    <a:pt x="281" y="1069"/>
                    <a:pt x="283" y="1069"/>
                    <a:pt x="286" y="1068"/>
                  </a:cubicBezTo>
                  <a:cubicBezTo>
                    <a:pt x="413" y="1065"/>
                    <a:pt x="501" y="933"/>
                    <a:pt x="520" y="807"/>
                  </a:cubicBezTo>
                  <a:cubicBezTo>
                    <a:pt x="548" y="614"/>
                    <a:pt x="467" y="422"/>
                    <a:pt x="387" y="243"/>
                  </a:cubicBezTo>
                  <a:cubicBezTo>
                    <a:pt x="351" y="163"/>
                    <a:pt x="320" y="70"/>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6"/>
            <p:cNvSpPr/>
            <p:nvPr/>
          </p:nvSpPr>
          <p:spPr>
            <a:xfrm>
              <a:off x="4485309" y="2462247"/>
              <a:ext cx="46315" cy="90268"/>
            </a:xfrm>
            <a:custGeom>
              <a:avLst/>
              <a:gdLst/>
              <a:ahLst/>
              <a:cxnLst/>
              <a:rect l="l" t="t" r="r" b="b"/>
              <a:pathLst>
                <a:path w="549" h="1070" extrusionOk="0">
                  <a:moveTo>
                    <a:pt x="271" y="1"/>
                  </a:moveTo>
                  <a:cubicBezTo>
                    <a:pt x="192" y="161"/>
                    <a:pt x="113" y="357"/>
                    <a:pt x="52" y="529"/>
                  </a:cubicBezTo>
                  <a:cubicBezTo>
                    <a:pt x="0" y="686"/>
                    <a:pt x="1" y="877"/>
                    <a:pt x="117" y="994"/>
                  </a:cubicBezTo>
                  <a:cubicBezTo>
                    <a:pt x="161" y="1039"/>
                    <a:pt x="220" y="1070"/>
                    <a:pt x="281" y="1070"/>
                  </a:cubicBezTo>
                  <a:cubicBezTo>
                    <a:pt x="283" y="1070"/>
                    <a:pt x="284" y="1070"/>
                    <a:pt x="286" y="1069"/>
                  </a:cubicBezTo>
                  <a:cubicBezTo>
                    <a:pt x="413" y="1065"/>
                    <a:pt x="502" y="933"/>
                    <a:pt x="520" y="808"/>
                  </a:cubicBezTo>
                  <a:cubicBezTo>
                    <a:pt x="549" y="614"/>
                    <a:pt x="468" y="422"/>
                    <a:pt x="387" y="244"/>
                  </a:cubicBezTo>
                  <a:cubicBezTo>
                    <a:pt x="351" y="163"/>
                    <a:pt x="320" y="71"/>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6"/>
            <p:cNvSpPr/>
            <p:nvPr/>
          </p:nvSpPr>
          <p:spPr>
            <a:xfrm>
              <a:off x="4192989" y="2029297"/>
              <a:ext cx="46315" cy="90268"/>
            </a:xfrm>
            <a:custGeom>
              <a:avLst/>
              <a:gdLst/>
              <a:ahLst/>
              <a:cxnLst/>
              <a:rect l="l" t="t" r="r" b="b"/>
              <a:pathLst>
                <a:path w="549" h="1070" extrusionOk="0">
                  <a:moveTo>
                    <a:pt x="272" y="0"/>
                  </a:moveTo>
                  <a:cubicBezTo>
                    <a:pt x="192" y="161"/>
                    <a:pt x="113" y="358"/>
                    <a:pt x="52" y="530"/>
                  </a:cubicBezTo>
                  <a:cubicBezTo>
                    <a:pt x="0"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6"/>
            <p:cNvSpPr/>
            <p:nvPr/>
          </p:nvSpPr>
          <p:spPr>
            <a:xfrm>
              <a:off x="4685419" y="2446471"/>
              <a:ext cx="46315" cy="90184"/>
            </a:xfrm>
            <a:custGeom>
              <a:avLst/>
              <a:gdLst/>
              <a:ahLst/>
              <a:cxnLst/>
              <a:rect l="l" t="t" r="r" b="b"/>
              <a:pathLst>
                <a:path w="549" h="1069" extrusionOk="0">
                  <a:moveTo>
                    <a:pt x="271" y="0"/>
                  </a:moveTo>
                  <a:cubicBezTo>
                    <a:pt x="192" y="160"/>
                    <a:pt x="113" y="356"/>
                    <a:pt x="52" y="528"/>
                  </a:cubicBezTo>
                  <a:cubicBezTo>
                    <a:pt x="1" y="685"/>
                    <a:pt x="2" y="877"/>
                    <a:pt x="117" y="994"/>
                  </a:cubicBezTo>
                  <a:cubicBezTo>
                    <a:pt x="160" y="1038"/>
                    <a:pt x="219" y="1069"/>
                    <a:pt x="281" y="1069"/>
                  </a:cubicBezTo>
                  <a:cubicBezTo>
                    <a:pt x="283" y="1069"/>
                    <a:pt x="285" y="1069"/>
                    <a:pt x="286" y="1069"/>
                  </a:cubicBezTo>
                  <a:cubicBezTo>
                    <a:pt x="413" y="1064"/>
                    <a:pt x="502" y="933"/>
                    <a:pt x="520" y="807"/>
                  </a:cubicBezTo>
                  <a:cubicBezTo>
                    <a:pt x="548" y="613"/>
                    <a:pt x="467" y="422"/>
                    <a:pt x="388" y="243"/>
                  </a:cubicBezTo>
                  <a:cubicBezTo>
                    <a:pt x="352"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p:nvPr/>
          </p:nvSpPr>
          <p:spPr>
            <a:xfrm>
              <a:off x="4275750" y="2446471"/>
              <a:ext cx="46315" cy="90184"/>
            </a:xfrm>
            <a:custGeom>
              <a:avLst/>
              <a:gdLst/>
              <a:ahLst/>
              <a:cxnLst/>
              <a:rect l="l" t="t" r="r" b="b"/>
              <a:pathLst>
                <a:path w="549" h="1069" extrusionOk="0">
                  <a:moveTo>
                    <a:pt x="271" y="0"/>
                  </a:moveTo>
                  <a:cubicBezTo>
                    <a:pt x="192" y="160"/>
                    <a:pt x="113" y="356"/>
                    <a:pt x="52" y="528"/>
                  </a:cubicBezTo>
                  <a:cubicBezTo>
                    <a:pt x="0" y="685"/>
                    <a:pt x="1" y="877"/>
                    <a:pt x="117" y="994"/>
                  </a:cubicBezTo>
                  <a:cubicBezTo>
                    <a:pt x="160" y="1038"/>
                    <a:pt x="220" y="1069"/>
                    <a:pt x="281" y="1069"/>
                  </a:cubicBezTo>
                  <a:cubicBezTo>
                    <a:pt x="283" y="1069"/>
                    <a:pt x="284" y="1069"/>
                    <a:pt x="286" y="1069"/>
                  </a:cubicBezTo>
                  <a:cubicBezTo>
                    <a:pt x="413" y="1064"/>
                    <a:pt x="502" y="933"/>
                    <a:pt x="520" y="807"/>
                  </a:cubicBezTo>
                  <a:cubicBezTo>
                    <a:pt x="549" y="613"/>
                    <a:pt x="467" y="422"/>
                    <a:pt x="387" y="243"/>
                  </a:cubicBezTo>
                  <a:cubicBezTo>
                    <a:pt x="351"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6"/>
            <p:cNvSpPr/>
            <p:nvPr/>
          </p:nvSpPr>
          <p:spPr>
            <a:xfrm>
              <a:off x="3878819" y="1491145"/>
              <a:ext cx="1140075" cy="490146"/>
            </a:xfrm>
            <a:custGeom>
              <a:avLst/>
              <a:gdLst/>
              <a:ahLst/>
              <a:cxnLst/>
              <a:rect l="l" t="t" r="r" b="b"/>
              <a:pathLst>
                <a:path w="13514" h="5810" extrusionOk="0">
                  <a:moveTo>
                    <a:pt x="6194" y="0"/>
                  </a:moveTo>
                  <a:cubicBezTo>
                    <a:pt x="5925" y="0"/>
                    <a:pt x="5661" y="33"/>
                    <a:pt x="5415" y="98"/>
                  </a:cubicBezTo>
                  <a:cubicBezTo>
                    <a:pt x="4349" y="380"/>
                    <a:pt x="3543" y="1372"/>
                    <a:pt x="3480" y="2491"/>
                  </a:cubicBezTo>
                  <a:cubicBezTo>
                    <a:pt x="3173" y="2318"/>
                    <a:pt x="2809" y="2234"/>
                    <a:pt x="2433" y="2234"/>
                  </a:cubicBezTo>
                  <a:cubicBezTo>
                    <a:pt x="1788" y="2234"/>
                    <a:pt x="1112" y="2482"/>
                    <a:pt x="649" y="2954"/>
                  </a:cubicBezTo>
                  <a:cubicBezTo>
                    <a:pt x="197" y="3413"/>
                    <a:pt x="0" y="4198"/>
                    <a:pt x="37" y="4860"/>
                  </a:cubicBezTo>
                  <a:cubicBezTo>
                    <a:pt x="66" y="5396"/>
                    <a:pt x="522" y="5809"/>
                    <a:pt x="1060" y="5809"/>
                  </a:cubicBezTo>
                  <a:lnTo>
                    <a:pt x="12275" y="5809"/>
                  </a:lnTo>
                  <a:cubicBezTo>
                    <a:pt x="12999" y="5809"/>
                    <a:pt x="13514" y="5072"/>
                    <a:pt x="13229" y="4406"/>
                  </a:cubicBezTo>
                  <a:cubicBezTo>
                    <a:pt x="13227" y="4402"/>
                    <a:pt x="13225" y="4397"/>
                    <a:pt x="13224" y="4393"/>
                  </a:cubicBezTo>
                  <a:cubicBezTo>
                    <a:pt x="13042" y="3980"/>
                    <a:pt x="12615" y="3674"/>
                    <a:pt x="12169" y="3674"/>
                  </a:cubicBezTo>
                  <a:cubicBezTo>
                    <a:pt x="12136" y="3674"/>
                    <a:pt x="12103" y="3675"/>
                    <a:pt x="12069" y="3679"/>
                  </a:cubicBezTo>
                  <a:cubicBezTo>
                    <a:pt x="12140" y="2748"/>
                    <a:pt x="11868" y="1916"/>
                    <a:pt x="11203" y="1388"/>
                  </a:cubicBezTo>
                  <a:cubicBezTo>
                    <a:pt x="10816" y="1079"/>
                    <a:pt x="10290" y="949"/>
                    <a:pt x="9764" y="949"/>
                  </a:cubicBezTo>
                  <a:cubicBezTo>
                    <a:pt x="9340" y="949"/>
                    <a:pt x="8917" y="1033"/>
                    <a:pt x="8566" y="1178"/>
                  </a:cubicBezTo>
                  <a:cubicBezTo>
                    <a:pt x="8053" y="372"/>
                    <a:pt x="7094" y="0"/>
                    <a:pt x="6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6"/>
            <p:cNvSpPr/>
            <p:nvPr/>
          </p:nvSpPr>
          <p:spPr>
            <a:xfrm>
              <a:off x="1352974" y="603900"/>
              <a:ext cx="775966" cy="333569"/>
            </a:xfrm>
            <a:custGeom>
              <a:avLst/>
              <a:gdLst/>
              <a:ahLst/>
              <a:cxnLst/>
              <a:rect l="l" t="t" r="r" b="b"/>
              <a:pathLst>
                <a:path w="9198" h="3954" extrusionOk="0">
                  <a:moveTo>
                    <a:pt x="4217" y="0"/>
                  </a:moveTo>
                  <a:cubicBezTo>
                    <a:pt x="4034" y="0"/>
                    <a:pt x="3854" y="23"/>
                    <a:pt x="3687" y="67"/>
                  </a:cubicBezTo>
                  <a:cubicBezTo>
                    <a:pt x="2961" y="258"/>
                    <a:pt x="2412" y="934"/>
                    <a:pt x="2369" y="1694"/>
                  </a:cubicBezTo>
                  <a:cubicBezTo>
                    <a:pt x="2161" y="1577"/>
                    <a:pt x="1913" y="1520"/>
                    <a:pt x="1658" y="1520"/>
                  </a:cubicBezTo>
                  <a:cubicBezTo>
                    <a:pt x="1218" y="1520"/>
                    <a:pt x="757" y="1689"/>
                    <a:pt x="442" y="2010"/>
                  </a:cubicBezTo>
                  <a:cubicBezTo>
                    <a:pt x="135" y="2323"/>
                    <a:pt x="0" y="2856"/>
                    <a:pt x="26" y="3307"/>
                  </a:cubicBezTo>
                  <a:cubicBezTo>
                    <a:pt x="46" y="3672"/>
                    <a:pt x="357" y="3954"/>
                    <a:pt x="722" y="3954"/>
                  </a:cubicBezTo>
                  <a:lnTo>
                    <a:pt x="8355" y="3954"/>
                  </a:lnTo>
                  <a:cubicBezTo>
                    <a:pt x="8848" y="3954"/>
                    <a:pt x="9198" y="3452"/>
                    <a:pt x="9004" y="2999"/>
                  </a:cubicBezTo>
                  <a:cubicBezTo>
                    <a:pt x="9003" y="2995"/>
                    <a:pt x="9002" y="2993"/>
                    <a:pt x="9001" y="2989"/>
                  </a:cubicBezTo>
                  <a:cubicBezTo>
                    <a:pt x="8877" y="2708"/>
                    <a:pt x="8586" y="2500"/>
                    <a:pt x="8281" y="2500"/>
                  </a:cubicBezTo>
                  <a:cubicBezTo>
                    <a:pt x="8259" y="2500"/>
                    <a:pt x="8237" y="2501"/>
                    <a:pt x="8215" y="2503"/>
                  </a:cubicBezTo>
                  <a:cubicBezTo>
                    <a:pt x="8264" y="1870"/>
                    <a:pt x="8078" y="1304"/>
                    <a:pt x="7625" y="944"/>
                  </a:cubicBezTo>
                  <a:cubicBezTo>
                    <a:pt x="7362" y="734"/>
                    <a:pt x="7004" y="645"/>
                    <a:pt x="6646" y="645"/>
                  </a:cubicBezTo>
                  <a:cubicBezTo>
                    <a:pt x="6358" y="645"/>
                    <a:pt x="6070" y="703"/>
                    <a:pt x="5831" y="802"/>
                  </a:cubicBezTo>
                  <a:cubicBezTo>
                    <a:pt x="5482" y="253"/>
                    <a:pt x="4829" y="0"/>
                    <a:pt x="4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6"/>
            <p:cNvSpPr/>
            <p:nvPr/>
          </p:nvSpPr>
          <p:spPr>
            <a:xfrm>
              <a:off x="272699" y="1029089"/>
              <a:ext cx="4708946" cy="3372307"/>
            </a:xfrm>
            <a:custGeom>
              <a:avLst/>
              <a:gdLst/>
              <a:ahLst/>
              <a:cxnLst/>
              <a:rect l="l" t="t" r="r" b="b"/>
              <a:pathLst>
                <a:path w="55818" h="39974" extrusionOk="0">
                  <a:moveTo>
                    <a:pt x="29007" y="1"/>
                  </a:moveTo>
                  <a:cubicBezTo>
                    <a:pt x="27019" y="1"/>
                    <a:pt x="24959" y="1124"/>
                    <a:pt x="23805" y="2733"/>
                  </a:cubicBezTo>
                  <a:cubicBezTo>
                    <a:pt x="22730" y="1558"/>
                    <a:pt x="21133" y="917"/>
                    <a:pt x="19545" y="917"/>
                  </a:cubicBezTo>
                  <a:cubicBezTo>
                    <a:pt x="18756" y="917"/>
                    <a:pt x="17970" y="1076"/>
                    <a:pt x="17251" y="1405"/>
                  </a:cubicBezTo>
                  <a:cubicBezTo>
                    <a:pt x="15084" y="2398"/>
                    <a:pt x="13638" y="4929"/>
                    <a:pt x="13920" y="7296"/>
                  </a:cubicBezTo>
                  <a:cubicBezTo>
                    <a:pt x="13480" y="7175"/>
                    <a:pt x="13026" y="7116"/>
                    <a:pt x="12571" y="7116"/>
                  </a:cubicBezTo>
                  <a:cubicBezTo>
                    <a:pt x="11284" y="7116"/>
                    <a:pt x="9994" y="7587"/>
                    <a:pt x="9037" y="8450"/>
                  </a:cubicBezTo>
                  <a:cubicBezTo>
                    <a:pt x="7741" y="9618"/>
                    <a:pt x="7096" y="11467"/>
                    <a:pt x="7385" y="13187"/>
                  </a:cubicBezTo>
                  <a:cubicBezTo>
                    <a:pt x="5832" y="13626"/>
                    <a:pt x="4459" y="14907"/>
                    <a:pt x="3961" y="16443"/>
                  </a:cubicBezTo>
                  <a:cubicBezTo>
                    <a:pt x="3461" y="17978"/>
                    <a:pt x="3777" y="19753"/>
                    <a:pt x="4775" y="21023"/>
                  </a:cubicBezTo>
                  <a:cubicBezTo>
                    <a:pt x="4279" y="21243"/>
                    <a:pt x="3728" y="21499"/>
                    <a:pt x="3321" y="21858"/>
                  </a:cubicBezTo>
                  <a:cubicBezTo>
                    <a:pt x="2744" y="22368"/>
                    <a:pt x="2407" y="23114"/>
                    <a:pt x="2292" y="23875"/>
                  </a:cubicBezTo>
                  <a:cubicBezTo>
                    <a:pt x="2176" y="24637"/>
                    <a:pt x="2268" y="25417"/>
                    <a:pt x="2442" y="26168"/>
                  </a:cubicBezTo>
                  <a:cubicBezTo>
                    <a:pt x="978" y="27336"/>
                    <a:pt x="1" y="29239"/>
                    <a:pt x="376" y="31075"/>
                  </a:cubicBezTo>
                  <a:cubicBezTo>
                    <a:pt x="739" y="32854"/>
                    <a:pt x="2389" y="34348"/>
                    <a:pt x="4193" y="34348"/>
                  </a:cubicBezTo>
                  <a:cubicBezTo>
                    <a:pt x="4250" y="34348"/>
                    <a:pt x="4308" y="34346"/>
                    <a:pt x="4366" y="34343"/>
                  </a:cubicBezTo>
                  <a:lnTo>
                    <a:pt x="4366" y="34343"/>
                  </a:lnTo>
                  <a:cubicBezTo>
                    <a:pt x="4216" y="35093"/>
                    <a:pt x="4175" y="35894"/>
                    <a:pt x="4422" y="36617"/>
                  </a:cubicBezTo>
                  <a:cubicBezTo>
                    <a:pt x="4637" y="37247"/>
                    <a:pt x="5128" y="37762"/>
                    <a:pt x="5710" y="38086"/>
                  </a:cubicBezTo>
                  <a:cubicBezTo>
                    <a:pt x="6293" y="38411"/>
                    <a:pt x="6961" y="38557"/>
                    <a:pt x="7626" y="38596"/>
                  </a:cubicBezTo>
                  <a:cubicBezTo>
                    <a:pt x="7726" y="38602"/>
                    <a:pt x="7827" y="38606"/>
                    <a:pt x="7929" y="38606"/>
                  </a:cubicBezTo>
                  <a:cubicBezTo>
                    <a:pt x="8707" y="38606"/>
                    <a:pt x="9510" y="38417"/>
                    <a:pt x="10036" y="37857"/>
                  </a:cubicBezTo>
                  <a:cubicBezTo>
                    <a:pt x="10541" y="38798"/>
                    <a:pt x="11794" y="39465"/>
                    <a:pt x="12837" y="39701"/>
                  </a:cubicBezTo>
                  <a:cubicBezTo>
                    <a:pt x="13612" y="39876"/>
                    <a:pt x="14394" y="39974"/>
                    <a:pt x="15172" y="39974"/>
                  </a:cubicBezTo>
                  <a:cubicBezTo>
                    <a:pt x="16077" y="39974"/>
                    <a:pt x="16977" y="39842"/>
                    <a:pt x="17853" y="39550"/>
                  </a:cubicBezTo>
                  <a:cubicBezTo>
                    <a:pt x="19484" y="39007"/>
                    <a:pt x="20942" y="37692"/>
                    <a:pt x="21574" y="36093"/>
                  </a:cubicBezTo>
                  <a:cubicBezTo>
                    <a:pt x="22208" y="36592"/>
                    <a:pt x="22893" y="36919"/>
                    <a:pt x="23692" y="37025"/>
                  </a:cubicBezTo>
                  <a:cubicBezTo>
                    <a:pt x="23938" y="37057"/>
                    <a:pt x="24188" y="37076"/>
                    <a:pt x="24437" y="37076"/>
                  </a:cubicBezTo>
                  <a:cubicBezTo>
                    <a:pt x="24853" y="37076"/>
                    <a:pt x="25267" y="37023"/>
                    <a:pt x="25661" y="36888"/>
                  </a:cubicBezTo>
                  <a:cubicBezTo>
                    <a:pt x="26464" y="36615"/>
                    <a:pt x="27143" y="35997"/>
                    <a:pt x="27492" y="35223"/>
                  </a:cubicBezTo>
                  <a:cubicBezTo>
                    <a:pt x="27862" y="35819"/>
                    <a:pt x="28514" y="36290"/>
                    <a:pt x="29171" y="36537"/>
                  </a:cubicBezTo>
                  <a:cubicBezTo>
                    <a:pt x="29701" y="36736"/>
                    <a:pt x="30268" y="36855"/>
                    <a:pt x="30833" y="36855"/>
                  </a:cubicBezTo>
                  <a:cubicBezTo>
                    <a:pt x="31118" y="36855"/>
                    <a:pt x="31402" y="36824"/>
                    <a:pt x="31681" y="36758"/>
                  </a:cubicBezTo>
                  <a:cubicBezTo>
                    <a:pt x="32510" y="36562"/>
                    <a:pt x="33277" y="36026"/>
                    <a:pt x="33646" y="35257"/>
                  </a:cubicBezTo>
                  <a:cubicBezTo>
                    <a:pt x="33945" y="35869"/>
                    <a:pt x="34438" y="36344"/>
                    <a:pt x="34966" y="36774"/>
                  </a:cubicBezTo>
                  <a:cubicBezTo>
                    <a:pt x="36221" y="37797"/>
                    <a:pt x="37917" y="38106"/>
                    <a:pt x="39535" y="38128"/>
                  </a:cubicBezTo>
                  <a:cubicBezTo>
                    <a:pt x="39600" y="38129"/>
                    <a:pt x="39665" y="38130"/>
                    <a:pt x="39730" y="38130"/>
                  </a:cubicBezTo>
                  <a:cubicBezTo>
                    <a:pt x="40708" y="38130"/>
                    <a:pt x="41694" y="38027"/>
                    <a:pt x="42613" y="37698"/>
                  </a:cubicBezTo>
                  <a:cubicBezTo>
                    <a:pt x="43594" y="37347"/>
                    <a:pt x="44499" y="36719"/>
                    <a:pt x="45047" y="35833"/>
                  </a:cubicBezTo>
                  <a:cubicBezTo>
                    <a:pt x="45502" y="36748"/>
                    <a:pt x="46649" y="37184"/>
                    <a:pt x="47668" y="37238"/>
                  </a:cubicBezTo>
                  <a:cubicBezTo>
                    <a:pt x="47740" y="37242"/>
                    <a:pt x="47813" y="37244"/>
                    <a:pt x="47885" y="37244"/>
                  </a:cubicBezTo>
                  <a:cubicBezTo>
                    <a:pt x="48832" y="37244"/>
                    <a:pt x="49776" y="36913"/>
                    <a:pt x="50522" y="36328"/>
                  </a:cubicBezTo>
                  <a:cubicBezTo>
                    <a:pt x="50935" y="36004"/>
                    <a:pt x="51291" y="35602"/>
                    <a:pt x="51530" y="35134"/>
                  </a:cubicBezTo>
                  <a:cubicBezTo>
                    <a:pt x="51783" y="34637"/>
                    <a:pt x="51898" y="34070"/>
                    <a:pt x="51859" y="33512"/>
                  </a:cubicBezTo>
                  <a:lnTo>
                    <a:pt x="51859" y="33512"/>
                  </a:lnTo>
                  <a:cubicBezTo>
                    <a:pt x="52016" y="33537"/>
                    <a:pt x="52174" y="33549"/>
                    <a:pt x="52332" y="33549"/>
                  </a:cubicBezTo>
                  <a:cubicBezTo>
                    <a:pt x="53283" y="33549"/>
                    <a:pt x="54209" y="33106"/>
                    <a:pt x="54828" y="32365"/>
                  </a:cubicBezTo>
                  <a:cubicBezTo>
                    <a:pt x="55548" y="31502"/>
                    <a:pt x="55818" y="30301"/>
                    <a:pt x="55612" y="29197"/>
                  </a:cubicBezTo>
                  <a:cubicBezTo>
                    <a:pt x="55406" y="28092"/>
                    <a:pt x="54634" y="26956"/>
                    <a:pt x="53665" y="26378"/>
                  </a:cubicBezTo>
                  <a:cubicBezTo>
                    <a:pt x="54532" y="25616"/>
                    <a:pt x="54885" y="24049"/>
                    <a:pt x="54588" y="22935"/>
                  </a:cubicBezTo>
                  <a:cubicBezTo>
                    <a:pt x="54291" y="21820"/>
                    <a:pt x="53483" y="20958"/>
                    <a:pt x="52531" y="20410"/>
                  </a:cubicBezTo>
                  <a:cubicBezTo>
                    <a:pt x="53602" y="19414"/>
                    <a:pt x="53795" y="17747"/>
                    <a:pt x="53427" y="16333"/>
                  </a:cubicBezTo>
                  <a:cubicBezTo>
                    <a:pt x="53191" y="15427"/>
                    <a:pt x="52738" y="14553"/>
                    <a:pt x="52015" y="13956"/>
                  </a:cubicBezTo>
                  <a:cubicBezTo>
                    <a:pt x="51437" y="13479"/>
                    <a:pt x="50579" y="13055"/>
                    <a:pt x="49803" y="13055"/>
                  </a:cubicBezTo>
                  <a:cubicBezTo>
                    <a:pt x="49611" y="13055"/>
                    <a:pt x="49423" y="13081"/>
                    <a:pt x="49246" y="13139"/>
                  </a:cubicBezTo>
                  <a:cubicBezTo>
                    <a:pt x="49627" y="11477"/>
                    <a:pt x="49109" y="9636"/>
                    <a:pt x="47915" y="8417"/>
                  </a:cubicBezTo>
                  <a:cubicBezTo>
                    <a:pt x="46970" y="7452"/>
                    <a:pt x="45464" y="6941"/>
                    <a:pt x="44049" y="6941"/>
                  </a:cubicBezTo>
                  <a:cubicBezTo>
                    <a:pt x="43677" y="6941"/>
                    <a:pt x="43310" y="6976"/>
                    <a:pt x="42963" y="7048"/>
                  </a:cubicBezTo>
                  <a:cubicBezTo>
                    <a:pt x="43089" y="5055"/>
                    <a:pt x="41872" y="3044"/>
                    <a:pt x="40047" y="2232"/>
                  </a:cubicBezTo>
                  <a:cubicBezTo>
                    <a:pt x="39488" y="1983"/>
                    <a:pt x="38878" y="1867"/>
                    <a:pt x="38261" y="1867"/>
                  </a:cubicBezTo>
                  <a:cubicBezTo>
                    <a:pt x="36864" y="1867"/>
                    <a:pt x="35430" y="2461"/>
                    <a:pt x="34461" y="3451"/>
                  </a:cubicBezTo>
                  <a:cubicBezTo>
                    <a:pt x="33527" y="1546"/>
                    <a:pt x="31548" y="195"/>
                    <a:pt x="29434" y="19"/>
                  </a:cubicBezTo>
                  <a:cubicBezTo>
                    <a:pt x="29293" y="7"/>
                    <a:pt x="29150" y="1"/>
                    <a:pt x="2900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6"/>
            <p:cNvSpPr/>
            <p:nvPr/>
          </p:nvSpPr>
          <p:spPr>
            <a:xfrm>
              <a:off x="981522" y="1846060"/>
              <a:ext cx="3007101" cy="2885957"/>
            </a:xfrm>
            <a:custGeom>
              <a:avLst/>
              <a:gdLst/>
              <a:ahLst/>
              <a:cxnLst/>
              <a:rect l="l" t="t" r="r" b="b"/>
              <a:pathLst>
                <a:path w="35645" h="34209" extrusionOk="0">
                  <a:moveTo>
                    <a:pt x="20904" y="0"/>
                  </a:moveTo>
                  <a:cubicBezTo>
                    <a:pt x="20118" y="0"/>
                    <a:pt x="19335" y="71"/>
                    <a:pt x="18564" y="233"/>
                  </a:cubicBezTo>
                  <a:cubicBezTo>
                    <a:pt x="16390" y="692"/>
                    <a:pt x="14318" y="1955"/>
                    <a:pt x="13274" y="3892"/>
                  </a:cubicBezTo>
                  <a:cubicBezTo>
                    <a:pt x="13212" y="3732"/>
                    <a:pt x="13151" y="3572"/>
                    <a:pt x="13089" y="3411"/>
                  </a:cubicBezTo>
                  <a:cubicBezTo>
                    <a:pt x="12900" y="3611"/>
                    <a:pt x="12909" y="3916"/>
                    <a:pt x="12876" y="4188"/>
                  </a:cubicBezTo>
                  <a:cubicBezTo>
                    <a:pt x="12813" y="4698"/>
                    <a:pt x="12546" y="5182"/>
                    <a:pt x="12147" y="5514"/>
                  </a:cubicBezTo>
                  <a:cubicBezTo>
                    <a:pt x="12282" y="5471"/>
                    <a:pt x="12416" y="5428"/>
                    <a:pt x="12551" y="5385"/>
                  </a:cubicBezTo>
                  <a:lnTo>
                    <a:pt x="12551" y="5385"/>
                  </a:lnTo>
                  <a:cubicBezTo>
                    <a:pt x="12232" y="6376"/>
                    <a:pt x="12100" y="7892"/>
                    <a:pt x="12244" y="8923"/>
                  </a:cubicBezTo>
                  <a:cubicBezTo>
                    <a:pt x="12575" y="11282"/>
                    <a:pt x="14702" y="13211"/>
                    <a:pt x="15063" y="15566"/>
                  </a:cubicBezTo>
                  <a:cubicBezTo>
                    <a:pt x="15247" y="16757"/>
                    <a:pt x="14859" y="18463"/>
                    <a:pt x="14252" y="19509"/>
                  </a:cubicBezTo>
                  <a:cubicBezTo>
                    <a:pt x="13753" y="20370"/>
                    <a:pt x="13058" y="21124"/>
                    <a:pt x="12129" y="21663"/>
                  </a:cubicBezTo>
                  <a:cubicBezTo>
                    <a:pt x="10993" y="22319"/>
                    <a:pt x="10152" y="22920"/>
                    <a:pt x="9191" y="23455"/>
                  </a:cubicBezTo>
                  <a:cubicBezTo>
                    <a:pt x="8203" y="24004"/>
                    <a:pt x="7735" y="24143"/>
                    <a:pt x="6883" y="24535"/>
                  </a:cubicBezTo>
                  <a:cubicBezTo>
                    <a:pt x="6149" y="24872"/>
                    <a:pt x="5359" y="25077"/>
                    <a:pt x="4619" y="25401"/>
                  </a:cubicBezTo>
                  <a:cubicBezTo>
                    <a:pt x="1851" y="26611"/>
                    <a:pt x="0" y="29611"/>
                    <a:pt x="181" y="32592"/>
                  </a:cubicBezTo>
                  <a:cubicBezTo>
                    <a:pt x="2384" y="33666"/>
                    <a:pt x="4995" y="34209"/>
                    <a:pt x="7596" y="34209"/>
                  </a:cubicBezTo>
                  <a:cubicBezTo>
                    <a:pt x="9893" y="34209"/>
                    <a:pt x="12181" y="33785"/>
                    <a:pt x="14171" y="32930"/>
                  </a:cubicBezTo>
                  <a:cubicBezTo>
                    <a:pt x="15944" y="32169"/>
                    <a:pt x="17618" y="31077"/>
                    <a:pt x="19533" y="30815"/>
                  </a:cubicBezTo>
                  <a:cubicBezTo>
                    <a:pt x="19866" y="30769"/>
                    <a:pt x="20201" y="30750"/>
                    <a:pt x="20537" y="30750"/>
                  </a:cubicBezTo>
                  <a:cubicBezTo>
                    <a:pt x="21408" y="30750"/>
                    <a:pt x="22283" y="30881"/>
                    <a:pt x="23145" y="31026"/>
                  </a:cubicBezTo>
                  <a:cubicBezTo>
                    <a:pt x="26036" y="31512"/>
                    <a:pt x="28987" y="32152"/>
                    <a:pt x="31891" y="32152"/>
                  </a:cubicBezTo>
                  <a:cubicBezTo>
                    <a:pt x="33154" y="32152"/>
                    <a:pt x="34408" y="32031"/>
                    <a:pt x="35644" y="31724"/>
                  </a:cubicBezTo>
                  <a:cubicBezTo>
                    <a:pt x="35446" y="30466"/>
                    <a:pt x="34919" y="29046"/>
                    <a:pt x="34013" y="28140"/>
                  </a:cubicBezTo>
                  <a:cubicBezTo>
                    <a:pt x="32748" y="26874"/>
                    <a:pt x="30899" y="26420"/>
                    <a:pt x="29209" y="25804"/>
                  </a:cubicBezTo>
                  <a:cubicBezTo>
                    <a:pt x="27611" y="25221"/>
                    <a:pt x="26084" y="24450"/>
                    <a:pt x="24671" y="23511"/>
                  </a:cubicBezTo>
                  <a:cubicBezTo>
                    <a:pt x="23953" y="23034"/>
                    <a:pt x="23038" y="22396"/>
                    <a:pt x="23330" y="21593"/>
                  </a:cubicBezTo>
                  <a:cubicBezTo>
                    <a:pt x="23585" y="20894"/>
                    <a:pt x="23840" y="20197"/>
                    <a:pt x="24094" y="19498"/>
                  </a:cubicBezTo>
                  <a:cubicBezTo>
                    <a:pt x="24124" y="19418"/>
                    <a:pt x="24201" y="19279"/>
                    <a:pt x="24286" y="19264"/>
                  </a:cubicBezTo>
                  <a:cubicBezTo>
                    <a:pt x="25235" y="19482"/>
                    <a:pt x="26208" y="19607"/>
                    <a:pt x="27184" y="19634"/>
                  </a:cubicBezTo>
                  <a:cubicBezTo>
                    <a:pt x="27245" y="19636"/>
                    <a:pt x="27307" y="19637"/>
                    <a:pt x="27368" y="19637"/>
                  </a:cubicBezTo>
                  <a:cubicBezTo>
                    <a:pt x="27566" y="19637"/>
                    <a:pt x="27765" y="19624"/>
                    <a:pt x="27954" y="19568"/>
                  </a:cubicBezTo>
                  <a:cubicBezTo>
                    <a:pt x="28658" y="19363"/>
                    <a:pt x="29087" y="18662"/>
                    <a:pt x="28890" y="17965"/>
                  </a:cubicBezTo>
                  <a:cubicBezTo>
                    <a:pt x="28797" y="17637"/>
                    <a:pt x="28588" y="17297"/>
                    <a:pt x="28716" y="16980"/>
                  </a:cubicBezTo>
                  <a:cubicBezTo>
                    <a:pt x="28778" y="16824"/>
                    <a:pt x="28912" y="16709"/>
                    <a:pt x="29014" y="16574"/>
                  </a:cubicBezTo>
                  <a:cubicBezTo>
                    <a:pt x="29114" y="16438"/>
                    <a:pt x="29180" y="16248"/>
                    <a:pt x="29090" y="16106"/>
                  </a:cubicBezTo>
                  <a:cubicBezTo>
                    <a:pt x="29039" y="16026"/>
                    <a:pt x="28945" y="15974"/>
                    <a:pt x="28910" y="15887"/>
                  </a:cubicBezTo>
                  <a:cubicBezTo>
                    <a:pt x="28826" y="15673"/>
                    <a:pt x="29124" y="15512"/>
                    <a:pt x="29210" y="15299"/>
                  </a:cubicBezTo>
                  <a:cubicBezTo>
                    <a:pt x="29358" y="14929"/>
                    <a:pt x="28834" y="14472"/>
                    <a:pt x="28933" y="14086"/>
                  </a:cubicBezTo>
                  <a:cubicBezTo>
                    <a:pt x="29373" y="14072"/>
                    <a:pt x="29808" y="13922"/>
                    <a:pt x="30163" y="13666"/>
                  </a:cubicBezTo>
                  <a:cubicBezTo>
                    <a:pt x="30247" y="13604"/>
                    <a:pt x="30332" y="13531"/>
                    <a:pt x="30359" y="13431"/>
                  </a:cubicBezTo>
                  <a:cubicBezTo>
                    <a:pt x="30397" y="13292"/>
                    <a:pt x="30314" y="13151"/>
                    <a:pt x="30235" y="13030"/>
                  </a:cubicBezTo>
                  <a:cubicBezTo>
                    <a:pt x="29757" y="12301"/>
                    <a:pt x="29278" y="11571"/>
                    <a:pt x="28800" y="10842"/>
                  </a:cubicBezTo>
                  <a:cubicBezTo>
                    <a:pt x="28668" y="10640"/>
                    <a:pt x="28533" y="10434"/>
                    <a:pt x="28464" y="10204"/>
                  </a:cubicBezTo>
                  <a:cubicBezTo>
                    <a:pt x="28394" y="9974"/>
                    <a:pt x="28396" y="9711"/>
                    <a:pt x="28525" y="9508"/>
                  </a:cubicBezTo>
                  <a:cubicBezTo>
                    <a:pt x="28599" y="9392"/>
                    <a:pt x="28710" y="9301"/>
                    <a:pt x="28764" y="9176"/>
                  </a:cubicBezTo>
                  <a:cubicBezTo>
                    <a:pt x="28828" y="9027"/>
                    <a:pt x="28802" y="8858"/>
                    <a:pt x="28776" y="8699"/>
                  </a:cubicBezTo>
                  <a:cubicBezTo>
                    <a:pt x="28576" y="7502"/>
                    <a:pt x="28375" y="6305"/>
                    <a:pt x="28175" y="5109"/>
                  </a:cubicBezTo>
                  <a:cubicBezTo>
                    <a:pt x="28810" y="4903"/>
                    <a:pt x="29199" y="4082"/>
                    <a:pt x="29215" y="3423"/>
                  </a:cubicBezTo>
                  <a:cubicBezTo>
                    <a:pt x="29232" y="2764"/>
                    <a:pt x="28933" y="2131"/>
                    <a:pt x="28542" y="1596"/>
                  </a:cubicBezTo>
                  <a:cubicBezTo>
                    <a:pt x="28151" y="1061"/>
                    <a:pt x="27665" y="600"/>
                    <a:pt x="27238" y="94"/>
                  </a:cubicBezTo>
                  <a:cubicBezTo>
                    <a:pt x="27127" y="468"/>
                    <a:pt x="26727" y="700"/>
                    <a:pt x="26334" y="744"/>
                  </a:cubicBezTo>
                  <a:cubicBezTo>
                    <a:pt x="26271" y="751"/>
                    <a:pt x="26208" y="754"/>
                    <a:pt x="26146" y="754"/>
                  </a:cubicBezTo>
                  <a:cubicBezTo>
                    <a:pt x="25816" y="754"/>
                    <a:pt x="25488" y="667"/>
                    <a:pt x="25167" y="585"/>
                  </a:cubicBezTo>
                  <a:cubicBezTo>
                    <a:pt x="23775" y="236"/>
                    <a:pt x="22335" y="0"/>
                    <a:pt x="20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6"/>
            <p:cNvSpPr/>
            <p:nvPr/>
          </p:nvSpPr>
          <p:spPr>
            <a:xfrm>
              <a:off x="329223" y="2601446"/>
              <a:ext cx="621499" cy="65465"/>
            </a:xfrm>
            <a:custGeom>
              <a:avLst/>
              <a:gdLst/>
              <a:ahLst/>
              <a:cxnLst/>
              <a:rect l="l" t="t" r="r" b="b"/>
              <a:pathLst>
                <a:path w="7367" h="776" fill="none" extrusionOk="0">
                  <a:moveTo>
                    <a:pt x="1" y="0"/>
                  </a:moveTo>
                  <a:cubicBezTo>
                    <a:pt x="737" y="0"/>
                    <a:pt x="737" y="775"/>
                    <a:pt x="1473" y="775"/>
                  </a:cubicBezTo>
                  <a:cubicBezTo>
                    <a:pt x="2210" y="775"/>
                    <a:pt x="2210" y="0"/>
                    <a:pt x="2946" y="0"/>
                  </a:cubicBezTo>
                  <a:cubicBezTo>
                    <a:pt x="3683" y="0"/>
                    <a:pt x="3683" y="775"/>
                    <a:pt x="4420" y="775"/>
                  </a:cubicBezTo>
                  <a:cubicBezTo>
                    <a:pt x="5156" y="775"/>
                    <a:pt x="5156" y="0"/>
                    <a:pt x="5893" y="0"/>
                  </a:cubicBezTo>
                  <a:cubicBezTo>
                    <a:pt x="6629" y="0"/>
                    <a:pt x="6629" y="775"/>
                    <a:pt x="7366" y="775"/>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p:nvPr/>
          </p:nvSpPr>
          <p:spPr>
            <a:xfrm>
              <a:off x="969036" y="4066494"/>
              <a:ext cx="621583" cy="65634"/>
            </a:xfrm>
            <a:custGeom>
              <a:avLst/>
              <a:gdLst/>
              <a:ahLst/>
              <a:cxnLst/>
              <a:rect l="l" t="t" r="r" b="b"/>
              <a:pathLst>
                <a:path w="7368" h="778" fill="none" extrusionOk="0">
                  <a:moveTo>
                    <a:pt x="1" y="1"/>
                  </a:moveTo>
                  <a:cubicBezTo>
                    <a:pt x="738" y="1"/>
                    <a:pt x="738" y="777"/>
                    <a:pt x="1474" y="777"/>
                  </a:cubicBezTo>
                  <a:cubicBezTo>
                    <a:pt x="2211" y="777"/>
                    <a:pt x="2211" y="1"/>
                    <a:pt x="2947" y="1"/>
                  </a:cubicBezTo>
                  <a:cubicBezTo>
                    <a:pt x="3684" y="1"/>
                    <a:pt x="3684" y="777"/>
                    <a:pt x="4420" y="777"/>
                  </a:cubicBezTo>
                  <a:cubicBezTo>
                    <a:pt x="5156" y="777"/>
                    <a:pt x="5156" y="1"/>
                    <a:pt x="5893" y="1"/>
                  </a:cubicBezTo>
                  <a:cubicBezTo>
                    <a:pt x="6630" y="1"/>
                    <a:pt x="6630" y="777"/>
                    <a:pt x="7367"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p:nvPr/>
          </p:nvSpPr>
          <p:spPr>
            <a:xfrm>
              <a:off x="4460844" y="3546733"/>
              <a:ext cx="621499" cy="65634"/>
            </a:xfrm>
            <a:custGeom>
              <a:avLst/>
              <a:gdLst/>
              <a:ahLst/>
              <a:cxnLst/>
              <a:rect l="l" t="t" r="r" b="b"/>
              <a:pathLst>
                <a:path w="7367" h="778" fill="none" extrusionOk="0">
                  <a:moveTo>
                    <a:pt x="1" y="1"/>
                  </a:moveTo>
                  <a:cubicBezTo>
                    <a:pt x="737" y="1"/>
                    <a:pt x="737" y="777"/>
                    <a:pt x="1473" y="777"/>
                  </a:cubicBezTo>
                  <a:cubicBezTo>
                    <a:pt x="2210" y="777"/>
                    <a:pt x="2210" y="1"/>
                    <a:pt x="2946" y="1"/>
                  </a:cubicBezTo>
                  <a:cubicBezTo>
                    <a:pt x="3683" y="1"/>
                    <a:pt x="3683" y="777"/>
                    <a:pt x="4420" y="777"/>
                  </a:cubicBezTo>
                  <a:cubicBezTo>
                    <a:pt x="5156" y="777"/>
                    <a:pt x="5156" y="1"/>
                    <a:pt x="5893"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p:nvPr/>
          </p:nvSpPr>
          <p:spPr>
            <a:xfrm>
              <a:off x="3715745" y="762333"/>
              <a:ext cx="621414" cy="65550"/>
            </a:xfrm>
            <a:custGeom>
              <a:avLst/>
              <a:gdLst/>
              <a:ahLst/>
              <a:cxnLst/>
              <a:rect l="l" t="t" r="r" b="b"/>
              <a:pathLst>
                <a:path w="7366" h="777" fill="none" extrusionOk="0">
                  <a:moveTo>
                    <a:pt x="0" y="1"/>
                  </a:moveTo>
                  <a:cubicBezTo>
                    <a:pt x="736" y="1"/>
                    <a:pt x="736" y="777"/>
                    <a:pt x="1472" y="777"/>
                  </a:cubicBezTo>
                  <a:cubicBezTo>
                    <a:pt x="2209" y="777"/>
                    <a:pt x="2209" y="1"/>
                    <a:pt x="2945" y="1"/>
                  </a:cubicBezTo>
                  <a:cubicBezTo>
                    <a:pt x="3682" y="1"/>
                    <a:pt x="3682" y="777"/>
                    <a:pt x="4419" y="777"/>
                  </a:cubicBezTo>
                  <a:cubicBezTo>
                    <a:pt x="5156" y="777"/>
                    <a:pt x="5156" y="1"/>
                    <a:pt x="5892"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3756492" y="2334437"/>
              <a:ext cx="684096" cy="595937"/>
            </a:xfrm>
            <a:custGeom>
              <a:avLst/>
              <a:gdLst/>
              <a:ahLst/>
              <a:cxnLst/>
              <a:rect l="l" t="t" r="r" b="b"/>
              <a:pathLst>
                <a:path w="8109" h="7064" extrusionOk="0">
                  <a:moveTo>
                    <a:pt x="2279" y="1"/>
                  </a:moveTo>
                  <a:cubicBezTo>
                    <a:pt x="1230" y="1"/>
                    <a:pt x="381" y="818"/>
                    <a:pt x="381" y="1825"/>
                  </a:cubicBezTo>
                  <a:cubicBezTo>
                    <a:pt x="381" y="1825"/>
                    <a:pt x="1" y="4345"/>
                    <a:pt x="4176" y="7064"/>
                  </a:cubicBezTo>
                  <a:cubicBezTo>
                    <a:pt x="8109" y="4503"/>
                    <a:pt x="8000" y="2165"/>
                    <a:pt x="7974" y="1855"/>
                  </a:cubicBezTo>
                  <a:cubicBezTo>
                    <a:pt x="7974" y="1845"/>
                    <a:pt x="7976" y="1835"/>
                    <a:pt x="7976" y="1825"/>
                  </a:cubicBezTo>
                  <a:cubicBezTo>
                    <a:pt x="7976" y="818"/>
                    <a:pt x="7125" y="1"/>
                    <a:pt x="6077" y="1"/>
                  </a:cubicBezTo>
                  <a:cubicBezTo>
                    <a:pt x="5028" y="1"/>
                    <a:pt x="4178" y="818"/>
                    <a:pt x="4178" y="1825"/>
                  </a:cubicBezTo>
                  <a:cubicBezTo>
                    <a:pt x="4178" y="818"/>
                    <a:pt x="3328" y="1"/>
                    <a:pt x="2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3973560" y="2516999"/>
              <a:ext cx="264730" cy="264730"/>
            </a:xfrm>
            <a:custGeom>
              <a:avLst/>
              <a:gdLst/>
              <a:ahLst/>
              <a:cxnLst/>
              <a:rect l="l" t="t" r="r" b="b"/>
              <a:pathLst>
                <a:path w="3138" h="3138" extrusionOk="0">
                  <a:moveTo>
                    <a:pt x="1149" y="1"/>
                  </a:moveTo>
                  <a:lnTo>
                    <a:pt x="1149" y="1149"/>
                  </a:lnTo>
                  <a:lnTo>
                    <a:pt x="1" y="1149"/>
                  </a:lnTo>
                  <a:lnTo>
                    <a:pt x="1" y="1989"/>
                  </a:lnTo>
                  <a:lnTo>
                    <a:pt x="1149" y="1989"/>
                  </a:lnTo>
                  <a:lnTo>
                    <a:pt x="1149" y="3138"/>
                  </a:lnTo>
                  <a:lnTo>
                    <a:pt x="1989" y="3138"/>
                  </a:lnTo>
                  <a:lnTo>
                    <a:pt x="1989" y="1989"/>
                  </a:lnTo>
                  <a:lnTo>
                    <a:pt x="3138" y="1989"/>
                  </a:lnTo>
                  <a:lnTo>
                    <a:pt x="3138" y="1149"/>
                  </a:lnTo>
                  <a:lnTo>
                    <a:pt x="1989" y="1149"/>
                  </a:lnTo>
                  <a:lnTo>
                    <a:pt x="19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1648669" y="1738413"/>
              <a:ext cx="55004" cy="107309"/>
            </a:xfrm>
            <a:custGeom>
              <a:avLst/>
              <a:gdLst/>
              <a:ahLst/>
              <a:cxnLst/>
              <a:rect l="l" t="t" r="r" b="b"/>
              <a:pathLst>
                <a:path w="652" h="1272" extrusionOk="0">
                  <a:moveTo>
                    <a:pt x="321" y="0"/>
                  </a:moveTo>
                  <a:cubicBezTo>
                    <a:pt x="227" y="191"/>
                    <a:pt x="134" y="425"/>
                    <a:pt x="61" y="629"/>
                  </a:cubicBezTo>
                  <a:cubicBezTo>
                    <a:pt x="0" y="816"/>
                    <a:pt x="1" y="1043"/>
                    <a:pt x="138" y="1183"/>
                  </a:cubicBezTo>
                  <a:cubicBezTo>
                    <a:pt x="190" y="1235"/>
                    <a:pt x="261" y="1272"/>
                    <a:pt x="335" y="1272"/>
                  </a:cubicBezTo>
                  <a:cubicBezTo>
                    <a:pt x="336" y="1272"/>
                    <a:pt x="338" y="1272"/>
                    <a:pt x="340" y="1272"/>
                  </a:cubicBezTo>
                  <a:cubicBezTo>
                    <a:pt x="491" y="1267"/>
                    <a:pt x="596" y="1109"/>
                    <a:pt x="617" y="960"/>
                  </a:cubicBezTo>
                  <a:cubicBezTo>
                    <a:pt x="652" y="730"/>
                    <a:pt x="555" y="503"/>
                    <a:pt x="460" y="289"/>
                  </a:cubicBezTo>
                  <a:cubicBezTo>
                    <a:pt x="418" y="194"/>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1201711" y="1739678"/>
              <a:ext cx="55004" cy="107225"/>
            </a:xfrm>
            <a:custGeom>
              <a:avLst/>
              <a:gdLst/>
              <a:ahLst/>
              <a:cxnLst/>
              <a:rect l="l" t="t" r="r" b="b"/>
              <a:pathLst>
                <a:path w="652" h="1271" extrusionOk="0">
                  <a:moveTo>
                    <a:pt x="321" y="0"/>
                  </a:moveTo>
                  <a:cubicBezTo>
                    <a:pt x="227" y="191"/>
                    <a:pt x="134" y="424"/>
                    <a:pt x="61" y="629"/>
                  </a:cubicBezTo>
                  <a:cubicBezTo>
                    <a:pt x="0" y="815"/>
                    <a:pt x="1" y="1042"/>
                    <a:pt x="138" y="1182"/>
                  </a:cubicBezTo>
                  <a:cubicBezTo>
                    <a:pt x="189" y="1234"/>
                    <a:pt x="259" y="1271"/>
                    <a:pt x="331" y="1271"/>
                  </a:cubicBezTo>
                  <a:cubicBezTo>
                    <a:pt x="334" y="1271"/>
                    <a:pt x="336" y="1271"/>
                    <a:pt x="339" y="1271"/>
                  </a:cubicBezTo>
                  <a:cubicBezTo>
                    <a:pt x="491" y="1266"/>
                    <a:pt x="595" y="1109"/>
                    <a:pt x="617" y="959"/>
                  </a:cubicBezTo>
                  <a:cubicBezTo>
                    <a:pt x="651" y="729"/>
                    <a:pt x="554" y="501"/>
                    <a:pt x="460" y="289"/>
                  </a:cubicBezTo>
                  <a:cubicBezTo>
                    <a:pt x="417" y="193"/>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a:off x="1424599"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6"/>
                    <a:pt x="261" y="1272"/>
                    <a:pt x="335" y="1272"/>
                  </a:cubicBezTo>
                  <a:cubicBezTo>
                    <a:pt x="336" y="1272"/>
                    <a:pt x="338" y="1272"/>
                    <a:pt x="340" y="1272"/>
                  </a:cubicBezTo>
                  <a:cubicBezTo>
                    <a:pt x="491" y="1267"/>
                    <a:pt x="596" y="1109"/>
                    <a:pt x="618" y="960"/>
                  </a:cubicBezTo>
                  <a:cubicBezTo>
                    <a:pt x="652" y="730"/>
                    <a:pt x="555"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1546336" y="1909248"/>
              <a:ext cx="55089" cy="107225"/>
            </a:xfrm>
            <a:custGeom>
              <a:avLst/>
              <a:gdLst/>
              <a:ahLst/>
              <a:cxnLst/>
              <a:rect l="l" t="t" r="r" b="b"/>
              <a:pathLst>
                <a:path w="653" h="1271" extrusionOk="0">
                  <a:moveTo>
                    <a:pt x="323" y="0"/>
                  </a:moveTo>
                  <a:cubicBezTo>
                    <a:pt x="228" y="191"/>
                    <a:pt x="135" y="425"/>
                    <a:pt x="62" y="629"/>
                  </a:cubicBezTo>
                  <a:cubicBezTo>
                    <a:pt x="0" y="815"/>
                    <a:pt x="2" y="1043"/>
                    <a:pt x="139" y="1182"/>
                  </a:cubicBezTo>
                  <a:cubicBezTo>
                    <a:pt x="191" y="1234"/>
                    <a:pt x="260" y="1271"/>
                    <a:pt x="333" y="1271"/>
                  </a:cubicBezTo>
                  <a:cubicBezTo>
                    <a:pt x="335" y="1271"/>
                    <a:pt x="338" y="1271"/>
                    <a:pt x="340" y="1271"/>
                  </a:cubicBezTo>
                  <a:cubicBezTo>
                    <a:pt x="492" y="1266"/>
                    <a:pt x="597" y="1109"/>
                    <a:pt x="619" y="960"/>
                  </a:cubicBezTo>
                  <a:cubicBezTo>
                    <a:pt x="653" y="729"/>
                    <a:pt x="556" y="502"/>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1208966" y="2085735"/>
              <a:ext cx="55089" cy="107225"/>
            </a:xfrm>
            <a:custGeom>
              <a:avLst/>
              <a:gdLst/>
              <a:ahLst/>
              <a:cxnLst/>
              <a:rect l="l" t="t" r="r" b="b"/>
              <a:pathLst>
                <a:path w="653" h="1271" extrusionOk="0">
                  <a:moveTo>
                    <a:pt x="323" y="0"/>
                  </a:moveTo>
                  <a:cubicBezTo>
                    <a:pt x="228" y="191"/>
                    <a:pt x="134" y="424"/>
                    <a:pt x="62" y="629"/>
                  </a:cubicBezTo>
                  <a:cubicBezTo>
                    <a:pt x="0" y="815"/>
                    <a:pt x="2" y="1042"/>
                    <a:pt x="139" y="1182"/>
                  </a:cubicBezTo>
                  <a:cubicBezTo>
                    <a:pt x="191" y="1234"/>
                    <a:pt x="260"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1085542" y="1904946"/>
              <a:ext cx="55089" cy="107309"/>
            </a:xfrm>
            <a:custGeom>
              <a:avLst/>
              <a:gdLst/>
              <a:ahLst/>
              <a:cxnLst/>
              <a:rect l="l" t="t" r="r" b="b"/>
              <a:pathLst>
                <a:path w="653" h="1272" extrusionOk="0">
                  <a:moveTo>
                    <a:pt x="323" y="1"/>
                  </a:moveTo>
                  <a:cubicBezTo>
                    <a:pt x="229" y="191"/>
                    <a:pt x="135" y="424"/>
                    <a:pt x="62" y="629"/>
                  </a:cubicBezTo>
                  <a:cubicBezTo>
                    <a:pt x="1" y="815"/>
                    <a:pt x="3" y="1042"/>
                    <a:pt x="140" y="1182"/>
                  </a:cubicBezTo>
                  <a:cubicBezTo>
                    <a:pt x="190" y="1234"/>
                    <a:pt x="261" y="1271"/>
                    <a:pt x="333" y="1271"/>
                  </a:cubicBezTo>
                  <a:cubicBezTo>
                    <a:pt x="336" y="1271"/>
                    <a:pt x="338" y="1271"/>
                    <a:pt x="341" y="1271"/>
                  </a:cubicBezTo>
                  <a:cubicBezTo>
                    <a:pt x="492" y="1267"/>
                    <a:pt x="596" y="1110"/>
                    <a:pt x="619" y="959"/>
                  </a:cubicBezTo>
                  <a:cubicBezTo>
                    <a:pt x="652" y="730"/>
                    <a:pt x="555" y="502"/>
                    <a:pt x="461" y="290"/>
                  </a:cubicBezTo>
                  <a:cubicBezTo>
                    <a:pt x="418" y="194"/>
                    <a:pt x="381" y="84"/>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1320073" y="1909417"/>
              <a:ext cx="55004" cy="107309"/>
            </a:xfrm>
            <a:custGeom>
              <a:avLst/>
              <a:gdLst/>
              <a:ahLst/>
              <a:cxnLst/>
              <a:rect l="l" t="t" r="r" b="b"/>
              <a:pathLst>
                <a:path w="652" h="1272" extrusionOk="0">
                  <a:moveTo>
                    <a:pt x="322" y="0"/>
                  </a:moveTo>
                  <a:cubicBezTo>
                    <a:pt x="227" y="190"/>
                    <a:pt x="134" y="424"/>
                    <a:pt x="61" y="630"/>
                  </a:cubicBezTo>
                  <a:cubicBezTo>
                    <a:pt x="0" y="816"/>
                    <a:pt x="1" y="1043"/>
                    <a:pt x="138" y="1182"/>
                  </a:cubicBezTo>
                  <a:cubicBezTo>
                    <a:pt x="190" y="1235"/>
                    <a:pt x="261" y="1271"/>
                    <a:pt x="335" y="1271"/>
                  </a:cubicBezTo>
                  <a:cubicBezTo>
                    <a:pt x="336" y="1271"/>
                    <a:pt x="338" y="1271"/>
                    <a:pt x="340" y="1271"/>
                  </a:cubicBezTo>
                  <a:cubicBezTo>
                    <a:pt x="491" y="1266"/>
                    <a:pt x="596" y="1109"/>
                    <a:pt x="617" y="960"/>
                  </a:cubicBezTo>
                  <a:cubicBezTo>
                    <a:pt x="651" y="729"/>
                    <a:pt x="555" y="502"/>
                    <a:pt x="460" y="289"/>
                  </a:cubicBezTo>
                  <a:cubicBezTo>
                    <a:pt x="417" y="194"/>
                    <a:pt x="380"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1447883" y="2080758"/>
              <a:ext cx="55004" cy="107309"/>
            </a:xfrm>
            <a:custGeom>
              <a:avLst/>
              <a:gdLst/>
              <a:ahLst/>
              <a:cxnLst/>
              <a:rect l="l" t="t" r="r" b="b"/>
              <a:pathLst>
                <a:path w="652" h="1272" extrusionOk="0">
                  <a:moveTo>
                    <a:pt x="321" y="1"/>
                  </a:moveTo>
                  <a:cubicBezTo>
                    <a:pt x="227" y="191"/>
                    <a:pt x="134" y="424"/>
                    <a:pt x="61" y="629"/>
                  </a:cubicBezTo>
                  <a:cubicBezTo>
                    <a:pt x="0" y="815"/>
                    <a:pt x="1" y="1042"/>
                    <a:pt x="138" y="1182"/>
                  </a:cubicBezTo>
                  <a:cubicBezTo>
                    <a:pt x="189" y="1235"/>
                    <a:pt x="259" y="1271"/>
                    <a:pt x="332" y="1271"/>
                  </a:cubicBezTo>
                  <a:cubicBezTo>
                    <a:pt x="335" y="1271"/>
                    <a:pt x="337" y="1271"/>
                    <a:pt x="340" y="1271"/>
                  </a:cubicBezTo>
                  <a:cubicBezTo>
                    <a:pt x="491" y="1267"/>
                    <a:pt x="595" y="1110"/>
                    <a:pt x="617" y="960"/>
                  </a:cubicBezTo>
                  <a:cubicBezTo>
                    <a:pt x="651" y="730"/>
                    <a:pt x="554" y="502"/>
                    <a:pt x="460" y="290"/>
                  </a:cubicBezTo>
                  <a:cubicBezTo>
                    <a:pt x="417" y="194"/>
                    <a:pt x="380" y="85"/>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1333824" y="2253196"/>
              <a:ext cx="55004" cy="107393"/>
            </a:xfrm>
            <a:custGeom>
              <a:avLst/>
              <a:gdLst/>
              <a:ahLst/>
              <a:cxnLst/>
              <a:rect l="l" t="t" r="r" b="b"/>
              <a:pathLst>
                <a:path w="652" h="1273" extrusionOk="0">
                  <a:moveTo>
                    <a:pt x="323" y="1"/>
                  </a:moveTo>
                  <a:cubicBezTo>
                    <a:pt x="227" y="192"/>
                    <a:pt x="134" y="425"/>
                    <a:pt x="62" y="630"/>
                  </a:cubicBezTo>
                  <a:cubicBezTo>
                    <a:pt x="0" y="816"/>
                    <a:pt x="1" y="1043"/>
                    <a:pt x="139" y="1183"/>
                  </a:cubicBezTo>
                  <a:cubicBezTo>
                    <a:pt x="190" y="1236"/>
                    <a:pt x="262" y="1272"/>
                    <a:pt x="335" y="1272"/>
                  </a:cubicBezTo>
                  <a:cubicBezTo>
                    <a:pt x="337" y="1272"/>
                    <a:pt x="338" y="1272"/>
                    <a:pt x="340" y="1272"/>
                  </a:cubicBezTo>
                  <a:cubicBezTo>
                    <a:pt x="491" y="1267"/>
                    <a:pt x="596" y="1111"/>
                    <a:pt x="618" y="960"/>
                  </a:cubicBezTo>
                  <a:cubicBezTo>
                    <a:pt x="652" y="730"/>
                    <a:pt x="555" y="503"/>
                    <a:pt x="461" y="290"/>
                  </a:cubicBezTo>
                  <a:cubicBezTo>
                    <a:pt x="418" y="195"/>
                    <a:pt x="380" y="85"/>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986162"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5"/>
                    <a:pt x="262" y="1272"/>
                    <a:pt x="335" y="1272"/>
                  </a:cubicBezTo>
                  <a:cubicBezTo>
                    <a:pt x="337" y="1272"/>
                    <a:pt x="338" y="1272"/>
                    <a:pt x="340" y="1272"/>
                  </a:cubicBezTo>
                  <a:cubicBezTo>
                    <a:pt x="491" y="1267"/>
                    <a:pt x="597" y="1109"/>
                    <a:pt x="618" y="960"/>
                  </a:cubicBezTo>
                  <a:cubicBezTo>
                    <a:pt x="652" y="730"/>
                    <a:pt x="556"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1571729" y="2234467"/>
              <a:ext cx="55004" cy="107225"/>
            </a:xfrm>
            <a:custGeom>
              <a:avLst/>
              <a:gdLst/>
              <a:ahLst/>
              <a:cxnLst/>
              <a:rect l="l" t="t" r="r" b="b"/>
              <a:pathLst>
                <a:path w="652" h="1271" extrusionOk="0">
                  <a:moveTo>
                    <a:pt x="323" y="0"/>
                  </a:moveTo>
                  <a:cubicBezTo>
                    <a:pt x="229" y="191"/>
                    <a:pt x="134" y="424"/>
                    <a:pt x="63" y="629"/>
                  </a:cubicBezTo>
                  <a:cubicBezTo>
                    <a:pt x="1" y="815"/>
                    <a:pt x="2" y="1042"/>
                    <a:pt x="139" y="1182"/>
                  </a:cubicBezTo>
                  <a:cubicBezTo>
                    <a:pt x="190" y="1234"/>
                    <a:pt x="260" y="1271"/>
                    <a:pt x="333" y="1271"/>
                  </a:cubicBezTo>
                  <a:cubicBezTo>
                    <a:pt x="335" y="1271"/>
                    <a:pt x="338" y="1271"/>
                    <a:pt x="340" y="1271"/>
                  </a:cubicBezTo>
                  <a:cubicBezTo>
                    <a:pt x="491" y="1266"/>
                    <a:pt x="597" y="1109"/>
                    <a:pt x="619" y="959"/>
                  </a:cubicBezTo>
                  <a:cubicBezTo>
                    <a:pt x="652"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1084530" y="2234467"/>
              <a:ext cx="55089" cy="107225"/>
            </a:xfrm>
            <a:custGeom>
              <a:avLst/>
              <a:gdLst/>
              <a:ahLst/>
              <a:cxnLst/>
              <a:rect l="l" t="t" r="r" b="b"/>
              <a:pathLst>
                <a:path w="653" h="1271" extrusionOk="0">
                  <a:moveTo>
                    <a:pt x="323" y="0"/>
                  </a:moveTo>
                  <a:cubicBezTo>
                    <a:pt x="229" y="191"/>
                    <a:pt x="134" y="424"/>
                    <a:pt x="63" y="629"/>
                  </a:cubicBezTo>
                  <a:cubicBezTo>
                    <a:pt x="1" y="815"/>
                    <a:pt x="2" y="1042"/>
                    <a:pt x="140" y="1182"/>
                  </a:cubicBezTo>
                  <a:cubicBezTo>
                    <a:pt x="191" y="1234"/>
                    <a:pt x="261"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692914" y="1098436"/>
              <a:ext cx="1355790" cy="582861"/>
            </a:xfrm>
            <a:custGeom>
              <a:avLst/>
              <a:gdLst/>
              <a:ahLst/>
              <a:cxnLst/>
              <a:rect l="l" t="t" r="r" b="b"/>
              <a:pathLst>
                <a:path w="16071" h="6909" extrusionOk="0">
                  <a:moveTo>
                    <a:pt x="7366" y="0"/>
                  </a:moveTo>
                  <a:cubicBezTo>
                    <a:pt x="7046" y="0"/>
                    <a:pt x="6732" y="40"/>
                    <a:pt x="6441" y="117"/>
                  </a:cubicBezTo>
                  <a:cubicBezTo>
                    <a:pt x="5173" y="452"/>
                    <a:pt x="4214" y="1632"/>
                    <a:pt x="4139" y="2961"/>
                  </a:cubicBezTo>
                  <a:cubicBezTo>
                    <a:pt x="3774" y="2756"/>
                    <a:pt x="3341" y="2656"/>
                    <a:pt x="2895" y="2656"/>
                  </a:cubicBezTo>
                  <a:cubicBezTo>
                    <a:pt x="2126" y="2656"/>
                    <a:pt x="1322" y="2952"/>
                    <a:pt x="771" y="3513"/>
                  </a:cubicBezTo>
                  <a:cubicBezTo>
                    <a:pt x="235" y="4060"/>
                    <a:pt x="0" y="4992"/>
                    <a:pt x="44" y="5779"/>
                  </a:cubicBezTo>
                  <a:cubicBezTo>
                    <a:pt x="79" y="6417"/>
                    <a:pt x="622" y="6909"/>
                    <a:pt x="1260" y="6909"/>
                  </a:cubicBezTo>
                  <a:lnTo>
                    <a:pt x="14598" y="6909"/>
                  </a:lnTo>
                  <a:cubicBezTo>
                    <a:pt x="15459" y="6909"/>
                    <a:pt x="16070" y="6031"/>
                    <a:pt x="15732" y="5239"/>
                  </a:cubicBezTo>
                  <a:cubicBezTo>
                    <a:pt x="15730" y="5234"/>
                    <a:pt x="15728" y="5229"/>
                    <a:pt x="15725" y="5224"/>
                  </a:cubicBezTo>
                  <a:cubicBezTo>
                    <a:pt x="15510" y="4732"/>
                    <a:pt x="15002" y="4368"/>
                    <a:pt x="14470" y="4368"/>
                  </a:cubicBezTo>
                  <a:cubicBezTo>
                    <a:pt x="14431" y="4368"/>
                    <a:pt x="14392" y="4370"/>
                    <a:pt x="14353" y="4374"/>
                  </a:cubicBezTo>
                  <a:cubicBezTo>
                    <a:pt x="14438" y="3268"/>
                    <a:pt x="14113" y="2279"/>
                    <a:pt x="13323" y="1650"/>
                  </a:cubicBezTo>
                  <a:cubicBezTo>
                    <a:pt x="12862" y="1283"/>
                    <a:pt x="12236" y="1128"/>
                    <a:pt x="11611" y="1128"/>
                  </a:cubicBezTo>
                  <a:cubicBezTo>
                    <a:pt x="11107" y="1128"/>
                    <a:pt x="10604" y="1229"/>
                    <a:pt x="10188" y="1401"/>
                  </a:cubicBezTo>
                  <a:cubicBezTo>
                    <a:pt x="9576" y="442"/>
                    <a:pt x="8436" y="0"/>
                    <a:pt x="7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1307502" y="3029420"/>
              <a:ext cx="555527" cy="563288"/>
            </a:xfrm>
            <a:custGeom>
              <a:avLst/>
              <a:gdLst/>
              <a:ahLst/>
              <a:cxnLst/>
              <a:rect l="l" t="t" r="r" b="b"/>
              <a:pathLst>
                <a:path w="6585" h="6677" extrusionOk="0">
                  <a:moveTo>
                    <a:pt x="3293" y="1644"/>
                  </a:moveTo>
                  <a:cubicBezTo>
                    <a:pt x="4215" y="1644"/>
                    <a:pt x="4964" y="2403"/>
                    <a:pt x="4964" y="3338"/>
                  </a:cubicBezTo>
                  <a:cubicBezTo>
                    <a:pt x="4964" y="4273"/>
                    <a:pt x="4215" y="5032"/>
                    <a:pt x="3293" y="5032"/>
                  </a:cubicBezTo>
                  <a:cubicBezTo>
                    <a:pt x="2370" y="5032"/>
                    <a:pt x="1622" y="4273"/>
                    <a:pt x="1622" y="3338"/>
                  </a:cubicBezTo>
                  <a:cubicBezTo>
                    <a:pt x="1622" y="2403"/>
                    <a:pt x="2370" y="1644"/>
                    <a:pt x="3293" y="1644"/>
                  </a:cubicBezTo>
                  <a:close/>
                  <a:moveTo>
                    <a:pt x="3043" y="1"/>
                  </a:moveTo>
                  <a:lnTo>
                    <a:pt x="2896" y="268"/>
                  </a:lnTo>
                  <a:cubicBezTo>
                    <a:pt x="2620" y="304"/>
                    <a:pt x="2356" y="377"/>
                    <a:pt x="2108" y="483"/>
                  </a:cubicBezTo>
                  <a:lnTo>
                    <a:pt x="1869" y="318"/>
                  </a:lnTo>
                  <a:lnTo>
                    <a:pt x="1430" y="575"/>
                  </a:lnTo>
                  <a:lnTo>
                    <a:pt x="1434" y="880"/>
                  </a:lnTo>
                  <a:cubicBezTo>
                    <a:pt x="1219" y="1049"/>
                    <a:pt x="1025" y="1246"/>
                    <a:pt x="860" y="1466"/>
                  </a:cubicBezTo>
                  <a:lnTo>
                    <a:pt x="571" y="1444"/>
                  </a:lnTo>
                  <a:lnTo>
                    <a:pt x="318" y="1890"/>
                  </a:lnTo>
                  <a:lnTo>
                    <a:pt x="471" y="2151"/>
                  </a:lnTo>
                  <a:cubicBezTo>
                    <a:pt x="368" y="2402"/>
                    <a:pt x="298" y="2670"/>
                    <a:pt x="263" y="2950"/>
                  </a:cubicBezTo>
                  <a:lnTo>
                    <a:pt x="1" y="3078"/>
                  </a:lnTo>
                  <a:lnTo>
                    <a:pt x="2" y="3592"/>
                  </a:lnTo>
                  <a:lnTo>
                    <a:pt x="264" y="3741"/>
                  </a:lnTo>
                  <a:cubicBezTo>
                    <a:pt x="300" y="4021"/>
                    <a:pt x="373" y="4289"/>
                    <a:pt x="477" y="4539"/>
                  </a:cubicBezTo>
                  <a:lnTo>
                    <a:pt x="313" y="4781"/>
                  </a:lnTo>
                  <a:lnTo>
                    <a:pt x="568" y="5227"/>
                  </a:lnTo>
                  <a:lnTo>
                    <a:pt x="869" y="5222"/>
                  </a:lnTo>
                  <a:cubicBezTo>
                    <a:pt x="1035" y="5441"/>
                    <a:pt x="1229" y="5638"/>
                    <a:pt x="1447" y="5806"/>
                  </a:cubicBezTo>
                  <a:lnTo>
                    <a:pt x="1425" y="6098"/>
                  </a:lnTo>
                  <a:lnTo>
                    <a:pt x="1865" y="6355"/>
                  </a:lnTo>
                  <a:lnTo>
                    <a:pt x="2122" y="6199"/>
                  </a:lnTo>
                  <a:cubicBezTo>
                    <a:pt x="2370" y="6304"/>
                    <a:pt x="2634" y="6376"/>
                    <a:pt x="2910" y="6411"/>
                  </a:cubicBezTo>
                  <a:lnTo>
                    <a:pt x="3036" y="6676"/>
                  </a:lnTo>
                  <a:lnTo>
                    <a:pt x="3544" y="6675"/>
                  </a:lnTo>
                  <a:lnTo>
                    <a:pt x="3691" y="6409"/>
                  </a:lnTo>
                  <a:cubicBezTo>
                    <a:pt x="3966" y="6372"/>
                    <a:pt x="4230" y="6300"/>
                    <a:pt x="4478" y="6193"/>
                  </a:cubicBezTo>
                  <a:lnTo>
                    <a:pt x="4716" y="6359"/>
                  </a:lnTo>
                  <a:lnTo>
                    <a:pt x="5156" y="6101"/>
                  </a:lnTo>
                  <a:lnTo>
                    <a:pt x="5151" y="5796"/>
                  </a:lnTo>
                  <a:cubicBezTo>
                    <a:pt x="5368" y="5627"/>
                    <a:pt x="5561" y="5431"/>
                    <a:pt x="5726" y="5210"/>
                  </a:cubicBezTo>
                  <a:lnTo>
                    <a:pt x="6016" y="5233"/>
                  </a:lnTo>
                  <a:lnTo>
                    <a:pt x="6269" y="4787"/>
                  </a:lnTo>
                  <a:lnTo>
                    <a:pt x="6115" y="4526"/>
                  </a:lnTo>
                  <a:cubicBezTo>
                    <a:pt x="6218" y="4274"/>
                    <a:pt x="6289" y="4006"/>
                    <a:pt x="6323" y="3727"/>
                  </a:cubicBezTo>
                  <a:lnTo>
                    <a:pt x="6585" y="3599"/>
                  </a:lnTo>
                  <a:lnTo>
                    <a:pt x="6584" y="3084"/>
                  </a:lnTo>
                  <a:lnTo>
                    <a:pt x="6321" y="2936"/>
                  </a:lnTo>
                  <a:cubicBezTo>
                    <a:pt x="6286" y="2656"/>
                    <a:pt x="6214" y="2388"/>
                    <a:pt x="6109" y="2137"/>
                  </a:cubicBezTo>
                  <a:lnTo>
                    <a:pt x="6272" y="1895"/>
                  </a:lnTo>
                  <a:lnTo>
                    <a:pt x="6018" y="1449"/>
                  </a:lnTo>
                  <a:lnTo>
                    <a:pt x="5717" y="1454"/>
                  </a:lnTo>
                  <a:cubicBezTo>
                    <a:pt x="5551" y="1235"/>
                    <a:pt x="5356" y="1038"/>
                    <a:pt x="5140" y="871"/>
                  </a:cubicBezTo>
                  <a:lnTo>
                    <a:pt x="5162" y="578"/>
                  </a:lnTo>
                  <a:lnTo>
                    <a:pt x="4722" y="321"/>
                  </a:lnTo>
                  <a:lnTo>
                    <a:pt x="4464" y="477"/>
                  </a:lnTo>
                  <a:cubicBezTo>
                    <a:pt x="4216" y="373"/>
                    <a:pt x="3952" y="301"/>
                    <a:pt x="3676" y="266"/>
                  </a:cubicBezTo>
                  <a:lnTo>
                    <a:pt x="3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1745687" y="2599168"/>
              <a:ext cx="429658" cy="435564"/>
            </a:xfrm>
            <a:custGeom>
              <a:avLst/>
              <a:gdLst/>
              <a:ahLst/>
              <a:cxnLst/>
              <a:rect l="l" t="t" r="r" b="b"/>
              <a:pathLst>
                <a:path w="5093" h="5163" extrusionOk="0">
                  <a:moveTo>
                    <a:pt x="2546" y="1271"/>
                  </a:moveTo>
                  <a:cubicBezTo>
                    <a:pt x="3259" y="1271"/>
                    <a:pt x="3838" y="1858"/>
                    <a:pt x="3838" y="2581"/>
                  </a:cubicBezTo>
                  <a:cubicBezTo>
                    <a:pt x="3838" y="3305"/>
                    <a:pt x="3259" y="3891"/>
                    <a:pt x="2546" y="3891"/>
                  </a:cubicBezTo>
                  <a:cubicBezTo>
                    <a:pt x="1833" y="3891"/>
                    <a:pt x="1254" y="3305"/>
                    <a:pt x="1254" y="2581"/>
                  </a:cubicBezTo>
                  <a:cubicBezTo>
                    <a:pt x="1254" y="1858"/>
                    <a:pt x="1833" y="1271"/>
                    <a:pt x="2546" y="1271"/>
                  </a:cubicBezTo>
                  <a:close/>
                  <a:moveTo>
                    <a:pt x="2744" y="0"/>
                  </a:moveTo>
                  <a:lnTo>
                    <a:pt x="2352" y="1"/>
                  </a:lnTo>
                  <a:lnTo>
                    <a:pt x="2239" y="207"/>
                  </a:lnTo>
                  <a:cubicBezTo>
                    <a:pt x="2026" y="235"/>
                    <a:pt x="1821" y="291"/>
                    <a:pt x="1629" y="373"/>
                  </a:cubicBezTo>
                  <a:lnTo>
                    <a:pt x="1445" y="245"/>
                  </a:lnTo>
                  <a:lnTo>
                    <a:pt x="1105" y="444"/>
                  </a:lnTo>
                  <a:lnTo>
                    <a:pt x="1109" y="680"/>
                  </a:lnTo>
                  <a:cubicBezTo>
                    <a:pt x="941" y="810"/>
                    <a:pt x="792" y="963"/>
                    <a:pt x="665" y="1133"/>
                  </a:cubicBezTo>
                  <a:lnTo>
                    <a:pt x="440" y="1116"/>
                  </a:lnTo>
                  <a:lnTo>
                    <a:pt x="245" y="1461"/>
                  </a:lnTo>
                  <a:lnTo>
                    <a:pt x="363" y="1663"/>
                  </a:lnTo>
                  <a:cubicBezTo>
                    <a:pt x="284" y="1857"/>
                    <a:pt x="229" y="2065"/>
                    <a:pt x="203" y="2282"/>
                  </a:cubicBezTo>
                  <a:lnTo>
                    <a:pt x="0" y="2379"/>
                  </a:lnTo>
                  <a:lnTo>
                    <a:pt x="1" y="2778"/>
                  </a:lnTo>
                  <a:lnTo>
                    <a:pt x="204" y="2893"/>
                  </a:lnTo>
                  <a:cubicBezTo>
                    <a:pt x="231" y="3109"/>
                    <a:pt x="287" y="3316"/>
                    <a:pt x="368" y="3510"/>
                  </a:cubicBezTo>
                  <a:lnTo>
                    <a:pt x="242" y="3698"/>
                  </a:lnTo>
                  <a:lnTo>
                    <a:pt x="438" y="4042"/>
                  </a:lnTo>
                  <a:lnTo>
                    <a:pt x="672" y="4038"/>
                  </a:lnTo>
                  <a:cubicBezTo>
                    <a:pt x="800" y="4208"/>
                    <a:pt x="950" y="4360"/>
                    <a:pt x="1118" y="4489"/>
                  </a:cubicBezTo>
                  <a:lnTo>
                    <a:pt x="1101" y="4716"/>
                  </a:lnTo>
                  <a:lnTo>
                    <a:pt x="1442" y="4914"/>
                  </a:lnTo>
                  <a:lnTo>
                    <a:pt x="1640" y="4794"/>
                  </a:lnTo>
                  <a:cubicBezTo>
                    <a:pt x="1832" y="4875"/>
                    <a:pt x="2037" y="4930"/>
                    <a:pt x="2250" y="4957"/>
                  </a:cubicBezTo>
                  <a:lnTo>
                    <a:pt x="2347" y="5162"/>
                  </a:lnTo>
                  <a:lnTo>
                    <a:pt x="2740" y="5162"/>
                  </a:lnTo>
                  <a:lnTo>
                    <a:pt x="2853" y="4956"/>
                  </a:lnTo>
                  <a:cubicBezTo>
                    <a:pt x="3067" y="4928"/>
                    <a:pt x="3271" y="4871"/>
                    <a:pt x="3462" y="4789"/>
                  </a:cubicBezTo>
                  <a:lnTo>
                    <a:pt x="3647" y="4918"/>
                  </a:lnTo>
                  <a:lnTo>
                    <a:pt x="3987" y="4718"/>
                  </a:lnTo>
                  <a:lnTo>
                    <a:pt x="3983" y="4482"/>
                  </a:lnTo>
                  <a:cubicBezTo>
                    <a:pt x="4151" y="4352"/>
                    <a:pt x="4300" y="4200"/>
                    <a:pt x="4428" y="4029"/>
                  </a:cubicBezTo>
                  <a:lnTo>
                    <a:pt x="4651" y="4046"/>
                  </a:lnTo>
                  <a:lnTo>
                    <a:pt x="4848" y="3701"/>
                  </a:lnTo>
                  <a:lnTo>
                    <a:pt x="4729" y="3500"/>
                  </a:lnTo>
                  <a:cubicBezTo>
                    <a:pt x="4808" y="3305"/>
                    <a:pt x="4863" y="3098"/>
                    <a:pt x="4890" y="2881"/>
                  </a:cubicBezTo>
                  <a:lnTo>
                    <a:pt x="5092" y="2783"/>
                  </a:lnTo>
                  <a:lnTo>
                    <a:pt x="5091" y="2385"/>
                  </a:lnTo>
                  <a:lnTo>
                    <a:pt x="4888" y="2269"/>
                  </a:lnTo>
                  <a:cubicBezTo>
                    <a:pt x="4861" y="2054"/>
                    <a:pt x="4805" y="1846"/>
                    <a:pt x="4725" y="1652"/>
                  </a:cubicBezTo>
                  <a:lnTo>
                    <a:pt x="4850" y="1465"/>
                  </a:lnTo>
                  <a:lnTo>
                    <a:pt x="4654" y="1120"/>
                  </a:lnTo>
                  <a:lnTo>
                    <a:pt x="4421" y="1124"/>
                  </a:lnTo>
                  <a:cubicBezTo>
                    <a:pt x="4292" y="954"/>
                    <a:pt x="4142" y="802"/>
                    <a:pt x="3975" y="673"/>
                  </a:cubicBezTo>
                  <a:lnTo>
                    <a:pt x="3991" y="446"/>
                  </a:lnTo>
                  <a:lnTo>
                    <a:pt x="3651" y="248"/>
                  </a:lnTo>
                  <a:lnTo>
                    <a:pt x="3452" y="369"/>
                  </a:lnTo>
                  <a:cubicBezTo>
                    <a:pt x="3260" y="287"/>
                    <a:pt x="3055" y="232"/>
                    <a:pt x="2842" y="205"/>
                  </a:cubicBezTo>
                  <a:lnTo>
                    <a:pt x="27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2585695" y="1517466"/>
              <a:ext cx="475720" cy="570544"/>
            </a:xfrm>
            <a:custGeom>
              <a:avLst/>
              <a:gdLst/>
              <a:ahLst/>
              <a:cxnLst/>
              <a:rect l="l" t="t" r="r" b="b"/>
              <a:pathLst>
                <a:path w="5639" h="6763" fill="none" extrusionOk="0">
                  <a:moveTo>
                    <a:pt x="0" y="5417"/>
                  </a:moveTo>
                  <a:cubicBezTo>
                    <a:pt x="1124" y="6663"/>
                    <a:pt x="3046" y="6762"/>
                    <a:pt x="4292" y="5639"/>
                  </a:cubicBezTo>
                  <a:cubicBezTo>
                    <a:pt x="5539" y="4515"/>
                    <a:pt x="5638" y="2593"/>
                    <a:pt x="4514" y="1347"/>
                  </a:cubicBezTo>
                  <a:cubicBezTo>
                    <a:pt x="3391" y="100"/>
                    <a:pt x="1469" y="1"/>
                    <a:pt x="222" y="1125"/>
                  </a:cubicBez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2583501" y="1969399"/>
              <a:ext cx="65128" cy="67996"/>
            </a:xfrm>
            <a:custGeom>
              <a:avLst/>
              <a:gdLst/>
              <a:ahLst/>
              <a:cxnLst/>
              <a:rect l="l" t="t" r="r" b="b"/>
              <a:pathLst>
                <a:path w="772" h="806" fill="none" extrusionOk="0">
                  <a:moveTo>
                    <a:pt x="105" y="806"/>
                  </a:moveTo>
                  <a:cubicBezTo>
                    <a:pt x="67" y="593"/>
                    <a:pt x="20" y="278"/>
                    <a:pt x="0" y="63"/>
                  </a:cubicBezTo>
                  <a:cubicBezTo>
                    <a:pt x="211" y="35"/>
                    <a:pt x="559" y="1"/>
                    <a:pt x="772" y="6"/>
                  </a:cubicBezTo>
                </a:path>
              </a:pathLst>
            </a:custGeom>
            <a:noFill/>
            <a:ln w="5150" cap="rnd" cmpd="sng">
              <a:solidFill>
                <a:srgbClr val="7E6C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3219096" y="3816695"/>
              <a:ext cx="364699" cy="463403"/>
            </a:xfrm>
            <a:custGeom>
              <a:avLst/>
              <a:gdLst/>
              <a:ahLst/>
              <a:cxnLst/>
              <a:rect l="l" t="t" r="r" b="b"/>
              <a:pathLst>
                <a:path w="4323" h="5493" extrusionOk="0">
                  <a:moveTo>
                    <a:pt x="1319" y="1"/>
                  </a:moveTo>
                  <a:lnTo>
                    <a:pt x="0" y="2523"/>
                  </a:lnTo>
                  <a:lnTo>
                    <a:pt x="2328" y="2523"/>
                  </a:lnTo>
                  <a:lnTo>
                    <a:pt x="1417" y="5492"/>
                  </a:lnTo>
                  <a:lnTo>
                    <a:pt x="4322" y="1762"/>
                  </a:lnTo>
                  <a:lnTo>
                    <a:pt x="2540" y="1762"/>
                  </a:lnTo>
                  <a:lnTo>
                    <a:pt x="3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3788972" y="3149637"/>
              <a:ext cx="369255" cy="369255"/>
            </a:xfrm>
            <a:custGeom>
              <a:avLst/>
              <a:gdLst/>
              <a:ahLst/>
              <a:cxnLst/>
              <a:rect l="l" t="t" r="r" b="b"/>
              <a:pathLst>
                <a:path w="4377" h="4377" extrusionOk="0">
                  <a:moveTo>
                    <a:pt x="2799" y="1"/>
                  </a:moveTo>
                  <a:cubicBezTo>
                    <a:pt x="2565" y="1"/>
                    <a:pt x="2375" y="190"/>
                    <a:pt x="2375" y="425"/>
                  </a:cubicBezTo>
                  <a:cubicBezTo>
                    <a:pt x="2375" y="522"/>
                    <a:pt x="2409" y="611"/>
                    <a:pt x="2464" y="683"/>
                  </a:cubicBezTo>
                  <a:cubicBezTo>
                    <a:pt x="2488" y="724"/>
                    <a:pt x="2602" y="935"/>
                    <a:pt x="2459" y="1091"/>
                  </a:cubicBezTo>
                  <a:lnTo>
                    <a:pt x="1090" y="1091"/>
                  </a:lnTo>
                  <a:lnTo>
                    <a:pt x="1090" y="2391"/>
                  </a:lnTo>
                  <a:cubicBezTo>
                    <a:pt x="1033" y="2444"/>
                    <a:pt x="968" y="2461"/>
                    <a:pt x="906" y="2461"/>
                  </a:cubicBezTo>
                  <a:cubicBezTo>
                    <a:pt x="783" y="2461"/>
                    <a:pt x="674" y="2391"/>
                    <a:pt x="674" y="2391"/>
                  </a:cubicBezTo>
                  <a:cubicBezTo>
                    <a:pt x="604" y="2340"/>
                    <a:pt x="519" y="2309"/>
                    <a:pt x="425" y="2309"/>
                  </a:cubicBezTo>
                  <a:cubicBezTo>
                    <a:pt x="191" y="2309"/>
                    <a:pt x="1" y="2499"/>
                    <a:pt x="1" y="2733"/>
                  </a:cubicBezTo>
                  <a:cubicBezTo>
                    <a:pt x="1" y="2968"/>
                    <a:pt x="191" y="3157"/>
                    <a:pt x="425" y="3157"/>
                  </a:cubicBezTo>
                  <a:cubicBezTo>
                    <a:pt x="523" y="3157"/>
                    <a:pt x="611" y="3123"/>
                    <a:pt x="683" y="3068"/>
                  </a:cubicBezTo>
                  <a:cubicBezTo>
                    <a:pt x="708" y="3053"/>
                    <a:pt x="801" y="3002"/>
                    <a:pt x="905" y="3002"/>
                  </a:cubicBezTo>
                  <a:cubicBezTo>
                    <a:pt x="967" y="3002"/>
                    <a:pt x="1033" y="3020"/>
                    <a:pt x="1090" y="3073"/>
                  </a:cubicBezTo>
                  <a:lnTo>
                    <a:pt x="1090" y="4376"/>
                  </a:lnTo>
                  <a:lnTo>
                    <a:pt x="2393" y="4376"/>
                  </a:lnTo>
                  <a:cubicBezTo>
                    <a:pt x="2536" y="4222"/>
                    <a:pt x="2423" y="4009"/>
                    <a:pt x="2398" y="3968"/>
                  </a:cubicBezTo>
                  <a:cubicBezTo>
                    <a:pt x="2343" y="3897"/>
                    <a:pt x="2309" y="3809"/>
                    <a:pt x="2309" y="3711"/>
                  </a:cubicBezTo>
                  <a:cubicBezTo>
                    <a:pt x="2309" y="3477"/>
                    <a:pt x="2499" y="3286"/>
                    <a:pt x="2734" y="3286"/>
                  </a:cubicBezTo>
                  <a:cubicBezTo>
                    <a:pt x="2968" y="3286"/>
                    <a:pt x="3158" y="3477"/>
                    <a:pt x="3158" y="3711"/>
                  </a:cubicBezTo>
                  <a:cubicBezTo>
                    <a:pt x="3158" y="3804"/>
                    <a:pt x="3127" y="3890"/>
                    <a:pt x="3076" y="3960"/>
                  </a:cubicBezTo>
                  <a:cubicBezTo>
                    <a:pt x="3076" y="3960"/>
                    <a:pt x="2917" y="4204"/>
                    <a:pt x="3076" y="4376"/>
                  </a:cubicBezTo>
                  <a:lnTo>
                    <a:pt x="4376" y="4376"/>
                  </a:lnTo>
                  <a:lnTo>
                    <a:pt x="4376" y="3073"/>
                  </a:lnTo>
                  <a:cubicBezTo>
                    <a:pt x="4319" y="3020"/>
                    <a:pt x="4253" y="3002"/>
                    <a:pt x="4192" y="3002"/>
                  </a:cubicBezTo>
                  <a:cubicBezTo>
                    <a:pt x="4088" y="3002"/>
                    <a:pt x="3995" y="3053"/>
                    <a:pt x="3969" y="3068"/>
                  </a:cubicBezTo>
                  <a:cubicBezTo>
                    <a:pt x="3898" y="3123"/>
                    <a:pt x="3809" y="3157"/>
                    <a:pt x="3712" y="3157"/>
                  </a:cubicBezTo>
                  <a:cubicBezTo>
                    <a:pt x="3477" y="3157"/>
                    <a:pt x="3287" y="2968"/>
                    <a:pt x="3287" y="2733"/>
                  </a:cubicBezTo>
                  <a:cubicBezTo>
                    <a:pt x="3287" y="2499"/>
                    <a:pt x="3477" y="2309"/>
                    <a:pt x="3712" y="2309"/>
                  </a:cubicBezTo>
                  <a:cubicBezTo>
                    <a:pt x="3804" y="2309"/>
                    <a:pt x="3890" y="2340"/>
                    <a:pt x="3960" y="2391"/>
                  </a:cubicBezTo>
                  <a:cubicBezTo>
                    <a:pt x="3960" y="2391"/>
                    <a:pt x="4069" y="2461"/>
                    <a:pt x="4192" y="2461"/>
                  </a:cubicBezTo>
                  <a:cubicBezTo>
                    <a:pt x="4253" y="2461"/>
                    <a:pt x="4319" y="2444"/>
                    <a:pt x="4376" y="2391"/>
                  </a:cubicBezTo>
                  <a:lnTo>
                    <a:pt x="4376" y="1091"/>
                  </a:lnTo>
                  <a:lnTo>
                    <a:pt x="3142" y="1091"/>
                  </a:lnTo>
                  <a:cubicBezTo>
                    <a:pt x="2983" y="919"/>
                    <a:pt x="3142" y="674"/>
                    <a:pt x="3142" y="674"/>
                  </a:cubicBezTo>
                  <a:lnTo>
                    <a:pt x="3141" y="674"/>
                  </a:lnTo>
                  <a:cubicBezTo>
                    <a:pt x="3193" y="604"/>
                    <a:pt x="3224" y="519"/>
                    <a:pt x="3224" y="425"/>
                  </a:cubicBezTo>
                  <a:cubicBezTo>
                    <a:pt x="3224" y="190"/>
                    <a:pt x="3034" y="1"/>
                    <a:pt x="2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2867216" y="832945"/>
              <a:ext cx="277300" cy="369255"/>
            </a:xfrm>
            <a:custGeom>
              <a:avLst/>
              <a:gdLst/>
              <a:ahLst/>
              <a:cxnLst/>
              <a:rect l="l" t="t" r="r" b="b"/>
              <a:pathLst>
                <a:path w="3287" h="4377" extrusionOk="0">
                  <a:moveTo>
                    <a:pt x="1709" y="1"/>
                  </a:moveTo>
                  <a:cubicBezTo>
                    <a:pt x="1475" y="1"/>
                    <a:pt x="1285" y="190"/>
                    <a:pt x="1285" y="425"/>
                  </a:cubicBezTo>
                  <a:cubicBezTo>
                    <a:pt x="1285" y="522"/>
                    <a:pt x="1319" y="611"/>
                    <a:pt x="1374" y="683"/>
                  </a:cubicBezTo>
                  <a:cubicBezTo>
                    <a:pt x="1398" y="724"/>
                    <a:pt x="1513" y="935"/>
                    <a:pt x="1369" y="1091"/>
                  </a:cubicBezTo>
                  <a:lnTo>
                    <a:pt x="0" y="1091"/>
                  </a:lnTo>
                  <a:lnTo>
                    <a:pt x="0" y="2393"/>
                  </a:lnTo>
                  <a:cubicBezTo>
                    <a:pt x="58" y="2446"/>
                    <a:pt x="123" y="2464"/>
                    <a:pt x="185" y="2464"/>
                  </a:cubicBezTo>
                  <a:cubicBezTo>
                    <a:pt x="289" y="2464"/>
                    <a:pt x="382" y="2413"/>
                    <a:pt x="408" y="2399"/>
                  </a:cubicBezTo>
                  <a:cubicBezTo>
                    <a:pt x="480" y="2344"/>
                    <a:pt x="568" y="2309"/>
                    <a:pt x="666" y="2309"/>
                  </a:cubicBezTo>
                  <a:cubicBezTo>
                    <a:pt x="900" y="2309"/>
                    <a:pt x="1090" y="2499"/>
                    <a:pt x="1090" y="2734"/>
                  </a:cubicBezTo>
                  <a:cubicBezTo>
                    <a:pt x="1090" y="2968"/>
                    <a:pt x="900" y="3158"/>
                    <a:pt x="666" y="3158"/>
                  </a:cubicBezTo>
                  <a:cubicBezTo>
                    <a:pt x="572" y="3158"/>
                    <a:pt x="487" y="3127"/>
                    <a:pt x="417" y="3076"/>
                  </a:cubicBezTo>
                  <a:cubicBezTo>
                    <a:pt x="417" y="3076"/>
                    <a:pt x="308" y="3005"/>
                    <a:pt x="185" y="3005"/>
                  </a:cubicBezTo>
                  <a:cubicBezTo>
                    <a:pt x="123" y="3005"/>
                    <a:pt x="58" y="3023"/>
                    <a:pt x="0" y="3076"/>
                  </a:cubicBezTo>
                  <a:lnTo>
                    <a:pt x="0" y="4376"/>
                  </a:lnTo>
                  <a:lnTo>
                    <a:pt x="1303" y="4376"/>
                  </a:lnTo>
                  <a:cubicBezTo>
                    <a:pt x="1446" y="4222"/>
                    <a:pt x="1333" y="4009"/>
                    <a:pt x="1308" y="3968"/>
                  </a:cubicBezTo>
                  <a:cubicBezTo>
                    <a:pt x="1253" y="3897"/>
                    <a:pt x="1219" y="3809"/>
                    <a:pt x="1219" y="3711"/>
                  </a:cubicBezTo>
                  <a:cubicBezTo>
                    <a:pt x="1219" y="3477"/>
                    <a:pt x="1409" y="3286"/>
                    <a:pt x="1644" y="3286"/>
                  </a:cubicBezTo>
                  <a:cubicBezTo>
                    <a:pt x="1878" y="3286"/>
                    <a:pt x="2068" y="3477"/>
                    <a:pt x="2068" y="3711"/>
                  </a:cubicBezTo>
                  <a:cubicBezTo>
                    <a:pt x="2068" y="3804"/>
                    <a:pt x="2037" y="3890"/>
                    <a:pt x="1986" y="3961"/>
                  </a:cubicBezTo>
                  <a:cubicBezTo>
                    <a:pt x="1986" y="3961"/>
                    <a:pt x="1827" y="4204"/>
                    <a:pt x="1986" y="4376"/>
                  </a:cubicBezTo>
                  <a:lnTo>
                    <a:pt x="3287" y="4376"/>
                  </a:lnTo>
                  <a:lnTo>
                    <a:pt x="3287" y="3073"/>
                  </a:lnTo>
                  <a:cubicBezTo>
                    <a:pt x="3229" y="3020"/>
                    <a:pt x="3164" y="3003"/>
                    <a:pt x="3102" y="3003"/>
                  </a:cubicBezTo>
                  <a:cubicBezTo>
                    <a:pt x="2998" y="3003"/>
                    <a:pt x="2905" y="3053"/>
                    <a:pt x="2879" y="3068"/>
                  </a:cubicBezTo>
                  <a:cubicBezTo>
                    <a:pt x="2808" y="3123"/>
                    <a:pt x="2718" y="3158"/>
                    <a:pt x="2622" y="3158"/>
                  </a:cubicBezTo>
                  <a:cubicBezTo>
                    <a:pt x="2387" y="3158"/>
                    <a:pt x="2197" y="2968"/>
                    <a:pt x="2197" y="2734"/>
                  </a:cubicBezTo>
                  <a:cubicBezTo>
                    <a:pt x="2197" y="2499"/>
                    <a:pt x="2387" y="2309"/>
                    <a:pt x="2622" y="2309"/>
                  </a:cubicBezTo>
                  <a:cubicBezTo>
                    <a:pt x="2715" y="2309"/>
                    <a:pt x="2801" y="2340"/>
                    <a:pt x="2870" y="2392"/>
                  </a:cubicBezTo>
                  <a:lnTo>
                    <a:pt x="2870" y="2391"/>
                  </a:lnTo>
                  <a:cubicBezTo>
                    <a:pt x="2870" y="2391"/>
                    <a:pt x="2979" y="2461"/>
                    <a:pt x="3102" y="2461"/>
                  </a:cubicBezTo>
                  <a:cubicBezTo>
                    <a:pt x="3164" y="2461"/>
                    <a:pt x="3230" y="2444"/>
                    <a:pt x="3287" y="2391"/>
                  </a:cubicBezTo>
                  <a:lnTo>
                    <a:pt x="3287" y="1091"/>
                  </a:lnTo>
                  <a:lnTo>
                    <a:pt x="2052" y="1091"/>
                  </a:lnTo>
                  <a:cubicBezTo>
                    <a:pt x="1892" y="919"/>
                    <a:pt x="2052" y="674"/>
                    <a:pt x="2052" y="674"/>
                  </a:cubicBezTo>
                  <a:lnTo>
                    <a:pt x="2051" y="674"/>
                  </a:lnTo>
                  <a:cubicBezTo>
                    <a:pt x="2103" y="604"/>
                    <a:pt x="2133" y="519"/>
                    <a:pt x="2133" y="425"/>
                  </a:cubicBezTo>
                  <a:cubicBezTo>
                    <a:pt x="2133" y="190"/>
                    <a:pt x="1944" y="1"/>
                    <a:pt x="1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3574773" y="1202793"/>
              <a:ext cx="366133" cy="366049"/>
            </a:xfrm>
            <a:custGeom>
              <a:avLst/>
              <a:gdLst/>
              <a:ahLst/>
              <a:cxnLst/>
              <a:rect l="l" t="t" r="r" b="b"/>
              <a:pathLst>
                <a:path w="4340" h="4339" extrusionOk="0">
                  <a:moveTo>
                    <a:pt x="1589" y="0"/>
                  </a:moveTo>
                  <a:lnTo>
                    <a:pt x="1589" y="1588"/>
                  </a:lnTo>
                  <a:lnTo>
                    <a:pt x="1" y="1588"/>
                  </a:lnTo>
                  <a:lnTo>
                    <a:pt x="1" y="2750"/>
                  </a:lnTo>
                  <a:lnTo>
                    <a:pt x="1589" y="2750"/>
                  </a:lnTo>
                  <a:lnTo>
                    <a:pt x="1589" y="4339"/>
                  </a:lnTo>
                  <a:lnTo>
                    <a:pt x="2751" y="4339"/>
                  </a:lnTo>
                  <a:lnTo>
                    <a:pt x="2751" y="2750"/>
                  </a:lnTo>
                  <a:lnTo>
                    <a:pt x="4339" y="2750"/>
                  </a:lnTo>
                  <a:lnTo>
                    <a:pt x="4339" y="1588"/>
                  </a:lnTo>
                  <a:lnTo>
                    <a:pt x="2751" y="1588"/>
                  </a:lnTo>
                  <a:lnTo>
                    <a:pt x="2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3995157" y="1029764"/>
              <a:ext cx="208291" cy="208375"/>
            </a:xfrm>
            <a:custGeom>
              <a:avLst/>
              <a:gdLst/>
              <a:ahLst/>
              <a:cxnLst/>
              <a:rect l="l" t="t" r="r" b="b"/>
              <a:pathLst>
                <a:path w="2469" h="2470" extrusionOk="0">
                  <a:moveTo>
                    <a:pt x="904" y="1"/>
                  </a:moveTo>
                  <a:lnTo>
                    <a:pt x="904" y="905"/>
                  </a:lnTo>
                  <a:lnTo>
                    <a:pt x="1" y="905"/>
                  </a:lnTo>
                  <a:lnTo>
                    <a:pt x="1" y="1566"/>
                  </a:lnTo>
                  <a:lnTo>
                    <a:pt x="904" y="1566"/>
                  </a:lnTo>
                  <a:lnTo>
                    <a:pt x="904" y="2469"/>
                  </a:lnTo>
                  <a:lnTo>
                    <a:pt x="1565" y="2469"/>
                  </a:lnTo>
                  <a:lnTo>
                    <a:pt x="1565" y="1566"/>
                  </a:lnTo>
                  <a:lnTo>
                    <a:pt x="2468" y="1566"/>
                  </a:lnTo>
                  <a:lnTo>
                    <a:pt x="2468" y="905"/>
                  </a:lnTo>
                  <a:lnTo>
                    <a:pt x="1565" y="905"/>
                  </a:lnTo>
                  <a:lnTo>
                    <a:pt x="1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4049571" y="1824885"/>
              <a:ext cx="99379" cy="99379"/>
            </a:xfrm>
            <a:custGeom>
              <a:avLst/>
              <a:gdLst/>
              <a:ahLst/>
              <a:cxnLst/>
              <a:rect l="l" t="t" r="r" b="b"/>
              <a:pathLst>
                <a:path w="1178" h="1178" fill="none" extrusionOk="0">
                  <a:moveTo>
                    <a:pt x="1178" y="589"/>
                  </a:moveTo>
                  <a:cubicBezTo>
                    <a:pt x="1178" y="264"/>
                    <a:pt x="914" y="1"/>
                    <a:pt x="589" y="1"/>
                  </a:cubicBezTo>
                  <a:cubicBezTo>
                    <a:pt x="265" y="1"/>
                    <a:pt x="1" y="264"/>
                    <a:pt x="1" y="589"/>
                  </a:cubicBezTo>
                  <a:cubicBezTo>
                    <a:pt x="1" y="914"/>
                    <a:pt x="265" y="1178"/>
                    <a:pt x="589" y="1178"/>
                  </a:cubicBezTo>
                  <a:cubicBezTo>
                    <a:pt x="914" y="1178"/>
                    <a:pt x="1178" y="914"/>
                    <a:pt x="1178"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1016870" y="325863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1829038" y="125889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293621" y="3710482"/>
              <a:ext cx="99295" cy="99295"/>
            </a:xfrm>
            <a:custGeom>
              <a:avLst/>
              <a:gdLst/>
              <a:ahLst/>
              <a:cxnLst/>
              <a:rect l="l" t="t" r="r" b="b"/>
              <a:pathLst>
                <a:path w="1177" h="1177" fill="none" extrusionOk="0">
                  <a:moveTo>
                    <a:pt x="1177" y="588"/>
                  </a:moveTo>
                  <a:cubicBezTo>
                    <a:pt x="1177" y="263"/>
                    <a:pt x="914" y="0"/>
                    <a:pt x="589" y="0"/>
                  </a:cubicBezTo>
                  <a:cubicBezTo>
                    <a:pt x="264" y="0"/>
                    <a:pt x="1" y="263"/>
                    <a:pt x="1" y="588"/>
                  </a:cubicBezTo>
                  <a:cubicBezTo>
                    <a:pt x="1" y="913"/>
                    <a:pt x="264" y="1176"/>
                    <a:pt x="589" y="1176"/>
                  </a:cubicBezTo>
                  <a:cubicBezTo>
                    <a:pt x="914" y="1176"/>
                    <a:pt x="1177" y="913"/>
                    <a:pt x="1177" y="588"/>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1246001" y="4366488"/>
              <a:ext cx="99295" cy="99379"/>
            </a:xfrm>
            <a:custGeom>
              <a:avLst/>
              <a:gdLst/>
              <a:ahLst/>
              <a:cxnLst/>
              <a:rect l="l" t="t" r="r" b="b"/>
              <a:pathLst>
                <a:path w="1177" h="1178" fill="none" extrusionOk="0">
                  <a:moveTo>
                    <a:pt x="1177" y="589"/>
                  </a:moveTo>
                  <a:cubicBezTo>
                    <a:pt x="1177" y="264"/>
                    <a:pt x="914" y="0"/>
                    <a:pt x="589" y="0"/>
                  </a:cubicBezTo>
                  <a:cubicBezTo>
                    <a:pt x="263" y="0"/>
                    <a:pt x="1" y="264"/>
                    <a:pt x="1" y="589"/>
                  </a:cubicBezTo>
                  <a:cubicBezTo>
                    <a:pt x="1" y="914"/>
                    <a:pt x="263"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4216274" y="4289380"/>
              <a:ext cx="43868" cy="43615"/>
            </a:xfrm>
            <a:custGeom>
              <a:avLst/>
              <a:gdLst/>
              <a:ahLst/>
              <a:cxnLst/>
              <a:rect l="l" t="t" r="r" b="b"/>
              <a:pathLst>
                <a:path w="520" h="517" extrusionOk="0">
                  <a:moveTo>
                    <a:pt x="260" y="0"/>
                  </a:moveTo>
                  <a:cubicBezTo>
                    <a:pt x="195" y="0"/>
                    <a:pt x="125" y="29"/>
                    <a:pt x="79" y="75"/>
                  </a:cubicBezTo>
                  <a:cubicBezTo>
                    <a:pt x="53" y="99"/>
                    <a:pt x="35" y="127"/>
                    <a:pt x="24" y="158"/>
                  </a:cubicBezTo>
                  <a:cubicBezTo>
                    <a:pt x="9" y="190"/>
                    <a:pt x="1" y="223"/>
                    <a:pt x="3" y="258"/>
                  </a:cubicBezTo>
                  <a:cubicBezTo>
                    <a:pt x="5" y="325"/>
                    <a:pt x="28" y="394"/>
                    <a:pt x="79" y="440"/>
                  </a:cubicBezTo>
                  <a:cubicBezTo>
                    <a:pt x="128" y="486"/>
                    <a:pt x="190" y="516"/>
                    <a:pt x="260" y="516"/>
                  </a:cubicBezTo>
                  <a:cubicBezTo>
                    <a:pt x="326" y="516"/>
                    <a:pt x="396" y="487"/>
                    <a:pt x="443" y="440"/>
                  </a:cubicBezTo>
                  <a:cubicBezTo>
                    <a:pt x="468" y="417"/>
                    <a:pt x="486" y="389"/>
                    <a:pt x="496" y="357"/>
                  </a:cubicBezTo>
                  <a:cubicBezTo>
                    <a:pt x="512" y="327"/>
                    <a:pt x="519" y="293"/>
                    <a:pt x="519" y="258"/>
                  </a:cubicBezTo>
                  <a:cubicBezTo>
                    <a:pt x="515" y="191"/>
                    <a:pt x="493" y="122"/>
                    <a:pt x="443" y="75"/>
                  </a:cubicBezTo>
                  <a:cubicBezTo>
                    <a:pt x="393" y="29"/>
                    <a:pt x="330" y="0"/>
                    <a:pt x="260"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676126" y="1968893"/>
              <a:ext cx="43784" cy="43615"/>
            </a:xfrm>
            <a:custGeom>
              <a:avLst/>
              <a:gdLst/>
              <a:ahLst/>
              <a:cxnLst/>
              <a:rect l="l" t="t" r="r" b="b"/>
              <a:pathLst>
                <a:path w="519" h="517" extrusionOk="0">
                  <a:moveTo>
                    <a:pt x="260" y="1"/>
                  </a:moveTo>
                  <a:cubicBezTo>
                    <a:pt x="194" y="1"/>
                    <a:pt x="124" y="29"/>
                    <a:pt x="77" y="76"/>
                  </a:cubicBezTo>
                  <a:cubicBezTo>
                    <a:pt x="53" y="100"/>
                    <a:pt x="34" y="127"/>
                    <a:pt x="24" y="159"/>
                  </a:cubicBezTo>
                  <a:cubicBezTo>
                    <a:pt x="8" y="190"/>
                    <a:pt x="0" y="223"/>
                    <a:pt x="2" y="259"/>
                  </a:cubicBezTo>
                  <a:cubicBezTo>
                    <a:pt x="5" y="325"/>
                    <a:pt x="26" y="394"/>
                    <a:pt x="77" y="441"/>
                  </a:cubicBezTo>
                  <a:cubicBezTo>
                    <a:pt x="128" y="488"/>
                    <a:pt x="190" y="517"/>
                    <a:pt x="260" y="517"/>
                  </a:cubicBezTo>
                  <a:cubicBezTo>
                    <a:pt x="326" y="517"/>
                    <a:pt x="396" y="488"/>
                    <a:pt x="442" y="441"/>
                  </a:cubicBezTo>
                  <a:cubicBezTo>
                    <a:pt x="467" y="418"/>
                    <a:pt x="485" y="390"/>
                    <a:pt x="495" y="358"/>
                  </a:cubicBezTo>
                  <a:cubicBezTo>
                    <a:pt x="512" y="327"/>
                    <a:pt x="519" y="294"/>
                    <a:pt x="518" y="259"/>
                  </a:cubicBezTo>
                  <a:cubicBezTo>
                    <a:pt x="514" y="192"/>
                    <a:pt x="493" y="123"/>
                    <a:pt x="442" y="76"/>
                  </a:cubicBezTo>
                  <a:cubicBezTo>
                    <a:pt x="391" y="30"/>
                    <a:pt x="329" y="1"/>
                    <a:pt x="260"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575227" y="2041782"/>
              <a:ext cx="29443" cy="29105"/>
            </a:xfrm>
            <a:custGeom>
              <a:avLst/>
              <a:gdLst/>
              <a:ahLst/>
              <a:cxnLst/>
              <a:rect l="l" t="t" r="r" b="b"/>
              <a:pathLst>
                <a:path w="349" h="345" extrusionOk="0">
                  <a:moveTo>
                    <a:pt x="175" y="1"/>
                  </a:moveTo>
                  <a:cubicBezTo>
                    <a:pt x="130" y="1"/>
                    <a:pt x="84" y="20"/>
                    <a:pt x="52" y="51"/>
                  </a:cubicBezTo>
                  <a:cubicBezTo>
                    <a:pt x="23" y="80"/>
                    <a:pt x="0" y="129"/>
                    <a:pt x="3" y="173"/>
                  </a:cubicBezTo>
                  <a:cubicBezTo>
                    <a:pt x="6" y="265"/>
                    <a:pt x="78" y="345"/>
                    <a:pt x="175" y="345"/>
                  </a:cubicBezTo>
                  <a:cubicBezTo>
                    <a:pt x="218" y="345"/>
                    <a:pt x="265" y="326"/>
                    <a:pt x="296" y="294"/>
                  </a:cubicBezTo>
                  <a:cubicBezTo>
                    <a:pt x="326" y="265"/>
                    <a:pt x="348" y="216"/>
                    <a:pt x="347" y="173"/>
                  </a:cubicBezTo>
                  <a:cubicBezTo>
                    <a:pt x="342" y="79"/>
                    <a:pt x="271" y="1"/>
                    <a:pt x="175" y="1"/>
                  </a:cubicBezTo>
                  <a:close/>
                </a:path>
              </a:pathLst>
            </a:custGeom>
            <a:solidFill>
              <a:srgbClr val="4F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3603035" y="1049505"/>
              <a:ext cx="29358" cy="29105"/>
            </a:xfrm>
            <a:custGeom>
              <a:avLst/>
              <a:gdLst/>
              <a:ahLst/>
              <a:cxnLst/>
              <a:rect l="l" t="t" r="r" b="b"/>
              <a:pathLst>
                <a:path w="348" h="345" extrusionOk="0">
                  <a:moveTo>
                    <a:pt x="174" y="0"/>
                  </a:moveTo>
                  <a:cubicBezTo>
                    <a:pt x="129" y="0"/>
                    <a:pt x="83" y="19"/>
                    <a:pt x="53" y="51"/>
                  </a:cubicBezTo>
                  <a:cubicBezTo>
                    <a:pt x="22" y="80"/>
                    <a:pt x="0" y="129"/>
                    <a:pt x="2" y="172"/>
                  </a:cubicBezTo>
                  <a:cubicBezTo>
                    <a:pt x="6" y="265"/>
                    <a:pt x="78" y="344"/>
                    <a:pt x="174" y="344"/>
                  </a:cubicBezTo>
                  <a:cubicBezTo>
                    <a:pt x="218" y="344"/>
                    <a:pt x="264" y="325"/>
                    <a:pt x="295" y="293"/>
                  </a:cubicBezTo>
                  <a:cubicBezTo>
                    <a:pt x="325" y="264"/>
                    <a:pt x="348" y="215"/>
                    <a:pt x="346" y="172"/>
                  </a:cubicBezTo>
                  <a:cubicBezTo>
                    <a:pt x="342" y="79"/>
                    <a:pt x="270" y="0"/>
                    <a:pt x="174"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2553637" y="874199"/>
              <a:ext cx="43869" cy="43615"/>
            </a:xfrm>
            <a:custGeom>
              <a:avLst/>
              <a:gdLst/>
              <a:ahLst/>
              <a:cxnLst/>
              <a:rect l="l" t="t" r="r" b="b"/>
              <a:pathLst>
                <a:path w="520" h="517" extrusionOk="0">
                  <a:moveTo>
                    <a:pt x="260" y="1"/>
                  </a:moveTo>
                  <a:cubicBezTo>
                    <a:pt x="193" y="1"/>
                    <a:pt x="124" y="30"/>
                    <a:pt x="77" y="77"/>
                  </a:cubicBezTo>
                  <a:cubicBezTo>
                    <a:pt x="52" y="100"/>
                    <a:pt x="35" y="127"/>
                    <a:pt x="24" y="160"/>
                  </a:cubicBezTo>
                  <a:cubicBezTo>
                    <a:pt x="8" y="190"/>
                    <a:pt x="0" y="223"/>
                    <a:pt x="2" y="259"/>
                  </a:cubicBezTo>
                  <a:cubicBezTo>
                    <a:pt x="5" y="326"/>
                    <a:pt x="27" y="395"/>
                    <a:pt x="77" y="442"/>
                  </a:cubicBezTo>
                  <a:cubicBezTo>
                    <a:pt x="128" y="488"/>
                    <a:pt x="190" y="517"/>
                    <a:pt x="260" y="517"/>
                  </a:cubicBezTo>
                  <a:cubicBezTo>
                    <a:pt x="326" y="517"/>
                    <a:pt x="395" y="488"/>
                    <a:pt x="442" y="442"/>
                  </a:cubicBezTo>
                  <a:cubicBezTo>
                    <a:pt x="468" y="418"/>
                    <a:pt x="485" y="390"/>
                    <a:pt x="496" y="358"/>
                  </a:cubicBezTo>
                  <a:cubicBezTo>
                    <a:pt x="512" y="327"/>
                    <a:pt x="519" y="294"/>
                    <a:pt x="518" y="259"/>
                  </a:cubicBezTo>
                  <a:cubicBezTo>
                    <a:pt x="515" y="192"/>
                    <a:pt x="493" y="123"/>
                    <a:pt x="442" y="77"/>
                  </a:cubicBezTo>
                  <a:cubicBezTo>
                    <a:pt x="392" y="31"/>
                    <a:pt x="330" y="1"/>
                    <a:pt x="260"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2662212" y="780556"/>
              <a:ext cx="29443" cy="29105"/>
            </a:xfrm>
            <a:custGeom>
              <a:avLst/>
              <a:gdLst/>
              <a:ahLst/>
              <a:cxnLst/>
              <a:rect l="l" t="t" r="r" b="b"/>
              <a:pathLst>
                <a:path w="349" h="345" extrusionOk="0">
                  <a:moveTo>
                    <a:pt x="175" y="0"/>
                  </a:moveTo>
                  <a:cubicBezTo>
                    <a:pt x="131" y="0"/>
                    <a:pt x="84" y="19"/>
                    <a:pt x="53" y="51"/>
                  </a:cubicBezTo>
                  <a:cubicBezTo>
                    <a:pt x="23" y="81"/>
                    <a:pt x="0" y="129"/>
                    <a:pt x="3" y="172"/>
                  </a:cubicBezTo>
                  <a:cubicBezTo>
                    <a:pt x="7" y="266"/>
                    <a:pt x="78" y="344"/>
                    <a:pt x="175" y="344"/>
                  </a:cubicBezTo>
                  <a:cubicBezTo>
                    <a:pt x="219" y="344"/>
                    <a:pt x="265" y="325"/>
                    <a:pt x="296" y="294"/>
                  </a:cubicBezTo>
                  <a:cubicBezTo>
                    <a:pt x="326" y="264"/>
                    <a:pt x="349" y="215"/>
                    <a:pt x="346" y="172"/>
                  </a:cubicBezTo>
                  <a:cubicBezTo>
                    <a:pt x="343" y="80"/>
                    <a:pt x="271" y="0"/>
                    <a:pt x="175" y="0"/>
                  </a:cubicBezTo>
                  <a:close/>
                </a:path>
              </a:pathLst>
            </a:custGeom>
            <a:solidFill>
              <a:srgbClr val="A7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4360535" y="4354677"/>
              <a:ext cx="29358" cy="29105"/>
            </a:xfrm>
            <a:custGeom>
              <a:avLst/>
              <a:gdLst/>
              <a:ahLst/>
              <a:cxnLst/>
              <a:rect l="l" t="t" r="r" b="b"/>
              <a:pathLst>
                <a:path w="348" h="345" extrusionOk="0">
                  <a:moveTo>
                    <a:pt x="174" y="1"/>
                  </a:moveTo>
                  <a:cubicBezTo>
                    <a:pt x="131" y="1"/>
                    <a:pt x="83" y="20"/>
                    <a:pt x="53" y="50"/>
                  </a:cubicBezTo>
                  <a:cubicBezTo>
                    <a:pt x="23" y="80"/>
                    <a:pt x="0" y="129"/>
                    <a:pt x="2" y="173"/>
                  </a:cubicBezTo>
                  <a:cubicBezTo>
                    <a:pt x="7" y="265"/>
                    <a:pt x="78" y="345"/>
                    <a:pt x="174" y="345"/>
                  </a:cubicBezTo>
                  <a:cubicBezTo>
                    <a:pt x="219" y="345"/>
                    <a:pt x="265" y="325"/>
                    <a:pt x="296" y="294"/>
                  </a:cubicBezTo>
                  <a:cubicBezTo>
                    <a:pt x="325" y="264"/>
                    <a:pt x="348" y="215"/>
                    <a:pt x="346" y="173"/>
                  </a:cubicBezTo>
                  <a:cubicBezTo>
                    <a:pt x="342" y="79"/>
                    <a:pt x="270" y="1"/>
                    <a:pt x="174"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4845963" y="3957328"/>
              <a:ext cx="29443" cy="29105"/>
            </a:xfrm>
            <a:custGeom>
              <a:avLst/>
              <a:gdLst/>
              <a:ahLst/>
              <a:cxnLst/>
              <a:rect l="l" t="t" r="r" b="b"/>
              <a:pathLst>
                <a:path w="349" h="345" extrusionOk="0">
                  <a:moveTo>
                    <a:pt x="174" y="1"/>
                  </a:moveTo>
                  <a:cubicBezTo>
                    <a:pt x="130" y="1"/>
                    <a:pt x="84" y="20"/>
                    <a:pt x="53" y="51"/>
                  </a:cubicBezTo>
                  <a:cubicBezTo>
                    <a:pt x="23" y="81"/>
                    <a:pt x="0" y="130"/>
                    <a:pt x="2" y="173"/>
                  </a:cubicBezTo>
                  <a:cubicBezTo>
                    <a:pt x="6" y="266"/>
                    <a:pt x="78" y="345"/>
                    <a:pt x="174" y="345"/>
                  </a:cubicBezTo>
                  <a:cubicBezTo>
                    <a:pt x="219" y="345"/>
                    <a:pt x="265" y="326"/>
                    <a:pt x="296" y="295"/>
                  </a:cubicBezTo>
                  <a:cubicBezTo>
                    <a:pt x="326" y="265"/>
                    <a:pt x="349" y="216"/>
                    <a:pt x="346" y="173"/>
                  </a:cubicBezTo>
                  <a:cubicBezTo>
                    <a:pt x="343" y="80"/>
                    <a:pt x="271" y="1"/>
                    <a:pt x="174" y="1"/>
                  </a:cubicBezTo>
                  <a:close/>
                </a:path>
              </a:pathLst>
            </a:custGeom>
            <a:solidFill>
              <a:srgbClr val="4F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326101" y="3006810"/>
              <a:ext cx="29443" cy="29105"/>
            </a:xfrm>
            <a:custGeom>
              <a:avLst/>
              <a:gdLst/>
              <a:ahLst/>
              <a:cxnLst/>
              <a:rect l="l" t="t" r="r" b="b"/>
              <a:pathLst>
                <a:path w="349" h="345" extrusionOk="0">
                  <a:moveTo>
                    <a:pt x="175" y="1"/>
                  </a:moveTo>
                  <a:cubicBezTo>
                    <a:pt x="131" y="1"/>
                    <a:pt x="85" y="20"/>
                    <a:pt x="53" y="52"/>
                  </a:cubicBezTo>
                  <a:cubicBezTo>
                    <a:pt x="24" y="81"/>
                    <a:pt x="1" y="130"/>
                    <a:pt x="3" y="173"/>
                  </a:cubicBezTo>
                  <a:cubicBezTo>
                    <a:pt x="7" y="266"/>
                    <a:pt x="79" y="345"/>
                    <a:pt x="175" y="345"/>
                  </a:cubicBezTo>
                  <a:cubicBezTo>
                    <a:pt x="219" y="345"/>
                    <a:pt x="266" y="326"/>
                    <a:pt x="297" y="295"/>
                  </a:cubicBezTo>
                  <a:cubicBezTo>
                    <a:pt x="327" y="265"/>
                    <a:pt x="348" y="216"/>
                    <a:pt x="347" y="173"/>
                  </a:cubicBezTo>
                  <a:cubicBezTo>
                    <a:pt x="342" y="80"/>
                    <a:pt x="272" y="1"/>
                    <a:pt x="175"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3761470" y="3807837"/>
              <a:ext cx="29443" cy="29105"/>
            </a:xfrm>
            <a:custGeom>
              <a:avLst/>
              <a:gdLst/>
              <a:ahLst/>
              <a:cxnLst/>
              <a:rect l="l" t="t" r="r" b="b"/>
              <a:pathLst>
                <a:path w="349" h="345" extrusionOk="0">
                  <a:moveTo>
                    <a:pt x="175" y="0"/>
                  </a:moveTo>
                  <a:cubicBezTo>
                    <a:pt x="130" y="0"/>
                    <a:pt x="84" y="20"/>
                    <a:pt x="53" y="51"/>
                  </a:cubicBezTo>
                  <a:cubicBezTo>
                    <a:pt x="23" y="81"/>
                    <a:pt x="0" y="130"/>
                    <a:pt x="3" y="172"/>
                  </a:cubicBezTo>
                  <a:cubicBezTo>
                    <a:pt x="6" y="266"/>
                    <a:pt x="78" y="344"/>
                    <a:pt x="175" y="344"/>
                  </a:cubicBezTo>
                  <a:cubicBezTo>
                    <a:pt x="219" y="344"/>
                    <a:pt x="265" y="325"/>
                    <a:pt x="296" y="295"/>
                  </a:cubicBezTo>
                  <a:cubicBezTo>
                    <a:pt x="326" y="264"/>
                    <a:pt x="349" y="215"/>
                    <a:pt x="347" y="172"/>
                  </a:cubicBezTo>
                  <a:cubicBezTo>
                    <a:pt x="342" y="80"/>
                    <a:pt x="271" y="0"/>
                    <a:pt x="175"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1396759" y="3760593"/>
              <a:ext cx="29443" cy="29105"/>
            </a:xfrm>
            <a:custGeom>
              <a:avLst/>
              <a:gdLst/>
              <a:ahLst/>
              <a:cxnLst/>
              <a:rect l="l" t="t" r="r" b="b"/>
              <a:pathLst>
                <a:path w="349" h="345" extrusionOk="0">
                  <a:moveTo>
                    <a:pt x="175" y="1"/>
                  </a:moveTo>
                  <a:cubicBezTo>
                    <a:pt x="131" y="1"/>
                    <a:pt x="84" y="20"/>
                    <a:pt x="53" y="50"/>
                  </a:cubicBezTo>
                  <a:cubicBezTo>
                    <a:pt x="24" y="80"/>
                    <a:pt x="1" y="130"/>
                    <a:pt x="3" y="173"/>
                  </a:cubicBezTo>
                  <a:cubicBezTo>
                    <a:pt x="7" y="265"/>
                    <a:pt x="79" y="345"/>
                    <a:pt x="175" y="345"/>
                  </a:cubicBezTo>
                  <a:cubicBezTo>
                    <a:pt x="219" y="345"/>
                    <a:pt x="265" y="325"/>
                    <a:pt x="296" y="294"/>
                  </a:cubicBezTo>
                  <a:cubicBezTo>
                    <a:pt x="326" y="264"/>
                    <a:pt x="348" y="215"/>
                    <a:pt x="347" y="173"/>
                  </a:cubicBezTo>
                  <a:cubicBezTo>
                    <a:pt x="342" y="79"/>
                    <a:pt x="271" y="1"/>
                    <a:pt x="17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1284134" y="3836942"/>
              <a:ext cx="43784" cy="43615"/>
            </a:xfrm>
            <a:custGeom>
              <a:avLst/>
              <a:gdLst/>
              <a:ahLst/>
              <a:cxnLst/>
              <a:rect l="l" t="t" r="r" b="b"/>
              <a:pathLst>
                <a:path w="519" h="517" extrusionOk="0">
                  <a:moveTo>
                    <a:pt x="259" y="0"/>
                  </a:moveTo>
                  <a:cubicBezTo>
                    <a:pt x="193" y="0"/>
                    <a:pt x="124" y="29"/>
                    <a:pt x="77" y="75"/>
                  </a:cubicBezTo>
                  <a:cubicBezTo>
                    <a:pt x="52" y="99"/>
                    <a:pt x="34" y="127"/>
                    <a:pt x="24" y="158"/>
                  </a:cubicBezTo>
                  <a:cubicBezTo>
                    <a:pt x="7" y="190"/>
                    <a:pt x="0" y="223"/>
                    <a:pt x="1" y="258"/>
                  </a:cubicBezTo>
                  <a:cubicBezTo>
                    <a:pt x="4" y="325"/>
                    <a:pt x="26" y="394"/>
                    <a:pt x="77" y="440"/>
                  </a:cubicBezTo>
                  <a:cubicBezTo>
                    <a:pt x="128" y="487"/>
                    <a:pt x="190" y="516"/>
                    <a:pt x="259" y="516"/>
                  </a:cubicBezTo>
                  <a:cubicBezTo>
                    <a:pt x="326" y="516"/>
                    <a:pt x="395" y="487"/>
                    <a:pt x="442" y="440"/>
                  </a:cubicBezTo>
                  <a:cubicBezTo>
                    <a:pt x="467" y="417"/>
                    <a:pt x="485" y="390"/>
                    <a:pt x="495" y="357"/>
                  </a:cubicBezTo>
                  <a:cubicBezTo>
                    <a:pt x="511" y="327"/>
                    <a:pt x="519" y="294"/>
                    <a:pt x="517" y="258"/>
                  </a:cubicBezTo>
                  <a:cubicBezTo>
                    <a:pt x="514" y="191"/>
                    <a:pt x="492" y="122"/>
                    <a:pt x="442" y="75"/>
                  </a:cubicBezTo>
                  <a:cubicBezTo>
                    <a:pt x="391" y="29"/>
                    <a:pt x="329" y="0"/>
                    <a:pt x="25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1825157" y="2430189"/>
              <a:ext cx="29443" cy="29105"/>
            </a:xfrm>
            <a:custGeom>
              <a:avLst/>
              <a:gdLst/>
              <a:ahLst/>
              <a:cxnLst/>
              <a:rect l="l" t="t" r="r" b="b"/>
              <a:pathLst>
                <a:path w="349" h="345" extrusionOk="0">
                  <a:moveTo>
                    <a:pt x="174" y="1"/>
                  </a:moveTo>
                  <a:cubicBezTo>
                    <a:pt x="130" y="1"/>
                    <a:pt x="84" y="20"/>
                    <a:pt x="53" y="52"/>
                  </a:cubicBezTo>
                  <a:cubicBezTo>
                    <a:pt x="23" y="81"/>
                    <a:pt x="0" y="130"/>
                    <a:pt x="2" y="173"/>
                  </a:cubicBezTo>
                  <a:cubicBezTo>
                    <a:pt x="6" y="266"/>
                    <a:pt x="78" y="345"/>
                    <a:pt x="174" y="345"/>
                  </a:cubicBezTo>
                  <a:cubicBezTo>
                    <a:pt x="218" y="345"/>
                    <a:pt x="265" y="326"/>
                    <a:pt x="296" y="294"/>
                  </a:cubicBezTo>
                  <a:cubicBezTo>
                    <a:pt x="326" y="265"/>
                    <a:pt x="349"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4235171" y="2114925"/>
              <a:ext cx="29358" cy="29105"/>
            </a:xfrm>
            <a:custGeom>
              <a:avLst/>
              <a:gdLst/>
              <a:ahLst/>
              <a:cxnLst/>
              <a:rect l="l" t="t" r="r" b="b"/>
              <a:pathLst>
                <a:path w="348" h="345" extrusionOk="0">
                  <a:moveTo>
                    <a:pt x="174" y="1"/>
                  </a:moveTo>
                  <a:cubicBezTo>
                    <a:pt x="130" y="1"/>
                    <a:pt x="84" y="20"/>
                    <a:pt x="53" y="51"/>
                  </a:cubicBezTo>
                  <a:cubicBezTo>
                    <a:pt x="23" y="81"/>
                    <a:pt x="0" y="130"/>
                    <a:pt x="2" y="173"/>
                  </a:cubicBezTo>
                  <a:cubicBezTo>
                    <a:pt x="6" y="265"/>
                    <a:pt x="78" y="345"/>
                    <a:pt x="174" y="345"/>
                  </a:cubicBezTo>
                  <a:cubicBezTo>
                    <a:pt x="219" y="345"/>
                    <a:pt x="265" y="326"/>
                    <a:pt x="295" y="294"/>
                  </a:cubicBezTo>
                  <a:cubicBezTo>
                    <a:pt x="326" y="265"/>
                    <a:pt x="348"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4618603" y="2520880"/>
              <a:ext cx="43868" cy="43531"/>
            </a:xfrm>
            <a:custGeom>
              <a:avLst/>
              <a:gdLst/>
              <a:ahLst/>
              <a:cxnLst/>
              <a:rect l="l" t="t" r="r" b="b"/>
              <a:pathLst>
                <a:path w="520" h="516" extrusionOk="0">
                  <a:moveTo>
                    <a:pt x="260" y="1"/>
                  </a:moveTo>
                  <a:cubicBezTo>
                    <a:pt x="194" y="1"/>
                    <a:pt x="124" y="29"/>
                    <a:pt x="78" y="76"/>
                  </a:cubicBezTo>
                  <a:cubicBezTo>
                    <a:pt x="52" y="99"/>
                    <a:pt x="35" y="127"/>
                    <a:pt x="24" y="159"/>
                  </a:cubicBezTo>
                  <a:cubicBezTo>
                    <a:pt x="8" y="189"/>
                    <a:pt x="1" y="223"/>
                    <a:pt x="2" y="258"/>
                  </a:cubicBezTo>
                  <a:cubicBezTo>
                    <a:pt x="5" y="325"/>
                    <a:pt x="27" y="395"/>
                    <a:pt x="78" y="441"/>
                  </a:cubicBezTo>
                  <a:cubicBezTo>
                    <a:pt x="128" y="487"/>
                    <a:pt x="190" y="516"/>
                    <a:pt x="260" y="516"/>
                  </a:cubicBezTo>
                  <a:cubicBezTo>
                    <a:pt x="326" y="516"/>
                    <a:pt x="396" y="487"/>
                    <a:pt x="443" y="441"/>
                  </a:cubicBezTo>
                  <a:cubicBezTo>
                    <a:pt x="467" y="417"/>
                    <a:pt x="485" y="389"/>
                    <a:pt x="496" y="358"/>
                  </a:cubicBezTo>
                  <a:cubicBezTo>
                    <a:pt x="512" y="327"/>
                    <a:pt x="520" y="294"/>
                    <a:pt x="518" y="258"/>
                  </a:cubicBezTo>
                  <a:cubicBezTo>
                    <a:pt x="515" y="192"/>
                    <a:pt x="493" y="122"/>
                    <a:pt x="443" y="76"/>
                  </a:cubicBezTo>
                  <a:cubicBezTo>
                    <a:pt x="392" y="30"/>
                    <a:pt x="330" y="1"/>
                    <a:pt x="26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4417987" y="3931428"/>
              <a:ext cx="58379" cy="58126"/>
            </a:xfrm>
            <a:custGeom>
              <a:avLst/>
              <a:gdLst/>
              <a:ahLst/>
              <a:cxnLst/>
              <a:rect l="l" t="t" r="r" b="b"/>
              <a:pathLst>
                <a:path w="692" h="689" extrusionOk="0">
                  <a:moveTo>
                    <a:pt x="335" y="0"/>
                  </a:moveTo>
                  <a:cubicBezTo>
                    <a:pt x="292" y="0"/>
                    <a:pt x="251" y="10"/>
                    <a:pt x="213" y="30"/>
                  </a:cubicBezTo>
                  <a:cubicBezTo>
                    <a:pt x="171" y="43"/>
                    <a:pt x="134" y="68"/>
                    <a:pt x="103" y="101"/>
                  </a:cubicBezTo>
                  <a:cubicBezTo>
                    <a:pt x="69" y="132"/>
                    <a:pt x="45" y="169"/>
                    <a:pt x="32" y="212"/>
                  </a:cubicBezTo>
                  <a:cubicBezTo>
                    <a:pt x="10" y="253"/>
                    <a:pt x="0" y="296"/>
                    <a:pt x="2" y="344"/>
                  </a:cubicBezTo>
                  <a:cubicBezTo>
                    <a:pt x="6" y="374"/>
                    <a:pt x="10" y="405"/>
                    <a:pt x="14" y="435"/>
                  </a:cubicBezTo>
                  <a:cubicBezTo>
                    <a:pt x="30" y="494"/>
                    <a:pt x="60" y="544"/>
                    <a:pt x="103" y="587"/>
                  </a:cubicBezTo>
                  <a:cubicBezTo>
                    <a:pt x="170" y="649"/>
                    <a:pt x="253" y="689"/>
                    <a:pt x="346" y="689"/>
                  </a:cubicBezTo>
                  <a:cubicBezTo>
                    <a:pt x="350" y="689"/>
                    <a:pt x="353" y="689"/>
                    <a:pt x="356" y="689"/>
                  </a:cubicBezTo>
                  <a:cubicBezTo>
                    <a:pt x="400" y="689"/>
                    <a:pt x="440" y="678"/>
                    <a:pt x="478" y="659"/>
                  </a:cubicBezTo>
                  <a:cubicBezTo>
                    <a:pt x="521" y="645"/>
                    <a:pt x="558" y="621"/>
                    <a:pt x="589" y="587"/>
                  </a:cubicBezTo>
                  <a:cubicBezTo>
                    <a:pt x="622" y="556"/>
                    <a:pt x="647" y="519"/>
                    <a:pt x="661" y="476"/>
                  </a:cubicBezTo>
                  <a:cubicBezTo>
                    <a:pt x="681" y="435"/>
                    <a:pt x="691" y="392"/>
                    <a:pt x="689" y="344"/>
                  </a:cubicBezTo>
                  <a:cubicBezTo>
                    <a:pt x="686" y="314"/>
                    <a:pt x="681" y="283"/>
                    <a:pt x="677" y="253"/>
                  </a:cubicBezTo>
                  <a:cubicBezTo>
                    <a:pt x="661" y="194"/>
                    <a:pt x="632" y="144"/>
                    <a:pt x="589" y="101"/>
                  </a:cubicBezTo>
                  <a:cubicBezTo>
                    <a:pt x="522" y="39"/>
                    <a:pt x="439" y="0"/>
                    <a:pt x="346" y="0"/>
                  </a:cubicBezTo>
                  <a:cubicBezTo>
                    <a:pt x="343" y="0"/>
                    <a:pt x="339" y="0"/>
                    <a:pt x="33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2487327" y="1202624"/>
              <a:ext cx="58463" cy="58126"/>
            </a:xfrm>
            <a:custGeom>
              <a:avLst/>
              <a:gdLst/>
              <a:ahLst/>
              <a:cxnLst/>
              <a:rect l="l" t="t" r="r" b="b"/>
              <a:pathLst>
                <a:path w="693" h="689" extrusionOk="0">
                  <a:moveTo>
                    <a:pt x="336" y="0"/>
                  </a:moveTo>
                  <a:cubicBezTo>
                    <a:pt x="293" y="0"/>
                    <a:pt x="252" y="10"/>
                    <a:pt x="215" y="30"/>
                  </a:cubicBezTo>
                  <a:cubicBezTo>
                    <a:pt x="172" y="44"/>
                    <a:pt x="135" y="68"/>
                    <a:pt x="104" y="101"/>
                  </a:cubicBezTo>
                  <a:cubicBezTo>
                    <a:pt x="70" y="132"/>
                    <a:pt x="46" y="169"/>
                    <a:pt x="32" y="212"/>
                  </a:cubicBezTo>
                  <a:cubicBezTo>
                    <a:pt x="11" y="253"/>
                    <a:pt x="1" y="296"/>
                    <a:pt x="2" y="344"/>
                  </a:cubicBezTo>
                  <a:cubicBezTo>
                    <a:pt x="7" y="375"/>
                    <a:pt x="11" y="405"/>
                    <a:pt x="15" y="435"/>
                  </a:cubicBezTo>
                  <a:cubicBezTo>
                    <a:pt x="31" y="494"/>
                    <a:pt x="61" y="544"/>
                    <a:pt x="104" y="587"/>
                  </a:cubicBezTo>
                  <a:cubicBezTo>
                    <a:pt x="171" y="649"/>
                    <a:pt x="254" y="688"/>
                    <a:pt x="346" y="688"/>
                  </a:cubicBezTo>
                  <a:cubicBezTo>
                    <a:pt x="350" y="688"/>
                    <a:pt x="353" y="688"/>
                    <a:pt x="357" y="688"/>
                  </a:cubicBezTo>
                  <a:cubicBezTo>
                    <a:pt x="401" y="688"/>
                    <a:pt x="441" y="678"/>
                    <a:pt x="479" y="659"/>
                  </a:cubicBezTo>
                  <a:cubicBezTo>
                    <a:pt x="522" y="645"/>
                    <a:pt x="559" y="621"/>
                    <a:pt x="590" y="587"/>
                  </a:cubicBezTo>
                  <a:cubicBezTo>
                    <a:pt x="623" y="556"/>
                    <a:pt x="648" y="519"/>
                    <a:pt x="661" y="476"/>
                  </a:cubicBezTo>
                  <a:cubicBezTo>
                    <a:pt x="683" y="435"/>
                    <a:pt x="692" y="391"/>
                    <a:pt x="690" y="344"/>
                  </a:cubicBezTo>
                  <a:lnTo>
                    <a:pt x="678" y="253"/>
                  </a:lnTo>
                  <a:cubicBezTo>
                    <a:pt x="662" y="194"/>
                    <a:pt x="633" y="143"/>
                    <a:pt x="590" y="101"/>
                  </a:cubicBezTo>
                  <a:cubicBezTo>
                    <a:pt x="523" y="39"/>
                    <a:pt x="440" y="0"/>
                    <a:pt x="346" y="0"/>
                  </a:cubicBezTo>
                  <a:cubicBezTo>
                    <a:pt x="343" y="0"/>
                    <a:pt x="339" y="0"/>
                    <a:pt x="33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5"/>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Interviews</a:t>
            </a:r>
            <a:endParaRPr>
              <a:latin typeface="Fira Sans Extra Condensed Medium"/>
              <a:ea typeface="Fira Sans Extra Condensed Medium"/>
              <a:cs typeface="Fira Sans Extra Condensed Medium"/>
              <a:sym typeface="Fira Sans Extra Condensed Medium"/>
            </a:endParaRPr>
          </a:p>
        </p:txBody>
      </p:sp>
      <p:sp>
        <p:nvSpPr>
          <p:cNvPr id="688" name="Google Shape;688;p35"/>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538450" y="1140775"/>
            <a:ext cx="2067000" cy="3383100"/>
          </a:xfrm>
          <a:prstGeom prst="rect">
            <a:avLst/>
          </a:prstGeom>
          <a:noFill/>
          <a:ln w="19050" cap="flat" cmpd="sng">
            <a:solidFill>
              <a:srgbClr val="DADA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1471350" y="1536975"/>
            <a:ext cx="6201300" cy="426600"/>
          </a:xfrm>
          <a:prstGeom prst="rect">
            <a:avLst/>
          </a:prstGeom>
          <a:noFill/>
          <a:ln w="19050" cap="flat" cmpd="sng">
            <a:solidFill>
              <a:srgbClr val="DADA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1471350" y="2390375"/>
            <a:ext cx="6201300" cy="426600"/>
          </a:xfrm>
          <a:prstGeom prst="rect">
            <a:avLst/>
          </a:prstGeom>
          <a:noFill/>
          <a:ln w="19050" cap="flat" cmpd="sng">
            <a:solidFill>
              <a:srgbClr val="DADA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1471300" y="3244600"/>
            <a:ext cx="6201300" cy="426600"/>
          </a:xfrm>
          <a:prstGeom prst="rect">
            <a:avLst/>
          </a:prstGeom>
          <a:noFill/>
          <a:ln w="19050" cap="flat" cmpd="sng">
            <a:solidFill>
              <a:srgbClr val="DADA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1471350" y="3671300"/>
            <a:ext cx="6201300" cy="426600"/>
          </a:xfrm>
          <a:prstGeom prst="rect">
            <a:avLst/>
          </a:prstGeom>
          <a:noFill/>
          <a:ln w="19050" cap="flat" cmpd="sng">
            <a:solidFill>
              <a:srgbClr val="DADA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1471350" y="1140775"/>
            <a:ext cx="6201300" cy="3383100"/>
          </a:xfrm>
          <a:prstGeom prst="roundRect">
            <a:avLst>
              <a:gd name="adj" fmla="val 5635"/>
            </a:avLst>
          </a:prstGeom>
          <a:noFill/>
          <a:ln w="19050" cap="flat" cmpd="sng">
            <a:solidFill>
              <a:srgbClr val="DADA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95" name="Google Shape;695;p35"/>
          <p:cNvGraphicFramePr/>
          <p:nvPr/>
        </p:nvGraphicFramePr>
        <p:xfrm>
          <a:off x="1471350" y="1140775"/>
          <a:ext cx="3000000" cy="3000000"/>
        </p:xfrm>
        <a:graphic>
          <a:graphicData uri="http://schemas.openxmlformats.org/drawingml/2006/table">
            <a:tbl>
              <a:tblPr>
                <a:noFill/>
                <a:tableStyleId>{17ED35D4-D7B6-4A58-89D4-371D849F05CB}</a:tableStyleId>
              </a:tblPr>
              <a:tblGrid>
                <a:gridCol w="2067100">
                  <a:extLst>
                    <a:ext uri="{9D8B030D-6E8A-4147-A177-3AD203B41FA5}">
                      <a16:colId xmlns:a16="http://schemas.microsoft.com/office/drawing/2014/main" val="20000"/>
                    </a:ext>
                  </a:extLst>
                </a:gridCol>
                <a:gridCol w="2067100">
                  <a:extLst>
                    <a:ext uri="{9D8B030D-6E8A-4147-A177-3AD203B41FA5}">
                      <a16:colId xmlns:a16="http://schemas.microsoft.com/office/drawing/2014/main" val="20001"/>
                    </a:ext>
                  </a:extLst>
                </a:gridCol>
                <a:gridCol w="2067100">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b="1">
                          <a:latin typeface="Roboto"/>
                          <a:ea typeface="Roboto"/>
                          <a:cs typeface="Roboto"/>
                          <a:sym typeface="Roboto"/>
                        </a:rPr>
                        <a:t>Participant</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Roboto"/>
                          <a:ea typeface="Roboto"/>
                          <a:cs typeface="Roboto"/>
                          <a:sym typeface="Roboto"/>
                        </a:rPr>
                        <a:t>Interviewer</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Roboto"/>
                          <a:ea typeface="Roboto"/>
                          <a:cs typeface="Roboto"/>
                          <a:sym typeface="Roboto"/>
                        </a:rPr>
                        <a:t>Note-Taker</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26700">
                <a:tc>
                  <a:txBody>
                    <a:bodyPr/>
                    <a:lstStyle/>
                    <a:p>
                      <a:pPr marL="0" lvl="0" indent="0" algn="ctr" rtl="0">
                        <a:spcBef>
                          <a:spcPts val="0"/>
                        </a:spcBef>
                        <a:spcAft>
                          <a:spcPts val="0"/>
                        </a:spcAft>
                        <a:buNone/>
                      </a:pPr>
                      <a:r>
                        <a:rPr lang="en" sz="1600" b="1">
                          <a:solidFill>
                            <a:srgbClr val="ED9090"/>
                          </a:solidFill>
                          <a:latin typeface="Fira Sans Extra Condensed"/>
                          <a:ea typeface="Fira Sans Extra Condensed"/>
                          <a:cs typeface="Fira Sans Extra Condensed"/>
                          <a:sym typeface="Fira Sans Extra Condensed"/>
                        </a:rPr>
                        <a:t>P173546</a:t>
                      </a:r>
                      <a:endParaRPr sz="1600" b="1">
                        <a:solidFill>
                          <a:srgbClr val="ED9090"/>
                        </a:solidFill>
                        <a:latin typeface="Fira Sans Extra Condensed"/>
                        <a:ea typeface="Fira Sans Extra Condensed"/>
                        <a:cs typeface="Fira Sans Extra Condensed"/>
                        <a:sym typeface="Fira Sans Extra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Yousif</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Osose</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lvl="0" indent="0" algn="ct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P217556</a:t>
                      </a:r>
                      <a:endParaRPr sz="1600" b="1">
                        <a:solidFill>
                          <a:schemeClr val="lt2"/>
                        </a:solidFill>
                        <a:latin typeface="Fira Sans Extra Condensed"/>
                        <a:ea typeface="Fira Sans Extra Condensed"/>
                        <a:cs typeface="Fira Sans Extra Condensed"/>
                        <a:sym typeface="Fira Sans Extra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Anne</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Ulo</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26700">
                <a:tc>
                  <a:txBody>
                    <a:bodyPr/>
                    <a:lstStyle/>
                    <a:p>
                      <a:pPr marL="0" lvl="0" indent="0" algn="ct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P563754</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Ulo</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Anne</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26700">
                <a:tc>
                  <a:txBody>
                    <a:bodyPr/>
                    <a:lstStyle/>
                    <a:p>
                      <a:pPr marL="0" lvl="0" indent="0" algn="ct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P567292</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Yousif</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Osose</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26700">
                <a:tc>
                  <a:txBody>
                    <a:bodyPr/>
                    <a:lstStyle/>
                    <a:p>
                      <a:pPr marL="0" lvl="0" indent="0" algn="ctr" rtl="0">
                        <a:spcBef>
                          <a:spcPts val="0"/>
                        </a:spcBef>
                        <a:spcAft>
                          <a:spcPts val="0"/>
                        </a:spcAft>
                        <a:buNone/>
                      </a:pPr>
                      <a:r>
                        <a:rPr lang="en" sz="1600" b="1">
                          <a:solidFill>
                            <a:srgbClr val="ED9090"/>
                          </a:solidFill>
                          <a:latin typeface="Fira Sans Extra Condensed"/>
                          <a:ea typeface="Fira Sans Extra Condensed"/>
                          <a:cs typeface="Fira Sans Extra Condensed"/>
                          <a:sym typeface="Fira Sans Extra Condensed"/>
                        </a:rPr>
                        <a:t>P368277</a:t>
                      </a:r>
                      <a:endParaRPr sz="1600" b="1">
                        <a:solidFill>
                          <a:srgbClr val="ED9090"/>
                        </a:solidFill>
                        <a:latin typeface="Fira Sans Extra Condensed"/>
                        <a:ea typeface="Fira Sans Extra Condensed"/>
                        <a:cs typeface="Fira Sans Extra Condensed"/>
                        <a:sym typeface="Fira Sans Extra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Yousif</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Osose</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26700">
                <a:tc>
                  <a:txBody>
                    <a:bodyPr/>
                    <a:lstStyle/>
                    <a:p>
                      <a:pPr marL="0" lvl="0" indent="0" algn="ct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P108075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Anne</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Ulo</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26700">
                <a:tc>
                  <a:txBody>
                    <a:bodyPr/>
                    <a:lstStyle/>
                    <a:p>
                      <a:pPr marL="0" lvl="0" indent="0" algn="ctr" rtl="0">
                        <a:spcBef>
                          <a:spcPts val="0"/>
                        </a:spcBef>
                        <a:spcAft>
                          <a:spcPts val="0"/>
                        </a:spcAft>
                        <a:buNone/>
                      </a:pPr>
                      <a:r>
                        <a:rPr lang="en" sz="1600" b="1">
                          <a:solidFill>
                            <a:srgbClr val="E09696"/>
                          </a:solidFill>
                          <a:latin typeface="Fira Sans Extra Condensed"/>
                          <a:ea typeface="Fira Sans Extra Condensed"/>
                          <a:cs typeface="Fira Sans Extra Condensed"/>
                          <a:sym typeface="Fira Sans Extra Condensed"/>
                        </a:rPr>
                        <a:t>P191274</a:t>
                      </a:r>
                      <a:endParaRPr sz="1600" b="1">
                        <a:solidFill>
                          <a:srgbClr val="E09696"/>
                        </a:solidFill>
                        <a:latin typeface="Fira Sans Extra Condensed"/>
                        <a:ea typeface="Fira Sans Extra Condensed"/>
                        <a:cs typeface="Fira Sans Extra Condensed"/>
                        <a:sym typeface="Fira Sans Extra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Osose</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Roboto"/>
                          <a:ea typeface="Roboto"/>
                          <a:cs typeface="Roboto"/>
                          <a:sym typeface="Roboto"/>
                        </a:rPr>
                        <a:t>Yousif</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6"/>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Capturing the Interviews</a:t>
            </a:r>
            <a:endParaRPr>
              <a:latin typeface="Fira Sans Extra Condensed Medium"/>
              <a:ea typeface="Fira Sans Extra Condensed Medium"/>
              <a:cs typeface="Fira Sans Extra Condensed Medium"/>
              <a:sym typeface="Fira Sans Extra Condensed Medium"/>
            </a:endParaRPr>
          </a:p>
        </p:txBody>
      </p:sp>
      <p:pic>
        <p:nvPicPr>
          <p:cNvPr id="704" name="Google Shape;704;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225" y="1585825"/>
            <a:ext cx="2602500" cy="2523000"/>
          </a:xfrm>
          <a:prstGeom prst="roundRect">
            <a:avLst>
              <a:gd name="adj" fmla="val 16667"/>
            </a:avLst>
          </a:prstGeom>
          <a:noFill/>
          <a:ln>
            <a:noFill/>
          </a:ln>
        </p:spPr>
      </p:pic>
      <p:pic>
        <p:nvPicPr>
          <p:cNvPr id="705" name="Google Shape;705;p36" descr="Otter Review | PCMa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35100" y="3266275"/>
            <a:ext cx="1735200" cy="1735200"/>
          </a:xfrm>
          <a:prstGeom prst="roundRect">
            <a:avLst>
              <a:gd name="adj" fmla="val 16667"/>
            </a:avLst>
          </a:prstGeom>
          <a:noFill/>
          <a:ln>
            <a:noFill/>
          </a:ln>
        </p:spPr>
      </p:pic>
      <p:pic>
        <p:nvPicPr>
          <p:cNvPr id="706" name="Google Shape;706;p36" descr="iPhone - Apple"/>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69775" y="1177625"/>
            <a:ext cx="2806500" cy="1884000"/>
          </a:xfrm>
          <a:prstGeom prst="roundRect">
            <a:avLst>
              <a:gd name="adj" fmla="val 16667"/>
            </a:avLst>
          </a:prstGeom>
          <a:noFill/>
          <a:ln>
            <a:noFill/>
          </a:ln>
        </p:spPr>
      </p:pic>
      <p:pic>
        <p:nvPicPr>
          <p:cNvPr id="707" name="Google Shape;707;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276275" y="2260214"/>
            <a:ext cx="2602500" cy="1174200"/>
          </a:xfrm>
          <a:prstGeom prst="roundRect">
            <a:avLst>
              <a:gd name="adj" fmla="val 16667"/>
            </a:avLst>
          </a:prstGeom>
          <a:noFill/>
          <a:ln>
            <a:noFill/>
          </a:ln>
        </p:spPr>
      </p:pic>
      <p:pic>
        <p:nvPicPr>
          <p:cNvPr id="708" name="Google Shape;708;p36" descr="Enterprise 202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397675" y="3674375"/>
            <a:ext cx="2342616" cy="803625"/>
          </a:xfrm>
          <a:prstGeom prst="rect">
            <a:avLst/>
          </a:prstGeom>
          <a:noFill/>
          <a:ln>
            <a:noFill/>
          </a:ln>
        </p:spPr>
      </p:pic>
      <p:sp>
        <p:nvSpPr>
          <p:cNvPr id="709" name="Google Shape;709;p36"/>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7"/>
          <p:cNvSpPr/>
          <p:nvPr/>
        </p:nvSpPr>
        <p:spPr>
          <a:xfrm>
            <a:off x="6388700" y="1020900"/>
            <a:ext cx="2215800" cy="2734500"/>
          </a:xfrm>
          <a:prstGeom prst="rect">
            <a:avLst/>
          </a:prstGeom>
          <a:solidFill>
            <a:schemeClr val="lt2"/>
          </a:solidFill>
          <a:ln w="38100" cap="flat" cmpd="sng">
            <a:solidFill>
              <a:schemeClr val="accent6"/>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433023" y="931863"/>
            <a:ext cx="5240700" cy="1848000"/>
          </a:xfrm>
          <a:prstGeom prst="rect">
            <a:avLst/>
          </a:prstGeom>
          <a:solidFill>
            <a:srgbClr val="7E6CFB">
              <a:alpha val="31550"/>
            </a:srgbClr>
          </a:solidFill>
          <a:ln w="38100" cap="flat" cmpd="sng">
            <a:solidFill>
              <a:schemeClr val="accent6"/>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6" name="Google Shape;716;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57272" y="1137419"/>
            <a:ext cx="1878657" cy="2501463"/>
          </a:xfrm>
          <a:prstGeom prst="rect">
            <a:avLst/>
          </a:prstGeom>
          <a:noFill/>
          <a:ln>
            <a:noFill/>
          </a:ln>
        </p:spPr>
      </p:pic>
      <p:pic>
        <p:nvPicPr>
          <p:cNvPr id="717" name="Google Shape;717;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82562" y="1090868"/>
            <a:ext cx="4927590" cy="1512894"/>
          </a:xfrm>
          <a:prstGeom prst="rect">
            <a:avLst/>
          </a:prstGeom>
          <a:noFill/>
          <a:ln>
            <a:noFill/>
          </a:ln>
        </p:spPr>
      </p:pic>
      <p:sp>
        <p:nvSpPr>
          <p:cNvPr id="718" name="Google Shape;718;p37"/>
          <p:cNvSpPr txBox="1">
            <a:spLocks noGrp="1"/>
          </p:cNvSpPr>
          <p:nvPr>
            <p:ph type="title"/>
          </p:nvPr>
        </p:nvSpPr>
        <p:spPr>
          <a:xfrm>
            <a:off x="2240100" y="389950"/>
            <a:ext cx="46638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Artifacts from Interviews</a:t>
            </a:r>
            <a:endParaRPr>
              <a:latin typeface="Fira Sans Extra Condensed Medium"/>
              <a:ea typeface="Fira Sans Extra Condensed Medium"/>
              <a:cs typeface="Fira Sans Extra Condensed Medium"/>
              <a:sym typeface="Fira Sans Extra Condensed Medium"/>
            </a:endParaRPr>
          </a:p>
        </p:txBody>
      </p:sp>
      <p:sp>
        <p:nvSpPr>
          <p:cNvPr id="719" name="Google Shape;719;p37"/>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1428975" y="2892250"/>
            <a:ext cx="4785600" cy="1962000"/>
          </a:xfrm>
          <a:prstGeom prst="rect">
            <a:avLst/>
          </a:prstGeom>
          <a:solidFill>
            <a:schemeClr val="dk2"/>
          </a:solidFill>
          <a:ln w="38100" cap="flat" cmpd="sng">
            <a:solidFill>
              <a:schemeClr val="accent6"/>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1" name="Google Shape;721;p3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91450" y="3003912"/>
            <a:ext cx="4470323" cy="1751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726" name="Google Shape;726;p38"/>
          <p:cNvGrpSpPr/>
          <p:nvPr/>
        </p:nvGrpSpPr>
        <p:grpSpPr>
          <a:xfrm flipH="1">
            <a:off x="914450" y="1288426"/>
            <a:ext cx="8229554" cy="2929388"/>
            <a:chOff x="457200" y="1512926"/>
            <a:chExt cx="8229554" cy="2929388"/>
          </a:xfrm>
        </p:grpSpPr>
        <p:grpSp>
          <p:nvGrpSpPr>
            <p:cNvPr id="727" name="Google Shape;727;p38"/>
            <p:cNvGrpSpPr/>
            <p:nvPr/>
          </p:nvGrpSpPr>
          <p:grpSpPr>
            <a:xfrm>
              <a:off x="457200" y="1594575"/>
              <a:ext cx="3476163" cy="2847740"/>
              <a:chOff x="457200" y="1594575"/>
              <a:chExt cx="3476163" cy="2847740"/>
            </a:xfrm>
          </p:grpSpPr>
          <p:grpSp>
            <p:nvGrpSpPr>
              <p:cNvPr id="728" name="Google Shape;728;p38"/>
              <p:cNvGrpSpPr/>
              <p:nvPr/>
            </p:nvGrpSpPr>
            <p:grpSpPr>
              <a:xfrm>
                <a:off x="457200" y="1594575"/>
                <a:ext cx="3476163" cy="2847740"/>
                <a:chOff x="457200" y="1594575"/>
                <a:chExt cx="3476163" cy="2847740"/>
              </a:xfrm>
            </p:grpSpPr>
            <p:sp>
              <p:nvSpPr>
                <p:cNvPr id="729" name="Google Shape;729;p38"/>
                <p:cNvSpPr/>
                <p:nvPr/>
              </p:nvSpPr>
              <p:spPr>
                <a:xfrm>
                  <a:off x="1085623" y="1594575"/>
                  <a:ext cx="2847740" cy="2847740"/>
                </a:xfrm>
                <a:custGeom>
                  <a:avLst/>
                  <a:gdLst/>
                  <a:ahLst/>
                  <a:cxnLst/>
                  <a:rect l="l" t="t" r="r" b="b"/>
                  <a:pathLst>
                    <a:path w="33771" h="33771" extrusionOk="0">
                      <a:moveTo>
                        <a:pt x="16885" y="1"/>
                      </a:moveTo>
                      <a:cubicBezTo>
                        <a:pt x="7560" y="1"/>
                        <a:pt x="1" y="7561"/>
                        <a:pt x="1" y="16886"/>
                      </a:cubicBezTo>
                      <a:cubicBezTo>
                        <a:pt x="1" y="26211"/>
                        <a:pt x="7560" y="33770"/>
                        <a:pt x="16885" y="33770"/>
                      </a:cubicBezTo>
                      <a:cubicBezTo>
                        <a:pt x="26211" y="33770"/>
                        <a:pt x="33771" y="26211"/>
                        <a:pt x="33771" y="16886"/>
                      </a:cubicBezTo>
                      <a:cubicBezTo>
                        <a:pt x="33771" y="7561"/>
                        <a:pt x="26211" y="1"/>
                        <a:pt x="16885" y="1"/>
                      </a:cubicBezTo>
                      <a:close/>
                    </a:path>
                  </a:pathLst>
                </a:custGeom>
                <a:solidFill>
                  <a:srgbClr val="ACC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30" name="Google Shape;730;p38"/>
                <p:cNvSpPr/>
                <p:nvPr/>
              </p:nvSpPr>
              <p:spPr>
                <a:xfrm>
                  <a:off x="457200" y="1718168"/>
                  <a:ext cx="2955423" cy="2289086"/>
                </a:xfrm>
                <a:custGeom>
                  <a:avLst/>
                  <a:gdLst/>
                  <a:ahLst/>
                  <a:cxnLst/>
                  <a:rect l="l" t="t" r="r" b="b"/>
                  <a:pathLst>
                    <a:path w="35048" h="27146" extrusionOk="0">
                      <a:moveTo>
                        <a:pt x="26231" y="1"/>
                      </a:moveTo>
                      <a:cubicBezTo>
                        <a:pt x="26193" y="1"/>
                        <a:pt x="26155" y="3"/>
                        <a:pt x="26116" y="9"/>
                      </a:cubicBezTo>
                      <a:cubicBezTo>
                        <a:pt x="24558" y="241"/>
                        <a:pt x="24160" y="7049"/>
                        <a:pt x="22265" y="7912"/>
                      </a:cubicBezTo>
                      <a:cubicBezTo>
                        <a:pt x="20373" y="8775"/>
                        <a:pt x="14895" y="14418"/>
                        <a:pt x="14895" y="14418"/>
                      </a:cubicBezTo>
                      <a:lnTo>
                        <a:pt x="0" y="14418"/>
                      </a:lnTo>
                      <a:lnTo>
                        <a:pt x="0" y="25511"/>
                      </a:lnTo>
                      <a:lnTo>
                        <a:pt x="15561" y="25640"/>
                      </a:lnTo>
                      <a:lnTo>
                        <a:pt x="20140" y="26901"/>
                      </a:lnTo>
                      <a:cubicBezTo>
                        <a:pt x="20140" y="26901"/>
                        <a:pt x="21861" y="27145"/>
                        <a:pt x="23940" y="27145"/>
                      </a:cubicBezTo>
                      <a:cubicBezTo>
                        <a:pt x="25375" y="27145"/>
                        <a:pt x="26981" y="27029"/>
                        <a:pt x="28309" y="26635"/>
                      </a:cubicBezTo>
                      <a:cubicBezTo>
                        <a:pt x="31562" y="25671"/>
                        <a:pt x="30433" y="23315"/>
                        <a:pt x="30433" y="23315"/>
                      </a:cubicBezTo>
                      <a:cubicBezTo>
                        <a:pt x="33586" y="22254"/>
                        <a:pt x="31895" y="19796"/>
                        <a:pt x="31895" y="19796"/>
                      </a:cubicBezTo>
                      <a:cubicBezTo>
                        <a:pt x="33887" y="18836"/>
                        <a:pt x="32358" y="16013"/>
                        <a:pt x="32358" y="16013"/>
                      </a:cubicBezTo>
                      <a:cubicBezTo>
                        <a:pt x="35048" y="13788"/>
                        <a:pt x="32092" y="11961"/>
                        <a:pt x="32092" y="11961"/>
                      </a:cubicBezTo>
                      <a:cubicBezTo>
                        <a:pt x="32092" y="11961"/>
                        <a:pt x="30499" y="12050"/>
                        <a:pt x="28868" y="12050"/>
                      </a:cubicBezTo>
                      <a:cubicBezTo>
                        <a:pt x="27834" y="12050"/>
                        <a:pt x="26784" y="12014"/>
                        <a:pt x="26116" y="11896"/>
                      </a:cubicBezTo>
                      <a:cubicBezTo>
                        <a:pt x="24539" y="11617"/>
                        <a:pt x="25585" y="10169"/>
                        <a:pt x="26980" y="7213"/>
                      </a:cubicBezTo>
                      <a:cubicBezTo>
                        <a:pt x="28339" y="4334"/>
                        <a:pt x="27712" y="1"/>
                        <a:pt x="26231" y="1"/>
                      </a:cubicBez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38"/>
              <p:cNvSpPr/>
              <p:nvPr/>
            </p:nvSpPr>
            <p:spPr>
              <a:xfrm>
                <a:off x="2480207" y="2721279"/>
                <a:ext cx="705547" cy="1150024"/>
              </a:xfrm>
              <a:custGeom>
                <a:avLst/>
                <a:gdLst/>
                <a:ahLst/>
                <a:cxnLst/>
                <a:rect l="l" t="t" r="r" b="b"/>
                <a:pathLst>
                  <a:path w="8367" h="13638" extrusionOk="0">
                    <a:moveTo>
                      <a:pt x="2125" y="0"/>
                    </a:moveTo>
                    <a:cubicBezTo>
                      <a:pt x="2125" y="0"/>
                      <a:pt x="644" y="2060"/>
                      <a:pt x="507" y="2592"/>
                    </a:cubicBezTo>
                    <a:cubicBezTo>
                      <a:pt x="411" y="2971"/>
                      <a:pt x="570" y="3363"/>
                      <a:pt x="831" y="3638"/>
                    </a:cubicBezTo>
                    <a:cubicBezTo>
                      <a:pt x="1115" y="3940"/>
                      <a:pt x="1513" y="4093"/>
                      <a:pt x="1904" y="4204"/>
                    </a:cubicBezTo>
                    <a:cubicBezTo>
                      <a:pt x="1983" y="4226"/>
                      <a:pt x="2062" y="4246"/>
                      <a:pt x="2141" y="4264"/>
                    </a:cubicBezTo>
                    <a:lnTo>
                      <a:pt x="1957" y="4532"/>
                    </a:lnTo>
                    <a:cubicBezTo>
                      <a:pt x="1622" y="4652"/>
                      <a:pt x="1311" y="4838"/>
                      <a:pt x="1046" y="5076"/>
                    </a:cubicBezTo>
                    <a:cubicBezTo>
                      <a:pt x="727" y="5365"/>
                      <a:pt x="391" y="5771"/>
                      <a:pt x="346" y="6216"/>
                    </a:cubicBezTo>
                    <a:cubicBezTo>
                      <a:pt x="301" y="6650"/>
                      <a:pt x="555" y="7056"/>
                      <a:pt x="905" y="7296"/>
                    </a:cubicBezTo>
                    <a:cubicBezTo>
                      <a:pt x="1051" y="7396"/>
                      <a:pt x="1209" y="7466"/>
                      <a:pt x="1374" y="7518"/>
                    </a:cubicBezTo>
                    <a:cubicBezTo>
                      <a:pt x="966" y="7671"/>
                      <a:pt x="603" y="7943"/>
                      <a:pt x="358" y="8314"/>
                    </a:cubicBezTo>
                    <a:cubicBezTo>
                      <a:pt x="132" y="8657"/>
                      <a:pt x="0" y="9086"/>
                      <a:pt x="65" y="9498"/>
                    </a:cubicBezTo>
                    <a:cubicBezTo>
                      <a:pt x="129" y="9908"/>
                      <a:pt x="376" y="10222"/>
                      <a:pt x="723" y="10437"/>
                    </a:cubicBezTo>
                    <a:cubicBezTo>
                      <a:pt x="774" y="10468"/>
                      <a:pt x="827" y="10497"/>
                      <a:pt x="881" y="10525"/>
                    </a:cubicBezTo>
                    <a:lnTo>
                      <a:pt x="766" y="10755"/>
                    </a:lnTo>
                    <a:cubicBezTo>
                      <a:pt x="755" y="10759"/>
                      <a:pt x="745" y="10762"/>
                      <a:pt x="735" y="10766"/>
                    </a:cubicBezTo>
                    <a:cubicBezTo>
                      <a:pt x="313" y="10929"/>
                      <a:pt x="134" y="11340"/>
                      <a:pt x="188" y="11773"/>
                    </a:cubicBezTo>
                    <a:cubicBezTo>
                      <a:pt x="265" y="12392"/>
                      <a:pt x="664" y="12926"/>
                      <a:pt x="1190" y="13242"/>
                    </a:cubicBezTo>
                    <a:cubicBezTo>
                      <a:pt x="1450" y="13518"/>
                      <a:pt x="1857" y="13637"/>
                      <a:pt x="2113" y="13637"/>
                    </a:cubicBezTo>
                    <a:cubicBezTo>
                      <a:pt x="2418" y="13637"/>
                      <a:pt x="2507" y="13467"/>
                      <a:pt x="1871" y="13190"/>
                    </a:cubicBezTo>
                    <a:cubicBezTo>
                      <a:pt x="1849" y="13156"/>
                      <a:pt x="1815" y="13128"/>
                      <a:pt x="1766" y="13114"/>
                    </a:cubicBezTo>
                    <a:cubicBezTo>
                      <a:pt x="1174" y="12942"/>
                      <a:pt x="645" y="12403"/>
                      <a:pt x="549" y="11781"/>
                    </a:cubicBezTo>
                    <a:cubicBezTo>
                      <a:pt x="526" y="11626"/>
                      <a:pt x="524" y="11456"/>
                      <a:pt x="601" y="11315"/>
                    </a:cubicBezTo>
                    <a:cubicBezTo>
                      <a:pt x="676" y="11174"/>
                      <a:pt x="820" y="11106"/>
                      <a:pt x="968" y="11068"/>
                    </a:cubicBezTo>
                    <a:cubicBezTo>
                      <a:pt x="1039" y="11049"/>
                      <a:pt x="1113" y="11037"/>
                      <a:pt x="1188" y="11029"/>
                    </a:cubicBezTo>
                    <a:lnTo>
                      <a:pt x="6442" y="11419"/>
                    </a:lnTo>
                    <a:lnTo>
                      <a:pt x="6442" y="11419"/>
                    </a:lnTo>
                    <a:lnTo>
                      <a:pt x="1047" y="10193"/>
                    </a:lnTo>
                    <a:lnTo>
                      <a:pt x="1039" y="10208"/>
                    </a:lnTo>
                    <a:cubicBezTo>
                      <a:pt x="982" y="10177"/>
                      <a:pt x="927" y="10146"/>
                      <a:pt x="875" y="10112"/>
                    </a:cubicBezTo>
                    <a:cubicBezTo>
                      <a:pt x="492" y="9864"/>
                      <a:pt x="342" y="9460"/>
                      <a:pt x="438" y="9017"/>
                    </a:cubicBezTo>
                    <a:cubicBezTo>
                      <a:pt x="548" y="8516"/>
                      <a:pt x="916" y="8115"/>
                      <a:pt x="1372" y="7900"/>
                    </a:cubicBezTo>
                    <a:lnTo>
                      <a:pt x="7904" y="7900"/>
                    </a:lnTo>
                    <a:lnTo>
                      <a:pt x="2514" y="7340"/>
                    </a:lnTo>
                    <a:cubicBezTo>
                      <a:pt x="2492" y="7324"/>
                      <a:pt x="2463" y="7313"/>
                      <a:pt x="2427" y="7312"/>
                    </a:cubicBezTo>
                    <a:cubicBezTo>
                      <a:pt x="2008" y="7286"/>
                      <a:pt x="1560" y="7265"/>
                      <a:pt x="1187" y="7052"/>
                    </a:cubicBezTo>
                    <a:cubicBezTo>
                      <a:pt x="888" y="6883"/>
                      <a:pt x="635" y="6544"/>
                      <a:pt x="713" y="6186"/>
                    </a:cubicBezTo>
                    <a:cubicBezTo>
                      <a:pt x="789" y="5834"/>
                      <a:pt x="1081" y="5506"/>
                      <a:pt x="1352" y="5283"/>
                    </a:cubicBezTo>
                    <a:cubicBezTo>
                      <a:pt x="1574" y="5100"/>
                      <a:pt x="1824" y="4960"/>
                      <a:pt x="2093" y="4865"/>
                    </a:cubicBezTo>
                    <a:lnTo>
                      <a:pt x="8367" y="4117"/>
                    </a:lnTo>
                    <a:lnTo>
                      <a:pt x="3594" y="4117"/>
                    </a:lnTo>
                    <a:cubicBezTo>
                      <a:pt x="3564" y="4071"/>
                      <a:pt x="3513" y="4037"/>
                      <a:pt x="3444" y="4037"/>
                    </a:cubicBezTo>
                    <a:cubicBezTo>
                      <a:pt x="3442" y="4037"/>
                      <a:pt x="3440" y="4037"/>
                      <a:pt x="3439" y="4037"/>
                    </a:cubicBezTo>
                    <a:cubicBezTo>
                      <a:pt x="3396" y="4038"/>
                      <a:pt x="3354" y="4039"/>
                      <a:pt x="3312" y="4039"/>
                    </a:cubicBezTo>
                    <a:cubicBezTo>
                      <a:pt x="2849" y="4039"/>
                      <a:pt x="2389" y="3973"/>
                      <a:pt x="1943" y="3844"/>
                    </a:cubicBezTo>
                    <a:cubicBezTo>
                      <a:pt x="1532" y="3725"/>
                      <a:pt x="1068" y="3524"/>
                      <a:pt x="895" y="3099"/>
                    </a:cubicBezTo>
                    <a:cubicBezTo>
                      <a:pt x="728" y="2690"/>
                      <a:pt x="976" y="2331"/>
                      <a:pt x="1312" y="2107"/>
                    </a:cubicBezTo>
                    <a:cubicBezTo>
                      <a:pt x="1692" y="1853"/>
                      <a:pt x="2574" y="1525"/>
                      <a:pt x="2580" y="1521"/>
                    </a:cubicBezTo>
                    <a:lnTo>
                      <a:pt x="8101" y="65"/>
                    </a:lnTo>
                    <a:lnTo>
                      <a:pt x="8101" y="65"/>
                    </a:lnTo>
                    <a:cubicBezTo>
                      <a:pt x="8101" y="65"/>
                      <a:pt x="6392" y="181"/>
                      <a:pt x="4725" y="181"/>
                    </a:cubicBezTo>
                    <a:cubicBezTo>
                      <a:pt x="3713" y="181"/>
                      <a:pt x="2716" y="138"/>
                      <a:pt x="2125"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8"/>
            <p:cNvSpPr/>
            <p:nvPr/>
          </p:nvSpPr>
          <p:spPr>
            <a:xfrm>
              <a:off x="3585748" y="1512926"/>
              <a:ext cx="5101006" cy="494622"/>
            </a:xfrm>
            <a:custGeom>
              <a:avLst/>
              <a:gdLst/>
              <a:ahLst/>
              <a:cxnLst/>
              <a:rect l="l" t="t" r="r" b="b"/>
              <a:pathLst>
                <a:path w="42124" h="6496" extrusionOk="0">
                  <a:moveTo>
                    <a:pt x="90" y="1"/>
                  </a:moveTo>
                  <a:cubicBezTo>
                    <a:pt x="41" y="1"/>
                    <a:pt x="0" y="41"/>
                    <a:pt x="0" y="90"/>
                  </a:cubicBezTo>
                  <a:lnTo>
                    <a:pt x="0" y="6405"/>
                  </a:lnTo>
                  <a:cubicBezTo>
                    <a:pt x="0" y="6455"/>
                    <a:pt x="41" y="6495"/>
                    <a:pt x="90" y="6495"/>
                  </a:cubicBezTo>
                  <a:lnTo>
                    <a:pt x="42035" y="6495"/>
                  </a:lnTo>
                  <a:cubicBezTo>
                    <a:pt x="42084" y="6495"/>
                    <a:pt x="42124" y="6455"/>
                    <a:pt x="42124" y="6405"/>
                  </a:cubicBezTo>
                  <a:lnTo>
                    <a:pt x="42124" y="90"/>
                  </a:lnTo>
                  <a:cubicBezTo>
                    <a:pt x="42124" y="41"/>
                    <a:pt x="42084" y="1"/>
                    <a:pt x="42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3585748" y="2293467"/>
              <a:ext cx="5101006" cy="494546"/>
            </a:xfrm>
            <a:custGeom>
              <a:avLst/>
              <a:gdLst/>
              <a:ahLst/>
              <a:cxnLst/>
              <a:rect l="l" t="t" r="r" b="b"/>
              <a:pathLst>
                <a:path w="42124" h="6495" extrusionOk="0">
                  <a:moveTo>
                    <a:pt x="90" y="0"/>
                  </a:moveTo>
                  <a:cubicBezTo>
                    <a:pt x="41" y="0"/>
                    <a:pt x="0" y="41"/>
                    <a:pt x="0" y="90"/>
                  </a:cubicBezTo>
                  <a:lnTo>
                    <a:pt x="0" y="6405"/>
                  </a:lnTo>
                  <a:cubicBezTo>
                    <a:pt x="0" y="6454"/>
                    <a:pt x="41" y="6494"/>
                    <a:pt x="90" y="6494"/>
                  </a:cubicBezTo>
                  <a:lnTo>
                    <a:pt x="42035" y="6494"/>
                  </a:lnTo>
                  <a:cubicBezTo>
                    <a:pt x="42084" y="6494"/>
                    <a:pt x="42124" y="6454"/>
                    <a:pt x="42124" y="6405"/>
                  </a:cubicBezTo>
                  <a:lnTo>
                    <a:pt x="42124" y="90"/>
                  </a:lnTo>
                  <a:cubicBezTo>
                    <a:pt x="42124" y="41"/>
                    <a:pt x="42084" y="0"/>
                    <a:pt x="4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3585748" y="3073932"/>
              <a:ext cx="5101006" cy="494546"/>
            </a:xfrm>
            <a:custGeom>
              <a:avLst/>
              <a:gdLst/>
              <a:ahLst/>
              <a:cxnLst/>
              <a:rect l="l" t="t" r="r" b="b"/>
              <a:pathLst>
                <a:path w="42124" h="6495" extrusionOk="0">
                  <a:moveTo>
                    <a:pt x="90" y="0"/>
                  </a:moveTo>
                  <a:cubicBezTo>
                    <a:pt x="41" y="0"/>
                    <a:pt x="0" y="40"/>
                    <a:pt x="0" y="89"/>
                  </a:cubicBezTo>
                  <a:lnTo>
                    <a:pt x="0" y="6405"/>
                  </a:lnTo>
                  <a:cubicBezTo>
                    <a:pt x="0" y="6455"/>
                    <a:pt x="41" y="6495"/>
                    <a:pt x="90" y="6495"/>
                  </a:cubicBezTo>
                  <a:lnTo>
                    <a:pt x="42035" y="6495"/>
                  </a:lnTo>
                  <a:cubicBezTo>
                    <a:pt x="42084" y="6495"/>
                    <a:pt x="42124" y="6455"/>
                    <a:pt x="42124" y="6405"/>
                  </a:cubicBezTo>
                  <a:lnTo>
                    <a:pt x="42124" y="89"/>
                  </a:lnTo>
                  <a:cubicBezTo>
                    <a:pt x="42124" y="40"/>
                    <a:pt x="42084" y="0"/>
                    <a:pt x="42035"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3585748" y="3854397"/>
              <a:ext cx="5101006" cy="494546"/>
            </a:xfrm>
            <a:custGeom>
              <a:avLst/>
              <a:gdLst/>
              <a:ahLst/>
              <a:cxnLst/>
              <a:rect l="l" t="t" r="r" b="b"/>
              <a:pathLst>
                <a:path w="42124" h="6495" extrusionOk="0">
                  <a:moveTo>
                    <a:pt x="90" y="0"/>
                  </a:moveTo>
                  <a:cubicBezTo>
                    <a:pt x="41" y="0"/>
                    <a:pt x="0" y="40"/>
                    <a:pt x="0" y="89"/>
                  </a:cubicBezTo>
                  <a:lnTo>
                    <a:pt x="0" y="6405"/>
                  </a:lnTo>
                  <a:cubicBezTo>
                    <a:pt x="0" y="6454"/>
                    <a:pt x="41" y="6495"/>
                    <a:pt x="90" y="6495"/>
                  </a:cubicBezTo>
                  <a:lnTo>
                    <a:pt x="42035" y="6495"/>
                  </a:lnTo>
                  <a:cubicBezTo>
                    <a:pt x="42084" y="6495"/>
                    <a:pt x="42124" y="6454"/>
                    <a:pt x="42124" y="6405"/>
                  </a:cubicBezTo>
                  <a:lnTo>
                    <a:pt x="42124" y="89"/>
                  </a:lnTo>
                  <a:cubicBezTo>
                    <a:pt x="42124" y="40"/>
                    <a:pt x="42084" y="0"/>
                    <a:pt x="4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38"/>
          <p:cNvSpPr txBox="1">
            <a:spLocks noGrp="1"/>
          </p:cNvSpPr>
          <p:nvPr>
            <p:ph type="title"/>
          </p:nvPr>
        </p:nvSpPr>
        <p:spPr>
          <a:xfrm>
            <a:off x="914450" y="1288425"/>
            <a:ext cx="5086500" cy="477300"/>
          </a:xfrm>
          <a:prstGeom prst="rect">
            <a:avLst/>
          </a:prstGeom>
        </p:spPr>
        <p:txBody>
          <a:bodyPr spcFirstLastPara="1" wrap="square" lIns="91425" tIns="91425" rIns="91425" bIns="91425" anchor="ctr" anchorCtr="0">
            <a:noAutofit/>
          </a:bodyPr>
          <a:lstStyle/>
          <a:p>
            <a:pPr marL="914400" lvl="0" indent="-381000" algn="l" rtl="0">
              <a:spcBef>
                <a:spcPts val="0"/>
              </a:spcBef>
              <a:spcAft>
                <a:spcPts val="0"/>
              </a:spcAft>
              <a:buSzPts val="2400"/>
              <a:buFont typeface="Fira Sans Extra Condensed Medium"/>
              <a:buAutoNum type="arabicParenR"/>
            </a:pPr>
            <a:r>
              <a:rPr lang="en">
                <a:latin typeface="Fira Sans Extra Condensed Medium"/>
                <a:ea typeface="Fira Sans Extra Condensed Medium"/>
                <a:cs typeface="Fira Sans Extra Condensed Medium"/>
                <a:sym typeface="Fira Sans Extra Condensed Medium"/>
              </a:rPr>
              <a:t>Empathize</a:t>
            </a:r>
            <a:endParaRPr>
              <a:latin typeface="Fira Sans Extra Condensed Medium"/>
              <a:ea typeface="Fira Sans Extra Condensed Medium"/>
              <a:cs typeface="Fira Sans Extra Condensed Medium"/>
              <a:sym typeface="Fira Sans Extra Condensed Medium"/>
            </a:endParaRPr>
          </a:p>
        </p:txBody>
      </p:sp>
      <p:sp>
        <p:nvSpPr>
          <p:cNvPr id="737" name="Google Shape;737;p38"/>
          <p:cNvSpPr txBox="1"/>
          <p:nvPr/>
        </p:nvSpPr>
        <p:spPr>
          <a:xfrm>
            <a:off x="914450" y="2017650"/>
            <a:ext cx="5086500" cy="5541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2400">
                <a:solidFill>
                  <a:schemeClr val="dk1"/>
                </a:solidFill>
                <a:latin typeface="Fira Sans Extra Condensed Medium"/>
                <a:ea typeface="Fira Sans Extra Condensed Medium"/>
                <a:cs typeface="Fira Sans Extra Condensed Medium"/>
                <a:sym typeface="Fira Sans Extra Condensed Medium"/>
              </a:rPr>
              <a:t>2)  	</a:t>
            </a:r>
            <a:r>
              <a:rPr lang="en" sz="2400">
                <a:solidFill>
                  <a:srgbClr val="1A1A1A"/>
                </a:solidFill>
                <a:latin typeface="Fira Sans Extra Condensed Medium"/>
                <a:ea typeface="Fira Sans Extra Condensed Medium"/>
                <a:cs typeface="Fira Sans Extra Condensed Medium"/>
                <a:sym typeface="Fira Sans Extra Condensed Medium"/>
              </a:rPr>
              <a:t>Listen</a:t>
            </a:r>
            <a:r>
              <a:rPr lang="en" sz="2400">
                <a:solidFill>
                  <a:schemeClr val="dk1"/>
                </a:solidFill>
                <a:latin typeface="Fira Sans Extra Condensed Medium"/>
                <a:ea typeface="Fira Sans Extra Condensed Medium"/>
                <a:cs typeface="Fira Sans Extra Condensed Medium"/>
                <a:sym typeface="Fira Sans Extra Condensed Medium"/>
              </a:rPr>
              <a:t> </a:t>
            </a:r>
            <a:endParaRPr/>
          </a:p>
        </p:txBody>
      </p:sp>
      <p:sp>
        <p:nvSpPr>
          <p:cNvPr id="738" name="Google Shape;738;p38"/>
          <p:cNvSpPr txBox="1"/>
          <p:nvPr/>
        </p:nvSpPr>
        <p:spPr>
          <a:xfrm>
            <a:off x="914450" y="2823675"/>
            <a:ext cx="5086500" cy="5541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2400">
                <a:solidFill>
                  <a:schemeClr val="lt1"/>
                </a:solidFill>
                <a:latin typeface="Fira Sans Extra Condensed Medium"/>
                <a:ea typeface="Fira Sans Extra Condensed Medium"/>
                <a:cs typeface="Fira Sans Extra Condensed Medium"/>
                <a:sym typeface="Fira Sans Extra Condensed Medium"/>
              </a:rPr>
              <a:t>3)  	Commiserate </a:t>
            </a:r>
            <a:endParaRPr>
              <a:solidFill>
                <a:schemeClr val="lt1"/>
              </a:solidFill>
            </a:endParaRPr>
          </a:p>
        </p:txBody>
      </p:sp>
      <p:sp>
        <p:nvSpPr>
          <p:cNvPr id="739" name="Google Shape;739;p38"/>
          <p:cNvSpPr txBox="1"/>
          <p:nvPr/>
        </p:nvSpPr>
        <p:spPr>
          <a:xfrm>
            <a:off x="914450" y="3578175"/>
            <a:ext cx="5086500" cy="5541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2400">
                <a:solidFill>
                  <a:schemeClr val="lt1"/>
                </a:solidFill>
                <a:latin typeface="Fira Sans Extra Condensed Medium"/>
                <a:ea typeface="Fira Sans Extra Condensed Medium"/>
                <a:cs typeface="Fira Sans Extra Condensed Medium"/>
                <a:sym typeface="Fira Sans Extra Condensed Medium"/>
              </a:rPr>
              <a:t>4)  	Compensate </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743"/>
        <p:cNvGrpSpPr/>
        <p:nvPr/>
      </p:nvGrpSpPr>
      <p:grpSpPr>
        <a:xfrm>
          <a:off x="0" y="0"/>
          <a:ext cx="0" cy="0"/>
          <a:chOff x="0" y="0"/>
          <a:chExt cx="0" cy="0"/>
        </a:xfrm>
      </p:grpSpPr>
      <p:pic>
        <p:nvPicPr>
          <p:cNvPr id="744" name="Google Shape;744;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26642" y="0"/>
            <a:ext cx="2890708"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48"/>
        <p:cNvGrpSpPr/>
        <p:nvPr/>
      </p:nvGrpSpPr>
      <p:grpSpPr>
        <a:xfrm>
          <a:off x="0" y="0"/>
          <a:ext cx="0" cy="0"/>
          <a:chOff x="0" y="0"/>
          <a:chExt cx="0" cy="0"/>
        </a:xfrm>
      </p:grpSpPr>
      <p:sp>
        <p:nvSpPr>
          <p:cNvPr id="749" name="Google Shape;749;p40"/>
          <p:cNvSpPr/>
          <p:nvPr/>
        </p:nvSpPr>
        <p:spPr>
          <a:xfrm>
            <a:off x="2010376" y="319801"/>
            <a:ext cx="5155500" cy="4405200"/>
          </a:xfrm>
          <a:prstGeom prst="ellipse">
            <a:avLst/>
          </a:prstGeom>
          <a:noFill/>
          <a:ln w="28575" cap="flat" cmpd="sng">
            <a:solidFill>
              <a:schemeClr val="accent5"/>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2508823" y="2319593"/>
            <a:ext cx="4117621" cy="479535"/>
          </a:xfrm>
          <a:custGeom>
            <a:avLst/>
            <a:gdLst/>
            <a:ahLst/>
            <a:cxnLst/>
            <a:rect l="l" t="t" r="r" b="b"/>
            <a:pathLst>
              <a:path w="42124" h="6496" extrusionOk="0">
                <a:moveTo>
                  <a:pt x="90" y="1"/>
                </a:moveTo>
                <a:cubicBezTo>
                  <a:pt x="41" y="1"/>
                  <a:pt x="0" y="41"/>
                  <a:pt x="0" y="90"/>
                </a:cubicBezTo>
                <a:lnTo>
                  <a:pt x="0" y="6405"/>
                </a:lnTo>
                <a:cubicBezTo>
                  <a:pt x="0" y="6455"/>
                  <a:pt x="41" y="6495"/>
                  <a:pt x="90" y="6495"/>
                </a:cubicBezTo>
                <a:lnTo>
                  <a:pt x="42035" y="6495"/>
                </a:lnTo>
                <a:cubicBezTo>
                  <a:pt x="42084" y="6495"/>
                  <a:pt x="42124" y="6455"/>
                  <a:pt x="42124" y="6405"/>
                </a:cubicBezTo>
                <a:lnTo>
                  <a:pt x="42124" y="90"/>
                </a:lnTo>
                <a:cubicBezTo>
                  <a:pt x="42124" y="41"/>
                  <a:pt x="42084" y="1"/>
                  <a:pt x="42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txBox="1">
            <a:spLocks noGrp="1"/>
          </p:cNvSpPr>
          <p:nvPr>
            <p:ph type="title"/>
          </p:nvPr>
        </p:nvSpPr>
        <p:spPr>
          <a:xfrm>
            <a:off x="3420106" y="2398513"/>
            <a:ext cx="2604300" cy="32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INTERVIEW RESULTS</a:t>
            </a:r>
            <a:endParaRPr/>
          </a:p>
        </p:txBody>
      </p:sp>
      <p:sp>
        <p:nvSpPr>
          <p:cNvPr id="752" name="Google Shape;752;p40"/>
          <p:cNvSpPr/>
          <p:nvPr/>
        </p:nvSpPr>
        <p:spPr>
          <a:xfrm>
            <a:off x="1685175" y="1214636"/>
            <a:ext cx="978742" cy="844678"/>
          </a:xfrm>
          <a:custGeom>
            <a:avLst/>
            <a:gdLst/>
            <a:ahLst/>
            <a:cxnLst/>
            <a:rect l="l" t="t" r="r" b="b"/>
            <a:pathLst>
              <a:path w="11247" h="11247" extrusionOk="0">
                <a:moveTo>
                  <a:pt x="5623" y="1"/>
                </a:moveTo>
                <a:cubicBezTo>
                  <a:pt x="2517" y="1"/>
                  <a:pt x="0" y="2518"/>
                  <a:pt x="0" y="5624"/>
                </a:cubicBezTo>
                <a:cubicBezTo>
                  <a:pt x="0" y="8729"/>
                  <a:pt x="2517" y="11247"/>
                  <a:pt x="5623" y="11247"/>
                </a:cubicBezTo>
                <a:cubicBezTo>
                  <a:pt x="8729" y="11247"/>
                  <a:pt x="11246" y="8729"/>
                  <a:pt x="11246" y="5624"/>
                </a:cubicBezTo>
                <a:cubicBezTo>
                  <a:pt x="11246" y="2518"/>
                  <a:pt x="8729" y="1"/>
                  <a:pt x="5623"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3" name="Google Shape;753;p40"/>
          <p:cNvGrpSpPr/>
          <p:nvPr/>
        </p:nvGrpSpPr>
        <p:grpSpPr>
          <a:xfrm>
            <a:off x="2031739" y="1400388"/>
            <a:ext cx="285548" cy="473046"/>
            <a:chOff x="2622822" y="1631321"/>
            <a:chExt cx="245654" cy="487928"/>
          </a:xfrm>
        </p:grpSpPr>
        <p:sp>
          <p:nvSpPr>
            <p:cNvPr id="754" name="Google Shape;754;p40"/>
            <p:cNvSpPr/>
            <p:nvPr/>
          </p:nvSpPr>
          <p:spPr>
            <a:xfrm>
              <a:off x="2719659" y="1820822"/>
              <a:ext cx="50690" cy="231662"/>
            </a:xfrm>
            <a:custGeom>
              <a:avLst/>
              <a:gdLst/>
              <a:ahLst/>
              <a:cxnLst/>
              <a:rect l="l" t="t" r="r" b="b"/>
              <a:pathLst>
                <a:path w="826" h="3775" extrusionOk="0">
                  <a:moveTo>
                    <a:pt x="1" y="0"/>
                  </a:moveTo>
                  <a:lnTo>
                    <a:pt x="1" y="3774"/>
                  </a:lnTo>
                  <a:lnTo>
                    <a:pt x="826" y="3774"/>
                  </a:lnTo>
                  <a:lnTo>
                    <a:pt x="826" y="0"/>
                  </a:ln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2622822" y="2052911"/>
              <a:ext cx="244365" cy="66338"/>
            </a:xfrm>
            <a:custGeom>
              <a:avLst/>
              <a:gdLst/>
              <a:ahLst/>
              <a:cxnLst/>
              <a:rect l="l" t="t" r="r" b="b"/>
              <a:pathLst>
                <a:path w="3982" h="1081" extrusionOk="0">
                  <a:moveTo>
                    <a:pt x="1991" y="1"/>
                  </a:moveTo>
                  <a:cubicBezTo>
                    <a:pt x="891" y="1"/>
                    <a:pt x="1" y="243"/>
                    <a:pt x="1" y="541"/>
                  </a:cubicBezTo>
                  <a:cubicBezTo>
                    <a:pt x="1" y="839"/>
                    <a:pt x="891" y="1081"/>
                    <a:pt x="1991" y="1081"/>
                  </a:cubicBezTo>
                  <a:cubicBezTo>
                    <a:pt x="3091" y="1081"/>
                    <a:pt x="3981" y="839"/>
                    <a:pt x="3981" y="541"/>
                  </a:cubicBezTo>
                  <a:cubicBezTo>
                    <a:pt x="3981" y="243"/>
                    <a:pt x="3091" y="1"/>
                    <a:pt x="199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2622822" y="1631321"/>
              <a:ext cx="245654" cy="326046"/>
            </a:xfrm>
            <a:custGeom>
              <a:avLst/>
              <a:gdLst/>
              <a:ahLst/>
              <a:cxnLst/>
              <a:rect l="l" t="t" r="r" b="b"/>
              <a:pathLst>
                <a:path w="4003" h="5313" extrusionOk="0">
                  <a:moveTo>
                    <a:pt x="1" y="0"/>
                  </a:moveTo>
                  <a:lnTo>
                    <a:pt x="1" y="1452"/>
                  </a:lnTo>
                  <a:lnTo>
                    <a:pt x="1" y="2886"/>
                  </a:lnTo>
                  <a:lnTo>
                    <a:pt x="1" y="3494"/>
                  </a:lnTo>
                  <a:lnTo>
                    <a:pt x="1" y="3625"/>
                  </a:lnTo>
                  <a:cubicBezTo>
                    <a:pt x="1" y="4557"/>
                    <a:pt x="756" y="5312"/>
                    <a:pt x="1689" y="5312"/>
                  </a:cubicBezTo>
                  <a:lnTo>
                    <a:pt x="2314" y="5312"/>
                  </a:lnTo>
                  <a:cubicBezTo>
                    <a:pt x="3246" y="5312"/>
                    <a:pt x="4002" y="4557"/>
                    <a:pt x="4002" y="3625"/>
                  </a:cubicBezTo>
                  <a:lnTo>
                    <a:pt x="4002" y="3494"/>
                  </a:lnTo>
                  <a:lnTo>
                    <a:pt x="4002" y="2886"/>
                  </a:lnTo>
                  <a:lnTo>
                    <a:pt x="4002" y="1452"/>
                  </a:lnTo>
                  <a:lnTo>
                    <a:pt x="4002" y="3"/>
                  </a:lnTo>
                  <a:cubicBezTo>
                    <a:pt x="4002" y="3"/>
                    <a:pt x="3868" y="0"/>
                    <a:pt x="370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2664981" y="1673480"/>
              <a:ext cx="161274" cy="241727"/>
            </a:xfrm>
            <a:custGeom>
              <a:avLst/>
              <a:gdLst/>
              <a:ahLst/>
              <a:cxnLst/>
              <a:rect l="l" t="t" r="r" b="b"/>
              <a:pathLst>
                <a:path w="2628" h="3939" extrusionOk="0">
                  <a:moveTo>
                    <a:pt x="1" y="0"/>
                  </a:moveTo>
                  <a:lnTo>
                    <a:pt x="1" y="2807"/>
                  </a:lnTo>
                  <a:cubicBezTo>
                    <a:pt x="1" y="3431"/>
                    <a:pt x="509" y="3938"/>
                    <a:pt x="1133" y="3938"/>
                  </a:cubicBezTo>
                  <a:lnTo>
                    <a:pt x="1496" y="3938"/>
                  </a:lnTo>
                  <a:cubicBezTo>
                    <a:pt x="2120" y="3938"/>
                    <a:pt x="2627" y="3430"/>
                    <a:pt x="2627" y="2807"/>
                  </a:cubicBezTo>
                  <a:lnTo>
                    <a:pt x="26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40"/>
          <p:cNvSpPr/>
          <p:nvPr/>
        </p:nvSpPr>
        <p:spPr>
          <a:xfrm flipH="1">
            <a:off x="6024249" y="3552166"/>
            <a:ext cx="978740" cy="1043119"/>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flipH="1">
            <a:off x="6362477" y="1283327"/>
            <a:ext cx="1096348" cy="844687"/>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40"/>
          <p:cNvGrpSpPr/>
          <p:nvPr/>
        </p:nvGrpSpPr>
        <p:grpSpPr>
          <a:xfrm>
            <a:off x="6204820" y="3885970"/>
            <a:ext cx="643258" cy="375150"/>
            <a:chOff x="2781495" y="1456838"/>
            <a:chExt cx="473680" cy="256145"/>
          </a:xfrm>
        </p:grpSpPr>
        <p:sp>
          <p:nvSpPr>
            <p:cNvPr id="761" name="Google Shape;761;p40"/>
            <p:cNvSpPr/>
            <p:nvPr/>
          </p:nvSpPr>
          <p:spPr>
            <a:xfrm>
              <a:off x="2864432" y="1457525"/>
              <a:ext cx="45249" cy="255458"/>
            </a:xfrm>
            <a:custGeom>
              <a:avLst/>
              <a:gdLst/>
              <a:ahLst/>
              <a:cxnLst/>
              <a:rect l="l" t="t" r="r" b="b"/>
              <a:pathLst>
                <a:path w="395" h="2230" extrusionOk="0">
                  <a:moveTo>
                    <a:pt x="196" y="0"/>
                  </a:moveTo>
                  <a:cubicBezTo>
                    <a:pt x="196" y="0"/>
                    <a:pt x="195" y="0"/>
                    <a:pt x="195" y="0"/>
                  </a:cubicBezTo>
                  <a:cubicBezTo>
                    <a:pt x="87" y="0"/>
                    <a:pt x="0" y="88"/>
                    <a:pt x="0" y="195"/>
                  </a:cubicBezTo>
                  <a:lnTo>
                    <a:pt x="5" y="2035"/>
                  </a:lnTo>
                  <a:cubicBezTo>
                    <a:pt x="5" y="2142"/>
                    <a:pt x="93" y="2229"/>
                    <a:pt x="200" y="2229"/>
                  </a:cubicBezTo>
                  <a:cubicBezTo>
                    <a:pt x="308" y="2229"/>
                    <a:pt x="395" y="2141"/>
                    <a:pt x="395" y="2034"/>
                  </a:cubicBezTo>
                  <a:lnTo>
                    <a:pt x="390" y="194"/>
                  </a:lnTo>
                  <a:cubicBezTo>
                    <a:pt x="390" y="87"/>
                    <a:pt x="303"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2810821" y="1503346"/>
              <a:ext cx="45135" cy="164043"/>
            </a:xfrm>
            <a:custGeom>
              <a:avLst/>
              <a:gdLst/>
              <a:ahLst/>
              <a:cxnLst/>
              <a:rect l="l" t="t" r="r" b="b"/>
              <a:pathLst>
                <a:path w="394" h="1432" extrusionOk="0">
                  <a:moveTo>
                    <a:pt x="195" y="0"/>
                  </a:moveTo>
                  <a:cubicBezTo>
                    <a:pt x="87" y="0"/>
                    <a:pt x="0" y="88"/>
                    <a:pt x="0" y="196"/>
                  </a:cubicBezTo>
                  <a:lnTo>
                    <a:pt x="3" y="1237"/>
                  </a:lnTo>
                  <a:cubicBezTo>
                    <a:pt x="3" y="1345"/>
                    <a:pt x="91" y="1431"/>
                    <a:pt x="198" y="1431"/>
                  </a:cubicBezTo>
                  <a:cubicBezTo>
                    <a:pt x="306" y="1431"/>
                    <a:pt x="393" y="1344"/>
                    <a:pt x="392" y="1236"/>
                  </a:cubicBezTo>
                  <a:lnTo>
                    <a:pt x="390" y="195"/>
                  </a:lnTo>
                  <a:cubicBezTo>
                    <a:pt x="390" y="87"/>
                    <a:pt x="302" y="0"/>
                    <a:pt x="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2781495" y="1564289"/>
              <a:ext cx="21078" cy="42156"/>
            </a:xfrm>
            <a:custGeom>
              <a:avLst/>
              <a:gdLst/>
              <a:ahLst/>
              <a:cxnLst/>
              <a:rect l="l" t="t" r="r" b="b"/>
              <a:pathLst>
                <a:path w="184" h="368" extrusionOk="0">
                  <a:moveTo>
                    <a:pt x="183" y="1"/>
                  </a:moveTo>
                  <a:cubicBezTo>
                    <a:pt x="82" y="2"/>
                    <a:pt x="0" y="84"/>
                    <a:pt x="0" y="185"/>
                  </a:cubicBezTo>
                  <a:cubicBezTo>
                    <a:pt x="0" y="286"/>
                    <a:pt x="82" y="368"/>
                    <a:pt x="184" y="368"/>
                  </a:cubicBezTo>
                  <a:cubicBezTo>
                    <a:pt x="184" y="281"/>
                    <a:pt x="183" y="12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3126989" y="1456838"/>
              <a:ext cx="45249" cy="255458"/>
            </a:xfrm>
            <a:custGeom>
              <a:avLst/>
              <a:gdLst/>
              <a:ahLst/>
              <a:cxnLst/>
              <a:rect l="l" t="t" r="r" b="b"/>
              <a:pathLst>
                <a:path w="395" h="2230" extrusionOk="0">
                  <a:moveTo>
                    <a:pt x="195" y="0"/>
                  </a:moveTo>
                  <a:cubicBezTo>
                    <a:pt x="87" y="1"/>
                    <a:pt x="0" y="88"/>
                    <a:pt x="0" y="196"/>
                  </a:cubicBezTo>
                  <a:lnTo>
                    <a:pt x="4" y="2035"/>
                  </a:lnTo>
                  <a:cubicBezTo>
                    <a:pt x="4" y="2142"/>
                    <a:pt x="92" y="2229"/>
                    <a:pt x="198" y="2229"/>
                  </a:cubicBezTo>
                  <a:cubicBezTo>
                    <a:pt x="199" y="2229"/>
                    <a:pt x="200" y="2229"/>
                    <a:pt x="200" y="2229"/>
                  </a:cubicBezTo>
                  <a:cubicBezTo>
                    <a:pt x="307" y="2229"/>
                    <a:pt x="395" y="2142"/>
                    <a:pt x="394" y="2035"/>
                  </a:cubicBezTo>
                  <a:lnTo>
                    <a:pt x="390" y="195"/>
                  </a:lnTo>
                  <a:cubicBezTo>
                    <a:pt x="390" y="88"/>
                    <a:pt x="302" y="0"/>
                    <a:pt x="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3180715" y="1502430"/>
              <a:ext cx="45135" cy="164043"/>
            </a:xfrm>
            <a:custGeom>
              <a:avLst/>
              <a:gdLst/>
              <a:ahLst/>
              <a:cxnLst/>
              <a:rect l="l" t="t" r="r" b="b"/>
              <a:pathLst>
                <a:path w="394" h="1432" extrusionOk="0">
                  <a:moveTo>
                    <a:pt x="196" y="0"/>
                  </a:moveTo>
                  <a:cubicBezTo>
                    <a:pt x="88" y="0"/>
                    <a:pt x="1" y="89"/>
                    <a:pt x="2" y="196"/>
                  </a:cubicBezTo>
                  <a:lnTo>
                    <a:pt x="3" y="1237"/>
                  </a:lnTo>
                  <a:cubicBezTo>
                    <a:pt x="4" y="1345"/>
                    <a:pt x="92" y="1431"/>
                    <a:pt x="199" y="1431"/>
                  </a:cubicBezTo>
                  <a:cubicBezTo>
                    <a:pt x="306" y="1431"/>
                    <a:pt x="394" y="1344"/>
                    <a:pt x="394" y="1236"/>
                  </a:cubicBezTo>
                  <a:lnTo>
                    <a:pt x="391" y="195"/>
                  </a:lnTo>
                  <a:cubicBezTo>
                    <a:pt x="390" y="88"/>
                    <a:pt x="303"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3234097" y="1563372"/>
              <a:ext cx="21078" cy="42042"/>
            </a:xfrm>
            <a:custGeom>
              <a:avLst/>
              <a:gdLst/>
              <a:ahLst/>
              <a:cxnLst/>
              <a:rect l="l" t="t" r="r" b="b"/>
              <a:pathLst>
                <a:path w="184" h="367" extrusionOk="0">
                  <a:moveTo>
                    <a:pt x="0" y="0"/>
                  </a:moveTo>
                  <a:cubicBezTo>
                    <a:pt x="0" y="120"/>
                    <a:pt x="0" y="280"/>
                    <a:pt x="1" y="367"/>
                  </a:cubicBezTo>
                  <a:cubicBezTo>
                    <a:pt x="102" y="366"/>
                    <a:pt x="184" y="284"/>
                    <a:pt x="184" y="183"/>
                  </a:cubicBezTo>
                  <a:cubicBezTo>
                    <a:pt x="184" y="81"/>
                    <a:pt x="102"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2922740" y="1560050"/>
              <a:ext cx="189130" cy="39865"/>
            </a:xfrm>
            <a:custGeom>
              <a:avLst/>
              <a:gdLst/>
              <a:ahLst/>
              <a:cxnLst/>
              <a:rect l="l" t="t" r="r" b="b"/>
              <a:pathLst>
                <a:path w="1651" h="348" extrusionOk="0">
                  <a:moveTo>
                    <a:pt x="1650" y="0"/>
                  </a:moveTo>
                  <a:lnTo>
                    <a:pt x="0" y="5"/>
                  </a:lnTo>
                  <a:lnTo>
                    <a:pt x="1" y="348"/>
                  </a:lnTo>
                  <a:lnTo>
                    <a:pt x="1650" y="344"/>
                  </a:lnTo>
                  <a:lnTo>
                    <a:pt x="1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40"/>
          <p:cNvGrpSpPr/>
          <p:nvPr/>
        </p:nvGrpSpPr>
        <p:grpSpPr>
          <a:xfrm>
            <a:off x="6626532" y="1450561"/>
            <a:ext cx="610940" cy="512784"/>
            <a:chOff x="2574725" y="2432032"/>
            <a:chExt cx="412853" cy="444469"/>
          </a:xfrm>
        </p:grpSpPr>
        <p:sp>
          <p:nvSpPr>
            <p:cNvPr id="769" name="Google Shape;769;p40"/>
            <p:cNvSpPr/>
            <p:nvPr/>
          </p:nvSpPr>
          <p:spPr>
            <a:xfrm>
              <a:off x="2618485" y="2432032"/>
              <a:ext cx="157628" cy="414804"/>
            </a:xfrm>
            <a:custGeom>
              <a:avLst/>
              <a:gdLst/>
              <a:ahLst/>
              <a:cxnLst/>
              <a:rect l="l" t="t" r="r" b="b"/>
              <a:pathLst>
                <a:path w="1376" h="3621" extrusionOk="0">
                  <a:moveTo>
                    <a:pt x="1197" y="0"/>
                  </a:moveTo>
                  <a:cubicBezTo>
                    <a:pt x="1140" y="0"/>
                    <a:pt x="1085" y="42"/>
                    <a:pt x="1066" y="147"/>
                  </a:cubicBezTo>
                  <a:cubicBezTo>
                    <a:pt x="1020" y="402"/>
                    <a:pt x="668" y="1933"/>
                    <a:pt x="603" y="2252"/>
                  </a:cubicBezTo>
                  <a:cubicBezTo>
                    <a:pt x="521" y="2660"/>
                    <a:pt x="209" y="2797"/>
                    <a:pt x="0" y="2936"/>
                  </a:cubicBezTo>
                  <a:lnTo>
                    <a:pt x="263" y="3620"/>
                  </a:lnTo>
                  <a:cubicBezTo>
                    <a:pt x="263" y="3620"/>
                    <a:pt x="671" y="3498"/>
                    <a:pt x="875" y="3437"/>
                  </a:cubicBezTo>
                  <a:cubicBezTo>
                    <a:pt x="1079" y="3376"/>
                    <a:pt x="1375" y="3365"/>
                    <a:pt x="1375" y="3233"/>
                  </a:cubicBezTo>
                  <a:lnTo>
                    <a:pt x="1375" y="2330"/>
                  </a:lnTo>
                  <a:cubicBezTo>
                    <a:pt x="1375" y="2248"/>
                    <a:pt x="1309" y="2202"/>
                    <a:pt x="1237" y="2202"/>
                  </a:cubicBezTo>
                  <a:cubicBezTo>
                    <a:pt x="1165" y="2202"/>
                    <a:pt x="1088" y="2249"/>
                    <a:pt x="1070" y="2356"/>
                  </a:cubicBezTo>
                  <a:cubicBezTo>
                    <a:pt x="994" y="2800"/>
                    <a:pt x="885" y="2885"/>
                    <a:pt x="885" y="2885"/>
                  </a:cubicBezTo>
                  <a:cubicBezTo>
                    <a:pt x="885" y="2885"/>
                    <a:pt x="975" y="2695"/>
                    <a:pt x="1003" y="2384"/>
                  </a:cubicBezTo>
                  <a:cubicBezTo>
                    <a:pt x="1017" y="2233"/>
                    <a:pt x="1069" y="2133"/>
                    <a:pt x="1174" y="2108"/>
                  </a:cubicBezTo>
                  <a:cubicBezTo>
                    <a:pt x="1189" y="2104"/>
                    <a:pt x="1205" y="2102"/>
                    <a:pt x="1219" y="2102"/>
                  </a:cubicBezTo>
                  <a:cubicBezTo>
                    <a:pt x="1304" y="2102"/>
                    <a:pt x="1367" y="2160"/>
                    <a:pt x="1367" y="2160"/>
                  </a:cubicBezTo>
                  <a:lnTo>
                    <a:pt x="1367" y="193"/>
                  </a:lnTo>
                  <a:cubicBezTo>
                    <a:pt x="1367" y="85"/>
                    <a:pt x="1279"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2574725" y="2765154"/>
              <a:ext cx="70680" cy="111347"/>
            </a:xfrm>
            <a:custGeom>
              <a:avLst/>
              <a:gdLst/>
              <a:ahLst/>
              <a:cxnLst/>
              <a:rect l="l" t="t" r="r" b="b"/>
              <a:pathLst>
                <a:path w="617" h="972" extrusionOk="0">
                  <a:moveTo>
                    <a:pt x="273" y="1"/>
                  </a:moveTo>
                  <a:cubicBezTo>
                    <a:pt x="270" y="1"/>
                    <a:pt x="267" y="1"/>
                    <a:pt x="264" y="2"/>
                  </a:cubicBezTo>
                  <a:lnTo>
                    <a:pt x="20" y="96"/>
                  </a:lnTo>
                  <a:cubicBezTo>
                    <a:pt x="7" y="100"/>
                    <a:pt x="1" y="115"/>
                    <a:pt x="5" y="127"/>
                  </a:cubicBezTo>
                  <a:lnTo>
                    <a:pt x="321" y="955"/>
                  </a:lnTo>
                  <a:cubicBezTo>
                    <a:pt x="324" y="965"/>
                    <a:pt x="334" y="971"/>
                    <a:pt x="344" y="971"/>
                  </a:cubicBezTo>
                  <a:cubicBezTo>
                    <a:pt x="347" y="971"/>
                    <a:pt x="350" y="971"/>
                    <a:pt x="352" y="970"/>
                  </a:cubicBezTo>
                  <a:lnTo>
                    <a:pt x="598" y="876"/>
                  </a:lnTo>
                  <a:cubicBezTo>
                    <a:pt x="610" y="871"/>
                    <a:pt x="617" y="857"/>
                    <a:pt x="612" y="844"/>
                  </a:cubicBezTo>
                  <a:lnTo>
                    <a:pt x="297" y="16"/>
                  </a:lnTo>
                  <a:cubicBezTo>
                    <a:pt x="293" y="7"/>
                    <a:pt x="28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2786191" y="2432032"/>
              <a:ext cx="157628" cy="414804"/>
            </a:xfrm>
            <a:custGeom>
              <a:avLst/>
              <a:gdLst/>
              <a:ahLst/>
              <a:cxnLst/>
              <a:rect l="l" t="t" r="r" b="b"/>
              <a:pathLst>
                <a:path w="1376" h="3621" extrusionOk="0">
                  <a:moveTo>
                    <a:pt x="178" y="0"/>
                  </a:moveTo>
                  <a:cubicBezTo>
                    <a:pt x="97" y="0"/>
                    <a:pt x="9" y="85"/>
                    <a:pt x="9" y="193"/>
                  </a:cubicBezTo>
                  <a:lnTo>
                    <a:pt x="9" y="2160"/>
                  </a:lnTo>
                  <a:cubicBezTo>
                    <a:pt x="9" y="2160"/>
                    <a:pt x="71" y="2102"/>
                    <a:pt x="156" y="2102"/>
                  </a:cubicBezTo>
                  <a:cubicBezTo>
                    <a:pt x="171" y="2102"/>
                    <a:pt x="186" y="2104"/>
                    <a:pt x="202" y="2108"/>
                  </a:cubicBezTo>
                  <a:cubicBezTo>
                    <a:pt x="308" y="2133"/>
                    <a:pt x="358" y="2233"/>
                    <a:pt x="372" y="2384"/>
                  </a:cubicBezTo>
                  <a:cubicBezTo>
                    <a:pt x="402" y="2695"/>
                    <a:pt x="490" y="2885"/>
                    <a:pt x="490" y="2885"/>
                  </a:cubicBezTo>
                  <a:cubicBezTo>
                    <a:pt x="490" y="2885"/>
                    <a:pt x="382" y="2800"/>
                    <a:pt x="306" y="2356"/>
                  </a:cubicBezTo>
                  <a:cubicBezTo>
                    <a:pt x="288" y="2249"/>
                    <a:pt x="211" y="2202"/>
                    <a:pt x="139" y="2202"/>
                  </a:cubicBezTo>
                  <a:cubicBezTo>
                    <a:pt x="67" y="2202"/>
                    <a:pt x="0" y="2248"/>
                    <a:pt x="0" y="2330"/>
                  </a:cubicBezTo>
                  <a:lnTo>
                    <a:pt x="0" y="3233"/>
                  </a:lnTo>
                  <a:cubicBezTo>
                    <a:pt x="0" y="3365"/>
                    <a:pt x="296" y="3376"/>
                    <a:pt x="501" y="3437"/>
                  </a:cubicBezTo>
                  <a:cubicBezTo>
                    <a:pt x="705" y="3498"/>
                    <a:pt x="1113" y="3620"/>
                    <a:pt x="1113" y="3620"/>
                  </a:cubicBezTo>
                  <a:lnTo>
                    <a:pt x="1376" y="2936"/>
                  </a:lnTo>
                  <a:cubicBezTo>
                    <a:pt x="1168" y="2797"/>
                    <a:pt x="855" y="2660"/>
                    <a:pt x="772" y="2252"/>
                  </a:cubicBezTo>
                  <a:cubicBezTo>
                    <a:pt x="708" y="1933"/>
                    <a:pt x="356" y="402"/>
                    <a:pt x="309" y="147"/>
                  </a:cubicBezTo>
                  <a:cubicBezTo>
                    <a:pt x="290" y="42"/>
                    <a:pt x="236"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2916783" y="2765154"/>
              <a:ext cx="70795" cy="111347"/>
            </a:xfrm>
            <a:custGeom>
              <a:avLst/>
              <a:gdLst/>
              <a:ahLst/>
              <a:cxnLst/>
              <a:rect l="l" t="t" r="r" b="b"/>
              <a:pathLst>
                <a:path w="618" h="972" extrusionOk="0">
                  <a:moveTo>
                    <a:pt x="344" y="1"/>
                  </a:moveTo>
                  <a:cubicBezTo>
                    <a:pt x="334" y="1"/>
                    <a:pt x="325" y="7"/>
                    <a:pt x="321" y="16"/>
                  </a:cubicBezTo>
                  <a:lnTo>
                    <a:pt x="6" y="844"/>
                  </a:lnTo>
                  <a:cubicBezTo>
                    <a:pt x="1" y="857"/>
                    <a:pt x="8" y="871"/>
                    <a:pt x="20" y="876"/>
                  </a:cubicBezTo>
                  <a:lnTo>
                    <a:pt x="265" y="970"/>
                  </a:lnTo>
                  <a:cubicBezTo>
                    <a:pt x="268" y="971"/>
                    <a:pt x="271" y="971"/>
                    <a:pt x="274" y="971"/>
                  </a:cubicBezTo>
                  <a:cubicBezTo>
                    <a:pt x="284" y="971"/>
                    <a:pt x="293" y="965"/>
                    <a:pt x="298" y="955"/>
                  </a:cubicBezTo>
                  <a:lnTo>
                    <a:pt x="613" y="127"/>
                  </a:lnTo>
                  <a:cubicBezTo>
                    <a:pt x="617" y="115"/>
                    <a:pt x="611" y="100"/>
                    <a:pt x="599" y="96"/>
                  </a:cubicBezTo>
                  <a:lnTo>
                    <a:pt x="353" y="2"/>
                  </a:lnTo>
                  <a:cubicBezTo>
                    <a:pt x="350" y="1"/>
                    <a:pt x="347" y="1"/>
                    <a:pt x="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40"/>
          <p:cNvSpPr/>
          <p:nvPr/>
        </p:nvSpPr>
        <p:spPr>
          <a:xfrm>
            <a:off x="4014250" y="43800"/>
            <a:ext cx="978742" cy="844678"/>
          </a:xfrm>
          <a:custGeom>
            <a:avLst/>
            <a:gdLst/>
            <a:ahLst/>
            <a:cxnLst/>
            <a:rect l="l" t="t" r="r" b="b"/>
            <a:pathLst>
              <a:path w="11247" h="11247" extrusionOk="0">
                <a:moveTo>
                  <a:pt x="5624" y="1"/>
                </a:moveTo>
                <a:cubicBezTo>
                  <a:pt x="2518" y="1"/>
                  <a:pt x="1" y="2518"/>
                  <a:pt x="1" y="5624"/>
                </a:cubicBezTo>
                <a:cubicBezTo>
                  <a:pt x="1" y="8730"/>
                  <a:pt x="2518" y="11247"/>
                  <a:pt x="5624" y="11247"/>
                </a:cubicBezTo>
                <a:cubicBezTo>
                  <a:pt x="8729" y="11247"/>
                  <a:pt x="11247" y="8730"/>
                  <a:pt x="11247" y="5624"/>
                </a:cubicBezTo>
                <a:cubicBezTo>
                  <a:pt x="11247" y="2518"/>
                  <a:pt x="8729" y="1"/>
                  <a:pt x="5624"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427729" y="248379"/>
            <a:ext cx="151767" cy="435519"/>
          </a:xfrm>
          <a:custGeom>
            <a:avLst/>
            <a:gdLst/>
            <a:ahLst/>
            <a:cxnLst/>
            <a:rect l="l" t="t" r="r" b="b"/>
            <a:pathLst>
              <a:path w="1744" h="5799" extrusionOk="0">
                <a:moveTo>
                  <a:pt x="0" y="1"/>
                </a:moveTo>
                <a:lnTo>
                  <a:pt x="0" y="5799"/>
                </a:lnTo>
                <a:lnTo>
                  <a:pt x="1743" y="5799"/>
                </a:lnTo>
                <a:lnTo>
                  <a:pt x="1743" y="1"/>
                </a:ln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251290" y="400651"/>
            <a:ext cx="504643" cy="130979"/>
          </a:xfrm>
          <a:custGeom>
            <a:avLst/>
            <a:gdLst/>
            <a:ahLst/>
            <a:cxnLst/>
            <a:rect l="l" t="t" r="r" b="b"/>
            <a:pathLst>
              <a:path w="5799" h="1744" extrusionOk="0">
                <a:moveTo>
                  <a:pt x="1" y="0"/>
                </a:moveTo>
                <a:lnTo>
                  <a:pt x="1" y="1743"/>
                </a:lnTo>
                <a:lnTo>
                  <a:pt x="5798" y="1743"/>
                </a:lnTo>
                <a:lnTo>
                  <a:pt x="5798" y="0"/>
                </a:ln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1921770" y="3504948"/>
            <a:ext cx="908167" cy="976914"/>
          </a:xfrm>
          <a:custGeom>
            <a:avLst/>
            <a:gdLst/>
            <a:ahLst/>
            <a:cxnLst/>
            <a:rect l="l" t="t" r="r" b="b"/>
            <a:pathLst>
              <a:path w="11247" h="11247" extrusionOk="0">
                <a:moveTo>
                  <a:pt x="5623" y="1"/>
                </a:moveTo>
                <a:cubicBezTo>
                  <a:pt x="2517" y="1"/>
                  <a:pt x="0" y="2518"/>
                  <a:pt x="0" y="5624"/>
                </a:cubicBezTo>
                <a:cubicBezTo>
                  <a:pt x="0" y="8729"/>
                  <a:pt x="2517" y="11247"/>
                  <a:pt x="5623" y="11247"/>
                </a:cubicBezTo>
                <a:cubicBezTo>
                  <a:pt x="8729" y="11247"/>
                  <a:pt x="11246" y="8729"/>
                  <a:pt x="11246" y="5624"/>
                </a:cubicBezTo>
                <a:cubicBezTo>
                  <a:pt x="11246" y="2518"/>
                  <a:pt x="8729" y="1"/>
                  <a:pt x="5623"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40"/>
          <p:cNvGrpSpPr/>
          <p:nvPr/>
        </p:nvGrpSpPr>
        <p:grpSpPr>
          <a:xfrm>
            <a:off x="2108485" y="3796483"/>
            <a:ext cx="534749" cy="393648"/>
            <a:chOff x="6421392" y="3977837"/>
            <a:chExt cx="406437" cy="278118"/>
          </a:xfrm>
        </p:grpSpPr>
        <p:sp>
          <p:nvSpPr>
            <p:cNvPr id="778" name="Google Shape;778;p40"/>
            <p:cNvSpPr/>
            <p:nvPr/>
          </p:nvSpPr>
          <p:spPr>
            <a:xfrm>
              <a:off x="6421392" y="3977837"/>
              <a:ext cx="406437" cy="278118"/>
            </a:xfrm>
            <a:custGeom>
              <a:avLst/>
              <a:gdLst/>
              <a:ahLst/>
              <a:cxnLst/>
              <a:rect l="l" t="t" r="r" b="b"/>
              <a:pathLst>
                <a:path w="6623" h="4532" extrusionOk="0">
                  <a:moveTo>
                    <a:pt x="1529" y="1"/>
                  </a:moveTo>
                  <a:cubicBezTo>
                    <a:pt x="1006" y="1"/>
                    <a:pt x="456" y="111"/>
                    <a:pt x="0" y="450"/>
                  </a:cubicBezTo>
                  <a:lnTo>
                    <a:pt x="0" y="4532"/>
                  </a:lnTo>
                  <a:lnTo>
                    <a:pt x="6622" y="4532"/>
                  </a:lnTo>
                  <a:lnTo>
                    <a:pt x="6622" y="450"/>
                  </a:lnTo>
                  <a:cubicBezTo>
                    <a:pt x="6166" y="111"/>
                    <a:pt x="5616" y="1"/>
                    <a:pt x="5093" y="1"/>
                  </a:cubicBezTo>
                  <a:cubicBezTo>
                    <a:pt x="4290" y="1"/>
                    <a:pt x="3551" y="261"/>
                    <a:pt x="3311" y="354"/>
                  </a:cubicBezTo>
                  <a:cubicBezTo>
                    <a:pt x="3072" y="261"/>
                    <a:pt x="2332" y="1"/>
                    <a:pt x="1529"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6451891" y="3977899"/>
              <a:ext cx="342247" cy="259585"/>
            </a:xfrm>
            <a:custGeom>
              <a:avLst/>
              <a:gdLst/>
              <a:ahLst/>
              <a:cxnLst/>
              <a:rect l="l" t="t" r="r" b="b"/>
              <a:pathLst>
                <a:path w="5577" h="4230" extrusionOk="0">
                  <a:moveTo>
                    <a:pt x="4594" y="0"/>
                  </a:moveTo>
                  <a:cubicBezTo>
                    <a:pt x="3792" y="0"/>
                    <a:pt x="3053" y="260"/>
                    <a:pt x="2814" y="353"/>
                  </a:cubicBezTo>
                  <a:cubicBezTo>
                    <a:pt x="2575" y="260"/>
                    <a:pt x="1836" y="1"/>
                    <a:pt x="1034" y="1"/>
                  </a:cubicBezTo>
                  <a:cubicBezTo>
                    <a:pt x="689" y="1"/>
                    <a:pt x="334" y="48"/>
                    <a:pt x="1" y="177"/>
                  </a:cubicBezTo>
                  <a:lnTo>
                    <a:pt x="1" y="4036"/>
                  </a:lnTo>
                  <a:cubicBezTo>
                    <a:pt x="1" y="4036"/>
                    <a:pt x="358" y="3975"/>
                    <a:pt x="910" y="3975"/>
                  </a:cubicBezTo>
                  <a:cubicBezTo>
                    <a:pt x="1421" y="3975"/>
                    <a:pt x="2100" y="4027"/>
                    <a:pt x="2814" y="4229"/>
                  </a:cubicBezTo>
                  <a:cubicBezTo>
                    <a:pt x="2814" y="4229"/>
                    <a:pt x="3988" y="3977"/>
                    <a:pt x="4991" y="3977"/>
                  </a:cubicBezTo>
                  <a:cubicBezTo>
                    <a:pt x="5197" y="3977"/>
                    <a:pt x="5397" y="3988"/>
                    <a:pt x="5577" y="4014"/>
                  </a:cubicBezTo>
                  <a:lnTo>
                    <a:pt x="5577" y="158"/>
                  </a:lnTo>
                  <a:cubicBezTo>
                    <a:pt x="5258" y="43"/>
                    <a:pt x="4921" y="0"/>
                    <a:pt x="459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6624579" y="3977899"/>
              <a:ext cx="169558" cy="259523"/>
            </a:xfrm>
            <a:custGeom>
              <a:avLst/>
              <a:gdLst/>
              <a:ahLst/>
              <a:cxnLst/>
              <a:rect l="l" t="t" r="r" b="b"/>
              <a:pathLst>
                <a:path w="2763" h="4229" extrusionOk="0">
                  <a:moveTo>
                    <a:pt x="1780" y="0"/>
                  </a:moveTo>
                  <a:cubicBezTo>
                    <a:pt x="978" y="0"/>
                    <a:pt x="239" y="260"/>
                    <a:pt x="0" y="353"/>
                  </a:cubicBezTo>
                  <a:lnTo>
                    <a:pt x="0" y="4229"/>
                  </a:lnTo>
                  <a:cubicBezTo>
                    <a:pt x="0" y="4229"/>
                    <a:pt x="1173" y="3977"/>
                    <a:pt x="2176" y="3977"/>
                  </a:cubicBezTo>
                  <a:cubicBezTo>
                    <a:pt x="2383" y="3977"/>
                    <a:pt x="2582" y="3988"/>
                    <a:pt x="2763" y="4014"/>
                  </a:cubicBezTo>
                  <a:lnTo>
                    <a:pt x="2763" y="158"/>
                  </a:lnTo>
                  <a:cubicBezTo>
                    <a:pt x="2444" y="43"/>
                    <a:pt x="2107" y="0"/>
                    <a:pt x="1780" y="0"/>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0"/>
          <p:cNvSpPr/>
          <p:nvPr/>
        </p:nvSpPr>
        <p:spPr>
          <a:xfrm>
            <a:off x="4157571" y="4255018"/>
            <a:ext cx="861063" cy="844681"/>
          </a:xfrm>
          <a:custGeom>
            <a:avLst/>
            <a:gdLst/>
            <a:ahLst/>
            <a:cxnLst/>
            <a:rect l="l" t="t" r="r" b="b"/>
            <a:pathLst>
              <a:path w="4256" h="4255" extrusionOk="0">
                <a:moveTo>
                  <a:pt x="2129" y="1"/>
                </a:moveTo>
                <a:cubicBezTo>
                  <a:pt x="953" y="1"/>
                  <a:pt x="1" y="953"/>
                  <a:pt x="1" y="2128"/>
                </a:cubicBezTo>
                <a:cubicBezTo>
                  <a:pt x="1" y="2688"/>
                  <a:pt x="217" y="3197"/>
                  <a:pt x="571" y="3576"/>
                </a:cubicBezTo>
                <a:cubicBezTo>
                  <a:pt x="960" y="3994"/>
                  <a:pt x="1513" y="4255"/>
                  <a:pt x="2129" y="4255"/>
                </a:cubicBezTo>
                <a:cubicBezTo>
                  <a:pt x="2743" y="4255"/>
                  <a:pt x="3297" y="3994"/>
                  <a:pt x="3685" y="3576"/>
                </a:cubicBezTo>
                <a:cubicBezTo>
                  <a:pt x="4039" y="3197"/>
                  <a:pt x="4256" y="2688"/>
                  <a:pt x="4256" y="2128"/>
                </a:cubicBezTo>
                <a:cubicBezTo>
                  <a:pt x="4256" y="953"/>
                  <a:pt x="3303" y="1"/>
                  <a:pt x="2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2" name="Google Shape;782;p40"/>
          <p:cNvGrpSpPr/>
          <p:nvPr/>
        </p:nvGrpSpPr>
        <p:grpSpPr>
          <a:xfrm>
            <a:off x="4335870" y="4480556"/>
            <a:ext cx="504651" cy="393640"/>
            <a:chOff x="3060095" y="3807951"/>
            <a:chExt cx="518868" cy="468340"/>
          </a:xfrm>
        </p:grpSpPr>
        <p:sp>
          <p:nvSpPr>
            <p:cNvPr id="783" name="Google Shape;783;p40"/>
            <p:cNvSpPr/>
            <p:nvPr/>
          </p:nvSpPr>
          <p:spPr>
            <a:xfrm>
              <a:off x="3060095" y="3907431"/>
              <a:ext cx="518868" cy="368860"/>
            </a:xfrm>
            <a:custGeom>
              <a:avLst/>
              <a:gdLst/>
              <a:ahLst/>
              <a:cxnLst/>
              <a:rect l="l" t="t" r="r" b="b"/>
              <a:pathLst>
                <a:path w="3286" h="2336" extrusionOk="0">
                  <a:moveTo>
                    <a:pt x="1050" y="0"/>
                  </a:moveTo>
                  <a:cubicBezTo>
                    <a:pt x="861" y="0"/>
                    <a:pt x="655" y="70"/>
                    <a:pt x="478" y="291"/>
                  </a:cubicBezTo>
                  <a:cubicBezTo>
                    <a:pt x="0" y="888"/>
                    <a:pt x="660" y="2100"/>
                    <a:pt x="984" y="2277"/>
                  </a:cubicBezTo>
                  <a:cubicBezTo>
                    <a:pt x="1063" y="2320"/>
                    <a:pt x="1133" y="2336"/>
                    <a:pt x="1198" y="2336"/>
                  </a:cubicBezTo>
                  <a:cubicBezTo>
                    <a:pt x="1391" y="2336"/>
                    <a:pt x="1528" y="2191"/>
                    <a:pt x="1644" y="2182"/>
                  </a:cubicBezTo>
                  <a:cubicBezTo>
                    <a:pt x="1758" y="2191"/>
                    <a:pt x="1895" y="2336"/>
                    <a:pt x="2088" y="2336"/>
                  </a:cubicBezTo>
                  <a:cubicBezTo>
                    <a:pt x="2153" y="2336"/>
                    <a:pt x="2224" y="2320"/>
                    <a:pt x="2302" y="2277"/>
                  </a:cubicBezTo>
                  <a:cubicBezTo>
                    <a:pt x="2627" y="2100"/>
                    <a:pt x="3286" y="888"/>
                    <a:pt x="2808" y="291"/>
                  </a:cubicBezTo>
                  <a:cubicBezTo>
                    <a:pt x="2631" y="70"/>
                    <a:pt x="2426" y="0"/>
                    <a:pt x="2237" y="0"/>
                  </a:cubicBezTo>
                  <a:cubicBezTo>
                    <a:pt x="1916" y="0"/>
                    <a:pt x="1644" y="201"/>
                    <a:pt x="1644" y="201"/>
                  </a:cubicBezTo>
                  <a:cubicBezTo>
                    <a:pt x="1644" y="201"/>
                    <a:pt x="1371" y="0"/>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3319374" y="3807951"/>
              <a:ext cx="101216" cy="103742"/>
            </a:xfrm>
            <a:custGeom>
              <a:avLst/>
              <a:gdLst/>
              <a:ahLst/>
              <a:cxnLst/>
              <a:rect l="l" t="t" r="r" b="b"/>
              <a:pathLst>
                <a:path w="641" h="657" extrusionOk="0">
                  <a:moveTo>
                    <a:pt x="601" y="0"/>
                  </a:moveTo>
                  <a:cubicBezTo>
                    <a:pt x="601" y="0"/>
                    <a:pt x="26" y="12"/>
                    <a:pt x="1" y="657"/>
                  </a:cubicBezTo>
                  <a:cubicBezTo>
                    <a:pt x="641" y="573"/>
                    <a:pt x="60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1"/>
          <p:cNvSpPr txBox="1">
            <a:spLocks noGrp="1"/>
          </p:cNvSpPr>
          <p:nvPr>
            <p:ph type="title"/>
          </p:nvPr>
        </p:nvSpPr>
        <p:spPr>
          <a:xfrm>
            <a:off x="2240100" y="389950"/>
            <a:ext cx="46638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What key things were said?</a:t>
            </a:r>
            <a:endParaRPr>
              <a:latin typeface="Fira Sans Extra Condensed Medium"/>
              <a:ea typeface="Fira Sans Extra Condensed Medium"/>
              <a:cs typeface="Fira Sans Extra Condensed Medium"/>
              <a:sym typeface="Fira Sans Extra Condensed Medium"/>
            </a:endParaRPr>
          </a:p>
        </p:txBody>
      </p:sp>
      <p:pic>
        <p:nvPicPr>
          <p:cNvPr id="790" name="Google Shape;790;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7925" y="903947"/>
            <a:ext cx="1041900" cy="900905"/>
          </a:xfrm>
          <a:prstGeom prst="rect">
            <a:avLst/>
          </a:prstGeom>
          <a:noFill/>
          <a:ln>
            <a:noFill/>
          </a:ln>
        </p:spPr>
      </p:pic>
      <p:sp>
        <p:nvSpPr>
          <p:cNvPr id="791" name="Google Shape;791;p41"/>
          <p:cNvSpPr txBox="1"/>
          <p:nvPr/>
        </p:nvSpPr>
        <p:spPr>
          <a:xfrm>
            <a:off x="987717" y="1402628"/>
            <a:ext cx="5223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latin typeface="Fira Sans Extra Condensed"/>
                <a:ea typeface="Fira Sans Extra Condensed"/>
                <a:cs typeface="Fira Sans Extra Condensed"/>
                <a:sym typeface="Fira Sans Extra Condensed"/>
              </a:rPr>
              <a:t>P173546</a:t>
            </a:r>
            <a:endParaRPr sz="700">
              <a:latin typeface="Fira Sans Extra Condensed"/>
              <a:ea typeface="Fira Sans Extra Condensed"/>
              <a:cs typeface="Fira Sans Extra Condensed"/>
              <a:sym typeface="Fira Sans Extra Condensed"/>
            </a:endParaRPr>
          </a:p>
        </p:txBody>
      </p:sp>
      <p:sp>
        <p:nvSpPr>
          <p:cNvPr id="792" name="Google Shape;792;p41"/>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3" name="Google Shape;793;p41" title="ED - 10:5:22, 10.12 PM.mp3">
            <a:hlinkClick r:id="rId4"/>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396064" y="879625"/>
            <a:ext cx="373759" cy="331557"/>
          </a:xfrm>
          <a:prstGeom prst="rect">
            <a:avLst/>
          </a:prstGeom>
          <a:noFill/>
          <a:ln>
            <a:noFill/>
          </a:ln>
        </p:spPr>
      </p:pic>
      <p:sp>
        <p:nvSpPr>
          <p:cNvPr id="794" name="Google Shape;794;p41"/>
          <p:cNvSpPr txBox="1"/>
          <p:nvPr/>
        </p:nvSpPr>
        <p:spPr>
          <a:xfrm>
            <a:off x="1977487" y="889275"/>
            <a:ext cx="67530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a:t>
            </a:r>
            <a:r>
              <a:rPr lang="en" sz="1100">
                <a:solidFill>
                  <a:schemeClr val="dk1"/>
                </a:solidFill>
              </a:rPr>
              <a:t>I did have an eating disorder when I was younger. So, I did have a somewhat complicated relationship with food. But those apps did stress me out. When I would like look at like how much carbs something was like, I was like, okay, and on top of that, I have to give myself insulin which does kind of [make you] gain weight. So the more carbs, the more insulin, [and] the more weight I gained.</a:t>
            </a:r>
            <a:r>
              <a:rPr lang="en" sz="1100" b="1">
                <a:solidFill>
                  <a:schemeClr val="dk1"/>
                </a:solidFill>
              </a:rPr>
              <a:t>”</a:t>
            </a:r>
            <a:endParaRPr b="1">
              <a:latin typeface="Roboto"/>
              <a:ea typeface="Roboto"/>
              <a:cs typeface="Roboto"/>
              <a:sym typeface="Roboto"/>
            </a:endParaRPr>
          </a:p>
        </p:txBody>
      </p:sp>
      <p:pic>
        <p:nvPicPr>
          <p:cNvPr id="795" name="Google Shape;795;p4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27925" y="1993421"/>
            <a:ext cx="1041900" cy="891940"/>
          </a:xfrm>
          <a:prstGeom prst="rect">
            <a:avLst/>
          </a:prstGeom>
          <a:noFill/>
          <a:ln>
            <a:noFill/>
          </a:ln>
        </p:spPr>
      </p:pic>
      <p:sp>
        <p:nvSpPr>
          <p:cNvPr id="796" name="Google Shape;796;p41"/>
          <p:cNvSpPr txBox="1"/>
          <p:nvPr/>
        </p:nvSpPr>
        <p:spPr>
          <a:xfrm>
            <a:off x="999969" y="2516047"/>
            <a:ext cx="4980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chemeClr val="dk1"/>
                </a:solidFill>
                <a:latin typeface="Fira Sans Extra Condensed"/>
                <a:ea typeface="Fira Sans Extra Condensed"/>
                <a:cs typeface="Fira Sans Extra Condensed"/>
                <a:sym typeface="Fira Sans Extra Condensed"/>
              </a:rPr>
              <a:t>P217556</a:t>
            </a:r>
            <a:endParaRPr sz="700">
              <a:latin typeface="Fira Sans Extra Condensed"/>
              <a:ea typeface="Fira Sans Extra Condensed"/>
              <a:cs typeface="Fira Sans Extra Condensed"/>
              <a:sym typeface="Fira Sans Extra Condensed"/>
            </a:endParaRPr>
          </a:p>
        </p:txBody>
      </p:sp>
      <p:pic>
        <p:nvPicPr>
          <p:cNvPr id="797" name="Google Shape;797;p41" title="convience.mp3">
            <a:hlinkClick r:id="rId7"/>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309310" y="1892087"/>
            <a:ext cx="460515" cy="440749"/>
          </a:xfrm>
          <a:prstGeom prst="rect">
            <a:avLst/>
          </a:prstGeom>
          <a:noFill/>
          <a:ln>
            <a:noFill/>
          </a:ln>
        </p:spPr>
      </p:pic>
      <p:sp>
        <p:nvSpPr>
          <p:cNvPr id="798" name="Google Shape;798;p41"/>
          <p:cNvSpPr txBox="1"/>
          <p:nvPr/>
        </p:nvSpPr>
        <p:spPr>
          <a:xfrm>
            <a:off x="1977573" y="1855750"/>
            <a:ext cx="71799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rPr>
              <a:t>“I think the apps have been personally good in my opinion, just because like it tells me how much I've burned rather than like me having to like go into the internet and actually looking up, like how much did I lose doing this? So like it tells me and then I really like the part where like it tells you how many steps you do each day. So like it really tells me, in reality, how much I’ve burned.”</a:t>
            </a:r>
            <a:endParaRPr b="1">
              <a:latin typeface="Roboto"/>
              <a:ea typeface="Roboto"/>
              <a:cs typeface="Roboto"/>
              <a:sym typeface="Roboto"/>
            </a:endParaRPr>
          </a:p>
        </p:txBody>
      </p:sp>
      <p:pic>
        <p:nvPicPr>
          <p:cNvPr id="799" name="Google Shape;799;p4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28025" y="2991773"/>
            <a:ext cx="1041900" cy="901435"/>
          </a:xfrm>
          <a:prstGeom prst="rect">
            <a:avLst/>
          </a:prstGeom>
          <a:noFill/>
          <a:ln>
            <a:noFill/>
          </a:ln>
        </p:spPr>
      </p:pic>
      <p:sp>
        <p:nvSpPr>
          <p:cNvPr id="800" name="Google Shape;800;p41"/>
          <p:cNvSpPr txBox="1"/>
          <p:nvPr/>
        </p:nvSpPr>
        <p:spPr>
          <a:xfrm>
            <a:off x="999980" y="3515807"/>
            <a:ext cx="4980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Fira Sans Extra Condensed"/>
                <a:ea typeface="Fira Sans Extra Condensed"/>
                <a:cs typeface="Fira Sans Extra Condensed"/>
                <a:sym typeface="Fira Sans Extra Condensed"/>
              </a:rPr>
              <a:t>P567292</a:t>
            </a:r>
            <a:endParaRPr sz="600">
              <a:latin typeface="Fira Sans Extra Condensed"/>
              <a:ea typeface="Fira Sans Extra Condensed"/>
              <a:cs typeface="Fira Sans Extra Condensed"/>
              <a:sym typeface="Fira Sans Extra Condensed"/>
            </a:endParaRPr>
          </a:p>
        </p:txBody>
      </p:sp>
      <p:sp>
        <p:nvSpPr>
          <p:cNvPr id="801" name="Google Shape;801;p41"/>
          <p:cNvSpPr txBox="1"/>
          <p:nvPr/>
        </p:nvSpPr>
        <p:spPr>
          <a:xfrm>
            <a:off x="1977573" y="2991763"/>
            <a:ext cx="71799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rPr>
              <a:t>“I always think that like the comparison is unfair. And then, you shouldn't be compared to other people; you should be compared to yourself. I almost think that there should be like how you have a credit score, like you should have a health score like, like everyone's health means something different. Every person's health </a:t>
            </a:r>
            <a:r>
              <a:rPr lang="en" sz="1100" i="1">
                <a:solidFill>
                  <a:schemeClr val="dk1"/>
                </a:solidFill>
              </a:rPr>
              <a:t>is</a:t>
            </a:r>
            <a:r>
              <a:rPr lang="en" sz="1100">
                <a:solidFill>
                  <a:schemeClr val="dk1"/>
                </a:solidFill>
              </a:rPr>
              <a:t> different.”</a:t>
            </a:r>
            <a:endParaRPr b="1">
              <a:latin typeface="Roboto"/>
              <a:ea typeface="Roboto"/>
              <a:cs typeface="Roboto"/>
              <a:sym typeface="Roboto"/>
            </a:endParaRPr>
          </a:p>
        </p:txBody>
      </p:sp>
      <p:pic>
        <p:nvPicPr>
          <p:cNvPr id="802" name="Google Shape;802;p4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27920" y="3999625"/>
            <a:ext cx="1041900" cy="938100"/>
          </a:xfrm>
          <a:prstGeom prst="rect">
            <a:avLst/>
          </a:prstGeom>
          <a:noFill/>
          <a:ln>
            <a:noFill/>
          </a:ln>
        </p:spPr>
      </p:pic>
      <p:sp>
        <p:nvSpPr>
          <p:cNvPr id="803" name="Google Shape;803;p41"/>
          <p:cNvSpPr txBox="1"/>
          <p:nvPr/>
        </p:nvSpPr>
        <p:spPr>
          <a:xfrm>
            <a:off x="999975" y="4552153"/>
            <a:ext cx="4980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chemeClr val="dk1"/>
                </a:solidFill>
                <a:latin typeface="Fira Sans Extra Condensed"/>
                <a:ea typeface="Fira Sans Extra Condensed"/>
                <a:cs typeface="Fira Sans Extra Condensed"/>
                <a:sym typeface="Fira Sans Extra Condensed"/>
              </a:rPr>
              <a:t>P563754</a:t>
            </a:r>
            <a:endParaRPr sz="700">
              <a:latin typeface="Fira Sans Extra Condensed"/>
              <a:ea typeface="Fira Sans Extra Condensed"/>
              <a:cs typeface="Fira Sans Extra Condensed"/>
              <a:sym typeface="Fira Sans Extra Condensed"/>
            </a:endParaRPr>
          </a:p>
        </p:txBody>
      </p:sp>
      <p:sp>
        <p:nvSpPr>
          <p:cNvPr id="804" name="Google Shape;804;p41"/>
          <p:cNvSpPr txBox="1"/>
          <p:nvPr/>
        </p:nvSpPr>
        <p:spPr>
          <a:xfrm>
            <a:off x="1977573" y="4198138"/>
            <a:ext cx="71799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rPr>
              <a:t>“So, I feel like the fitness part of like, Instagram that I'm on is a lot more about like, building your body rather than like shrinking it. Or like being like smaller, I guess.”</a:t>
            </a:r>
            <a:endParaRPr b="1">
              <a:latin typeface="Roboto"/>
              <a:ea typeface="Roboto"/>
              <a:cs typeface="Roboto"/>
              <a:sym typeface="Roboto"/>
            </a:endParaRPr>
          </a:p>
        </p:txBody>
      </p:sp>
      <p:pic>
        <p:nvPicPr>
          <p:cNvPr id="805" name="Google Shape;805;p41" title="comparison.mp3">
            <a:hlinkClick r:id="rId11"/>
          </p:cNvPr>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1396079" y="2936746"/>
            <a:ext cx="373750" cy="373783"/>
          </a:xfrm>
          <a:prstGeom prst="rect">
            <a:avLst/>
          </a:prstGeom>
          <a:noFill/>
          <a:ln>
            <a:noFill/>
          </a:ln>
        </p:spPr>
      </p:pic>
      <p:pic>
        <p:nvPicPr>
          <p:cNvPr id="806" name="Google Shape;806;p41" title="insta .mp3">
            <a:hlinkClick r:id="rId13"/>
          </p:cNvPr>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1396075" y="3985550"/>
            <a:ext cx="373750" cy="373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0"/>
        <p:cNvGrpSpPr/>
        <p:nvPr/>
      </p:nvGrpSpPr>
      <p:grpSpPr>
        <a:xfrm>
          <a:off x="0" y="0"/>
          <a:ext cx="0" cy="0"/>
          <a:chOff x="0" y="0"/>
          <a:chExt cx="0" cy="0"/>
        </a:xfrm>
      </p:grpSpPr>
      <p:pic>
        <p:nvPicPr>
          <p:cNvPr id="811" name="Google Shape;811;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33950" y="150350"/>
            <a:ext cx="2357700" cy="2327700"/>
          </a:xfrm>
          <a:prstGeom prst="roundRect">
            <a:avLst>
              <a:gd name="adj" fmla="val 16667"/>
            </a:avLst>
          </a:prstGeom>
          <a:noFill/>
          <a:ln w="38100" cap="flat" cmpd="sng">
            <a:solidFill>
              <a:schemeClr val="accent5"/>
            </a:solidFill>
            <a:prstDash val="solid"/>
            <a:round/>
            <a:headEnd type="none" w="sm" len="sm"/>
            <a:tailEnd type="none" w="sm" len="sm"/>
          </a:ln>
        </p:spPr>
      </p:pic>
      <p:pic>
        <p:nvPicPr>
          <p:cNvPr id="812" name="Google Shape;812;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82750" y="169650"/>
            <a:ext cx="2357700" cy="2308500"/>
          </a:xfrm>
          <a:prstGeom prst="roundRect">
            <a:avLst>
              <a:gd name="adj" fmla="val 16667"/>
            </a:avLst>
          </a:prstGeom>
          <a:noFill/>
          <a:ln w="38100" cap="flat" cmpd="sng">
            <a:solidFill>
              <a:srgbClr val="E06666"/>
            </a:solidFill>
            <a:prstDash val="solid"/>
            <a:round/>
            <a:headEnd type="none" w="sm" len="sm"/>
            <a:tailEnd type="none" w="sm" len="sm"/>
          </a:ln>
        </p:spPr>
      </p:pic>
      <p:pic>
        <p:nvPicPr>
          <p:cNvPr id="813" name="Google Shape;813;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06350" y="2610838"/>
            <a:ext cx="2357700" cy="2382300"/>
          </a:xfrm>
          <a:prstGeom prst="roundRect">
            <a:avLst>
              <a:gd name="adj" fmla="val 16667"/>
            </a:avLst>
          </a:prstGeom>
          <a:noFill/>
          <a:ln w="38100" cap="flat" cmpd="sng">
            <a:solidFill>
              <a:srgbClr val="E06666"/>
            </a:solidFill>
            <a:prstDash val="solid"/>
            <a:round/>
            <a:headEnd type="none" w="sm" len="sm"/>
            <a:tailEnd type="none" w="sm" len="sm"/>
          </a:ln>
        </p:spPr>
      </p:pic>
      <p:pic>
        <p:nvPicPr>
          <p:cNvPr id="814" name="Google Shape;814;p4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82750" y="2623150"/>
            <a:ext cx="2357700" cy="2357700"/>
          </a:xfrm>
          <a:prstGeom prst="roundRect">
            <a:avLst>
              <a:gd name="adj" fmla="val 16667"/>
            </a:avLst>
          </a:prstGeom>
          <a:noFill/>
          <a:ln w="38100" cap="flat" cmpd="sng">
            <a:solidFill>
              <a:schemeClr val="accent5"/>
            </a:solidFill>
            <a:prstDash val="solid"/>
            <a:round/>
            <a:headEnd type="none" w="sm" len="sm"/>
            <a:tailEnd type="none" w="sm" len="sm"/>
          </a:ln>
        </p:spPr>
      </p:pic>
      <p:pic>
        <p:nvPicPr>
          <p:cNvPr id="815" name="Google Shape;815;p4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3725" y="1262300"/>
            <a:ext cx="1702925" cy="1702925"/>
          </a:xfrm>
          <a:prstGeom prst="rect">
            <a:avLst/>
          </a:prstGeom>
          <a:noFill/>
          <a:ln>
            <a:noFill/>
          </a:ln>
        </p:spPr>
      </p:pic>
      <p:sp>
        <p:nvSpPr>
          <p:cNvPr id="816" name="Google Shape;816;p42"/>
          <p:cNvSpPr txBox="1"/>
          <p:nvPr/>
        </p:nvSpPr>
        <p:spPr>
          <a:xfrm>
            <a:off x="1114022" y="232901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Fira Sans Extra Condensed"/>
                <a:ea typeface="Fira Sans Extra Condensed"/>
                <a:cs typeface="Fira Sans Extra Condensed"/>
                <a:sym typeface="Fira Sans Extra Condensed"/>
              </a:rPr>
              <a:t>P173546</a:t>
            </a:r>
            <a:endParaRPr sz="1000">
              <a:latin typeface="Fira Sans Extra Condensed"/>
              <a:ea typeface="Fira Sans Extra Condensed"/>
              <a:cs typeface="Fira Sans Extra Condensed"/>
              <a:sym typeface="Fira Sans Extra Condensed"/>
            </a:endParaRPr>
          </a:p>
        </p:txBody>
      </p:sp>
      <p:sp>
        <p:nvSpPr>
          <p:cNvPr id="817" name="Google Shape;817;p42"/>
          <p:cNvSpPr/>
          <p:nvPr/>
        </p:nvSpPr>
        <p:spPr>
          <a:xfrm flipH="1">
            <a:off x="-8" y="3121175"/>
            <a:ext cx="3190558" cy="603676"/>
          </a:xfrm>
          <a:custGeom>
            <a:avLst/>
            <a:gdLst/>
            <a:ahLst/>
            <a:cxnLst/>
            <a:rect l="l" t="t" r="r" b="b"/>
            <a:pathLst>
              <a:path w="11177" h="3089" extrusionOk="0">
                <a:moveTo>
                  <a:pt x="0" y="0"/>
                </a:moveTo>
                <a:lnTo>
                  <a:pt x="1641" y="1545"/>
                </a:lnTo>
                <a:lnTo>
                  <a:pt x="0" y="3088"/>
                </a:lnTo>
                <a:lnTo>
                  <a:pt x="11176" y="3088"/>
                </a:lnTo>
                <a:lnTo>
                  <a:pt x="11176" y="1545"/>
                </a:lnTo>
                <a:lnTo>
                  <a:pt x="11176"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txBox="1"/>
          <p:nvPr/>
        </p:nvSpPr>
        <p:spPr>
          <a:xfrm>
            <a:off x="-160175" y="3133229"/>
            <a:ext cx="3000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Empathy Map Analysis</a:t>
            </a:r>
            <a:endParaRPr sz="2200">
              <a:solidFill>
                <a:schemeClr val="dk1"/>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22"/>
        <p:cNvGrpSpPr/>
        <p:nvPr/>
      </p:nvGrpSpPr>
      <p:grpSpPr>
        <a:xfrm>
          <a:off x="0" y="0"/>
          <a:ext cx="0" cy="0"/>
          <a:chOff x="0" y="0"/>
          <a:chExt cx="0" cy="0"/>
        </a:xfrm>
      </p:grpSpPr>
      <p:pic>
        <p:nvPicPr>
          <p:cNvPr id="823" name="Google Shape;823;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87450" y="217650"/>
            <a:ext cx="4769100" cy="4708200"/>
          </a:xfrm>
          <a:prstGeom prst="roundRect">
            <a:avLst>
              <a:gd name="adj" fmla="val 16667"/>
            </a:avLst>
          </a:prstGeom>
          <a:noFill/>
          <a:ln w="38100" cap="flat" cmpd="sng">
            <a:solidFill>
              <a:schemeClr val="accent5"/>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827"/>
        <p:cNvGrpSpPr/>
        <p:nvPr/>
      </p:nvGrpSpPr>
      <p:grpSpPr>
        <a:xfrm>
          <a:off x="0" y="0"/>
          <a:ext cx="0" cy="0"/>
          <a:chOff x="0" y="0"/>
          <a:chExt cx="0" cy="0"/>
        </a:xfrm>
      </p:grpSpPr>
      <p:pic>
        <p:nvPicPr>
          <p:cNvPr id="828" name="Google Shape;828;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47050" y="99450"/>
            <a:ext cx="5049900" cy="4944600"/>
          </a:xfrm>
          <a:prstGeom prst="roundRect">
            <a:avLst>
              <a:gd name="adj" fmla="val 16667"/>
            </a:avLst>
          </a:prstGeom>
          <a:noFill/>
          <a:ln w="38100" cap="flat" cmpd="sng">
            <a:solidFill>
              <a:srgbClr val="E06666"/>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a:spLocks noGrp="1"/>
          </p:cNvSpPr>
          <p:nvPr>
            <p:ph type="title" idx="4294967295"/>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Roadmap</a:t>
            </a:r>
            <a:endParaRPr/>
          </a:p>
        </p:txBody>
      </p:sp>
      <p:sp>
        <p:nvSpPr>
          <p:cNvPr id="189" name="Google Shape;189;p27"/>
          <p:cNvSpPr/>
          <p:nvPr/>
        </p:nvSpPr>
        <p:spPr>
          <a:xfrm>
            <a:off x="3333400" y="2396612"/>
            <a:ext cx="2510067" cy="932393"/>
          </a:xfrm>
          <a:custGeom>
            <a:avLst/>
            <a:gdLst/>
            <a:ahLst/>
            <a:cxnLst/>
            <a:rect l="l" t="t" r="r" b="b"/>
            <a:pathLst>
              <a:path w="31245" h="10370" extrusionOk="0">
                <a:moveTo>
                  <a:pt x="273" y="1"/>
                </a:moveTo>
                <a:cubicBezTo>
                  <a:pt x="123" y="1"/>
                  <a:pt x="0" y="123"/>
                  <a:pt x="0" y="273"/>
                </a:cubicBezTo>
                <a:lnTo>
                  <a:pt x="0" y="10098"/>
                </a:lnTo>
                <a:cubicBezTo>
                  <a:pt x="0" y="10249"/>
                  <a:pt x="123" y="10370"/>
                  <a:pt x="273" y="10370"/>
                </a:cubicBezTo>
                <a:lnTo>
                  <a:pt x="30972" y="10370"/>
                </a:lnTo>
                <a:cubicBezTo>
                  <a:pt x="31122" y="10370"/>
                  <a:pt x="31245" y="10249"/>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p:nvPr/>
        </p:nvSpPr>
        <p:spPr>
          <a:xfrm>
            <a:off x="3902124" y="2557638"/>
            <a:ext cx="1926300" cy="9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Process and Surprises</a:t>
            </a:r>
            <a:endParaRPr sz="1200">
              <a:solidFill>
                <a:schemeClr val="dk1"/>
              </a:solidFill>
              <a:latin typeface="Roboto"/>
              <a:ea typeface="Roboto"/>
              <a:cs typeface="Roboto"/>
              <a:sym typeface="Roboto"/>
            </a:endParaRPr>
          </a:p>
        </p:txBody>
      </p:sp>
      <p:sp>
        <p:nvSpPr>
          <p:cNvPr id="191" name="Google Shape;191;p27"/>
          <p:cNvSpPr txBox="1"/>
          <p:nvPr/>
        </p:nvSpPr>
        <p:spPr>
          <a:xfrm>
            <a:off x="3547150" y="2726300"/>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accent5"/>
                </a:solidFill>
                <a:latin typeface="Fira Sans Extra Condensed"/>
                <a:ea typeface="Fira Sans Extra Condensed"/>
                <a:cs typeface="Fira Sans Extra Condensed"/>
                <a:sym typeface="Fira Sans Extra Condensed"/>
              </a:rPr>
              <a:t>3</a:t>
            </a:r>
            <a:endParaRPr sz="2400" b="1">
              <a:solidFill>
                <a:schemeClr val="accent5"/>
              </a:solidFill>
              <a:latin typeface="Fira Sans Extra Condensed"/>
              <a:ea typeface="Fira Sans Extra Condensed"/>
              <a:cs typeface="Fira Sans Extra Condensed"/>
              <a:sym typeface="Fira Sans Extra Condensed"/>
            </a:endParaRPr>
          </a:p>
        </p:txBody>
      </p:sp>
      <p:sp>
        <p:nvSpPr>
          <p:cNvPr id="192" name="Google Shape;192;p27"/>
          <p:cNvSpPr/>
          <p:nvPr/>
        </p:nvSpPr>
        <p:spPr>
          <a:xfrm>
            <a:off x="6274950" y="2396612"/>
            <a:ext cx="2510067" cy="932393"/>
          </a:xfrm>
          <a:custGeom>
            <a:avLst/>
            <a:gdLst/>
            <a:ahLst/>
            <a:cxnLst/>
            <a:rect l="l" t="t" r="r" b="b"/>
            <a:pathLst>
              <a:path w="31245" h="10370" extrusionOk="0">
                <a:moveTo>
                  <a:pt x="273" y="1"/>
                </a:moveTo>
                <a:cubicBezTo>
                  <a:pt x="123" y="1"/>
                  <a:pt x="0" y="123"/>
                  <a:pt x="0" y="273"/>
                </a:cubicBezTo>
                <a:lnTo>
                  <a:pt x="0" y="10098"/>
                </a:lnTo>
                <a:cubicBezTo>
                  <a:pt x="0" y="10249"/>
                  <a:pt x="123" y="10370"/>
                  <a:pt x="273" y="10370"/>
                </a:cubicBezTo>
                <a:lnTo>
                  <a:pt x="30972" y="10370"/>
                </a:lnTo>
                <a:cubicBezTo>
                  <a:pt x="31122" y="10370"/>
                  <a:pt x="31245" y="10249"/>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txBox="1"/>
          <p:nvPr/>
        </p:nvSpPr>
        <p:spPr>
          <a:xfrm>
            <a:off x="6843674" y="2557638"/>
            <a:ext cx="1926300" cy="9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Key Insights</a:t>
            </a:r>
            <a:endParaRPr sz="1200">
              <a:solidFill>
                <a:schemeClr val="dk1"/>
              </a:solidFill>
              <a:latin typeface="Roboto"/>
              <a:ea typeface="Roboto"/>
              <a:cs typeface="Roboto"/>
              <a:sym typeface="Roboto"/>
            </a:endParaRPr>
          </a:p>
        </p:txBody>
      </p:sp>
      <p:sp>
        <p:nvSpPr>
          <p:cNvPr id="194" name="Google Shape;194;p27"/>
          <p:cNvSpPr txBox="1"/>
          <p:nvPr/>
        </p:nvSpPr>
        <p:spPr>
          <a:xfrm>
            <a:off x="6488700" y="2726300"/>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accent5"/>
                </a:solidFill>
                <a:latin typeface="Fira Sans Extra Condensed"/>
                <a:ea typeface="Fira Sans Extra Condensed"/>
                <a:cs typeface="Fira Sans Extra Condensed"/>
                <a:sym typeface="Fira Sans Extra Condensed"/>
              </a:rPr>
              <a:t>4</a:t>
            </a:r>
            <a:endParaRPr sz="2400" b="1">
              <a:solidFill>
                <a:schemeClr val="accent5"/>
              </a:solidFill>
              <a:latin typeface="Fira Sans Extra Condensed"/>
              <a:ea typeface="Fira Sans Extra Condensed"/>
              <a:cs typeface="Fira Sans Extra Condensed"/>
              <a:sym typeface="Fira Sans Extra Condensed"/>
            </a:endParaRPr>
          </a:p>
        </p:txBody>
      </p:sp>
      <p:sp>
        <p:nvSpPr>
          <p:cNvPr id="195" name="Google Shape;195;p27"/>
          <p:cNvSpPr txBox="1"/>
          <p:nvPr/>
        </p:nvSpPr>
        <p:spPr>
          <a:xfrm>
            <a:off x="3902100" y="2559713"/>
            <a:ext cx="18249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Interview Results</a:t>
            </a:r>
            <a:endParaRPr sz="1600" b="1">
              <a:solidFill>
                <a:schemeClr val="accent5"/>
              </a:solidFill>
              <a:latin typeface="Fira Sans Extra Condensed"/>
              <a:ea typeface="Fira Sans Extra Condensed"/>
              <a:cs typeface="Fira Sans Extra Condensed"/>
              <a:sym typeface="Fira Sans Extra Condensed"/>
            </a:endParaRPr>
          </a:p>
        </p:txBody>
      </p:sp>
      <p:sp>
        <p:nvSpPr>
          <p:cNvPr id="196" name="Google Shape;196;p27"/>
          <p:cNvSpPr txBox="1"/>
          <p:nvPr/>
        </p:nvSpPr>
        <p:spPr>
          <a:xfrm>
            <a:off x="6843650" y="2559700"/>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Analysis</a:t>
            </a:r>
            <a:endParaRPr sz="1600" b="1">
              <a:solidFill>
                <a:schemeClr val="accent5"/>
              </a:solidFill>
              <a:latin typeface="Fira Sans Extra Condensed"/>
              <a:ea typeface="Fira Sans Extra Condensed"/>
              <a:cs typeface="Fira Sans Extra Condensed"/>
              <a:sym typeface="Fira Sans Extra Condensed"/>
            </a:endParaRPr>
          </a:p>
        </p:txBody>
      </p:sp>
      <p:sp>
        <p:nvSpPr>
          <p:cNvPr id="197" name="Google Shape;197;p27"/>
          <p:cNvSpPr/>
          <p:nvPr/>
        </p:nvSpPr>
        <p:spPr>
          <a:xfrm>
            <a:off x="3333400" y="1089087"/>
            <a:ext cx="2510067" cy="932393"/>
          </a:xfrm>
          <a:custGeom>
            <a:avLst/>
            <a:gdLst/>
            <a:ahLst/>
            <a:cxnLst/>
            <a:rect l="l" t="t" r="r" b="b"/>
            <a:pathLst>
              <a:path w="31245" h="10370" extrusionOk="0">
                <a:moveTo>
                  <a:pt x="273" y="1"/>
                </a:moveTo>
                <a:cubicBezTo>
                  <a:pt x="123" y="1"/>
                  <a:pt x="0" y="123"/>
                  <a:pt x="0" y="273"/>
                </a:cubicBezTo>
                <a:lnTo>
                  <a:pt x="0" y="10098"/>
                </a:lnTo>
                <a:cubicBezTo>
                  <a:pt x="0" y="10249"/>
                  <a:pt x="123" y="10370"/>
                  <a:pt x="273" y="10370"/>
                </a:cubicBezTo>
                <a:lnTo>
                  <a:pt x="30972" y="10370"/>
                </a:lnTo>
                <a:cubicBezTo>
                  <a:pt x="31122" y="10370"/>
                  <a:pt x="31245" y="10249"/>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txBox="1"/>
          <p:nvPr/>
        </p:nvSpPr>
        <p:spPr>
          <a:xfrm>
            <a:off x="3902124" y="1250113"/>
            <a:ext cx="1926300" cy="9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Our Team and Domain</a:t>
            </a:r>
            <a:endParaRPr sz="1200">
              <a:solidFill>
                <a:schemeClr val="dk1"/>
              </a:solidFill>
              <a:latin typeface="Roboto"/>
              <a:ea typeface="Roboto"/>
              <a:cs typeface="Roboto"/>
              <a:sym typeface="Roboto"/>
            </a:endParaRPr>
          </a:p>
        </p:txBody>
      </p:sp>
      <p:sp>
        <p:nvSpPr>
          <p:cNvPr id="199" name="Google Shape;199;p27"/>
          <p:cNvSpPr txBox="1"/>
          <p:nvPr/>
        </p:nvSpPr>
        <p:spPr>
          <a:xfrm>
            <a:off x="3547150" y="1418775"/>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accent5"/>
                </a:solidFill>
                <a:latin typeface="Fira Sans Extra Condensed"/>
                <a:ea typeface="Fira Sans Extra Condensed"/>
                <a:cs typeface="Fira Sans Extra Condensed"/>
                <a:sym typeface="Fira Sans Extra Condensed"/>
              </a:rPr>
              <a:t>1</a:t>
            </a:r>
            <a:endParaRPr sz="2400" b="1">
              <a:solidFill>
                <a:schemeClr val="accent5"/>
              </a:solidFill>
              <a:latin typeface="Fira Sans Extra Condensed"/>
              <a:ea typeface="Fira Sans Extra Condensed"/>
              <a:cs typeface="Fira Sans Extra Condensed"/>
              <a:sym typeface="Fira Sans Extra Condensed"/>
            </a:endParaRPr>
          </a:p>
        </p:txBody>
      </p:sp>
      <p:sp>
        <p:nvSpPr>
          <p:cNvPr id="200" name="Google Shape;200;p27"/>
          <p:cNvSpPr/>
          <p:nvPr/>
        </p:nvSpPr>
        <p:spPr>
          <a:xfrm>
            <a:off x="6274950" y="1089087"/>
            <a:ext cx="2510067" cy="932393"/>
          </a:xfrm>
          <a:custGeom>
            <a:avLst/>
            <a:gdLst/>
            <a:ahLst/>
            <a:cxnLst/>
            <a:rect l="l" t="t" r="r" b="b"/>
            <a:pathLst>
              <a:path w="31245" h="10370" extrusionOk="0">
                <a:moveTo>
                  <a:pt x="273" y="1"/>
                </a:moveTo>
                <a:cubicBezTo>
                  <a:pt x="123" y="1"/>
                  <a:pt x="0" y="123"/>
                  <a:pt x="0" y="273"/>
                </a:cubicBezTo>
                <a:lnTo>
                  <a:pt x="0" y="10098"/>
                </a:lnTo>
                <a:cubicBezTo>
                  <a:pt x="0" y="10249"/>
                  <a:pt x="123" y="10370"/>
                  <a:pt x="273" y="10370"/>
                </a:cubicBezTo>
                <a:lnTo>
                  <a:pt x="30972" y="10370"/>
                </a:lnTo>
                <a:cubicBezTo>
                  <a:pt x="31122" y="10370"/>
                  <a:pt x="31245" y="10249"/>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txBox="1"/>
          <p:nvPr/>
        </p:nvSpPr>
        <p:spPr>
          <a:xfrm>
            <a:off x="6843674" y="1250113"/>
            <a:ext cx="1926300" cy="9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Methodology</a:t>
            </a:r>
            <a:endParaRPr sz="1200">
              <a:solidFill>
                <a:schemeClr val="dk1"/>
              </a:solidFill>
              <a:latin typeface="Roboto"/>
              <a:ea typeface="Roboto"/>
              <a:cs typeface="Roboto"/>
              <a:sym typeface="Roboto"/>
            </a:endParaRPr>
          </a:p>
        </p:txBody>
      </p:sp>
      <p:sp>
        <p:nvSpPr>
          <p:cNvPr id="202" name="Google Shape;202;p27"/>
          <p:cNvSpPr txBox="1"/>
          <p:nvPr/>
        </p:nvSpPr>
        <p:spPr>
          <a:xfrm>
            <a:off x="6488700" y="1418775"/>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accent5"/>
                </a:solidFill>
                <a:latin typeface="Fira Sans Extra Condensed"/>
                <a:ea typeface="Fira Sans Extra Condensed"/>
                <a:cs typeface="Fira Sans Extra Condensed"/>
                <a:sym typeface="Fira Sans Extra Condensed"/>
              </a:rPr>
              <a:t>2</a:t>
            </a:r>
            <a:endParaRPr sz="2400" b="1">
              <a:solidFill>
                <a:schemeClr val="accent5"/>
              </a:solidFill>
              <a:latin typeface="Fira Sans Extra Condensed"/>
              <a:ea typeface="Fira Sans Extra Condensed"/>
              <a:cs typeface="Fira Sans Extra Condensed"/>
              <a:sym typeface="Fira Sans Extra Condensed"/>
            </a:endParaRPr>
          </a:p>
        </p:txBody>
      </p:sp>
      <p:sp>
        <p:nvSpPr>
          <p:cNvPr id="203" name="Google Shape;203;p27"/>
          <p:cNvSpPr txBox="1"/>
          <p:nvPr/>
        </p:nvSpPr>
        <p:spPr>
          <a:xfrm>
            <a:off x="3902100" y="1252175"/>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Introduction</a:t>
            </a:r>
            <a:endParaRPr sz="1600" b="1">
              <a:solidFill>
                <a:schemeClr val="accent5"/>
              </a:solidFill>
              <a:latin typeface="Fira Sans Extra Condensed"/>
              <a:ea typeface="Fira Sans Extra Condensed"/>
              <a:cs typeface="Fira Sans Extra Condensed"/>
              <a:sym typeface="Fira Sans Extra Condensed"/>
            </a:endParaRPr>
          </a:p>
        </p:txBody>
      </p:sp>
      <p:sp>
        <p:nvSpPr>
          <p:cNvPr id="204" name="Google Shape;204;p27"/>
          <p:cNvSpPr txBox="1"/>
          <p:nvPr/>
        </p:nvSpPr>
        <p:spPr>
          <a:xfrm>
            <a:off x="6843650" y="1252175"/>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Needfinding</a:t>
            </a:r>
            <a:endParaRPr sz="1600" b="1">
              <a:solidFill>
                <a:schemeClr val="accent5"/>
              </a:solidFill>
              <a:latin typeface="Fira Sans Extra Condensed"/>
              <a:ea typeface="Fira Sans Extra Condensed"/>
              <a:cs typeface="Fira Sans Extra Condensed"/>
              <a:sym typeface="Fira Sans Extra Condensed"/>
            </a:endParaRPr>
          </a:p>
        </p:txBody>
      </p:sp>
      <p:sp>
        <p:nvSpPr>
          <p:cNvPr id="205" name="Google Shape;205;p27"/>
          <p:cNvSpPr/>
          <p:nvPr/>
        </p:nvSpPr>
        <p:spPr>
          <a:xfrm>
            <a:off x="3333400" y="3684187"/>
            <a:ext cx="2510067" cy="932393"/>
          </a:xfrm>
          <a:custGeom>
            <a:avLst/>
            <a:gdLst/>
            <a:ahLst/>
            <a:cxnLst/>
            <a:rect l="l" t="t" r="r" b="b"/>
            <a:pathLst>
              <a:path w="31245" h="10370" extrusionOk="0">
                <a:moveTo>
                  <a:pt x="273" y="1"/>
                </a:moveTo>
                <a:cubicBezTo>
                  <a:pt x="123" y="1"/>
                  <a:pt x="0" y="123"/>
                  <a:pt x="0" y="273"/>
                </a:cubicBezTo>
                <a:lnTo>
                  <a:pt x="0" y="10098"/>
                </a:lnTo>
                <a:cubicBezTo>
                  <a:pt x="0" y="10249"/>
                  <a:pt x="123" y="10370"/>
                  <a:pt x="273" y="10370"/>
                </a:cubicBezTo>
                <a:lnTo>
                  <a:pt x="30972" y="10370"/>
                </a:lnTo>
                <a:cubicBezTo>
                  <a:pt x="31122" y="10370"/>
                  <a:pt x="31245" y="10249"/>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txBox="1"/>
          <p:nvPr/>
        </p:nvSpPr>
        <p:spPr>
          <a:xfrm>
            <a:off x="3902124" y="3845213"/>
            <a:ext cx="1926300" cy="9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Summary and next steps!</a:t>
            </a:r>
            <a:endParaRPr sz="1200">
              <a:solidFill>
                <a:schemeClr val="dk1"/>
              </a:solidFill>
              <a:latin typeface="Roboto"/>
              <a:ea typeface="Roboto"/>
              <a:cs typeface="Roboto"/>
              <a:sym typeface="Roboto"/>
            </a:endParaRPr>
          </a:p>
        </p:txBody>
      </p:sp>
      <p:sp>
        <p:nvSpPr>
          <p:cNvPr id="207" name="Google Shape;207;p27"/>
          <p:cNvSpPr txBox="1"/>
          <p:nvPr/>
        </p:nvSpPr>
        <p:spPr>
          <a:xfrm>
            <a:off x="3547150" y="4013875"/>
            <a:ext cx="12192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accent5"/>
                </a:solidFill>
                <a:latin typeface="Fira Sans Extra Condensed"/>
                <a:ea typeface="Fira Sans Extra Condensed"/>
                <a:cs typeface="Fira Sans Extra Condensed"/>
                <a:sym typeface="Fira Sans Extra Condensed"/>
              </a:rPr>
              <a:t>5</a:t>
            </a:r>
            <a:endParaRPr sz="2400" b="1">
              <a:solidFill>
                <a:schemeClr val="accent5"/>
              </a:solidFill>
              <a:latin typeface="Fira Sans Extra Condensed"/>
              <a:ea typeface="Fira Sans Extra Condensed"/>
              <a:cs typeface="Fira Sans Extra Condensed"/>
              <a:sym typeface="Fira Sans Extra Condensed"/>
            </a:endParaRPr>
          </a:p>
        </p:txBody>
      </p:sp>
      <p:sp>
        <p:nvSpPr>
          <p:cNvPr id="208" name="Google Shape;208;p27"/>
          <p:cNvSpPr txBox="1"/>
          <p:nvPr/>
        </p:nvSpPr>
        <p:spPr>
          <a:xfrm>
            <a:off x="3902100" y="3847288"/>
            <a:ext cx="16218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Looking Ahead</a:t>
            </a:r>
            <a:endParaRPr sz="1600" b="1">
              <a:solidFill>
                <a:schemeClr val="accent5"/>
              </a:solidFill>
              <a:latin typeface="Fira Sans Extra Condensed"/>
              <a:ea typeface="Fira Sans Extra Condensed"/>
              <a:cs typeface="Fira Sans Extra Condensed"/>
              <a:sym typeface="Fira Sans Extra Condensed"/>
            </a:endParaRPr>
          </a:p>
        </p:txBody>
      </p:sp>
      <p:grpSp>
        <p:nvGrpSpPr>
          <p:cNvPr id="209" name="Google Shape;209;p27"/>
          <p:cNvGrpSpPr/>
          <p:nvPr/>
        </p:nvGrpSpPr>
        <p:grpSpPr>
          <a:xfrm>
            <a:off x="457189" y="1400137"/>
            <a:ext cx="2444746" cy="2343237"/>
            <a:chOff x="3244014" y="1495246"/>
            <a:chExt cx="2590871" cy="2483294"/>
          </a:xfrm>
        </p:grpSpPr>
        <p:sp>
          <p:nvSpPr>
            <p:cNvPr id="210" name="Google Shape;210;p27"/>
            <p:cNvSpPr/>
            <p:nvPr/>
          </p:nvSpPr>
          <p:spPr>
            <a:xfrm>
              <a:off x="3391546" y="1617490"/>
              <a:ext cx="2361051" cy="2361051"/>
            </a:xfrm>
            <a:custGeom>
              <a:avLst/>
              <a:gdLst/>
              <a:ahLst/>
              <a:cxnLst/>
              <a:rect l="l" t="t" r="r" b="b"/>
              <a:pathLst>
                <a:path w="30475" h="30475" extrusionOk="0">
                  <a:moveTo>
                    <a:pt x="30474" y="15238"/>
                  </a:moveTo>
                  <a:cubicBezTo>
                    <a:pt x="30474" y="23653"/>
                    <a:pt x="23652" y="30475"/>
                    <a:pt x="15237" y="30475"/>
                  </a:cubicBezTo>
                  <a:cubicBezTo>
                    <a:pt x="6822" y="30475"/>
                    <a:pt x="0" y="23653"/>
                    <a:pt x="0" y="15238"/>
                  </a:cubicBezTo>
                  <a:cubicBezTo>
                    <a:pt x="0" y="6822"/>
                    <a:pt x="6822" y="1"/>
                    <a:pt x="15237" y="1"/>
                  </a:cubicBezTo>
                  <a:cubicBezTo>
                    <a:pt x="23652" y="1"/>
                    <a:pt x="30474" y="6822"/>
                    <a:pt x="30474" y="15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27"/>
            <p:cNvGrpSpPr/>
            <p:nvPr/>
          </p:nvGrpSpPr>
          <p:grpSpPr>
            <a:xfrm>
              <a:off x="3244014" y="1495246"/>
              <a:ext cx="2590871" cy="1635832"/>
              <a:chOff x="4622450" y="1783825"/>
              <a:chExt cx="926900" cy="585250"/>
            </a:xfrm>
          </p:grpSpPr>
          <p:sp>
            <p:nvSpPr>
              <p:cNvPr id="212" name="Google Shape;212;p27"/>
              <p:cNvSpPr/>
              <p:nvPr/>
            </p:nvSpPr>
            <p:spPr>
              <a:xfrm>
                <a:off x="4816275" y="1955475"/>
                <a:ext cx="59875" cy="149875"/>
              </a:xfrm>
              <a:custGeom>
                <a:avLst/>
                <a:gdLst/>
                <a:ahLst/>
                <a:cxnLst/>
                <a:rect l="l" t="t" r="r" b="b"/>
                <a:pathLst>
                  <a:path w="2395" h="5995" extrusionOk="0">
                    <a:moveTo>
                      <a:pt x="2395" y="5995"/>
                    </a:moveTo>
                    <a:cubicBezTo>
                      <a:pt x="2395" y="5995"/>
                      <a:pt x="2295" y="1389"/>
                      <a:pt x="1096" y="655"/>
                    </a:cubicBezTo>
                    <a:cubicBezTo>
                      <a:pt x="27" y="1"/>
                      <a:pt x="1" y="2093"/>
                      <a:pt x="2395" y="5995"/>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4880200" y="1977700"/>
                <a:ext cx="59975" cy="159375"/>
              </a:xfrm>
              <a:custGeom>
                <a:avLst/>
                <a:gdLst/>
                <a:ahLst/>
                <a:cxnLst/>
                <a:rect l="l" t="t" r="r" b="b"/>
                <a:pathLst>
                  <a:path w="2399" h="6375" extrusionOk="0">
                    <a:moveTo>
                      <a:pt x="1414" y="6375"/>
                    </a:moveTo>
                    <a:cubicBezTo>
                      <a:pt x="1414" y="6375"/>
                      <a:pt x="2399" y="1879"/>
                      <a:pt x="1404" y="886"/>
                    </a:cubicBezTo>
                    <a:cubicBezTo>
                      <a:pt x="518" y="1"/>
                      <a:pt x="0" y="2026"/>
                      <a:pt x="1414" y="6375"/>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4934825" y="2058525"/>
                <a:ext cx="55600" cy="145850"/>
              </a:xfrm>
              <a:custGeom>
                <a:avLst/>
                <a:gdLst/>
                <a:ahLst/>
                <a:cxnLst/>
                <a:rect l="l" t="t" r="r" b="b"/>
                <a:pathLst>
                  <a:path w="2224" h="5834" extrusionOk="0">
                    <a:moveTo>
                      <a:pt x="524" y="5833"/>
                    </a:moveTo>
                    <a:cubicBezTo>
                      <a:pt x="524" y="5833"/>
                      <a:pt x="2224" y="1988"/>
                      <a:pt x="1489" y="937"/>
                    </a:cubicBezTo>
                    <a:cubicBezTo>
                      <a:pt x="834" y="0"/>
                      <a:pt x="1" y="1720"/>
                      <a:pt x="524" y="5833"/>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4974775" y="2145425"/>
                <a:ext cx="55300" cy="111975"/>
              </a:xfrm>
              <a:custGeom>
                <a:avLst/>
                <a:gdLst/>
                <a:ahLst/>
                <a:cxnLst/>
                <a:rect l="l" t="t" r="r" b="b"/>
                <a:pathLst>
                  <a:path w="2212" h="4479" extrusionOk="0">
                    <a:moveTo>
                      <a:pt x="1" y="4478"/>
                    </a:moveTo>
                    <a:cubicBezTo>
                      <a:pt x="1" y="4478"/>
                      <a:pt x="2211" y="1713"/>
                      <a:pt x="1626" y="808"/>
                    </a:cubicBezTo>
                    <a:cubicBezTo>
                      <a:pt x="1106" y="0"/>
                      <a:pt x="45" y="1229"/>
                      <a:pt x="1" y="4478"/>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4852350" y="2187525"/>
                <a:ext cx="114425" cy="54775"/>
              </a:xfrm>
              <a:custGeom>
                <a:avLst/>
                <a:gdLst/>
                <a:ahLst/>
                <a:cxnLst/>
                <a:rect l="l" t="t" r="r" b="b"/>
                <a:pathLst>
                  <a:path w="4577" h="2191" extrusionOk="0">
                    <a:moveTo>
                      <a:pt x="4576" y="1977"/>
                    </a:moveTo>
                    <a:cubicBezTo>
                      <a:pt x="4576" y="1977"/>
                      <a:pt x="1614" y="0"/>
                      <a:pt x="761" y="653"/>
                    </a:cubicBezTo>
                    <a:cubicBezTo>
                      <a:pt x="0" y="1234"/>
                      <a:pt x="1322" y="2190"/>
                      <a:pt x="4576" y="1977"/>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4823200" y="2134675"/>
                <a:ext cx="115400" cy="55150"/>
              </a:xfrm>
              <a:custGeom>
                <a:avLst/>
                <a:gdLst/>
                <a:ahLst/>
                <a:cxnLst/>
                <a:rect l="l" t="t" r="r" b="b"/>
                <a:pathLst>
                  <a:path w="4616" h="2206" extrusionOk="0">
                    <a:moveTo>
                      <a:pt x="4615" y="1776"/>
                    </a:moveTo>
                    <a:cubicBezTo>
                      <a:pt x="4615" y="1776"/>
                      <a:pt x="1528" y="0"/>
                      <a:pt x="720" y="708"/>
                    </a:cubicBezTo>
                    <a:cubicBezTo>
                      <a:pt x="1" y="1339"/>
                      <a:pt x="1384" y="2205"/>
                      <a:pt x="4615" y="177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4751850" y="2074575"/>
                <a:ext cx="142450" cy="55375"/>
              </a:xfrm>
              <a:custGeom>
                <a:avLst/>
                <a:gdLst/>
                <a:ahLst/>
                <a:cxnLst/>
                <a:rect l="l" t="t" r="r" b="b"/>
                <a:pathLst>
                  <a:path w="5698" h="2215" extrusionOk="0">
                    <a:moveTo>
                      <a:pt x="5697" y="1706"/>
                    </a:moveTo>
                    <a:cubicBezTo>
                      <a:pt x="5697" y="1706"/>
                      <a:pt x="1924" y="1"/>
                      <a:pt x="907" y="730"/>
                    </a:cubicBezTo>
                    <a:cubicBezTo>
                      <a:pt x="0" y="1379"/>
                      <a:pt x="1689" y="2214"/>
                      <a:pt x="5697" y="170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4786250" y="2033500"/>
                <a:ext cx="200050" cy="278225"/>
              </a:xfrm>
              <a:custGeom>
                <a:avLst/>
                <a:gdLst/>
                <a:ahLst/>
                <a:cxnLst/>
                <a:rect l="l" t="t" r="r" b="b"/>
                <a:pathLst>
                  <a:path w="8002" h="11129" extrusionOk="0">
                    <a:moveTo>
                      <a:pt x="8002" y="11129"/>
                    </a:moveTo>
                    <a:cubicBezTo>
                      <a:pt x="8002" y="11129"/>
                      <a:pt x="7737" y="4038"/>
                      <a:pt x="0" y="0"/>
                    </a:cubicBezTo>
                    <a:cubicBezTo>
                      <a:pt x="0" y="0"/>
                      <a:pt x="6520" y="3689"/>
                      <a:pt x="8002" y="11129"/>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4715125" y="1973100"/>
                <a:ext cx="145350" cy="113150"/>
              </a:xfrm>
              <a:custGeom>
                <a:avLst/>
                <a:gdLst/>
                <a:ahLst/>
                <a:cxnLst/>
                <a:rect l="l" t="t" r="r" b="b"/>
                <a:pathLst>
                  <a:path w="5814" h="4526" extrusionOk="0">
                    <a:moveTo>
                      <a:pt x="5814" y="4526"/>
                    </a:moveTo>
                    <a:cubicBezTo>
                      <a:pt x="5814" y="4526"/>
                      <a:pt x="2624" y="0"/>
                      <a:pt x="1183" y="591"/>
                    </a:cubicBezTo>
                    <a:cubicBezTo>
                      <a:pt x="1" y="1076"/>
                      <a:pt x="893" y="2482"/>
                      <a:pt x="5814" y="452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4760800" y="2012800"/>
                <a:ext cx="108975" cy="81525"/>
              </a:xfrm>
              <a:custGeom>
                <a:avLst/>
                <a:gdLst/>
                <a:ahLst/>
                <a:cxnLst/>
                <a:rect l="l" t="t" r="r" b="b"/>
                <a:pathLst>
                  <a:path w="4359" h="3261" extrusionOk="0">
                    <a:moveTo>
                      <a:pt x="4358" y="3261"/>
                    </a:moveTo>
                    <a:cubicBezTo>
                      <a:pt x="4358" y="3261"/>
                      <a:pt x="2442" y="1141"/>
                      <a:pt x="0" y="1"/>
                    </a:cubicBezTo>
                    <a:cubicBezTo>
                      <a:pt x="0" y="1"/>
                      <a:pt x="3242" y="2623"/>
                      <a:pt x="4358" y="32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4844150" y="1997375"/>
                <a:ext cx="24300" cy="99500"/>
              </a:xfrm>
              <a:custGeom>
                <a:avLst/>
                <a:gdLst/>
                <a:ahLst/>
                <a:cxnLst/>
                <a:rect l="l" t="t" r="r" b="b"/>
                <a:pathLst>
                  <a:path w="972" h="3980" extrusionOk="0">
                    <a:moveTo>
                      <a:pt x="972" y="3979"/>
                    </a:moveTo>
                    <a:cubicBezTo>
                      <a:pt x="972" y="3979"/>
                      <a:pt x="961" y="1773"/>
                      <a:pt x="1" y="0"/>
                    </a:cubicBezTo>
                    <a:cubicBezTo>
                      <a:pt x="1" y="0"/>
                      <a:pt x="604" y="3091"/>
                      <a:pt x="972" y="397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4910100" y="2031575"/>
                <a:ext cx="15425" cy="112725"/>
              </a:xfrm>
              <a:custGeom>
                <a:avLst/>
                <a:gdLst/>
                <a:ahLst/>
                <a:cxnLst/>
                <a:rect l="l" t="t" r="r" b="b"/>
                <a:pathLst>
                  <a:path w="617" h="4509" extrusionOk="0">
                    <a:moveTo>
                      <a:pt x="186" y="4509"/>
                    </a:moveTo>
                    <a:cubicBezTo>
                      <a:pt x="186" y="4509"/>
                      <a:pt x="616" y="2149"/>
                      <a:pt x="21" y="1"/>
                    </a:cubicBezTo>
                    <a:cubicBezTo>
                      <a:pt x="21" y="1"/>
                      <a:pt x="1" y="3463"/>
                      <a:pt x="186" y="450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4948375" y="2096125"/>
                <a:ext cx="15375" cy="103625"/>
              </a:xfrm>
              <a:custGeom>
                <a:avLst/>
                <a:gdLst/>
                <a:ahLst/>
                <a:cxnLst/>
                <a:rect l="l" t="t" r="r" b="b"/>
                <a:pathLst>
                  <a:path w="615" h="4145" extrusionOk="0">
                    <a:moveTo>
                      <a:pt x="0" y="4144"/>
                    </a:moveTo>
                    <a:cubicBezTo>
                      <a:pt x="0" y="4144"/>
                      <a:pt x="615" y="2086"/>
                      <a:pt x="581" y="0"/>
                    </a:cubicBezTo>
                    <a:cubicBezTo>
                      <a:pt x="581" y="0"/>
                      <a:pt x="46" y="3152"/>
                      <a:pt x="0" y="414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4974225" y="2171900"/>
                <a:ext cx="27975" cy="86625"/>
              </a:xfrm>
              <a:custGeom>
                <a:avLst/>
                <a:gdLst/>
                <a:ahLst/>
                <a:cxnLst/>
                <a:rect l="l" t="t" r="r" b="b"/>
                <a:pathLst>
                  <a:path w="1119" h="3465" extrusionOk="0">
                    <a:moveTo>
                      <a:pt x="1" y="3465"/>
                    </a:moveTo>
                    <a:cubicBezTo>
                      <a:pt x="1" y="3465"/>
                      <a:pt x="878" y="1794"/>
                      <a:pt x="1118" y="0"/>
                    </a:cubicBezTo>
                    <a:cubicBezTo>
                      <a:pt x="1118" y="0"/>
                      <a:pt x="176" y="2620"/>
                      <a:pt x="1" y="346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4878800" y="2214125"/>
                <a:ext cx="88725" cy="22600"/>
              </a:xfrm>
              <a:custGeom>
                <a:avLst/>
                <a:gdLst/>
                <a:ahLst/>
                <a:cxnLst/>
                <a:rect l="l" t="t" r="r" b="b"/>
                <a:pathLst>
                  <a:path w="3549" h="904" extrusionOk="0">
                    <a:moveTo>
                      <a:pt x="3549" y="903"/>
                    </a:moveTo>
                    <a:cubicBezTo>
                      <a:pt x="3549" y="903"/>
                      <a:pt x="1658" y="752"/>
                      <a:pt x="0" y="1"/>
                    </a:cubicBezTo>
                    <a:cubicBezTo>
                      <a:pt x="0" y="1"/>
                      <a:pt x="2735" y="602"/>
                      <a:pt x="3549" y="90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4855300" y="2160300"/>
                <a:ext cx="85300" cy="16875"/>
              </a:xfrm>
              <a:custGeom>
                <a:avLst/>
                <a:gdLst/>
                <a:ahLst/>
                <a:cxnLst/>
                <a:rect l="l" t="t" r="r" b="b"/>
                <a:pathLst>
                  <a:path w="3412" h="675" extrusionOk="0">
                    <a:moveTo>
                      <a:pt x="3411" y="675"/>
                    </a:moveTo>
                    <a:cubicBezTo>
                      <a:pt x="3411" y="675"/>
                      <a:pt x="1602" y="643"/>
                      <a:pt x="0" y="0"/>
                    </a:cubicBezTo>
                    <a:cubicBezTo>
                      <a:pt x="0" y="0"/>
                      <a:pt x="2626" y="427"/>
                      <a:pt x="3411" y="67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4793225" y="2101175"/>
                <a:ext cx="97150" cy="15850"/>
              </a:xfrm>
              <a:custGeom>
                <a:avLst/>
                <a:gdLst/>
                <a:ahLst/>
                <a:cxnLst/>
                <a:rect l="l" t="t" r="r" b="b"/>
                <a:pathLst>
                  <a:path w="3886" h="634" extrusionOk="0">
                    <a:moveTo>
                      <a:pt x="3885" y="527"/>
                    </a:moveTo>
                    <a:cubicBezTo>
                      <a:pt x="3885" y="527"/>
                      <a:pt x="1840" y="633"/>
                      <a:pt x="1" y="0"/>
                    </a:cubicBezTo>
                    <a:cubicBezTo>
                      <a:pt x="1" y="0"/>
                      <a:pt x="2988" y="295"/>
                      <a:pt x="3885" y="527"/>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4831025" y="2051475"/>
                <a:ext cx="8050" cy="13875"/>
              </a:xfrm>
              <a:custGeom>
                <a:avLst/>
                <a:gdLst/>
                <a:ahLst/>
                <a:cxnLst/>
                <a:rect l="l" t="t" r="r" b="b"/>
                <a:pathLst>
                  <a:path w="322" h="555" extrusionOk="0">
                    <a:moveTo>
                      <a:pt x="112" y="528"/>
                    </a:moveTo>
                    <a:cubicBezTo>
                      <a:pt x="112" y="528"/>
                      <a:pt x="321" y="554"/>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4868675" y="2108675"/>
                <a:ext cx="10700" cy="6325"/>
              </a:xfrm>
              <a:custGeom>
                <a:avLst/>
                <a:gdLst/>
                <a:ahLst/>
                <a:cxnLst/>
                <a:rect l="l" t="t" r="r" b="b"/>
                <a:pathLst>
                  <a:path w="428" h="253" extrusionOk="0">
                    <a:moveTo>
                      <a:pt x="265" y="253"/>
                    </a:moveTo>
                    <a:cubicBezTo>
                      <a:pt x="265" y="253"/>
                      <a:pt x="427" y="221"/>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4918350" y="2169300"/>
                <a:ext cx="9400" cy="5750"/>
              </a:xfrm>
              <a:custGeom>
                <a:avLst/>
                <a:gdLst/>
                <a:ahLst/>
                <a:cxnLst/>
                <a:rect l="l" t="t" r="r" b="b"/>
                <a:pathLst>
                  <a:path w="376" h="230" extrusionOk="0">
                    <a:moveTo>
                      <a:pt x="231" y="230"/>
                    </a:moveTo>
                    <a:cubicBezTo>
                      <a:pt x="231" y="230"/>
                      <a:pt x="376" y="20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4948275" y="2228500"/>
                <a:ext cx="8900" cy="5950"/>
              </a:xfrm>
              <a:custGeom>
                <a:avLst/>
                <a:gdLst/>
                <a:ahLst/>
                <a:cxnLst/>
                <a:rect l="l" t="t" r="r" b="b"/>
                <a:pathLst>
                  <a:path w="356" h="238" extrusionOk="0">
                    <a:moveTo>
                      <a:pt x="213" y="238"/>
                    </a:moveTo>
                    <a:cubicBezTo>
                      <a:pt x="213" y="238"/>
                      <a:pt x="356" y="22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4863675" y="2060500"/>
                <a:ext cx="5250" cy="11575"/>
              </a:xfrm>
              <a:custGeom>
                <a:avLst/>
                <a:gdLst/>
                <a:ahLst/>
                <a:cxnLst/>
                <a:rect l="l" t="t" r="r" b="b"/>
                <a:pathLst>
                  <a:path w="210" h="463" extrusionOk="0">
                    <a:moveTo>
                      <a:pt x="0" y="321"/>
                    </a:moveTo>
                    <a:cubicBezTo>
                      <a:pt x="0" y="321"/>
                      <a:pt x="125" y="462"/>
                      <a:pt x="21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4914350" y="2097650"/>
                <a:ext cx="6775" cy="10900"/>
              </a:xfrm>
              <a:custGeom>
                <a:avLst/>
                <a:gdLst/>
                <a:ahLst/>
                <a:cxnLst/>
                <a:rect l="l" t="t" r="r" b="b"/>
                <a:pathLst>
                  <a:path w="271" h="436" extrusionOk="0">
                    <a:moveTo>
                      <a:pt x="1" y="272"/>
                    </a:moveTo>
                    <a:cubicBezTo>
                      <a:pt x="1" y="272"/>
                      <a:pt x="95" y="435"/>
                      <a:pt x="27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4951900" y="2169625"/>
                <a:ext cx="7600" cy="8725"/>
              </a:xfrm>
              <a:custGeom>
                <a:avLst/>
                <a:gdLst/>
                <a:ahLst/>
                <a:cxnLst/>
                <a:rect l="l" t="t" r="r" b="b"/>
                <a:pathLst>
                  <a:path w="304" h="349" extrusionOk="0">
                    <a:moveTo>
                      <a:pt x="1" y="178"/>
                    </a:moveTo>
                    <a:cubicBezTo>
                      <a:pt x="1" y="178"/>
                      <a:pt x="57" y="349"/>
                      <a:pt x="30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4981775" y="2232475"/>
                <a:ext cx="6900" cy="6225"/>
              </a:xfrm>
              <a:custGeom>
                <a:avLst/>
                <a:gdLst/>
                <a:ahLst/>
                <a:cxnLst/>
                <a:rect l="l" t="t" r="r" b="b"/>
                <a:pathLst>
                  <a:path w="276" h="249" extrusionOk="0">
                    <a:moveTo>
                      <a:pt x="1" y="100"/>
                    </a:moveTo>
                    <a:cubicBezTo>
                      <a:pt x="1" y="100"/>
                      <a:pt x="21" y="249"/>
                      <a:pt x="275"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4819350" y="2036775"/>
                <a:ext cx="10850" cy="20700"/>
              </a:xfrm>
              <a:custGeom>
                <a:avLst/>
                <a:gdLst/>
                <a:ahLst/>
                <a:cxnLst/>
                <a:rect l="l" t="t" r="r" b="b"/>
                <a:pathLst>
                  <a:path w="434" h="828" extrusionOk="0">
                    <a:moveTo>
                      <a:pt x="168" y="817"/>
                    </a:moveTo>
                    <a:cubicBezTo>
                      <a:pt x="168" y="817"/>
                      <a:pt x="434" y="82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4855075" y="2103500"/>
                <a:ext cx="15050" cy="9825"/>
              </a:xfrm>
              <a:custGeom>
                <a:avLst/>
                <a:gdLst/>
                <a:ahLst/>
                <a:cxnLst/>
                <a:rect l="l" t="t" r="r" b="b"/>
                <a:pathLst>
                  <a:path w="602" h="393" extrusionOk="0">
                    <a:moveTo>
                      <a:pt x="403" y="393"/>
                    </a:moveTo>
                    <a:cubicBezTo>
                      <a:pt x="403" y="393"/>
                      <a:pt x="602" y="340"/>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4906325" y="2164325"/>
                <a:ext cx="13275" cy="8925"/>
              </a:xfrm>
              <a:custGeom>
                <a:avLst/>
                <a:gdLst/>
                <a:ahLst/>
                <a:cxnLst/>
                <a:rect l="l" t="t" r="r" b="b"/>
                <a:pathLst>
                  <a:path w="531" h="357" extrusionOk="0">
                    <a:moveTo>
                      <a:pt x="353" y="356"/>
                    </a:moveTo>
                    <a:cubicBezTo>
                      <a:pt x="353" y="356"/>
                      <a:pt x="530" y="31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4936850" y="2222950"/>
                <a:ext cx="12500" cy="9225"/>
              </a:xfrm>
              <a:custGeom>
                <a:avLst/>
                <a:gdLst/>
                <a:ahLst/>
                <a:cxnLst/>
                <a:rect l="l" t="t" r="r" b="b"/>
                <a:pathLst>
                  <a:path w="500" h="369" extrusionOk="0">
                    <a:moveTo>
                      <a:pt x="323" y="369"/>
                    </a:moveTo>
                    <a:cubicBezTo>
                      <a:pt x="323" y="369"/>
                      <a:pt x="500" y="340"/>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4860875" y="2046350"/>
                <a:ext cx="8250" cy="16500"/>
              </a:xfrm>
              <a:custGeom>
                <a:avLst/>
                <a:gdLst/>
                <a:ahLst/>
                <a:cxnLst/>
                <a:rect l="l" t="t" r="r" b="b"/>
                <a:pathLst>
                  <a:path w="330" h="660" extrusionOk="0">
                    <a:moveTo>
                      <a:pt x="1" y="491"/>
                    </a:moveTo>
                    <a:cubicBezTo>
                      <a:pt x="1" y="491"/>
                      <a:pt x="172" y="660"/>
                      <a:pt x="33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4913625" y="2083825"/>
                <a:ext cx="10550" cy="15375"/>
              </a:xfrm>
              <a:custGeom>
                <a:avLst/>
                <a:gdLst/>
                <a:ahLst/>
                <a:cxnLst/>
                <a:rect l="l" t="t" r="r" b="b"/>
                <a:pathLst>
                  <a:path w="422" h="615" extrusionOk="0">
                    <a:moveTo>
                      <a:pt x="0" y="415"/>
                    </a:moveTo>
                    <a:cubicBezTo>
                      <a:pt x="0" y="415"/>
                      <a:pt x="134" y="615"/>
                      <a:pt x="42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4953100" y="2157875"/>
                <a:ext cx="11825" cy="12100"/>
              </a:xfrm>
              <a:custGeom>
                <a:avLst/>
                <a:gdLst/>
                <a:ahLst/>
                <a:cxnLst/>
                <a:rect l="l" t="t" r="r" b="b"/>
                <a:pathLst>
                  <a:path w="473" h="484" extrusionOk="0">
                    <a:moveTo>
                      <a:pt x="1" y="269"/>
                    </a:moveTo>
                    <a:cubicBezTo>
                      <a:pt x="1" y="269"/>
                      <a:pt x="89" y="483"/>
                      <a:pt x="4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4984200" y="2223725"/>
                <a:ext cx="10675" cy="8425"/>
              </a:xfrm>
              <a:custGeom>
                <a:avLst/>
                <a:gdLst/>
                <a:ahLst/>
                <a:cxnLst/>
                <a:rect l="l" t="t" r="r" b="b"/>
                <a:pathLst>
                  <a:path w="427" h="337" extrusionOk="0">
                    <a:moveTo>
                      <a:pt x="1" y="149"/>
                    </a:moveTo>
                    <a:cubicBezTo>
                      <a:pt x="1" y="149"/>
                      <a:pt x="40" y="337"/>
                      <a:pt x="42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4806225" y="2025100"/>
                <a:ext cx="12025" cy="25325"/>
              </a:xfrm>
              <a:custGeom>
                <a:avLst/>
                <a:gdLst/>
                <a:ahLst/>
                <a:cxnLst/>
                <a:rect l="l" t="t" r="r" b="b"/>
                <a:pathLst>
                  <a:path w="481" h="1013" extrusionOk="0">
                    <a:moveTo>
                      <a:pt x="169" y="996"/>
                    </a:moveTo>
                    <a:cubicBezTo>
                      <a:pt x="169" y="996"/>
                      <a:pt x="480" y="1012"/>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4841375" y="2100200"/>
                <a:ext cx="17550" cy="12175"/>
              </a:xfrm>
              <a:custGeom>
                <a:avLst/>
                <a:gdLst/>
                <a:ahLst/>
                <a:cxnLst/>
                <a:rect l="l" t="t" r="r" b="b"/>
                <a:pathLst>
                  <a:path w="702" h="487" extrusionOk="0">
                    <a:moveTo>
                      <a:pt x="467" y="486"/>
                    </a:moveTo>
                    <a:cubicBezTo>
                      <a:pt x="467" y="486"/>
                      <a:pt x="702" y="428"/>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4894200" y="2160975"/>
                <a:ext cx="15450" cy="11050"/>
              </a:xfrm>
              <a:custGeom>
                <a:avLst/>
                <a:gdLst/>
                <a:ahLst/>
                <a:cxnLst/>
                <a:rect l="l" t="t" r="r" b="b"/>
                <a:pathLst>
                  <a:path w="618" h="442" extrusionOk="0">
                    <a:moveTo>
                      <a:pt x="408" y="441"/>
                    </a:moveTo>
                    <a:cubicBezTo>
                      <a:pt x="408" y="441"/>
                      <a:pt x="617" y="398"/>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4925225" y="2219000"/>
                <a:ext cx="14475" cy="11350"/>
              </a:xfrm>
              <a:custGeom>
                <a:avLst/>
                <a:gdLst/>
                <a:ahLst/>
                <a:cxnLst/>
                <a:rect l="l" t="t" r="r" b="b"/>
                <a:pathLst>
                  <a:path w="579" h="454" extrusionOk="0">
                    <a:moveTo>
                      <a:pt x="372" y="453"/>
                    </a:moveTo>
                    <a:cubicBezTo>
                      <a:pt x="372" y="453"/>
                      <a:pt x="579" y="423"/>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4856100" y="2032700"/>
                <a:ext cx="10600" cy="19450"/>
              </a:xfrm>
              <a:custGeom>
                <a:avLst/>
                <a:gdLst/>
                <a:ahLst/>
                <a:cxnLst/>
                <a:rect l="l" t="t" r="r" b="b"/>
                <a:pathLst>
                  <a:path w="424" h="778" extrusionOk="0">
                    <a:moveTo>
                      <a:pt x="0" y="577"/>
                    </a:moveTo>
                    <a:cubicBezTo>
                      <a:pt x="0" y="577"/>
                      <a:pt x="198" y="777"/>
                      <a:pt x="42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4911225" y="2070000"/>
                <a:ext cx="13350" cy="17875"/>
              </a:xfrm>
              <a:custGeom>
                <a:avLst/>
                <a:gdLst/>
                <a:ahLst/>
                <a:cxnLst/>
                <a:rect l="l" t="t" r="r" b="b"/>
                <a:pathLst>
                  <a:path w="534" h="715" extrusionOk="0">
                    <a:moveTo>
                      <a:pt x="1" y="480"/>
                    </a:moveTo>
                    <a:cubicBezTo>
                      <a:pt x="1" y="480"/>
                      <a:pt x="155" y="715"/>
                      <a:pt x="53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4953150" y="2145425"/>
                <a:ext cx="14700" cy="13825"/>
              </a:xfrm>
              <a:custGeom>
                <a:avLst/>
                <a:gdLst/>
                <a:ahLst/>
                <a:cxnLst/>
                <a:rect l="l" t="t" r="r" b="b"/>
                <a:pathLst>
                  <a:path w="588" h="553" extrusionOk="0">
                    <a:moveTo>
                      <a:pt x="0" y="300"/>
                    </a:moveTo>
                    <a:cubicBezTo>
                      <a:pt x="0" y="300"/>
                      <a:pt x="100" y="553"/>
                      <a:pt x="58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4986050" y="2214050"/>
                <a:ext cx="13150" cy="9425"/>
              </a:xfrm>
              <a:custGeom>
                <a:avLst/>
                <a:gdLst/>
                <a:ahLst/>
                <a:cxnLst/>
                <a:rect l="l" t="t" r="r" b="b"/>
                <a:pathLst>
                  <a:path w="526" h="377" extrusionOk="0">
                    <a:moveTo>
                      <a:pt x="0" y="156"/>
                    </a:moveTo>
                    <a:cubicBezTo>
                      <a:pt x="0" y="156"/>
                      <a:pt x="43" y="376"/>
                      <a:pt x="52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4788250" y="2007525"/>
                <a:ext cx="15225" cy="36375"/>
              </a:xfrm>
              <a:custGeom>
                <a:avLst/>
                <a:gdLst/>
                <a:ahLst/>
                <a:cxnLst/>
                <a:rect l="l" t="t" r="r" b="b"/>
                <a:pathLst>
                  <a:path w="609" h="1455" extrusionOk="0">
                    <a:moveTo>
                      <a:pt x="192" y="1087"/>
                    </a:moveTo>
                    <a:cubicBezTo>
                      <a:pt x="192" y="1087"/>
                      <a:pt x="608" y="145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4822150" y="2094875"/>
                <a:ext cx="23675" cy="15800"/>
              </a:xfrm>
              <a:custGeom>
                <a:avLst/>
                <a:gdLst/>
                <a:ahLst/>
                <a:cxnLst/>
                <a:rect l="l" t="t" r="r" b="b"/>
                <a:pathLst>
                  <a:path w="947" h="632" extrusionOk="0">
                    <a:moveTo>
                      <a:pt x="514" y="529"/>
                    </a:moveTo>
                    <a:cubicBezTo>
                      <a:pt x="514" y="529"/>
                      <a:pt x="946" y="631"/>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4877175" y="2155700"/>
                <a:ext cx="20825" cy="14600"/>
              </a:xfrm>
              <a:custGeom>
                <a:avLst/>
                <a:gdLst/>
                <a:ahLst/>
                <a:cxnLst/>
                <a:rect l="l" t="t" r="r" b="b"/>
                <a:pathLst>
                  <a:path w="833" h="584" extrusionOk="0">
                    <a:moveTo>
                      <a:pt x="450" y="480"/>
                    </a:moveTo>
                    <a:cubicBezTo>
                      <a:pt x="450" y="480"/>
                      <a:pt x="833" y="58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4908900" y="2212850"/>
                <a:ext cx="19475" cy="15475"/>
              </a:xfrm>
              <a:custGeom>
                <a:avLst/>
                <a:gdLst/>
                <a:ahLst/>
                <a:cxnLst/>
                <a:rect l="l" t="t" r="r" b="b"/>
                <a:pathLst>
                  <a:path w="779" h="619" extrusionOk="0">
                    <a:moveTo>
                      <a:pt x="411" y="494"/>
                    </a:moveTo>
                    <a:cubicBezTo>
                      <a:pt x="411" y="494"/>
                      <a:pt x="778" y="618"/>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4852800" y="2013275"/>
                <a:ext cx="11475" cy="26650"/>
              </a:xfrm>
              <a:custGeom>
                <a:avLst/>
                <a:gdLst/>
                <a:ahLst/>
                <a:cxnLst/>
                <a:rect l="l" t="t" r="r" b="b"/>
                <a:pathLst>
                  <a:path w="459" h="1066" extrusionOk="0">
                    <a:moveTo>
                      <a:pt x="1" y="634"/>
                    </a:moveTo>
                    <a:cubicBezTo>
                      <a:pt x="1" y="634"/>
                      <a:pt x="78" y="1065"/>
                      <a:pt x="45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4911375" y="2050500"/>
                <a:ext cx="14675" cy="24175"/>
              </a:xfrm>
              <a:custGeom>
                <a:avLst/>
                <a:gdLst/>
                <a:ahLst/>
                <a:cxnLst/>
                <a:rect l="l" t="t" r="r" b="b"/>
                <a:pathLst>
                  <a:path w="587" h="967" extrusionOk="0">
                    <a:moveTo>
                      <a:pt x="11" y="529"/>
                    </a:moveTo>
                    <a:cubicBezTo>
                      <a:pt x="11" y="529"/>
                      <a:pt x="0" y="966"/>
                      <a:pt x="58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4954650" y="2128175"/>
                <a:ext cx="18250" cy="18175"/>
              </a:xfrm>
              <a:custGeom>
                <a:avLst/>
                <a:gdLst/>
                <a:ahLst/>
                <a:cxnLst/>
                <a:rect l="l" t="t" r="r" b="b"/>
                <a:pathLst>
                  <a:path w="730" h="727" extrusionOk="0">
                    <a:moveTo>
                      <a:pt x="92" y="333"/>
                    </a:moveTo>
                    <a:cubicBezTo>
                      <a:pt x="92" y="333"/>
                      <a:pt x="1" y="727"/>
                      <a:pt x="73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4988300" y="2200700"/>
                <a:ext cx="17650" cy="12100"/>
              </a:xfrm>
              <a:custGeom>
                <a:avLst/>
                <a:gdLst/>
                <a:ahLst/>
                <a:cxnLst/>
                <a:rect l="l" t="t" r="r" b="b"/>
                <a:pathLst>
                  <a:path w="706" h="484" extrusionOk="0">
                    <a:moveTo>
                      <a:pt x="135" y="176"/>
                    </a:moveTo>
                    <a:cubicBezTo>
                      <a:pt x="135" y="176"/>
                      <a:pt x="0" y="483"/>
                      <a:pt x="7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4764250" y="1995175"/>
                <a:ext cx="27325" cy="39950"/>
              </a:xfrm>
              <a:custGeom>
                <a:avLst/>
                <a:gdLst/>
                <a:ahLst/>
                <a:cxnLst/>
                <a:rect l="l" t="t" r="r" b="b"/>
                <a:pathLst>
                  <a:path w="1093" h="1598" extrusionOk="0">
                    <a:moveTo>
                      <a:pt x="512" y="1170"/>
                    </a:moveTo>
                    <a:cubicBezTo>
                      <a:pt x="512" y="1170"/>
                      <a:pt x="1093" y="159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4800250" y="2093600"/>
                <a:ext cx="33825" cy="15025"/>
              </a:xfrm>
              <a:custGeom>
                <a:avLst/>
                <a:gdLst/>
                <a:ahLst/>
                <a:cxnLst/>
                <a:rect l="l" t="t" r="r" b="b"/>
                <a:pathLst>
                  <a:path w="1353" h="601" extrusionOk="0">
                    <a:moveTo>
                      <a:pt x="780" y="503"/>
                    </a:moveTo>
                    <a:cubicBezTo>
                      <a:pt x="780" y="503"/>
                      <a:pt x="1353" y="601"/>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4857725" y="2153850"/>
                <a:ext cx="29850" cy="14300"/>
              </a:xfrm>
              <a:custGeom>
                <a:avLst/>
                <a:gdLst/>
                <a:ahLst/>
                <a:cxnLst/>
                <a:rect l="l" t="t" r="r" b="b"/>
                <a:pathLst>
                  <a:path w="1194" h="572" extrusionOk="0">
                    <a:moveTo>
                      <a:pt x="685" y="467"/>
                    </a:moveTo>
                    <a:cubicBezTo>
                      <a:pt x="685" y="467"/>
                      <a:pt x="1194" y="572"/>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4890050" y="2209950"/>
                <a:ext cx="28250" cy="15675"/>
              </a:xfrm>
              <a:custGeom>
                <a:avLst/>
                <a:gdLst/>
                <a:ahLst/>
                <a:cxnLst/>
                <a:rect l="l" t="t" r="r" b="b"/>
                <a:pathLst>
                  <a:path w="1130" h="627" extrusionOk="0">
                    <a:moveTo>
                      <a:pt x="641" y="495"/>
                    </a:moveTo>
                    <a:cubicBezTo>
                      <a:pt x="641" y="495"/>
                      <a:pt x="1130" y="626"/>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4847700" y="1992600"/>
                <a:ext cx="7275" cy="35825"/>
              </a:xfrm>
              <a:custGeom>
                <a:avLst/>
                <a:gdLst/>
                <a:ahLst/>
                <a:cxnLst/>
                <a:rect l="l" t="t" r="r" b="b"/>
                <a:pathLst>
                  <a:path w="291" h="1433" extrusionOk="0">
                    <a:moveTo>
                      <a:pt x="0" y="872"/>
                    </a:moveTo>
                    <a:cubicBezTo>
                      <a:pt x="0" y="872"/>
                      <a:pt x="156" y="1432"/>
                      <a:pt x="29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4909600" y="2028400"/>
                <a:ext cx="11550" cy="34375"/>
              </a:xfrm>
              <a:custGeom>
                <a:avLst/>
                <a:gdLst/>
                <a:ahLst/>
                <a:cxnLst/>
                <a:rect l="l" t="t" r="r" b="b"/>
                <a:pathLst>
                  <a:path w="462" h="1375" extrusionOk="0">
                    <a:moveTo>
                      <a:pt x="0" y="796"/>
                    </a:moveTo>
                    <a:cubicBezTo>
                      <a:pt x="0" y="796"/>
                      <a:pt x="40" y="1374"/>
                      <a:pt x="46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4956125" y="2106925"/>
                <a:ext cx="16300" cy="28450"/>
              </a:xfrm>
              <a:custGeom>
                <a:avLst/>
                <a:gdLst/>
                <a:ahLst/>
                <a:cxnLst/>
                <a:rect l="l" t="t" r="r" b="b"/>
                <a:pathLst>
                  <a:path w="652" h="1138" extrusionOk="0">
                    <a:moveTo>
                      <a:pt x="72" y="603"/>
                    </a:moveTo>
                    <a:cubicBezTo>
                      <a:pt x="72" y="603"/>
                      <a:pt x="1" y="1137"/>
                      <a:pt x="65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p:nvPr/>
            </p:nvSpPr>
            <p:spPr>
              <a:xfrm>
                <a:off x="4991175" y="2183300"/>
                <a:ext cx="17650" cy="20800"/>
              </a:xfrm>
              <a:custGeom>
                <a:avLst/>
                <a:gdLst/>
                <a:ahLst/>
                <a:cxnLst/>
                <a:rect l="l" t="t" r="r" b="b"/>
                <a:pathLst>
                  <a:path w="706" h="832" extrusionOk="0">
                    <a:moveTo>
                      <a:pt x="141" y="406"/>
                    </a:moveTo>
                    <a:cubicBezTo>
                      <a:pt x="141" y="406"/>
                      <a:pt x="0" y="831"/>
                      <a:pt x="7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7"/>
              <p:cNvSpPr/>
              <p:nvPr/>
            </p:nvSpPr>
            <p:spPr>
              <a:xfrm>
                <a:off x="4744300" y="2016400"/>
                <a:ext cx="42525" cy="10325"/>
              </a:xfrm>
              <a:custGeom>
                <a:avLst/>
                <a:gdLst/>
                <a:ahLst/>
                <a:cxnLst/>
                <a:rect l="l" t="t" r="r" b="b"/>
                <a:pathLst>
                  <a:path w="1701" h="413" extrusionOk="0">
                    <a:moveTo>
                      <a:pt x="1072" y="75"/>
                    </a:moveTo>
                    <a:cubicBezTo>
                      <a:pt x="1072" y="75"/>
                      <a:pt x="1700" y="41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4792900" y="2104225"/>
                <a:ext cx="34800" cy="4850"/>
              </a:xfrm>
              <a:custGeom>
                <a:avLst/>
                <a:gdLst/>
                <a:ahLst/>
                <a:cxnLst/>
                <a:rect l="l" t="t" r="r" b="b"/>
                <a:pathLst>
                  <a:path w="1392" h="194" extrusionOk="0">
                    <a:moveTo>
                      <a:pt x="814" y="0"/>
                    </a:moveTo>
                    <a:cubicBezTo>
                      <a:pt x="814" y="0"/>
                      <a:pt x="1392" y="41"/>
                      <a:pt x="1" y="19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4850975" y="2163600"/>
                <a:ext cx="31000" cy="3600"/>
              </a:xfrm>
              <a:custGeom>
                <a:avLst/>
                <a:gdLst/>
                <a:ahLst/>
                <a:cxnLst/>
                <a:rect l="l" t="t" r="r" b="b"/>
                <a:pathLst>
                  <a:path w="1240" h="144" extrusionOk="0">
                    <a:moveTo>
                      <a:pt x="727" y="0"/>
                    </a:moveTo>
                    <a:cubicBezTo>
                      <a:pt x="727" y="0"/>
                      <a:pt x="1239" y="55"/>
                      <a:pt x="0" y="14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4882650" y="2220100"/>
                <a:ext cx="30375" cy="2475"/>
              </a:xfrm>
              <a:custGeom>
                <a:avLst/>
                <a:gdLst/>
                <a:ahLst/>
                <a:cxnLst/>
                <a:rect l="l" t="t" r="r" b="b"/>
                <a:pathLst>
                  <a:path w="1215" h="99" extrusionOk="0">
                    <a:moveTo>
                      <a:pt x="718" y="1"/>
                    </a:moveTo>
                    <a:cubicBezTo>
                      <a:pt x="718" y="1"/>
                      <a:pt x="1215" y="84"/>
                      <a:pt x="0" y="9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4830300" y="1990375"/>
                <a:ext cx="22650" cy="31150"/>
              </a:xfrm>
              <a:custGeom>
                <a:avLst/>
                <a:gdLst/>
                <a:ahLst/>
                <a:cxnLst/>
                <a:rect l="l" t="t" r="r" b="b"/>
                <a:pathLst>
                  <a:path w="906" h="1246" extrusionOk="0">
                    <a:moveTo>
                      <a:pt x="672" y="698"/>
                    </a:moveTo>
                    <a:cubicBezTo>
                      <a:pt x="672" y="698"/>
                      <a:pt x="906" y="1245"/>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4897375" y="2021300"/>
                <a:ext cx="15950" cy="35000"/>
              </a:xfrm>
              <a:custGeom>
                <a:avLst/>
                <a:gdLst/>
                <a:ahLst/>
                <a:cxnLst/>
                <a:rect l="l" t="t" r="r" b="b"/>
                <a:pathLst>
                  <a:path w="638" h="1400" extrusionOk="0">
                    <a:moveTo>
                      <a:pt x="519" y="816"/>
                    </a:moveTo>
                    <a:cubicBezTo>
                      <a:pt x="519" y="816"/>
                      <a:pt x="638" y="1399"/>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4951500" y="2094475"/>
                <a:ext cx="8425" cy="35725"/>
              </a:xfrm>
              <a:custGeom>
                <a:avLst/>
                <a:gdLst/>
                <a:ahLst/>
                <a:cxnLst/>
                <a:rect l="l" t="t" r="r" b="b"/>
                <a:pathLst>
                  <a:path w="337" h="1429" extrusionOk="0">
                    <a:moveTo>
                      <a:pt x="334" y="871"/>
                    </a:moveTo>
                    <a:cubicBezTo>
                      <a:pt x="334" y="871"/>
                      <a:pt x="336" y="1429"/>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4993675" y="2170025"/>
                <a:ext cx="3450" cy="30400"/>
              </a:xfrm>
              <a:custGeom>
                <a:avLst/>
                <a:gdLst/>
                <a:ahLst/>
                <a:cxnLst/>
                <a:rect l="l" t="t" r="r" b="b"/>
                <a:pathLst>
                  <a:path w="138" h="1216" extrusionOk="0">
                    <a:moveTo>
                      <a:pt x="138" y="760"/>
                    </a:moveTo>
                    <a:cubicBezTo>
                      <a:pt x="138" y="760"/>
                      <a:pt x="55" y="1215"/>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4763150" y="2030150"/>
                <a:ext cx="29375" cy="6725"/>
              </a:xfrm>
              <a:custGeom>
                <a:avLst/>
                <a:gdLst/>
                <a:ahLst/>
                <a:cxnLst/>
                <a:rect l="l" t="t" r="r" b="b"/>
                <a:pathLst>
                  <a:path w="1175" h="269" extrusionOk="0">
                    <a:moveTo>
                      <a:pt x="1095" y="1"/>
                    </a:moveTo>
                    <a:cubicBezTo>
                      <a:pt x="1095" y="1"/>
                      <a:pt x="1174" y="269"/>
                      <a:pt x="1" y="16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4812875" y="2106250"/>
                <a:ext cx="22500" cy="8075"/>
              </a:xfrm>
              <a:custGeom>
                <a:avLst/>
                <a:gdLst/>
                <a:ahLst/>
                <a:cxnLst/>
                <a:rect l="l" t="t" r="r" b="b"/>
                <a:pathLst>
                  <a:path w="900" h="323" extrusionOk="0">
                    <a:moveTo>
                      <a:pt x="750" y="1"/>
                    </a:moveTo>
                    <a:cubicBezTo>
                      <a:pt x="750" y="1"/>
                      <a:pt x="900" y="125"/>
                      <a:pt x="1" y="32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a:off x="4868650" y="2165975"/>
                <a:ext cx="20075" cy="6475"/>
              </a:xfrm>
              <a:custGeom>
                <a:avLst/>
                <a:gdLst/>
                <a:ahLst/>
                <a:cxnLst/>
                <a:rect l="l" t="t" r="r" b="b"/>
                <a:pathLst>
                  <a:path w="803" h="259" extrusionOk="0">
                    <a:moveTo>
                      <a:pt x="672" y="0"/>
                    </a:moveTo>
                    <a:cubicBezTo>
                      <a:pt x="672" y="0"/>
                      <a:pt x="803" y="114"/>
                      <a:pt x="0"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4899600" y="2223350"/>
                <a:ext cx="19825" cy="5375"/>
              </a:xfrm>
              <a:custGeom>
                <a:avLst/>
                <a:gdLst/>
                <a:ahLst/>
                <a:cxnLst/>
                <a:rect l="l" t="t" r="r" b="b"/>
                <a:pathLst>
                  <a:path w="793" h="215" extrusionOk="0">
                    <a:moveTo>
                      <a:pt x="671" y="1"/>
                    </a:moveTo>
                    <a:cubicBezTo>
                      <a:pt x="671" y="1"/>
                      <a:pt x="792" y="119"/>
                      <a:pt x="1"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4833225" y="2010450"/>
                <a:ext cx="20350" cy="19400"/>
              </a:xfrm>
              <a:custGeom>
                <a:avLst/>
                <a:gdLst/>
                <a:ahLst/>
                <a:cxnLst/>
                <a:rect l="l" t="t" r="r" b="b"/>
                <a:pathLst>
                  <a:path w="814" h="776" extrusionOk="0">
                    <a:moveTo>
                      <a:pt x="813" y="599"/>
                    </a:moveTo>
                    <a:cubicBezTo>
                      <a:pt x="813" y="599"/>
                      <a:pt x="722" y="776"/>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4896225" y="2041525"/>
                <a:ext cx="16900" cy="22575"/>
              </a:xfrm>
              <a:custGeom>
                <a:avLst/>
                <a:gdLst/>
                <a:ahLst/>
                <a:cxnLst/>
                <a:rect l="l" t="t" r="r" b="b"/>
                <a:pathLst>
                  <a:path w="676" h="903" extrusionOk="0">
                    <a:moveTo>
                      <a:pt x="676" y="750"/>
                    </a:moveTo>
                    <a:cubicBezTo>
                      <a:pt x="676" y="750"/>
                      <a:pt x="550" y="90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4946650" y="2112525"/>
                <a:ext cx="12350" cy="23925"/>
              </a:xfrm>
              <a:custGeom>
                <a:avLst/>
                <a:gdLst/>
                <a:ahLst/>
                <a:cxnLst/>
                <a:rect l="l" t="t" r="r" b="b"/>
                <a:pathLst>
                  <a:path w="494" h="957" extrusionOk="0">
                    <a:moveTo>
                      <a:pt x="493" y="849"/>
                    </a:moveTo>
                    <a:cubicBezTo>
                      <a:pt x="493" y="849"/>
                      <a:pt x="347" y="956"/>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4986925" y="2184000"/>
                <a:ext cx="6825" cy="20825"/>
              </a:xfrm>
              <a:custGeom>
                <a:avLst/>
                <a:gdLst/>
                <a:ahLst/>
                <a:cxnLst/>
                <a:rect l="l" t="t" r="r" b="b"/>
                <a:pathLst>
                  <a:path w="273" h="833" extrusionOk="0">
                    <a:moveTo>
                      <a:pt x="272" y="767"/>
                    </a:moveTo>
                    <a:cubicBezTo>
                      <a:pt x="272" y="767"/>
                      <a:pt x="137" y="833"/>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a:off x="4778450" y="2042125"/>
                <a:ext cx="29375" cy="6725"/>
              </a:xfrm>
              <a:custGeom>
                <a:avLst/>
                <a:gdLst/>
                <a:ahLst/>
                <a:cxnLst/>
                <a:rect l="l" t="t" r="r" b="b"/>
                <a:pathLst>
                  <a:path w="1175" h="269" extrusionOk="0">
                    <a:moveTo>
                      <a:pt x="1096" y="0"/>
                    </a:moveTo>
                    <a:cubicBezTo>
                      <a:pt x="1096" y="0"/>
                      <a:pt x="1174" y="268"/>
                      <a:pt x="1" y="1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4828225" y="2109225"/>
                <a:ext cx="22500" cy="8050"/>
              </a:xfrm>
              <a:custGeom>
                <a:avLst/>
                <a:gdLst/>
                <a:ahLst/>
                <a:cxnLst/>
                <a:rect l="l" t="t" r="r" b="b"/>
                <a:pathLst>
                  <a:path w="900" h="322" extrusionOk="0">
                    <a:moveTo>
                      <a:pt x="750" y="0"/>
                    </a:moveTo>
                    <a:cubicBezTo>
                      <a:pt x="750" y="0"/>
                      <a:pt x="900" y="123"/>
                      <a:pt x="0" y="32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4882250" y="2169050"/>
                <a:ext cx="20075" cy="6475"/>
              </a:xfrm>
              <a:custGeom>
                <a:avLst/>
                <a:gdLst/>
                <a:ahLst/>
                <a:cxnLst/>
                <a:rect l="l" t="t" r="r" b="b"/>
                <a:pathLst>
                  <a:path w="803" h="259" extrusionOk="0">
                    <a:moveTo>
                      <a:pt x="672" y="1"/>
                    </a:moveTo>
                    <a:cubicBezTo>
                      <a:pt x="672" y="1"/>
                      <a:pt x="803" y="114"/>
                      <a:pt x="0"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4912700" y="2227150"/>
                <a:ext cx="19825" cy="5350"/>
              </a:xfrm>
              <a:custGeom>
                <a:avLst/>
                <a:gdLst/>
                <a:ahLst/>
                <a:cxnLst/>
                <a:rect l="l" t="t" r="r" b="b"/>
                <a:pathLst>
                  <a:path w="793" h="214" extrusionOk="0">
                    <a:moveTo>
                      <a:pt x="670" y="1"/>
                    </a:moveTo>
                    <a:cubicBezTo>
                      <a:pt x="670" y="1"/>
                      <a:pt x="792" y="119"/>
                      <a:pt x="0"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a:off x="4836925" y="2025575"/>
                <a:ext cx="20350" cy="19375"/>
              </a:xfrm>
              <a:custGeom>
                <a:avLst/>
                <a:gdLst/>
                <a:ahLst/>
                <a:cxnLst/>
                <a:rect l="l" t="t" r="r" b="b"/>
                <a:pathLst>
                  <a:path w="814" h="775" extrusionOk="0">
                    <a:moveTo>
                      <a:pt x="814" y="599"/>
                    </a:moveTo>
                    <a:cubicBezTo>
                      <a:pt x="814" y="599"/>
                      <a:pt x="722" y="775"/>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4896800" y="2057050"/>
                <a:ext cx="16925" cy="22600"/>
              </a:xfrm>
              <a:custGeom>
                <a:avLst/>
                <a:gdLst/>
                <a:ahLst/>
                <a:cxnLst/>
                <a:rect l="l" t="t" r="r" b="b"/>
                <a:pathLst>
                  <a:path w="677" h="904" extrusionOk="0">
                    <a:moveTo>
                      <a:pt x="677" y="750"/>
                    </a:moveTo>
                    <a:cubicBezTo>
                      <a:pt x="677" y="750"/>
                      <a:pt x="551" y="903"/>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4944300" y="2126725"/>
                <a:ext cx="12375" cy="23925"/>
              </a:xfrm>
              <a:custGeom>
                <a:avLst/>
                <a:gdLst/>
                <a:ahLst/>
                <a:cxnLst/>
                <a:rect l="l" t="t" r="r" b="b"/>
                <a:pathLst>
                  <a:path w="495" h="957" extrusionOk="0">
                    <a:moveTo>
                      <a:pt x="494" y="849"/>
                    </a:moveTo>
                    <a:cubicBezTo>
                      <a:pt x="494" y="849"/>
                      <a:pt x="347" y="957"/>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4982825" y="2195250"/>
                <a:ext cx="6850" cy="20800"/>
              </a:xfrm>
              <a:custGeom>
                <a:avLst/>
                <a:gdLst/>
                <a:ahLst/>
                <a:cxnLst/>
                <a:rect l="l" t="t" r="r" b="b"/>
                <a:pathLst>
                  <a:path w="274" h="832" extrusionOk="0">
                    <a:moveTo>
                      <a:pt x="273" y="766"/>
                    </a:moveTo>
                    <a:cubicBezTo>
                      <a:pt x="273" y="766"/>
                      <a:pt x="137" y="832"/>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4801550" y="2056450"/>
                <a:ext cx="24825" cy="6950"/>
              </a:xfrm>
              <a:custGeom>
                <a:avLst/>
                <a:gdLst/>
                <a:ahLst/>
                <a:cxnLst/>
                <a:rect l="l" t="t" r="r" b="b"/>
                <a:pathLst>
                  <a:path w="993" h="278" extrusionOk="0">
                    <a:moveTo>
                      <a:pt x="902" y="0"/>
                    </a:moveTo>
                    <a:cubicBezTo>
                      <a:pt x="902" y="0"/>
                      <a:pt x="992" y="278"/>
                      <a:pt x="0" y="6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4849275" y="2112775"/>
                <a:ext cx="20075" cy="5725"/>
              </a:xfrm>
              <a:custGeom>
                <a:avLst/>
                <a:gdLst/>
                <a:ahLst/>
                <a:cxnLst/>
                <a:rect l="l" t="t" r="r" b="b"/>
                <a:pathLst>
                  <a:path w="803" h="229" extrusionOk="0">
                    <a:moveTo>
                      <a:pt x="641" y="1"/>
                    </a:moveTo>
                    <a:cubicBezTo>
                      <a:pt x="641" y="1"/>
                      <a:pt x="802" y="126"/>
                      <a:pt x="0" y="22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4900950" y="2172775"/>
                <a:ext cx="17900" cy="4500"/>
              </a:xfrm>
              <a:custGeom>
                <a:avLst/>
                <a:gdLst/>
                <a:ahLst/>
                <a:cxnLst/>
                <a:rect l="l" t="t" r="r" b="b"/>
                <a:pathLst>
                  <a:path w="716" h="180" extrusionOk="0">
                    <a:moveTo>
                      <a:pt x="573" y="1"/>
                    </a:moveTo>
                    <a:cubicBezTo>
                      <a:pt x="573" y="1"/>
                      <a:pt x="716" y="116"/>
                      <a:pt x="1" y="18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4930825" y="2231725"/>
                <a:ext cx="17575" cy="3575"/>
              </a:xfrm>
              <a:custGeom>
                <a:avLst/>
                <a:gdLst/>
                <a:ahLst/>
                <a:cxnLst/>
                <a:rect l="l" t="t" r="r" b="b"/>
                <a:pathLst>
                  <a:path w="703" h="143" extrusionOk="0">
                    <a:moveTo>
                      <a:pt x="571" y="0"/>
                    </a:moveTo>
                    <a:cubicBezTo>
                      <a:pt x="571" y="0"/>
                      <a:pt x="703" y="121"/>
                      <a:pt x="1" y="14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4845850" y="2045450"/>
                <a:ext cx="15850" cy="17850"/>
              </a:xfrm>
              <a:custGeom>
                <a:avLst/>
                <a:gdLst/>
                <a:ahLst/>
                <a:cxnLst/>
                <a:rect l="l" t="t" r="r" b="b"/>
                <a:pathLst>
                  <a:path w="634" h="714" extrusionOk="0">
                    <a:moveTo>
                      <a:pt x="633" y="527"/>
                    </a:moveTo>
                    <a:cubicBezTo>
                      <a:pt x="633" y="527"/>
                      <a:pt x="543" y="71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a:off x="4901525" y="2078300"/>
                <a:ext cx="12875" cy="20175"/>
              </a:xfrm>
              <a:custGeom>
                <a:avLst/>
                <a:gdLst/>
                <a:ahLst/>
                <a:cxnLst/>
                <a:rect l="l" t="t" r="r" b="b"/>
                <a:pathLst>
                  <a:path w="515" h="807" extrusionOk="0">
                    <a:moveTo>
                      <a:pt x="515" y="642"/>
                    </a:moveTo>
                    <a:cubicBezTo>
                      <a:pt x="515" y="642"/>
                      <a:pt x="389" y="80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4944775" y="2147125"/>
                <a:ext cx="9050" cy="20750"/>
              </a:xfrm>
              <a:custGeom>
                <a:avLst/>
                <a:gdLst/>
                <a:ahLst/>
                <a:cxnLst/>
                <a:rect l="l" t="t" r="r" b="b"/>
                <a:pathLst>
                  <a:path w="362" h="830" extrusionOk="0">
                    <a:moveTo>
                      <a:pt x="362" y="712"/>
                    </a:moveTo>
                    <a:cubicBezTo>
                      <a:pt x="362" y="712"/>
                      <a:pt x="213" y="830"/>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4980075" y="2211975"/>
                <a:ext cx="4675" cy="17700"/>
              </a:xfrm>
              <a:custGeom>
                <a:avLst/>
                <a:gdLst/>
                <a:ahLst/>
                <a:cxnLst/>
                <a:rect l="l" t="t" r="r" b="b"/>
                <a:pathLst>
                  <a:path w="187" h="708" extrusionOk="0">
                    <a:moveTo>
                      <a:pt x="187" y="634"/>
                    </a:moveTo>
                    <a:cubicBezTo>
                      <a:pt x="187" y="634"/>
                      <a:pt x="48" y="70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4822875" y="2067825"/>
                <a:ext cx="19750" cy="5575"/>
              </a:xfrm>
              <a:custGeom>
                <a:avLst/>
                <a:gdLst/>
                <a:ahLst/>
                <a:cxnLst/>
                <a:rect l="l" t="t" r="r" b="b"/>
                <a:pathLst>
                  <a:path w="790" h="223" extrusionOk="0">
                    <a:moveTo>
                      <a:pt x="717" y="0"/>
                    </a:moveTo>
                    <a:cubicBezTo>
                      <a:pt x="717" y="0"/>
                      <a:pt x="790" y="223"/>
                      <a:pt x="0" y="4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4868725" y="2115125"/>
                <a:ext cx="16025" cy="4525"/>
              </a:xfrm>
              <a:custGeom>
                <a:avLst/>
                <a:gdLst/>
                <a:ahLst/>
                <a:cxnLst/>
                <a:rect l="l" t="t" r="r" b="b"/>
                <a:pathLst>
                  <a:path w="641" h="181" extrusionOk="0">
                    <a:moveTo>
                      <a:pt x="511" y="0"/>
                    </a:moveTo>
                    <a:cubicBezTo>
                      <a:pt x="511" y="0"/>
                      <a:pt x="641" y="101"/>
                      <a:pt x="0" y="18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4918225" y="2175350"/>
                <a:ext cx="14300" cy="3575"/>
              </a:xfrm>
              <a:custGeom>
                <a:avLst/>
                <a:gdLst/>
                <a:ahLst/>
                <a:cxnLst/>
                <a:rect l="l" t="t" r="r" b="b"/>
                <a:pathLst>
                  <a:path w="572" h="143" extrusionOk="0">
                    <a:moveTo>
                      <a:pt x="457" y="1"/>
                    </a:moveTo>
                    <a:cubicBezTo>
                      <a:pt x="457" y="1"/>
                      <a:pt x="571" y="93"/>
                      <a:pt x="0" y="14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4947600" y="2235050"/>
                <a:ext cx="14025" cy="2825"/>
              </a:xfrm>
              <a:custGeom>
                <a:avLst/>
                <a:gdLst/>
                <a:ahLst/>
                <a:cxnLst/>
                <a:rect l="l" t="t" r="r" b="b"/>
                <a:pathLst>
                  <a:path w="561" h="113" extrusionOk="0">
                    <a:moveTo>
                      <a:pt x="455" y="1"/>
                    </a:moveTo>
                    <a:cubicBezTo>
                      <a:pt x="455" y="1"/>
                      <a:pt x="560" y="98"/>
                      <a:pt x="1" y="11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4854075" y="2063825"/>
                <a:ext cx="12550" cy="14250"/>
              </a:xfrm>
              <a:custGeom>
                <a:avLst/>
                <a:gdLst/>
                <a:ahLst/>
                <a:cxnLst/>
                <a:rect l="l" t="t" r="r" b="b"/>
                <a:pathLst>
                  <a:path w="502" h="570" extrusionOk="0">
                    <a:moveTo>
                      <a:pt x="501" y="419"/>
                    </a:moveTo>
                    <a:cubicBezTo>
                      <a:pt x="501" y="419"/>
                      <a:pt x="430" y="570"/>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4905875" y="2097925"/>
                <a:ext cx="10200" cy="16100"/>
              </a:xfrm>
              <a:custGeom>
                <a:avLst/>
                <a:gdLst/>
                <a:ahLst/>
                <a:cxnLst/>
                <a:rect l="l" t="t" r="r" b="b"/>
                <a:pathLst>
                  <a:path w="408" h="644" extrusionOk="0">
                    <a:moveTo>
                      <a:pt x="408" y="511"/>
                    </a:moveTo>
                    <a:cubicBezTo>
                      <a:pt x="408" y="511"/>
                      <a:pt x="307" y="64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4945200" y="2166025"/>
                <a:ext cx="7150" cy="16525"/>
              </a:xfrm>
              <a:custGeom>
                <a:avLst/>
                <a:gdLst/>
                <a:ahLst/>
                <a:cxnLst/>
                <a:rect l="l" t="t" r="r" b="b"/>
                <a:pathLst>
                  <a:path w="286" h="661" extrusionOk="0">
                    <a:moveTo>
                      <a:pt x="286" y="565"/>
                    </a:moveTo>
                    <a:cubicBezTo>
                      <a:pt x="286" y="565"/>
                      <a:pt x="166" y="660"/>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4977550" y="2227425"/>
                <a:ext cx="3675" cy="14100"/>
              </a:xfrm>
              <a:custGeom>
                <a:avLst/>
                <a:gdLst/>
                <a:ahLst/>
                <a:cxnLst/>
                <a:rect l="l" t="t" r="r" b="b"/>
                <a:pathLst>
                  <a:path w="147" h="564" extrusionOk="0">
                    <a:moveTo>
                      <a:pt x="146" y="504"/>
                    </a:moveTo>
                    <a:cubicBezTo>
                      <a:pt x="146" y="504"/>
                      <a:pt x="35" y="564"/>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4739625" y="1995725"/>
                <a:ext cx="55825" cy="36525"/>
              </a:xfrm>
              <a:custGeom>
                <a:avLst/>
                <a:gdLst/>
                <a:ahLst/>
                <a:cxnLst/>
                <a:rect l="l" t="t" r="r" b="b"/>
                <a:pathLst>
                  <a:path w="2233" h="1461" extrusionOk="0">
                    <a:moveTo>
                      <a:pt x="1307" y="1043"/>
                    </a:moveTo>
                    <a:cubicBezTo>
                      <a:pt x="1307" y="1043"/>
                      <a:pt x="2233" y="1461"/>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782350" y="2099225"/>
                <a:ext cx="53600" cy="7075"/>
              </a:xfrm>
              <a:custGeom>
                <a:avLst/>
                <a:gdLst/>
                <a:ahLst/>
                <a:cxnLst/>
                <a:rect l="l" t="t" r="r" b="b"/>
                <a:pathLst>
                  <a:path w="2144" h="283" extrusionOk="0">
                    <a:moveTo>
                      <a:pt x="1319" y="264"/>
                    </a:moveTo>
                    <a:cubicBezTo>
                      <a:pt x="1319" y="264"/>
                      <a:pt x="2144" y="282"/>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4841875" y="2157775"/>
                <a:ext cx="47550" cy="7950"/>
              </a:xfrm>
              <a:custGeom>
                <a:avLst/>
                <a:gdLst/>
                <a:ahLst/>
                <a:cxnLst/>
                <a:rect l="l" t="t" r="r" b="b"/>
                <a:pathLst>
                  <a:path w="1902" h="318" extrusionOk="0">
                    <a:moveTo>
                      <a:pt x="1164" y="292"/>
                    </a:moveTo>
                    <a:cubicBezTo>
                      <a:pt x="1164" y="292"/>
                      <a:pt x="1902" y="31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4873600" y="2212775"/>
                <a:ext cx="45950" cy="10475"/>
              </a:xfrm>
              <a:custGeom>
                <a:avLst/>
                <a:gdLst/>
                <a:ahLst/>
                <a:cxnLst/>
                <a:rect l="l" t="t" r="r" b="b"/>
                <a:pathLst>
                  <a:path w="1838" h="419" extrusionOk="0">
                    <a:moveTo>
                      <a:pt x="1148" y="356"/>
                    </a:moveTo>
                    <a:cubicBezTo>
                      <a:pt x="1148" y="356"/>
                      <a:pt x="1838" y="419"/>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4838700" y="1976900"/>
                <a:ext cx="17375" cy="51750"/>
              </a:xfrm>
              <a:custGeom>
                <a:avLst/>
                <a:gdLst/>
                <a:ahLst/>
                <a:cxnLst/>
                <a:rect l="l" t="t" r="r" b="b"/>
                <a:pathLst>
                  <a:path w="695" h="2070" extrusionOk="0">
                    <a:moveTo>
                      <a:pt x="291" y="1333"/>
                    </a:moveTo>
                    <a:cubicBezTo>
                      <a:pt x="291" y="1333"/>
                      <a:pt x="695" y="2070"/>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4908350" y="2009800"/>
                <a:ext cx="6625" cy="54125"/>
              </a:xfrm>
              <a:custGeom>
                <a:avLst/>
                <a:gdLst/>
                <a:ahLst/>
                <a:cxnLst/>
                <a:rect l="l" t="t" r="r" b="b"/>
                <a:pathLst>
                  <a:path w="265" h="2165" extrusionOk="0">
                    <a:moveTo>
                      <a:pt x="16" y="1362"/>
                    </a:moveTo>
                    <a:cubicBezTo>
                      <a:pt x="16" y="1362"/>
                      <a:pt x="264" y="2165"/>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4957950" y="2086825"/>
                <a:ext cx="5975" cy="50700"/>
              </a:xfrm>
              <a:custGeom>
                <a:avLst/>
                <a:gdLst/>
                <a:ahLst/>
                <a:cxnLst/>
                <a:rect l="l" t="t" r="r" b="b"/>
                <a:pathLst>
                  <a:path w="239" h="2028" extrusionOk="0">
                    <a:moveTo>
                      <a:pt x="0" y="1239"/>
                    </a:moveTo>
                    <a:cubicBezTo>
                      <a:pt x="0" y="1239"/>
                      <a:pt x="82" y="2027"/>
                      <a:pt x="239"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4993975" y="2165675"/>
                <a:ext cx="11025" cy="40725"/>
              </a:xfrm>
              <a:custGeom>
                <a:avLst/>
                <a:gdLst/>
                <a:ahLst/>
                <a:cxnLst/>
                <a:rect l="l" t="t" r="r" b="b"/>
                <a:pathLst>
                  <a:path w="441" h="1629" extrusionOk="0">
                    <a:moveTo>
                      <a:pt x="55" y="974"/>
                    </a:moveTo>
                    <a:cubicBezTo>
                      <a:pt x="55" y="974"/>
                      <a:pt x="1" y="1629"/>
                      <a:pt x="44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5284750" y="1957750"/>
                <a:ext cx="59875" cy="149875"/>
              </a:xfrm>
              <a:custGeom>
                <a:avLst/>
                <a:gdLst/>
                <a:ahLst/>
                <a:cxnLst/>
                <a:rect l="l" t="t" r="r" b="b"/>
                <a:pathLst>
                  <a:path w="2395" h="5995" extrusionOk="0">
                    <a:moveTo>
                      <a:pt x="0" y="5995"/>
                    </a:moveTo>
                    <a:cubicBezTo>
                      <a:pt x="0" y="5995"/>
                      <a:pt x="100" y="1389"/>
                      <a:pt x="1299" y="655"/>
                    </a:cubicBezTo>
                    <a:cubicBezTo>
                      <a:pt x="2368" y="1"/>
                      <a:pt x="2394" y="2093"/>
                      <a:pt x="0" y="5995"/>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5220725" y="1979975"/>
                <a:ext cx="59975" cy="159375"/>
              </a:xfrm>
              <a:custGeom>
                <a:avLst/>
                <a:gdLst/>
                <a:ahLst/>
                <a:cxnLst/>
                <a:rect l="l" t="t" r="r" b="b"/>
                <a:pathLst>
                  <a:path w="2399" h="6375" extrusionOk="0">
                    <a:moveTo>
                      <a:pt x="986" y="6374"/>
                    </a:moveTo>
                    <a:cubicBezTo>
                      <a:pt x="986" y="6374"/>
                      <a:pt x="0" y="1879"/>
                      <a:pt x="995" y="886"/>
                    </a:cubicBezTo>
                    <a:cubicBezTo>
                      <a:pt x="1882" y="1"/>
                      <a:pt x="2399" y="2026"/>
                      <a:pt x="986" y="6374"/>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5170475" y="2060775"/>
                <a:ext cx="55600" cy="145875"/>
              </a:xfrm>
              <a:custGeom>
                <a:avLst/>
                <a:gdLst/>
                <a:ahLst/>
                <a:cxnLst/>
                <a:rect l="l" t="t" r="r" b="b"/>
                <a:pathLst>
                  <a:path w="2224" h="5835" extrusionOk="0">
                    <a:moveTo>
                      <a:pt x="1700" y="5834"/>
                    </a:moveTo>
                    <a:cubicBezTo>
                      <a:pt x="1700" y="5834"/>
                      <a:pt x="0" y="1989"/>
                      <a:pt x="735" y="938"/>
                    </a:cubicBezTo>
                    <a:cubicBezTo>
                      <a:pt x="1391" y="1"/>
                      <a:pt x="2223" y="1721"/>
                      <a:pt x="1700" y="5834"/>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5130850" y="2147675"/>
                <a:ext cx="55300" cy="112000"/>
              </a:xfrm>
              <a:custGeom>
                <a:avLst/>
                <a:gdLst/>
                <a:ahLst/>
                <a:cxnLst/>
                <a:rect l="l" t="t" r="r" b="b"/>
                <a:pathLst>
                  <a:path w="2212" h="4480" extrusionOk="0">
                    <a:moveTo>
                      <a:pt x="2211" y="4479"/>
                    </a:moveTo>
                    <a:cubicBezTo>
                      <a:pt x="2211" y="4479"/>
                      <a:pt x="0" y="1713"/>
                      <a:pt x="585" y="808"/>
                    </a:cubicBezTo>
                    <a:cubicBezTo>
                      <a:pt x="1106" y="1"/>
                      <a:pt x="2167" y="1229"/>
                      <a:pt x="2211" y="4479"/>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5194125" y="2189800"/>
                <a:ext cx="114450" cy="54750"/>
              </a:xfrm>
              <a:custGeom>
                <a:avLst/>
                <a:gdLst/>
                <a:ahLst/>
                <a:cxnLst/>
                <a:rect l="l" t="t" r="r" b="b"/>
                <a:pathLst>
                  <a:path w="4578" h="2190" extrusionOk="0">
                    <a:moveTo>
                      <a:pt x="1" y="1977"/>
                    </a:moveTo>
                    <a:cubicBezTo>
                      <a:pt x="1" y="1977"/>
                      <a:pt x="2963" y="0"/>
                      <a:pt x="3816" y="652"/>
                    </a:cubicBezTo>
                    <a:cubicBezTo>
                      <a:pt x="4578" y="1234"/>
                      <a:pt x="3255" y="2190"/>
                      <a:pt x="1" y="1977"/>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5222325" y="2136950"/>
                <a:ext cx="115400" cy="55125"/>
              </a:xfrm>
              <a:custGeom>
                <a:avLst/>
                <a:gdLst/>
                <a:ahLst/>
                <a:cxnLst/>
                <a:rect l="l" t="t" r="r" b="b"/>
                <a:pathLst>
                  <a:path w="4616" h="2205" extrusionOk="0">
                    <a:moveTo>
                      <a:pt x="1" y="1776"/>
                    </a:moveTo>
                    <a:cubicBezTo>
                      <a:pt x="1" y="1776"/>
                      <a:pt x="3087" y="0"/>
                      <a:pt x="3895" y="707"/>
                    </a:cubicBezTo>
                    <a:cubicBezTo>
                      <a:pt x="4615" y="1339"/>
                      <a:pt x="3231" y="2205"/>
                      <a:pt x="1" y="177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5266600" y="2076850"/>
                <a:ext cx="142450" cy="55350"/>
              </a:xfrm>
              <a:custGeom>
                <a:avLst/>
                <a:gdLst/>
                <a:ahLst/>
                <a:cxnLst/>
                <a:rect l="l" t="t" r="r" b="b"/>
                <a:pathLst>
                  <a:path w="5698" h="2214" extrusionOk="0">
                    <a:moveTo>
                      <a:pt x="1" y="1706"/>
                    </a:moveTo>
                    <a:cubicBezTo>
                      <a:pt x="1" y="1706"/>
                      <a:pt x="3774" y="0"/>
                      <a:pt x="4791" y="730"/>
                    </a:cubicBezTo>
                    <a:cubicBezTo>
                      <a:pt x="5698" y="1379"/>
                      <a:pt x="4009" y="2214"/>
                      <a:pt x="1" y="170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5174600" y="2035775"/>
                <a:ext cx="200075" cy="278225"/>
              </a:xfrm>
              <a:custGeom>
                <a:avLst/>
                <a:gdLst/>
                <a:ahLst/>
                <a:cxnLst/>
                <a:rect l="l" t="t" r="r" b="b"/>
                <a:pathLst>
                  <a:path w="8003" h="11129" extrusionOk="0">
                    <a:moveTo>
                      <a:pt x="0" y="11128"/>
                    </a:moveTo>
                    <a:cubicBezTo>
                      <a:pt x="0" y="11128"/>
                      <a:pt x="265" y="4038"/>
                      <a:pt x="8003" y="0"/>
                    </a:cubicBezTo>
                    <a:cubicBezTo>
                      <a:pt x="8003" y="0"/>
                      <a:pt x="1482" y="3689"/>
                      <a:pt x="0" y="11128"/>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5300425" y="1975375"/>
                <a:ext cx="145350" cy="113150"/>
              </a:xfrm>
              <a:custGeom>
                <a:avLst/>
                <a:gdLst/>
                <a:ahLst/>
                <a:cxnLst/>
                <a:rect l="l" t="t" r="r" b="b"/>
                <a:pathLst>
                  <a:path w="5814" h="4526" extrusionOk="0">
                    <a:moveTo>
                      <a:pt x="1" y="4526"/>
                    </a:moveTo>
                    <a:cubicBezTo>
                      <a:pt x="1" y="4526"/>
                      <a:pt x="3191" y="0"/>
                      <a:pt x="4631" y="591"/>
                    </a:cubicBezTo>
                    <a:cubicBezTo>
                      <a:pt x="5813" y="1076"/>
                      <a:pt x="4922" y="2482"/>
                      <a:pt x="1" y="452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5291125" y="2015075"/>
                <a:ext cx="109000" cy="81525"/>
              </a:xfrm>
              <a:custGeom>
                <a:avLst/>
                <a:gdLst/>
                <a:ahLst/>
                <a:cxnLst/>
                <a:rect l="l" t="t" r="r" b="b"/>
                <a:pathLst>
                  <a:path w="4360" h="3261" extrusionOk="0">
                    <a:moveTo>
                      <a:pt x="1" y="3261"/>
                    </a:moveTo>
                    <a:cubicBezTo>
                      <a:pt x="1" y="3261"/>
                      <a:pt x="1917" y="1141"/>
                      <a:pt x="4360" y="1"/>
                    </a:cubicBezTo>
                    <a:cubicBezTo>
                      <a:pt x="4360" y="1"/>
                      <a:pt x="1117" y="2623"/>
                      <a:pt x="1" y="32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5292450" y="1999650"/>
                <a:ext cx="24300" cy="99500"/>
              </a:xfrm>
              <a:custGeom>
                <a:avLst/>
                <a:gdLst/>
                <a:ahLst/>
                <a:cxnLst/>
                <a:rect l="l" t="t" r="r" b="b"/>
                <a:pathLst>
                  <a:path w="972" h="3980" extrusionOk="0">
                    <a:moveTo>
                      <a:pt x="0" y="3979"/>
                    </a:moveTo>
                    <a:cubicBezTo>
                      <a:pt x="0" y="3979"/>
                      <a:pt x="11" y="1773"/>
                      <a:pt x="971" y="0"/>
                    </a:cubicBezTo>
                    <a:cubicBezTo>
                      <a:pt x="971" y="0"/>
                      <a:pt x="368" y="3091"/>
                      <a:pt x="0" y="397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5235375" y="2033850"/>
                <a:ext cx="15425" cy="112725"/>
              </a:xfrm>
              <a:custGeom>
                <a:avLst/>
                <a:gdLst/>
                <a:ahLst/>
                <a:cxnLst/>
                <a:rect l="l" t="t" r="r" b="b"/>
                <a:pathLst>
                  <a:path w="617" h="4509" extrusionOk="0">
                    <a:moveTo>
                      <a:pt x="431" y="4508"/>
                    </a:moveTo>
                    <a:cubicBezTo>
                      <a:pt x="431" y="4508"/>
                      <a:pt x="1" y="2148"/>
                      <a:pt x="596" y="0"/>
                    </a:cubicBezTo>
                    <a:cubicBezTo>
                      <a:pt x="596" y="0"/>
                      <a:pt x="616" y="3462"/>
                      <a:pt x="431" y="450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5197175" y="2098375"/>
                <a:ext cx="15375" cy="103650"/>
              </a:xfrm>
              <a:custGeom>
                <a:avLst/>
                <a:gdLst/>
                <a:ahLst/>
                <a:cxnLst/>
                <a:rect l="l" t="t" r="r" b="b"/>
                <a:pathLst>
                  <a:path w="615" h="4146" extrusionOk="0">
                    <a:moveTo>
                      <a:pt x="615" y="4145"/>
                    </a:moveTo>
                    <a:cubicBezTo>
                      <a:pt x="615" y="4145"/>
                      <a:pt x="0" y="2087"/>
                      <a:pt x="33" y="0"/>
                    </a:cubicBezTo>
                    <a:cubicBezTo>
                      <a:pt x="33" y="0"/>
                      <a:pt x="568" y="3152"/>
                      <a:pt x="615" y="414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5158700" y="2174150"/>
                <a:ext cx="28000" cy="86650"/>
              </a:xfrm>
              <a:custGeom>
                <a:avLst/>
                <a:gdLst/>
                <a:ahLst/>
                <a:cxnLst/>
                <a:rect l="l" t="t" r="r" b="b"/>
                <a:pathLst>
                  <a:path w="1120" h="3466" extrusionOk="0">
                    <a:moveTo>
                      <a:pt x="1119" y="3466"/>
                    </a:moveTo>
                    <a:cubicBezTo>
                      <a:pt x="1119" y="3466"/>
                      <a:pt x="241" y="1795"/>
                      <a:pt x="1" y="1"/>
                    </a:cubicBezTo>
                    <a:cubicBezTo>
                      <a:pt x="1" y="1"/>
                      <a:pt x="943" y="2620"/>
                      <a:pt x="1119" y="3466"/>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5193375" y="2216400"/>
                <a:ext cx="88725" cy="22600"/>
              </a:xfrm>
              <a:custGeom>
                <a:avLst/>
                <a:gdLst/>
                <a:ahLst/>
                <a:cxnLst/>
                <a:rect l="l" t="t" r="r" b="b"/>
                <a:pathLst>
                  <a:path w="3549" h="904" extrusionOk="0">
                    <a:moveTo>
                      <a:pt x="0" y="903"/>
                    </a:moveTo>
                    <a:cubicBezTo>
                      <a:pt x="0" y="903"/>
                      <a:pt x="1891" y="752"/>
                      <a:pt x="3549" y="0"/>
                    </a:cubicBezTo>
                    <a:cubicBezTo>
                      <a:pt x="3549" y="0"/>
                      <a:pt x="814" y="602"/>
                      <a:pt x="0" y="90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5220300" y="2162575"/>
                <a:ext cx="85325" cy="16875"/>
              </a:xfrm>
              <a:custGeom>
                <a:avLst/>
                <a:gdLst/>
                <a:ahLst/>
                <a:cxnLst/>
                <a:rect l="l" t="t" r="r" b="b"/>
                <a:pathLst>
                  <a:path w="3413" h="675" extrusionOk="0">
                    <a:moveTo>
                      <a:pt x="1" y="674"/>
                    </a:moveTo>
                    <a:cubicBezTo>
                      <a:pt x="1" y="674"/>
                      <a:pt x="1810" y="643"/>
                      <a:pt x="3413" y="0"/>
                    </a:cubicBezTo>
                    <a:cubicBezTo>
                      <a:pt x="3413" y="0"/>
                      <a:pt x="786" y="426"/>
                      <a:pt x="1" y="67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5270525" y="2103425"/>
                <a:ext cx="97150" cy="15850"/>
              </a:xfrm>
              <a:custGeom>
                <a:avLst/>
                <a:gdLst/>
                <a:ahLst/>
                <a:cxnLst/>
                <a:rect l="l" t="t" r="r" b="b"/>
                <a:pathLst>
                  <a:path w="3886" h="634" extrusionOk="0">
                    <a:moveTo>
                      <a:pt x="1" y="527"/>
                    </a:moveTo>
                    <a:cubicBezTo>
                      <a:pt x="1" y="527"/>
                      <a:pt x="2046" y="634"/>
                      <a:pt x="3885" y="1"/>
                    </a:cubicBezTo>
                    <a:cubicBezTo>
                      <a:pt x="3885" y="1"/>
                      <a:pt x="898" y="296"/>
                      <a:pt x="1" y="527"/>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5321825" y="2053750"/>
                <a:ext cx="8075" cy="13875"/>
              </a:xfrm>
              <a:custGeom>
                <a:avLst/>
                <a:gdLst/>
                <a:ahLst/>
                <a:cxnLst/>
                <a:rect l="l" t="t" r="r" b="b"/>
                <a:pathLst>
                  <a:path w="323" h="555" extrusionOk="0">
                    <a:moveTo>
                      <a:pt x="210" y="528"/>
                    </a:moveTo>
                    <a:cubicBezTo>
                      <a:pt x="210" y="528"/>
                      <a:pt x="1" y="554"/>
                      <a:pt x="32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5281550" y="2110950"/>
                <a:ext cx="10675" cy="6325"/>
              </a:xfrm>
              <a:custGeom>
                <a:avLst/>
                <a:gdLst/>
                <a:ahLst/>
                <a:cxnLst/>
                <a:rect l="l" t="t" r="r" b="b"/>
                <a:pathLst>
                  <a:path w="427" h="253" extrusionOk="0">
                    <a:moveTo>
                      <a:pt x="163" y="253"/>
                    </a:moveTo>
                    <a:cubicBezTo>
                      <a:pt x="163" y="253"/>
                      <a:pt x="1" y="221"/>
                      <a:pt x="42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5233125" y="2171575"/>
                <a:ext cx="9450" cy="5750"/>
              </a:xfrm>
              <a:custGeom>
                <a:avLst/>
                <a:gdLst/>
                <a:ahLst/>
                <a:cxnLst/>
                <a:rect l="l" t="t" r="r" b="b"/>
                <a:pathLst>
                  <a:path w="378" h="230" extrusionOk="0">
                    <a:moveTo>
                      <a:pt x="146" y="230"/>
                    </a:moveTo>
                    <a:cubicBezTo>
                      <a:pt x="146" y="230"/>
                      <a:pt x="1" y="207"/>
                      <a:pt x="37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5203725" y="2230750"/>
                <a:ext cx="8900" cy="5975"/>
              </a:xfrm>
              <a:custGeom>
                <a:avLst/>
                <a:gdLst/>
                <a:ahLst/>
                <a:cxnLst/>
                <a:rect l="l" t="t" r="r" b="b"/>
                <a:pathLst>
                  <a:path w="356" h="239" extrusionOk="0">
                    <a:moveTo>
                      <a:pt x="143" y="238"/>
                    </a:moveTo>
                    <a:cubicBezTo>
                      <a:pt x="143" y="238"/>
                      <a:pt x="1" y="224"/>
                      <a:pt x="355"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5291975" y="2062775"/>
                <a:ext cx="5250" cy="11575"/>
              </a:xfrm>
              <a:custGeom>
                <a:avLst/>
                <a:gdLst/>
                <a:ahLst/>
                <a:cxnLst/>
                <a:rect l="l" t="t" r="r" b="b"/>
                <a:pathLst>
                  <a:path w="210" h="463" extrusionOk="0">
                    <a:moveTo>
                      <a:pt x="210" y="321"/>
                    </a:moveTo>
                    <a:cubicBezTo>
                      <a:pt x="210" y="321"/>
                      <a:pt x="85" y="462"/>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5239775" y="2099925"/>
                <a:ext cx="6775" cy="10900"/>
              </a:xfrm>
              <a:custGeom>
                <a:avLst/>
                <a:gdLst/>
                <a:ahLst/>
                <a:cxnLst/>
                <a:rect l="l" t="t" r="r" b="b"/>
                <a:pathLst>
                  <a:path w="271" h="436" extrusionOk="0">
                    <a:moveTo>
                      <a:pt x="270" y="272"/>
                    </a:moveTo>
                    <a:cubicBezTo>
                      <a:pt x="270" y="272"/>
                      <a:pt x="177" y="435"/>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5201425" y="2171900"/>
                <a:ext cx="7575" cy="8725"/>
              </a:xfrm>
              <a:custGeom>
                <a:avLst/>
                <a:gdLst/>
                <a:ahLst/>
                <a:cxnLst/>
                <a:rect l="l" t="t" r="r" b="b"/>
                <a:pathLst>
                  <a:path w="303" h="349" extrusionOk="0">
                    <a:moveTo>
                      <a:pt x="302" y="177"/>
                    </a:moveTo>
                    <a:cubicBezTo>
                      <a:pt x="302" y="177"/>
                      <a:pt x="246" y="348"/>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5172225" y="2234750"/>
                <a:ext cx="6900" cy="6225"/>
              </a:xfrm>
              <a:custGeom>
                <a:avLst/>
                <a:gdLst/>
                <a:ahLst/>
                <a:cxnLst/>
                <a:rect l="l" t="t" r="r" b="b"/>
                <a:pathLst>
                  <a:path w="276" h="249" extrusionOk="0">
                    <a:moveTo>
                      <a:pt x="276" y="100"/>
                    </a:moveTo>
                    <a:cubicBezTo>
                      <a:pt x="276" y="100"/>
                      <a:pt x="255" y="249"/>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5330700" y="2039050"/>
                <a:ext cx="10850" cy="20700"/>
              </a:xfrm>
              <a:custGeom>
                <a:avLst/>
                <a:gdLst/>
                <a:ahLst/>
                <a:cxnLst/>
                <a:rect l="l" t="t" r="r" b="b"/>
                <a:pathLst>
                  <a:path w="434" h="828" extrusionOk="0">
                    <a:moveTo>
                      <a:pt x="266" y="817"/>
                    </a:moveTo>
                    <a:cubicBezTo>
                      <a:pt x="266" y="817"/>
                      <a:pt x="0" y="827"/>
                      <a:pt x="43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5290775" y="2105775"/>
                <a:ext cx="15075" cy="9825"/>
              </a:xfrm>
              <a:custGeom>
                <a:avLst/>
                <a:gdLst/>
                <a:ahLst/>
                <a:cxnLst/>
                <a:rect l="l" t="t" r="r" b="b"/>
                <a:pathLst>
                  <a:path w="603" h="393" extrusionOk="0">
                    <a:moveTo>
                      <a:pt x="199" y="392"/>
                    </a:moveTo>
                    <a:cubicBezTo>
                      <a:pt x="199" y="392"/>
                      <a:pt x="0" y="340"/>
                      <a:pt x="60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5241300" y="2166575"/>
                <a:ext cx="13300" cy="8950"/>
              </a:xfrm>
              <a:custGeom>
                <a:avLst/>
                <a:gdLst/>
                <a:ahLst/>
                <a:cxnLst/>
                <a:rect l="l" t="t" r="r" b="b"/>
                <a:pathLst>
                  <a:path w="532" h="358" extrusionOk="0">
                    <a:moveTo>
                      <a:pt x="179" y="357"/>
                    </a:moveTo>
                    <a:cubicBezTo>
                      <a:pt x="179" y="357"/>
                      <a:pt x="1" y="318"/>
                      <a:pt x="53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5211575" y="2225225"/>
                <a:ext cx="12475" cy="9225"/>
              </a:xfrm>
              <a:custGeom>
                <a:avLst/>
                <a:gdLst/>
                <a:ahLst/>
                <a:cxnLst/>
                <a:rect l="l" t="t" r="r" b="b"/>
                <a:pathLst>
                  <a:path w="499" h="369" extrusionOk="0">
                    <a:moveTo>
                      <a:pt x="176" y="369"/>
                    </a:moveTo>
                    <a:cubicBezTo>
                      <a:pt x="176" y="369"/>
                      <a:pt x="0" y="340"/>
                      <a:pt x="499"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5291800" y="2048625"/>
                <a:ext cx="8225" cy="16500"/>
              </a:xfrm>
              <a:custGeom>
                <a:avLst/>
                <a:gdLst/>
                <a:ahLst/>
                <a:cxnLst/>
                <a:rect l="l" t="t" r="r" b="b"/>
                <a:pathLst>
                  <a:path w="329" h="660" extrusionOk="0">
                    <a:moveTo>
                      <a:pt x="328" y="490"/>
                    </a:moveTo>
                    <a:cubicBezTo>
                      <a:pt x="328" y="490"/>
                      <a:pt x="157" y="660"/>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5236725" y="2086100"/>
                <a:ext cx="10550" cy="15375"/>
              </a:xfrm>
              <a:custGeom>
                <a:avLst/>
                <a:gdLst/>
                <a:ahLst/>
                <a:cxnLst/>
                <a:rect l="l" t="t" r="r" b="b"/>
                <a:pathLst>
                  <a:path w="422" h="615" extrusionOk="0">
                    <a:moveTo>
                      <a:pt x="422" y="415"/>
                    </a:moveTo>
                    <a:cubicBezTo>
                      <a:pt x="422" y="415"/>
                      <a:pt x="288" y="615"/>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5195975" y="2160150"/>
                <a:ext cx="11825" cy="12100"/>
              </a:xfrm>
              <a:custGeom>
                <a:avLst/>
                <a:gdLst/>
                <a:ahLst/>
                <a:cxnLst/>
                <a:rect l="l" t="t" r="r" b="b"/>
                <a:pathLst>
                  <a:path w="473" h="484" extrusionOk="0">
                    <a:moveTo>
                      <a:pt x="472" y="268"/>
                    </a:moveTo>
                    <a:cubicBezTo>
                      <a:pt x="472" y="268"/>
                      <a:pt x="384" y="483"/>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5166025" y="2226000"/>
                <a:ext cx="10675" cy="8425"/>
              </a:xfrm>
              <a:custGeom>
                <a:avLst/>
                <a:gdLst/>
                <a:ahLst/>
                <a:cxnLst/>
                <a:rect l="l" t="t" r="r" b="b"/>
                <a:pathLst>
                  <a:path w="427" h="337" extrusionOk="0">
                    <a:moveTo>
                      <a:pt x="426" y="149"/>
                    </a:moveTo>
                    <a:cubicBezTo>
                      <a:pt x="426" y="149"/>
                      <a:pt x="387" y="337"/>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5342675" y="2027375"/>
                <a:ext cx="12000" cy="25325"/>
              </a:xfrm>
              <a:custGeom>
                <a:avLst/>
                <a:gdLst/>
                <a:ahLst/>
                <a:cxnLst/>
                <a:rect l="l" t="t" r="r" b="b"/>
                <a:pathLst>
                  <a:path w="480" h="1013" extrusionOk="0">
                    <a:moveTo>
                      <a:pt x="311" y="995"/>
                    </a:moveTo>
                    <a:cubicBezTo>
                      <a:pt x="311" y="995"/>
                      <a:pt x="0" y="1012"/>
                      <a:pt x="48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5301950" y="2102475"/>
                <a:ext cx="17575" cy="12150"/>
              </a:xfrm>
              <a:custGeom>
                <a:avLst/>
                <a:gdLst/>
                <a:ahLst/>
                <a:cxnLst/>
                <a:rect l="l" t="t" r="r" b="b"/>
                <a:pathLst>
                  <a:path w="703" h="486" extrusionOk="0">
                    <a:moveTo>
                      <a:pt x="236" y="486"/>
                    </a:moveTo>
                    <a:cubicBezTo>
                      <a:pt x="236" y="486"/>
                      <a:pt x="1" y="428"/>
                      <a:pt x="70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5251250" y="2163250"/>
                <a:ext cx="15450" cy="11050"/>
              </a:xfrm>
              <a:custGeom>
                <a:avLst/>
                <a:gdLst/>
                <a:ahLst/>
                <a:cxnLst/>
                <a:rect l="l" t="t" r="r" b="b"/>
                <a:pathLst>
                  <a:path w="618" h="442" extrusionOk="0">
                    <a:moveTo>
                      <a:pt x="210" y="441"/>
                    </a:moveTo>
                    <a:cubicBezTo>
                      <a:pt x="210" y="441"/>
                      <a:pt x="1" y="398"/>
                      <a:pt x="61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5221200" y="2221275"/>
                <a:ext cx="14500" cy="11350"/>
              </a:xfrm>
              <a:custGeom>
                <a:avLst/>
                <a:gdLst/>
                <a:ahLst/>
                <a:cxnLst/>
                <a:rect l="l" t="t" r="r" b="b"/>
                <a:pathLst>
                  <a:path w="580" h="454" extrusionOk="0">
                    <a:moveTo>
                      <a:pt x="207" y="453"/>
                    </a:moveTo>
                    <a:cubicBezTo>
                      <a:pt x="207" y="453"/>
                      <a:pt x="0" y="423"/>
                      <a:pt x="579"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5294200" y="2034950"/>
                <a:ext cx="10625" cy="19475"/>
              </a:xfrm>
              <a:custGeom>
                <a:avLst/>
                <a:gdLst/>
                <a:ahLst/>
                <a:cxnLst/>
                <a:rect l="l" t="t" r="r" b="b"/>
                <a:pathLst>
                  <a:path w="425" h="779" extrusionOk="0">
                    <a:moveTo>
                      <a:pt x="424" y="578"/>
                    </a:moveTo>
                    <a:cubicBezTo>
                      <a:pt x="424" y="578"/>
                      <a:pt x="227" y="778"/>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5236325" y="2072275"/>
                <a:ext cx="13350" cy="17875"/>
              </a:xfrm>
              <a:custGeom>
                <a:avLst/>
                <a:gdLst/>
                <a:ahLst/>
                <a:cxnLst/>
                <a:rect l="l" t="t" r="r" b="b"/>
                <a:pathLst>
                  <a:path w="534" h="715" extrusionOk="0">
                    <a:moveTo>
                      <a:pt x="533" y="479"/>
                    </a:moveTo>
                    <a:cubicBezTo>
                      <a:pt x="533" y="479"/>
                      <a:pt x="380" y="714"/>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5193050" y="2147700"/>
                <a:ext cx="14700" cy="13825"/>
              </a:xfrm>
              <a:custGeom>
                <a:avLst/>
                <a:gdLst/>
                <a:ahLst/>
                <a:cxnLst/>
                <a:rect l="l" t="t" r="r" b="b"/>
                <a:pathLst>
                  <a:path w="588" h="553" extrusionOk="0">
                    <a:moveTo>
                      <a:pt x="588" y="300"/>
                    </a:moveTo>
                    <a:cubicBezTo>
                      <a:pt x="588" y="300"/>
                      <a:pt x="488" y="553"/>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5161725" y="2216300"/>
                <a:ext cx="13125" cy="9450"/>
              </a:xfrm>
              <a:custGeom>
                <a:avLst/>
                <a:gdLst/>
                <a:ahLst/>
                <a:cxnLst/>
                <a:rect l="l" t="t" r="r" b="b"/>
                <a:pathLst>
                  <a:path w="525" h="378" extrusionOk="0">
                    <a:moveTo>
                      <a:pt x="525" y="157"/>
                    </a:moveTo>
                    <a:cubicBezTo>
                      <a:pt x="525" y="157"/>
                      <a:pt x="482" y="377"/>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5357450" y="2009800"/>
                <a:ext cx="15200" cy="36350"/>
              </a:xfrm>
              <a:custGeom>
                <a:avLst/>
                <a:gdLst/>
                <a:ahLst/>
                <a:cxnLst/>
                <a:rect l="l" t="t" r="r" b="b"/>
                <a:pathLst>
                  <a:path w="608" h="1454" extrusionOk="0">
                    <a:moveTo>
                      <a:pt x="416" y="1086"/>
                    </a:moveTo>
                    <a:cubicBezTo>
                      <a:pt x="416" y="1086"/>
                      <a:pt x="0" y="1454"/>
                      <a:pt x="60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5315075" y="2097150"/>
                <a:ext cx="23700" cy="15775"/>
              </a:xfrm>
              <a:custGeom>
                <a:avLst/>
                <a:gdLst/>
                <a:ahLst/>
                <a:cxnLst/>
                <a:rect l="l" t="t" r="r" b="b"/>
                <a:pathLst>
                  <a:path w="948" h="631" extrusionOk="0">
                    <a:moveTo>
                      <a:pt x="433" y="528"/>
                    </a:moveTo>
                    <a:cubicBezTo>
                      <a:pt x="433" y="528"/>
                      <a:pt x="1" y="631"/>
                      <a:pt x="94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5262900" y="2157975"/>
                <a:ext cx="20850" cy="14600"/>
              </a:xfrm>
              <a:custGeom>
                <a:avLst/>
                <a:gdLst/>
                <a:ahLst/>
                <a:cxnLst/>
                <a:rect l="l" t="t" r="r" b="b"/>
                <a:pathLst>
                  <a:path w="834" h="584" extrusionOk="0">
                    <a:moveTo>
                      <a:pt x="383" y="479"/>
                    </a:moveTo>
                    <a:cubicBezTo>
                      <a:pt x="383" y="479"/>
                      <a:pt x="1" y="583"/>
                      <a:pt x="83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5232525" y="2215125"/>
                <a:ext cx="19475" cy="15475"/>
              </a:xfrm>
              <a:custGeom>
                <a:avLst/>
                <a:gdLst/>
                <a:ahLst/>
                <a:cxnLst/>
                <a:rect l="l" t="t" r="r" b="b"/>
                <a:pathLst>
                  <a:path w="779" h="619" extrusionOk="0">
                    <a:moveTo>
                      <a:pt x="368" y="494"/>
                    </a:moveTo>
                    <a:cubicBezTo>
                      <a:pt x="368" y="494"/>
                      <a:pt x="1" y="618"/>
                      <a:pt x="779"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5296625" y="2015525"/>
                <a:ext cx="11500" cy="26675"/>
              </a:xfrm>
              <a:custGeom>
                <a:avLst/>
                <a:gdLst/>
                <a:ahLst/>
                <a:cxnLst/>
                <a:rect l="l" t="t" r="r" b="b"/>
                <a:pathLst>
                  <a:path w="460" h="1067" extrusionOk="0">
                    <a:moveTo>
                      <a:pt x="459" y="635"/>
                    </a:moveTo>
                    <a:cubicBezTo>
                      <a:pt x="459" y="635"/>
                      <a:pt x="381" y="1066"/>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5234850" y="2052750"/>
                <a:ext cx="14675" cy="24200"/>
              </a:xfrm>
              <a:custGeom>
                <a:avLst/>
                <a:gdLst/>
                <a:ahLst/>
                <a:cxnLst/>
                <a:rect l="l" t="t" r="r" b="b"/>
                <a:pathLst>
                  <a:path w="587" h="968" extrusionOk="0">
                    <a:moveTo>
                      <a:pt x="576" y="530"/>
                    </a:moveTo>
                    <a:cubicBezTo>
                      <a:pt x="576" y="530"/>
                      <a:pt x="587" y="967"/>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5188000" y="2130450"/>
                <a:ext cx="18250" cy="18175"/>
              </a:xfrm>
              <a:custGeom>
                <a:avLst/>
                <a:gdLst/>
                <a:ahLst/>
                <a:cxnLst/>
                <a:rect l="l" t="t" r="r" b="b"/>
                <a:pathLst>
                  <a:path w="730" h="727" extrusionOk="0">
                    <a:moveTo>
                      <a:pt x="639" y="333"/>
                    </a:moveTo>
                    <a:cubicBezTo>
                      <a:pt x="639" y="333"/>
                      <a:pt x="729" y="726"/>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5154950" y="2202975"/>
                <a:ext cx="17675" cy="12100"/>
              </a:xfrm>
              <a:custGeom>
                <a:avLst/>
                <a:gdLst/>
                <a:ahLst/>
                <a:cxnLst/>
                <a:rect l="l" t="t" r="r" b="b"/>
                <a:pathLst>
                  <a:path w="707" h="484" extrusionOk="0">
                    <a:moveTo>
                      <a:pt x="571" y="176"/>
                    </a:moveTo>
                    <a:cubicBezTo>
                      <a:pt x="571" y="176"/>
                      <a:pt x="707" y="483"/>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5369350" y="1997425"/>
                <a:ext cx="27300" cy="39950"/>
              </a:xfrm>
              <a:custGeom>
                <a:avLst/>
                <a:gdLst/>
                <a:ahLst/>
                <a:cxnLst/>
                <a:rect l="l" t="t" r="r" b="b"/>
                <a:pathLst>
                  <a:path w="1092" h="1598" extrusionOk="0">
                    <a:moveTo>
                      <a:pt x="580" y="1171"/>
                    </a:moveTo>
                    <a:cubicBezTo>
                      <a:pt x="580" y="1171"/>
                      <a:pt x="0" y="1598"/>
                      <a:pt x="1092"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5326850" y="2095850"/>
                <a:ext cx="33800" cy="15050"/>
              </a:xfrm>
              <a:custGeom>
                <a:avLst/>
                <a:gdLst/>
                <a:ahLst/>
                <a:cxnLst/>
                <a:rect l="l" t="t" r="r" b="b"/>
                <a:pathLst>
                  <a:path w="1352" h="602" extrusionOk="0">
                    <a:moveTo>
                      <a:pt x="573" y="504"/>
                    </a:moveTo>
                    <a:cubicBezTo>
                      <a:pt x="573" y="504"/>
                      <a:pt x="0" y="602"/>
                      <a:pt x="135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5273325" y="2156125"/>
                <a:ext cx="29850" cy="14275"/>
              </a:xfrm>
              <a:custGeom>
                <a:avLst/>
                <a:gdLst/>
                <a:ahLst/>
                <a:cxnLst/>
                <a:rect l="l" t="t" r="r" b="b"/>
                <a:pathLst>
                  <a:path w="1194" h="571" extrusionOk="0">
                    <a:moveTo>
                      <a:pt x="509" y="467"/>
                    </a:moveTo>
                    <a:cubicBezTo>
                      <a:pt x="509" y="467"/>
                      <a:pt x="0" y="571"/>
                      <a:pt x="119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5242600" y="2212225"/>
                <a:ext cx="28275" cy="15650"/>
              </a:xfrm>
              <a:custGeom>
                <a:avLst/>
                <a:gdLst/>
                <a:ahLst/>
                <a:cxnLst/>
                <a:rect l="l" t="t" r="r" b="b"/>
                <a:pathLst>
                  <a:path w="1131" h="626" extrusionOk="0">
                    <a:moveTo>
                      <a:pt x="489" y="495"/>
                    </a:moveTo>
                    <a:cubicBezTo>
                      <a:pt x="489" y="495"/>
                      <a:pt x="0" y="626"/>
                      <a:pt x="113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5305925" y="1994850"/>
                <a:ext cx="7275" cy="35825"/>
              </a:xfrm>
              <a:custGeom>
                <a:avLst/>
                <a:gdLst/>
                <a:ahLst/>
                <a:cxnLst/>
                <a:rect l="l" t="t" r="r" b="b"/>
                <a:pathLst>
                  <a:path w="291" h="1433" extrusionOk="0">
                    <a:moveTo>
                      <a:pt x="291" y="872"/>
                    </a:moveTo>
                    <a:cubicBezTo>
                      <a:pt x="291" y="872"/>
                      <a:pt x="136" y="143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5239750" y="2030675"/>
                <a:ext cx="11550" cy="34375"/>
              </a:xfrm>
              <a:custGeom>
                <a:avLst/>
                <a:gdLst/>
                <a:ahLst/>
                <a:cxnLst/>
                <a:rect l="l" t="t" r="r" b="b"/>
                <a:pathLst>
                  <a:path w="462" h="1375" extrusionOk="0">
                    <a:moveTo>
                      <a:pt x="462" y="795"/>
                    </a:moveTo>
                    <a:cubicBezTo>
                      <a:pt x="462" y="795"/>
                      <a:pt x="423" y="1374"/>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5188475" y="2109200"/>
                <a:ext cx="16300" cy="28450"/>
              </a:xfrm>
              <a:custGeom>
                <a:avLst/>
                <a:gdLst/>
                <a:ahLst/>
                <a:cxnLst/>
                <a:rect l="l" t="t" r="r" b="b"/>
                <a:pathLst>
                  <a:path w="652" h="1138" extrusionOk="0">
                    <a:moveTo>
                      <a:pt x="580" y="603"/>
                    </a:moveTo>
                    <a:cubicBezTo>
                      <a:pt x="580" y="603"/>
                      <a:pt x="652" y="113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5152075" y="2185575"/>
                <a:ext cx="17650" cy="20775"/>
              </a:xfrm>
              <a:custGeom>
                <a:avLst/>
                <a:gdLst/>
                <a:ahLst/>
                <a:cxnLst/>
                <a:rect l="l" t="t" r="r" b="b"/>
                <a:pathLst>
                  <a:path w="706" h="831" extrusionOk="0">
                    <a:moveTo>
                      <a:pt x="566" y="406"/>
                    </a:moveTo>
                    <a:cubicBezTo>
                      <a:pt x="566" y="406"/>
                      <a:pt x="706" y="831"/>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5374075" y="2018675"/>
                <a:ext cx="42550" cy="10325"/>
              </a:xfrm>
              <a:custGeom>
                <a:avLst/>
                <a:gdLst/>
                <a:ahLst/>
                <a:cxnLst/>
                <a:rect l="l" t="t" r="r" b="b"/>
                <a:pathLst>
                  <a:path w="1702" h="413" extrusionOk="0">
                    <a:moveTo>
                      <a:pt x="629" y="75"/>
                    </a:moveTo>
                    <a:cubicBezTo>
                      <a:pt x="629" y="75"/>
                      <a:pt x="1" y="413"/>
                      <a:pt x="170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5333225" y="2106500"/>
                <a:ext cx="34800" cy="4850"/>
              </a:xfrm>
              <a:custGeom>
                <a:avLst/>
                <a:gdLst/>
                <a:ahLst/>
                <a:cxnLst/>
                <a:rect l="l" t="t" r="r" b="b"/>
                <a:pathLst>
                  <a:path w="1392" h="194" extrusionOk="0">
                    <a:moveTo>
                      <a:pt x="577" y="0"/>
                    </a:moveTo>
                    <a:cubicBezTo>
                      <a:pt x="577" y="0"/>
                      <a:pt x="0" y="41"/>
                      <a:pt x="1391" y="19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5278925" y="2165875"/>
                <a:ext cx="31000" cy="3600"/>
              </a:xfrm>
              <a:custGeom>
                <a:avLst/>
                <a:gdLst/>
                <a:ahLst/>
                <a:cxnLst/>
                <a:rect l="l" t="t" r="r" b="b"/>
                <a:pathLst>
                  <a:path w="1240" h="144" extrusionOk="0">
                    <a:moveTo>
                      <a:pt x="514" y="0"/>
                    </a:moveTo>
                    <a:cubicBezTo>
                      <a:pt x="514" y="0"/>
                      <a:pt x="1" y="55"/>
                      <a:pt x="1240" y="14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5247875" y="2222375"/>
                <a:ext cx="30375" cy="2475"/>
              </a:xfrm>
              <a:custGeom>
                <a:avLst/>
                <a:gdLst/>
                <a:ahLst/>
                <a:cxnLst/>
                <a:rect l="l" t="t" r="r" b="b"/>
                <a:pathLst>
                  <a:path w="1215" h="99" extrusionOk="0">
                    <a:moveTo>
                      <a:pt x="498" y="1"/>
                    </a:moveTo>
                    <a:cubicBezTo>
                      <a:pt x="498" y="1"/>
                      <a:pt x="0" y="84"/>
                      <a:pt x="1215" y="9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5307950" y="1992650"/>
                <a:ext cx="22650" cy="31150"/>
              </a:xfrm>
              <a:custGeom>
                <a:avLst/>
                <a:gdLst/>
                <a:ahLst/>
                <a:cxnLst/>
                <a:rect l="l" t="t" r="r" b="b"/>
                <a:pathLst>
                  <a:path w="906" h="1246" extrusionOk="0">
                    <a:moveTo>
                      <a:pt x="234" y="698"/>
                    </a:moveTo>
                    <a:cubicBezTo>
                      <a:pt x="234" y="698"/>
                      <a:pt x="0" y="1245"/>
                      <a:pt x="9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5247575" y="2023575"/>
                <a:ext cx="15950" cy="34975"/>
              </a:xfrm>
              <a:custGeom>
                <a:avLst/>
                <a:gdLst/>
                <a:ahLst/>
                <a:cxnLst/>
                <a:rect l="l" t="t" r="r" b="b"/>
                <a:pathLst>
                  <a:path w="638" h="1399" extrusionOk="0">
                    <a:moveTo>
                      <a:pt x="120" y="816"/>
                    </a:moveTo>
                    <a:cubicBezTo>
                      <a:pt x="120" y="816"/>
                      <a:pt x="0" y="1399"/>
                      <a:pt x="63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5200975" y="2096750"/>
                <a:ext cx="8425" cy="35725"/>
              </a:xfrm>
              <a:custGeom>
                <a:avLst/>
                <a:gdLst/>
                <a:ahLst/>
                <a:cxnLst/>
                <a:rect l="l" t="t" r="r" b="b"/>
                <a:pathLst>
                  <a:path w="337" h="1429" extrusionOk="0">
                    <a:moveTo>
                      <a:pt x="4" y="870"/>
                    </a:moveTo>
                    <a:cubicBezTo>
                      <a:pt x="4" y="870"/>
                      <a:pt x="1" y="1428"/>
                      <a:pt x="33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5163775" y="2172300"/>
                <a:ext cx="3475" cy="30400"/>
              </a:xfrm>
              <a:custGeom>
                <a:avLst/>
                <a:gdLst/>
                <a:ahLst/>
                <a:cxnLst/>
                <a:rect l="l" t="t" r="r" b="b"/>
                <a:pathLst>
                  <a:path w="139" h="1216" extrusionOk="0">
                    <a:moveTo>
                      <a:pt x="0" y="759"/>
                    </a:moveTo>
                    <a:cubicBezTo>
                      <a:pt x="0" y="759"/>
                      <a:pt x="83" y="1215"/>
                      <a:pt x="13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5368375" y="2032425"/>
                <a:ext cx="29400" cy="6725"/>
              </a:xfrm>
              <a:custGeom>
                <a:avLst/>
                <a:gdLst/>
                <a:ahLst/>
                <a:cxnLst/>
                <a:rect l="l" t="t" r="r" b="b"/>
                <a:pathLst>
                  <a:path w="1176" h="269" extrusionOk="0">
                    <a:moveTo>
                      <a:pt x="79" y="1"/>
                    </a:moveTo>
                    <a:cubicBezTo>
                      <a:pt x="79" y="1"/>
                      <a:pt x="1" y="269"/>
                      <a:pt x="1175" y="16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5325525" y="2108525"/>
                <a:ext cx="22525" cy="8050"/>
              </a:xfrm>
              <a:custGeom>
                <a:avLst/>
                <a:gdLst/>
                <a:ahLst/>
                <a:cxnLst/>
                <a:rect l="l" t="t" r="r" b="b"/>
                <a:pathLst>
                  <a:path w="901" h="322" extrusionOk="0">
                    <a:moveTo>
                      <a:pt x="150" y="0"/>
                    </a:moveTo>
                    <a:cubicBezTo>
                      <a:pt x="150" y="0"/>
                      <a:pt x="0" y="124"/>
                      <a:pt x="900" y="32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5272175" y="2168250"/>
                <a:ext cx="20075" cy="6450"/>
              </a:xfrm>
              <a:custGeom>
                <a:avLst/>
                <a:gdLst/>
                <a:ahLst/>
                <a:cxnLst/>
                <a:rect l="l" t="t" r="r" b="b"/>
                <a:pathLst>
                  <a:path w="803" h="258" extrusionOk="0">
                    <a:moveTo>
                      <a:pt x="132" y="0"/>
                    </a:moveTo>
                    <a:cubicBezTo>
                      <a:pt x="132" y="0"/>
                      <a:pt x="0" y="114"/>
                      <a:pt x="803"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5241475" y="2225625"/>
                <a:ext cx="19825" cy="5350"/>
              </a:xfrm>
              <a:custGeom>
                <a:avLst/>
                <a:gdLst/>
                <a:ahLst/>
                <a:cxnLst/>
                <a:rect l="l" t="t" r="r" b="b"/>
                <a:pathLst>
                  <a:path w="793" h="214" extrusionOk="0">
                    <a:moveTo>
                      <a:pt x="123" y="1"/>
                    </a:moveTo>
                    <a:cubicBezTo>
                      <a:pt x="123" y="1"/>
                      <a:pt x="1" y="119"/>
                      <a:pt x="792"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5307325" y="2012725"/>
                <a:ext cx="20350" cy="19400"/>
              </a:xfrm>
              <a:custGeom>
                <a:avLst/>
                <a:gdLst/>
                <a:ahLst/>
                <a:cxnLst/>
                <a:rect l="l" t="t" r="r" b="b"/>
                <a:pathLst>
                  <a:path w="814" h="776" extrusionOk="0">
                    <a:moveTo>
                      <a:pt x="1" y="599"/>
                    </a:moveTo>
                    <a:cubicBezTo>
                      <a:pt x="1" y="599"/>
                      <a:pt x="93" y="776"/>
                      <a:pt x="81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5247750" y="2043800"/>
                <a:ext cx="16950" cy="22575"/>
              </a:xfrm>
              <a:custGeom>
                <a:avLst/>
                <a:gdLst/>
                <a:ahLst/>
                <a:cxnLst/>
                <a:rect l="l" t="t" r="r" b="b"/>
                <a:pathLst>
                  <a:path w="678" h="903" extrusionOk="0">
                    <a:moveTo>
                      <a:pt x="1" y="750"/>
                    </a:moveTo>
                    <a:cubicBezTo>
                      <a:pt x="1" y="750"/>
                      <a:pt x="127" y="903"/>
                      <a:pt x="67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5201900" y="2114775"/>
                <a:ext cx="12350" cy="23950"/>
              </a:xfrm>
              <a:custGeom>
                <a:avLst/>
                <a:gdLst/>
                <a:ahLst/>
                <a:cxnLst/>
                <a:rect l="l" t="t" r="r" b="b"/>
                <a:pathLst>
                  <a:path w="494" h="958" extrusionOk="0">
                    <a:moveTo>
                      <a:pt x="1" y="850"/>
                    </a:moveTo>
                    <a:cubicBezTo>
                      <a:pt x="1" y="850"/>
                      <a:pt x="147" y="957"/>
                      <a:pt x="494"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5167150" y="2186275"/>
                <a:ext cx="6825" cy="20825"/>
              </a:xfrm>
              <a:custGeom>
                <a:avLst/>
                <a:gdLst/>
                <a:ahLst/>
                <a:cxnLst/>
                <a:rect l="l" t="t" r="r" b="b"/>
                <a:pathLst>
                  <a:path w="273" h="833" extrusionOk="0">
                    <a:moveTo>
                      <a:pt x="1" y="767"/>
                    </a:moveTo>
                    <a:cubicBezTo>
                      <a:pt x="1" y="767"/>
                      <a:pt x="136" y="833"/>
                      <a:pt x="2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5353075" y="2044400"/>
                <a:ext cx="29400" cy="6725"/>
              </a:xfrm>
              <a:custGeom>
                <a:avLst/>
                <a:gdLst/>
                <a:ahLst/>
                <a:cxnLst/>
                <a:rect l="l" t="t" r="r" b="b"/>
                <a:pathLst>
                  <a:path w="1176" h="269" extrusionOk="0">
                    <a:moveTo>
                      <a:pt x="79" y="0"/>
                    </a:moveTo>
                    <a:cubicBezTo>
                      <a:pt x="79" y="0"/>
                      <a:pt x="1" y="268"/>
                      <a:pt x="1175" y="1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5310200" y="2111500"/>
                <a:ext cx="22500" cy="8050"/>
              </a:xfrm>
              <a:custGeom>
                <a:avLst/>
                <a:gdLst/>
                <a:ahLst/>
                <a:cxnLst/>
                <a:rect l="l" t="t" r="r" b="b"/>
                <a:pathLst>
                  <a:path w="900" h="322" extrusionOk="0">
                    <a:moveTo>
                      <a:pt x="149" y="0"/>
                    </a:moveTo>
                    <a:cubicBezTo>
                      <a:pt x="149" y="0"/>
                      <a:pt x="0" y="123"/>
                      <a:pt x="899" y="32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5258575" y="2171325"/>
                <a:ext cx="20075" cy="6450"/>
              </a:xfrm>
              <a:custGeom>
                <a:avLst/>
                <a:gdLst/>
                <a:ahLst/>
                <a:cxnLst/>
                <a:rect l="l" t="t" r="r" b="b"/>
                <a:pathLst>
                  <a:path w="803" h="258" extrusionOk="0">
                    <a:moveTo>
                      <a:pt x="132" y="0"/>
                    </a:moveTo>
                    <a:cubicBezTo>
                      <a:pt x="132" y="0"/>
                      <a:pt x="0" y="114"/>
                      <a:pt x="803"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5228400" y="2229425"/>
                <a:ext cx="19825" cy="5350"/>
              </a:xfrm>
              <a:custGeom>
                <a:avLst/>
                <a:gdLst/>
                <a:ahLst/>
                <a:cxnLst/>
                <a:rect l="l" t="t" r="r" b="b"/>
                <a:pathLst>
                  <a:path w="793" h="214" extrusionOk="0">
                    <a:moveTo>
                      <a:pt x="122" y="1"/>
                    </a:moveTo>
                    <a:cubicBezTo>
                      <a:pt x="122" y="1"/>
                      <a:pt x="1" y="119"/>
                      <a:pt x="792"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5303625" y="2027850"/>
                <a:ext cx="20350" cy="19375"/>
              </a:xfrm>
              <a:custGeom>
                <a:avLst/>
                <a:gdLst/>
                <a:ahLst/>
                <a:cxnLst/>
                <a:rect l="l" t="t" r="r" b="b"/>
                <a:pathLst>
                  <a:path w="814" h="775" extrusionOk="0">
                    <a:moveTo>
                      <a:pt x="0" y="599"/>
                    </a:moveTo>
                    <a:cubicBezTo>
                      <a:pt x="0" y="599"/>
                      <a:pt x="93" y="775"/>
                      <a:pt x="81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5247175" y="2059325"/>
                <a:ext cx="16950" cy="22600"/>
              </a:xfrm>
              <a:custGeom>
                <a:avLst/>
                <a:gdLst/>
                <a:ahLst/>
                <a:cxnLst/>
                <a:rect l="l" t="t" r="r" b="b"/>
                <a:pathLst>
                  <a:path w="678" h="904" extrusionOk="0">
                    <a:moveTo>
                      <a:pt x="0" y="750"/>
                    </a:moveTo>
                    <a:cubicBezTo>
                      <a:pt x="0" y="750"/>
                      <a:pt x="126" y="903"/>
                      <a:pt x="67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5204250" y="2129000"/>
                <a:ext cx="12350" cy="23925"/>
              </a:xfrm>
              <a:custGeom>
                <a:avLst/>
                <a:gdLst/>
                <a:ahLst/>
                <a:cxnLst/>
                <a:rect l="l" t="t" r="r" b="b"/>
                <a:pathLst>
                  <a:path w="494" h="957" extrusionOk="0">
                    <a:moveTo>
                      <a:pt x="1" y="849"/>
                    </a:moveTo>
                    <a:cubicBezTo>
                      <a:pt x="1" y="849"/>
                      <a:pt x="147" y="956"/>
                      <a:pt x="49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5171225" y="2197525"/>
                <a:ext cx="6850" cy="20800"/>
              </a:xfrm>
              <a:custGeom>
                <a:avLst/>
                <a:gdLst/>
                <a:ahLst/>
                <a:cxnLst/>
                <a:rect l="l" t="t" r="r" b="b"/>
                <a:pathLst>
                  <a:path w="274" h="832" extrusionOk="0">
                    <a:moveTo>
                      <a:pt x="1" y="766"/>
                    </a:moveTo>
                    <a:cubicBezTo>
                      <a:pt x="1" y="766"/>
                      <a:pt x="137" y="831"/>
                      <a:pt x="27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5334525" y="2058700"/>
                <a:ext cx="24850" cy="6975"/>
              </a:xfrm>
              <a:custGeom>
                <a:avLst/>
                <a:gdLst/>
                <a:ahLst/>
                <a:cxnLst/>
                <a:rect l="l" t="t" r="r" b="b"/>
                <a:pathLst>
                  <a:path w="994" h="279" extrusionOk="0">
                    <a:moveTo>
                      <a:pt x="91" y="1"/>
                    </a:moveTo>
                    <a:cubicBezTo>
                      <a:pt x="91" y="1"/>
                      <a:pt x="1" y="279"/>
                      <a:pt x="993" y="6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5291550" y="2115050"/>
                <a:ext cx="20075" cy="5725"/>
              </a:xfrm>
              <a:custGeom>
                <a:avLst/>
                <a:gdLst/>
                <a:ahLst/>
                <a:cxnLst/>
                <a:rect l="l" t="t" r="r" b="b"/>
                <a:pathLst>
                  <a:path w="803" h="229" extrusionOk="0">
                    <a:moveTo>
                      <a:pt x="162" y="0"/>
                    </a:moveTo>
                    <a:cubicBezTo>
                      <a:pt x="162" y="0"/>
                      <a:pt x="0" y="126"/>
                      <a:pt x="803" y="22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5242075" y="2175050"/>
                <a:ext cx="17875" cy="4500"/>
              </a:xfrm>
              <a:custGeom>
                <a:avLst/>
                <a:gdLst/>
                <a:ahLst/>
                <a:cxnLst/>
                <a:rect l="l" t="t" r="r" b="b"/>
                <a:pathLst>
                  <a:path w="715" h="180" extrusionOk="0">
                    <a:moveTo>
                      <a:pt x="142" y="1"/>
                    </a:moveTo>
                    <a:cubicBezTo>
                      <a:pt x="142" y="1"/>
                      <a:pt x="0" y="116"/>
                      <a:pt x="714" y="18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5212500" y="2234000"/>
                <a:ext cx="17550" cy="3575"/>
              </a:xfrm>
              <a:custGeom>
                <a:avLst/>
                <a:gdLst/>
                <a:ahLst/>
                <a:cxnLst/>
                <a:rect l="l" t="t" r="r" b="b"/>
                <a:pathLst>
                  <a:path w="702" h="143" extrusionOk="0">
                    <a:moveTo>
                      <a:pt x="132" y="0"/>
                    </a:moveTo>
                    <a:cubicBezTo>
                      <a:pt x="132" y="0"/>
                      <a:pt x="1" y="121"/>
                      <a:pt x="702" y="14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5299225" y="2047725"/>
                <a:ext cx="15825" cy="17850"/>
              </a:xfrm>
              <a:custGeom>
                <a:avLst/>
                <a:gdLst/>
                <a:ahLst/>
                <a:cxnLst/>
                <a:rect l="l" t="t" r="r" b="b"/>
                <a:pathLst>
                  <a:path w="633" h="714" extrusionOk="0">
                    <a:moveTo>
                      <a:pt x="1" y="526"/>
                    </a:moveTo>
                    <a:cubicBezTo>
                      <a:pt x="1" y="526"/>
                      <a:pt x="90" y="713"/>
                      <a:pt x="63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5246500" y="2080550"/>
                <a:ext cx="12875" cy="20200"/>
              </a:xfrm>
              <a:custGeom>
                <a:avLst/>
                <a:gdLst/>
                <a:ahLst/>
                <a:cxnLst/>
                <a:rect l="l" t="t" r="r" b="b"/>
                <a:pathLst>
                  <a:path w="515" h="808" extrusionOk="0">
                    <a:moveTo>
                      <a:pt x="0" y="643"/>
                    </a:moveTo>
                    <a:cubicBezTo>
                      <a:pt x="0" y="643"/>
                      <a:pt x="126" y="808"/>
                      <a:pt x="515"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5207075" y="2149400"/>
                <a:ext cx="9050" cy="20750"/>
              </a:xfrm>
              <a:custGeom>
                <a:avLst/>
                <a:gdLst/>
                <a:ahLst/>
                <a:cxnLst/>
                <a:rect l="l" t="t" r="r" b="b"/>
                <a:pathLst>
                  <a:path w="362" h="830" extrusionOk="0">
                    <a:moveTo>
                      <a:pt x="0" y="712"/>
                    </a:moveTo>
                    <a:cubicBezTo>
                      <a:pt x="0" y="712"/>
                      <a:pt x="149" y="829"/>
                      <a:pt x="36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5176150" y="2214225"/>
                <a:ext cx="4675" cy="17725"/>
              </a:xfrm>
              <a:custGeom>
                <a:avLst/>
                <a:gdLst/>
                <a:ahLst/>
                <a:cxnLst/>
                <a:rect l="l" t="t" r="r" b="b"/>
                <a:pathLst>
                  <a:path w="187" h="709" extrusionOk="0">
                    <a:moveTo>
                      <a:pt x="0" y="635"/>
                    </a:moveTo>
                    <a:cubicBezTo>
                      <a:pt x="0" y="635"/>
                      <a:pt x="139" y="708"/>
                      <a:pt x="18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5318275" y="2070075"/>
                <a:ext cx="19775" cy="5600"/>
              </a:xfrm>
              <a:custGeom>
                <a:avLst/>
                <a:gdLst/>
                <a:ahLst/>
                <a:cxnLst/>
                <a:rect l="l" t="t" r="r" b="b"/>
                <a:pathLst>
                  <a:path w="791" h="224" extrusionOk="0">
                    <a:moveTo>
                      <a:pt x="73" y="1"/>
                    </a:moveTo>
                    <a:cubicBezTo>
                      <a:pt x="73" y="1"/>
                      <a:pt x="0" y="223"/>
                      <a:pt x="790" y="4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5276150" y="2117375"/>
                <a:ext cx="16025" cy="4550"/>
              </a:xfrm>
              <a:custGeom>
                <a:avLst/>
                <a:gdLst/>
                <a:ahLst/>
                <a:cxnLst/>
                <a:rect l="l" t="t" r="r" b="b"/>
                <a:pathLst>
                  <a:path w="641" h="182" extrusionOk="0">
                    <a:moveTo>
                      <a:pt x="130" y="1"/>
                    </a:moveTo>
                    <a:cubicBezTo>
                      <a:pt x="130" y="1"/>
                      <a:pt x="1" y="102"/>
                      <a:pt x="641" y="18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5228400" y="2177625"/>
                <a:ext cx="14275" cy="3575"/>
              </a:xfrm>
              <a:custGeom>
                <a:avLst/>
                <a:gdLst/>
                <a:ahLst/>
                <a:cxnLst/>
                <a:rect l="l" t="t" r="r" b="b"/>
                <a:pathLst>
                  <a:path w="571" h="143" extrusionOk="0">
                    <a:moveTo>
                      <a:pt x="114" y="1"/>
                    </a:moveTo>
                    <a:cubicBezTo>
                      <a:pt x="114" y="1"/>
                      <a:pt x="1" y="93"/>
                      <a:pt x="571" y="14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5199275" y="2237325"/>
                <a:ext cx="14025" cy="2825"/>
              </a:xfrm>
              <a:custGeom>
                <a:avLst/>
                <a:gdLst/>
                <a:ahLst/>
                <a:cxnLst/>
                <a:rect l="l" t="t" r="r" b="b"/>
                <a:pathLst>
                  <a:path w="561" h="113" extrusionOk="0">
                    <a:moveTo>
                      <a:pt x="107" y="1"/>
                    </a:moveTo>
                    <a:cubicBezTo>
                      <a:pt x="107" y="1"/>
                      <a:pt x="1" y="98"/>
                      <a:pt x="560" y="11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5294275" y="2066100"/>
                <a:ext cx="12550" cy="14250"/>
              </a:xfrm>
              <a:custGeom>
                <a:avLst/>
                <a:gdLst/>
                <a:ahLst/>
                <a:cxnLst/>
                <a:rect l="l" t="t" r="r" b="b"/>
                <a:pathLst>
                  <a:path w="502" h="570" extrusionOk="0">
                    <a:moveTo>
                      <a:pt x="1" y="419"/>
                    </a:moveTo>
                    <a:cubicBezTo>
                      <a:pt x="1" y="419"/>
                      <a:pt x="72" y="569"/>
                      <a:pt x="502"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5244825" y="2100175"/>
                <a:ext cx="10175" cy="16125"/>
              </a:xfrm>
              <a:custGeom>
                <a:avLst/>
                <a:gdLst/>
                <a:ahLst/>
                <a:cxnLst/>
                <a:rect l="l" t="t" r="r" b="b"/>
                <a:pathLst>
                  <a:path w="407" h="645" extrusionOk="0">
                    <a:moveTo>
                      <a:pt x="0" y="512"/>
                    </a:moveTo>
                    <a:cubicBezTo>
                      <a:pt x="0" y="512"/>
                      <a:pt x="101" y="644"/>
                      <a:pt x="40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5208550" y="2168300"/>
                <a:ext cx="7175" cy="16525"/>
              </a:xfrm>
              <a:custGeom>
                <a:avLst/>
                <a:gdLst/>
                <a:ahLst/>
                <a:cxnLst/>
                <a:rect l="l" t="t" r="r" b="b"/>
                <a:pathLst>
                  <a:path w="287" h="661" extrusionOk="0">
                    <a:moveTo>
                      <a:pt x="1" y="565"/>
                    </a:moveTo>
                    <a:cubicBezTo>
                      <a:pt x="1" y="565"/>
                      <a:pt x="120" y="660"/>
                      <a:pt x="28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5179675" y="2229700"/>
                <a:ext cx="3700" cy="14100"/>
              </a:xfrm>
              <a:custGeom>
                <a:avLst/>
                <a:gdLst/>
                <a:ahLst/>
                <a:cxnLst/>
                <a:rect l="l" t="t" r="r" b="b"/>
                <a:pathLst>
                  <a:path w="148" h="564" extrusionOk="0">
                    <a:moveTo>
                      <a:pt x="1" y="504"/>
                    </a:moveTo>
                    <a:cubicBezTo>
                      <a:pt x="1" y="504"/>
                      <a:pt x="112" y="563"/>
                      <a:pt x="14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5365450" y="1998000"/>
                <a:ext cx="55825" cy="36525"/>
              </a:xfrm>
              <a:custGeom>
                <a:avLst/>
                <a:gdLst/>
                <a:ahLst/>
                <a:cxnLst/>
                <a:rect l="l" t="t" r="r" b="b"/>
                <a:pathLst>
                  <a:path w="2233" h="1461" extrusionOk="0">
                    <a:moveTo>
                      <a:pt x="926" y="1043"/>
                    </a:moveTo>
                    <a:cubicBezTo>
                      <a:pt x="926" y="1043"/>
                      <a:pt x="0" y="1461"/>
                      <a:pt x="223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5324950" y="2101500"/>
                <a:ext cx="53600" cy="7075"/>
              </a:xfrm>
              <a:custGeom>
                <a:avLst/>
                <a:gdLst/>
                <a:ahLst/>
                <a:cxnLst/>
                <a:rect l="l" t="t" r="r" b="b"/>
                <a:pathLst>
                  <a:path w="2144" h="283" extrusionOk="0">
                    <a:moveTo>
                      <a:pt x="825" y="264"/>
                    </a:moveTo>
                    <a:cubicBezTo>
                      <a:pt x="825" y="264"/>
                      <a:pt x="0" y="282"/>
                      <a:pt x="214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5271475" y="2160050"/>
                <a:ext cx="47550" cy="7925"/>
              </a:xfrm>
              <a:custGeom>
                <a:avLst/>
                <a:gdLst/>
                <a:ahLst/>
                <a:cxnLst/>
                <a:rect l="l" t="t" r="r" b="b"/>
                <a:pathLst>
                  <a:path w="1902" h="317" extrusionOk="0">
                    <a:moveTo>
                      <a:pt x="738" y="292"/>
                    </a:moveTo>
                    <a:cubicBezTo>
                      <a:pt x="738" y="292"/>
                      <a:pt x="0" y="317"/>
                      <a:pt x="1902"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5241375" y="2215050"/>
                <a:ext cx="45925" cy="10475"/>
              </a:xfrm>
              <a:custGeom>
                <a:avLst/>
                <a:gdLst/>
                <a:ahLst/>
                <a:cxnLst/>
                <a:rect l="l" t="t" r="r" b="b"/>
                <a:pathLst>
                  <a:path w="1837" h="419" extrusionOk="0">
                    <a:moveTo>
                      <a:pt x="689" y="356"/>
                    </a:moveTo>
                    <a:cubicBezTo>
                      <a:pt x="689" y="356"/>
                      <a:pt x="0" y="419"/>
                      <a:pt x="183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5304825" y="1979175"/>
                <a:ext cx="17375" cy="51750"/>
              </a:xfrm>
              <a:custGeom>
                <a:avLst/>
                <a:gdLst/>
                <a:ahLst/>
                <a:cxnLst/>
                <a:rect l="l" t="t" r="r" b="b"/>
                <a:pathLst>
                  <a:path w="695" h="2070" extrusionOk="0">
                    <a:moveTo>
                      <a:pt x="404" y="1333"/>
                    </a:moveTo>
                    <a:cubicBezTo>
                      <a:pt x="404" y="1333"/>
                      <a:pt x="0" y="2070"/>
                      <a:pt x="69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5245950" y="2012075"/>
                <a:ext cx="6625" cy="54125"/>
              </a:xfrm>
              <a:custGeom>
                <a:avLst/>
                <a:gdLst/>
                <a:ahLst/>
                <a:cxnLst/>
                <a:rect l="l" t="t" r="r" b="b"/>
                <a:pathLst>
                  <a:path w="265" h="2165" extrusionOk="0">
                    <a:moveTo>
                      <a:pt x="248" y="1362"/>
                    </a:moveTo>
                    <a:cubicBezTo>
                      <a:pt x="248" y="1362"/>
                      <a:pt x="1" y="2165"/>
                      <a:pt x="26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5196975" y="2089100"/>
                <a:ext cx="5975" cy="50675"/>
              </a:xfrm>
              <a:custGeom>
                <a:avLst/>
                <a:gdLst/>
                <a:ahLst/>
                <a:cxnLst/>
                <a:rect l="l" t="t" r="r" b="b"/>
                <a:pathLst>
                  <a:path w="239" h="2027" extrusionOk="0">
                    <a:moveTo>
                      <a:pt x="239" y="1238"/>
                    </a:moveTo>
                    <a:cubicBezTo>
                      <a:pt x="239" y="1238"/>
                      <a:pt x="157" y="202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5155925" y="2167950"/>
                <a:ext cx="11000" cy="40725"/>
              </a:xfrm>
              <a:custGeom>
                <a:avLst/>
                <a:gdLst/>
                <a:ahLst/>
                <a:cxnLst/>
                <a:rect l="l" t="t" r="r" b="b"/>
                <a:pathLst>
                  <a:path w="440" h="1629" extrusionOk="0">
                    <a:moveTo>
                      <a:pt x="385" y="974"/>
                    </a:moveTo>
                    <a:cubicBezTo>
                      <a:pt x="385" y="974"/>
                      <a:pt x="439" y="1628"/>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5090675" y="1802125"/>
                <a:ext cx="182925" cy="234200"/>
              </a:xfrm>
              <a:custGeom>
                <a:avLst/>
                <a:gdLst/>
                <a:ahLst/>
                <a:cxnLst/>
                <a:rect l="l" t="t" r="r" b="b"/>
                <a:pathLst>
                  <a:path w="7317" h="9368" extrusionOk="0">
                    <a:moveTo>
                      <a:pt x="187" y="9363"/>
                    </a:moveTo>
                    <a:cubicBezTo>
                      <a:pt x="732" y="9288"/>
                      <a:pt x="1270" y="9206"/>
                      <a:pt x="1808" y="9100"/>
                    </a:cubicBezTo>
                    <a:lnTo>
                      <a:pt x="1860" y="9076"/>
                    </a:lnTo>
                    <a:lnTo>
                      <a:pt x="1841" y="9014"/>
                    </a:lnTo>
                    <a:cubicBezTo>
                      <a:pt x="1361" y="9085"/>
                      <a:pt x="876" y="9116"/>
                      <a:pt x="408" y="9232"/>
                    </a:cubicBezTo>
                    <a:lnTo>
                      <a:pt x="129" y="9351"/>
                    </a:lnTo>
                    <a:cubicBezTo>
                      <a:pt x="129" y="9351"/>
                      <a:pt x="154" y="9367"/>
                      <a:pt x="187" y="9363"/>
                    </a:cubicBezTo>
                    <a:close/>
                    <a:moveTo>
                      <a:pt x="413" y="9168"/>
                    </a:moveTo>
                    <a:cubicBezTo>
                      <a:pt x="413" y="9168"/>
                      <a:pt x="973" y="8971"/>
                      <a:pt x="1239" y="8897"/>
                    </a:cubicBezTo>
                    <a:cubicBezTo>
                      <a:pt x="1649" y="8784"/>
                      <a:pt x="1393" y="8776"/>
                      <a:pt x="1393" y="8776"/>
                    </a:cubicBezTo>
                    <a:cubicBezTo>
                      <a:pt x="961" y="8848"/>
                      <a:pt x="1069" y="8826"/>
                      <a:pt x="740" y="8965"/>
                    </a:cubicBezTo>
                    <a:cubicBezTo>
                      <a:pt x="550" y="9044"/>
                      <a:pt x="413" y="9168"/>
                      <a:pt x="413" y="9168"/>
                    </a:cubicBezTo>
                    <a:close/>
                    <a:moveTo>
                      <a:pt x="95" y="7828"/>
                    </a:moveTo>
                    <a:cubicBezTo>
                      <a:pt x="95" y="7828"/>
                      <a:pt x="162" y="7417"/>
                      <a:pt x="175" y="7098"/>
                    </a:cubicBezTo>
                    <a:lnTo>
                      <a:pt x="122" y="7092"/>
                    </a:lnTo>
                    <a:cubicBezTo>
                      <a:pt x="110" y="7328"/>
                      <a:pt x="100" y="7565"/>
                      <a:pt x="56" y="7797"/>
                    </a:cubicBezTo>
                    <a:cubicBezTo>
                      <a:pt x="56" y="7797"/>
                      <a:pt x="42" y="7817"/>
                      <a:pt x="95" y="7828"/>
                    </a:cubicBezTo>
                    <a:close/>
                    <a:moveTo>
                      <a:pt x="489" y="6586"/>
                    </a:moveTo>
                    <a:cubicBezTo>
                      <a:pt x="446" y="7063"/>
                      <a:pt x="362" y="7458"/>
                      <a:pt x="165" y="7857"/>
                    </a:cubicBezTo>
                    <a:cubicBezTo>
                      <a:pt x="1" y="8190"/>
                      <a:pt x="114" y="8086"/>
                      <a:pt x="114" y="8086"/>
                    </a:cubicBezTo>
                    <a:cubicBezTo>
                      <a:pt x="262" y="7987"/>
                      <a:pt x="171" y="8112"/>
                      <a:pt x="302" y="7840"/>
                    </a:cubicBezTo>
                    <a:cubicBezTo>
                      <a:pt x="451" y="7529"/>
                      <a:pt x="531" y="7185"/>
                      <a:pt x="543" y="6839"/>
                    </a:cubicBezTo>
                    <a:cubicBezTo>
                      <a:pt x="548" y="6684"/>
                      <a:pt x="495" y="6507"/>
                      <a:pt x="489" y="6586"/>
                    </a:cubicBezTo>
                    <a:close/>
                    <a:moveTo>
                      <a:pt x="3446" y="7432"/>
                    </a:moveTo>
                    <a:cubicBezTo>
                      <a:pt x="3788" y="7479"/>
                      <a:pt x="3547" y="7445"/>
                      <a:pt x="3720" y="7472"/>
                    </a:cubicBezTo>
                    <a:cubicBezTo>
                      <a:pt x="3968" y="7514"/>
                      <a:pt x="4215" y="7575"/>
                      <a:pt x="4452" y="7645"/>
                    </a:cubicBezTo>
                    <a:cubicBezTo>
                      <a:pt x="4452" y="7645"/>
                      <a:pt x="4732" y="7622"/>
                      <a:pt x="4179" y="7463"/>
                    </a:cubicBezTo>
                    <a:cubicBezTo>
                      <a:pt x="3950" y="7397"/>
                      <a:pt x="3607" y="7367"/>
                      <a:pt x="3607" y="7367"/>
                    </a:cubicBezTo>
                    <a:cubicBezTo>
                      <a:pt x="3510" y="7367"/>
                      <a:pt x="3382" y="7399"/>
                      <a:pt x="3382" y="7399"/>
                    </a:cubicBezTo>
                    <a:cubicBezTo>
                      <a:pt x="3382" y="7399"/>
                      <a:pt x="3404" y="7427"/>
                      <a:pt x="3446" y="7432"/>
                    </a:cubicBezTo>
                    <a:close/>
                    <a:moveTo>
                      <a:pt x="3714" y="7281"/>
                    </a:moveTo>
                    <a:cubicBezTo>
                      <a:pt x="4085" y="7260"/>
                      <a:pt x="4457" y="7231"/>
                      <a:pt x="4827" y="7260"/>
                    </a:cubicBezTo>
                    <a:cubicBezTo>
                      <a:pt x="4856" y="7263"/>
                      <a:pt x="4955" y="7249"/>
                      <a:pt x="4835" y="7198"/>
                    </a:cubicBezTo>
                    <a:cubicBezTo>
                      <a:pt x="4591" y="7159"/>
                      <a:pt x="4233" y="7170"/>
                      <a:pt x="4233" y="7170"/>
                    </a:cubicBezTo>
                    <a:cubicBezTo>
                      <a:pt x="3911" y="7200"/>
                      <a:pt x="3470" y="7296"/>
                      <a:pt x="3714" y="7281"/>
                    </a:cubicBezTo>
                    <a:close/>
                    <a:moveTo>
                      <a:pt x="3249" y="5556"/>
                    </a:moveTo>
                    <a:cubicBezTo>
                      <a:pt x="3479" y="5325"/>
                      <a:pt x="3679" y="5073"/>
                      <a:pt x="3858" y="4791"/>
                    </a:cubicBezTo>
                    <a:lnTo>
                      <a:pt x="3798" y="4749"/>
                    </a:lnTo>
                    <a:cubicBezTo>
                      <a:pt x="3608" y="5013"/>
                      <a:pt x="3421" y="5277"/>
                      <a:pt x="3208" y="5517"/>
                    </a:cubicBezTo>
                    <a:cubicBezTo>
                      <a:pt x="3208" y="5517"/>
                      <a:pt x="3169" y="5559"/>
                      <a:pt x="3249" y="5556"/>
                    </a:cubicBezTo>
                    <a:close/>
                    <a:moveTo>
                      <a:pt x="2572" y="6268"/>
                    </a:moveTo>
                    <a:cubicBezTo>
                      <a:pt x="2674" y="6211"/>
                      <a:pt x="2760" y="6161"/>
                      <a:pt x="2770" y="6155"/>
                    </a:cubicBezTo>
                    <a:cubicBezTo>
                      <a:pt x="3478" y="5676"/>
                      <a:pt x="4044" y="5017"/>
                      <a:pt x="4477" y="4274"/>
                    </a:cubicBezTo>
                    <a:lnTo>
                      <a:pt x="4457" y="4247"/>
                    </a:lnTo>
                    <a:cubicBezTo>
                      <a:pt x="3991" y="4953"/>
                      <a:pt x="3417" y="5591"/>
                      <a:pt x="2734" y="6103"/>
                    </a:cubicBezTo>
                    <a:cubicBezTo>
                      <a:pt x="2649" y="6175"/>
                      <a:pt x="2510" y="6261"/>
                      <a:pt x="2572" y="6268"/>
                    </a:cubicBezTo>
                    <a:close/>
                    <a:moveTo>
                      <a:pt x="2175" y="3934"/>
                    </a:moveTo>
                    <a:cubicBezTo>
                      <a:pt x="2175" y="3934"/>
                      <a:pt x="2077" y="3451"/>
                      <a:pt x="1897" y="3081"/>
                    </a:cubicBezTo>
                    <a:lnTo>
                      <a:pt x="1851" y="3064"/>
                    </a:lnTo>
                    <a:cubicBezTo>
                      <a:pt x="1851" y="3064"/>
                      <a:pt x="2055" y="3599"/>
                      <a:pt x="2117" y="3914"/>
                    </a:cubicBezTo>
                    <a:cubicBezTo>
                      <a:pt x="2117" y="3914"/>
                      <a:pt x="2145" y="3974"/>
                      <a:pt x="2175" y="3934"/>
                    </a:cubicBezTo>
                    <a:close/>
                    <a:moveTo>
                      <a:pt x="2320" y="4739"/>
                    </a:moveTo>
                    <a:cubicBezTo>
                      <a:pt x="2320" y="4739"/>
                      <a:pt x="2523" y="4097"/>
                      <a:pt x="2527" y="3810"/>
                    </a:cubicBezTo>
                    <a:cubicBezTo>
                      <a:pt x="2530" y="3606"/>
                      <a:pt x="2516" y="3403"/>
                      <a:pt x="2484" y="3203"/>
                    </a:cubicBezTo>
                    <a:cubicBezTo>
                      <a:pt x="2414" y="2762"/>
                      <a:pt x="2261" y="2338"/>
                      <a:pt x="1976" y="1975"/>
                    </a:cubicBezTo>
                    <a:cubicBezTo>
                      <a:pt x="1976" y="1975"/>
                      <a:pt x="1856" y="1862"/>
                      <a:pt x="1980" y="2100"/>
                    </a:cubicBezTo>
                    <a:cubicBezTo>
                      <a:pt x="2377" y="2881"/>
                      <a:pt x="2477" y="3816"/>
                      <a:pt x="2274" y="4680"/>
                    </a:cubicBezTo>
                    <a:cubicBezTo>
                      <a:pt x="2274" y="4680"/>
                      <a:pt x="2277" y="4726"/>
                      <a:pt x="2320" y="4739"/>
                    </a:cubicBezTo>
                    <a:close/>
                    <a:moveTo>
                      <a:pt x="4591" y="5630"/>
                    </a:moveTo>
                    <a:cubicBezTo>
                      <a:pt x="5366" y="4933"/>
                      <a:pt x="6317" y="4468"/>
                      <a:pt x="7317" y="4217"/>
                    </a:cubicBezTo>
                    <a:lnTo>
                      <a:pt x="7308" y="4173"/>
                    </a:lnTo>
                    <a:cubicBezTo>
                      <a:pt x="6275" y="4327"/>
                      <a:pt x="5267" y="4814"/>
                      <a:pt x="4539" y="5576"/>
                    </a:cubicBezTo>
                    <a:cubicBezTo>
                      <a:pt x="4539" y="5576"/>
                      <a:pt x="4471" y="5545"/>
                      <a:pt x="4572" y="5647"/>
                    </a:cubicBezTo>
                    <a:cubicBezTo>
                      <a:pt x="4579" y="5642"/>
                      <a:pt x="4585" y="5635"/>
                      <a:pt x="4591" y="5630"/>
                    </a:cubicBezTo>
                    <a:close/>
                    <a:moveTo>
                      <a:pt x="5670" y="4596"/>
                    </a:moveTo>
                    <a:cubicBezTo>
                      <a:pt x="5697" y="4578"/>
                      <a:pt x="5724" y="4560"/>
                      <a:pt x="5751" y="4542"/>
                    </a:cubicBezTo>
                    <a:cubicBezTo>
                      <a:pt x="6159" y="4284"/>
                      <a:pt x="6605" y="4083"/>
                      <a:pt x="7014" y="3822"/>
                    </a:cubicBezTo>
                    <a:cubicBezTo>
                      <a:pt x="7014" y="3822"/>
                      <a:pt x="7025" y="3805"/>
                      <a:pt x="6980" y="3761"/>
                    </a:cubicBezTo>
                    <a:cubicBezTo>
                      <a:pt x="6525" y="3997"/>
                      <a:pt x="6058" y="4212"/>
                      <a:pt x="5642" y="4512"/>
                    </a:cubicBezTo>
                    <a:cubicBezTo>
                      <a:pt x="5642" y="4512"/>
                      <a:pt x="5549" y="4575"/>
                      <a:pt x="5670" y="4596"/>
                    </a:cubicBezTo>
                    <a:close/>
                    <a:moveTo>
                      <a:pt x="3689" y="1804"/>
                    </a:moveTo>
                    <a:cubicBezTo>
                      <a:pt x="3797" y="1622"/>
                      <a:pt x="3747" y="1550"/>
                      <a:pt x="3750" y="1433"/>
                    </a:cubicBezTo>
                    <a:cubicBezTo>
                      <a:pt x="3763" y="946"/>
                      <a:pt x="3687" y="1179"/>
                      <a:pt x="3687" y="1179"/>
                    </a:cubicBezTo>
                    <a:cubicBezTo>
                      <a:pt x="3693" y="1478"/>
                      <a:pt x="3615" y="1851"/>
                      <a:pt x="3689" y="1804"/>
                    </a:cubicBezTo>
                    <a:close/>
                    <a:moveTo>
                      <a:pt x="3615" y="2651"/>
                    </a:moveTo>
                    <a:cubicBezTo>
                      <a:pt x="3615" y="2651"/>
                      <a:pt x="3916" y="2168"/>
                      <a:pt x="4002" y="1691"/>
                    </a:cubicBezTo>
                    <a:cubicBezTo>
                      <a:pt x="4085" y="1230"/>
                      <a:pt x="4071" y="756"/>
                      <a:pt x="4004" y="309"/>
                    </a:cubicBezTo>
                    <a:cubicBezTo>
                      <a:pt x="4004" y="309"/>
                      <a:pt x="3998" y="0"/>
                      <a:pt x="3979" y="764"/>
                    </a:cubicBezTo>
                    <a:cubicBezTo>
                      <a:pt x="3964" y="1376"/>
                      <a:pt x="3877" y="1991"/>
                      <a:pt x="3596" y="2553"/>
                    </a:cubicBezTo>
                    <a:cubicBezTo>
                      <a:pt x="3596" y="2553"/>
                      <a:pt x="3563" y="2665"/>
                      <a:pt x="3615" y="2651"/>
                    </a:cubicBezTo>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5247425" y="2108450"/>
                <a:ext cx="301925" cy="250650"/>
              </a:xfrm>
              <a:custGeom>
                <a:avLst/>
                <a:gdLst/>
                <a:ahLst/>
                <a:cxnLst/>
                <a:rect l="l" t="t" r="r" b="b"/>
                <a:pathLst>
                  <a:path w="12077" h="10026" extrusionOk="0">
                    <a:moveTo>
                      <a:pt x="0" y="8425"/>
                    </a:moveTo>
                    <a:cubicBezTo>
                      <a:pt x="1361" y="7975"/>
                      <a:pt x="1545" y="6509"/>
                      <a:pt x="1315" y="5096"/>
                    </a:cubicBezTo>
                    <a:cubicBezTo>
                      <a:pt x="1235" y="4606"/>
                      <a:pt x="1070" y="3341"/>
                      <a:pt x="1772" y="3329"/>
                    </a:cubicBezTo>
                    <a:cubicBezTo>
                      <a:pt x="2048" y="3325"/>
                      <a:pt x="2177" y="3928"/>
                      <a:pt x="2197" y="4089"/>
                    </a:cubicBezTo>
                    <a:cubicBezTo>
                      <a:pt x="2283" y="4777"/>
                      <a:pt x="2027" y="5305"/>
                      <a:pt x="2002" y="5954"/>
                    </a:cubicBezTo>
                    <a:cubicBezTo>
                      <a:pt x="1993" y="6189"/>
                      <a:pt x="1963" y="6629"/>
                      <a:pt x="2335" y="6510"/>
                    </a:cubicBezTo>
                    <a:cubicBezTo>
                      <a:pt x="2729" y="6384"/>
                      <a:pt x="2833" y="5893"/>
                      <a:pt x="2927" y="5522"/>
                    </a:cubicBezTo>
                    <a:cubicBezTo>
                      <a:pt x="3157" y="4608"/>
                      <a:pt x="2998" y="3600"/>
                      <a:pt x="3387" y="2747"/>
                    </a:cubicBezTo>
                    <a:cubicBezTo>
                      <a:pt x="3519" y="2457"/>
                      <a:pt x="3673" y="2125"/>
                      <a:pt x="3933" y="1941"/>
                    </a:cubicBezTo>
                    <a:cubicBezTo>
                      <a:pt x="3977" y="1910"/>
                      <a:pt x="4174" y="1776"/>
                      <a:pt x="4244" y="1834"/>
                    </a:cubicBezTo>
                    <a:cubicBezTo>
                      <a:pt x="4490" y="2038"/>
                      <a:pt x="4494" y="2508"/>
                      <a:pt x="4484" y="2745"/>
                    </a:cubicBezTo>
                    <a:cubicBezTo>
                      <a:pt x="4449" y="3507"/>
                      <a:pt x="4106" y="4161"/>
                      <a:pt x="3796" y="4790"/>
                    </a:cubicBezTo>
                    <a:cubicBezTo>
                      <a:pt x="3721" y="4942"/>
                      <a:pt x="3244" y="5604"/>
                      <a:pt x="3654" y="5634"/>
                    </a:cubicBezTo>
                    <a:cubicBezTo>
                      <a:pt x="4243" y="5678"/>
                      <a:pt x="4617" y="5185"/>
                      <a:pt x="4864" y="4753"/>
                    </a:cubicBezTo>
                    <a:cubicBezTo>
                      <a:pt x="5434" y="3758"/>
                      <a:pt x="5548" y="2453"/>
                      <a:pt x="5996" y="1372"/>
                    </a:cubicBezTo>
                    <a:cubicBezTo>
                      <a:pt x="6163" y="971"/>
                      <a:pt x="6317" y="513"/>
                      <a:pt x="6633" y="222"/>
                    </a:cubicBezTo>
                    <a:cubicBezTo>
                      <a:pt x="6703" y="158"/>
                      <a:pt x="6930" y="1"/>
                      <a:pt x="7053" y="76"/>
                    </a:cubicBezTo>
                    <a:cubicBezTo>
                      <a:pt x="7325" y="241"/>
                      <a:pt x="7257" y="773"/>
                      <a:pt x="7230" y="978"/>
                    </a:cubicBezTo>
                    <a:cubicBezTo>
                      <a:pt x="7118" y="1808"/>
                      <a:pt x="6597" y="2426"/>
                      <a:pt x="6304" y="3158"/>
                    </a:cubicBezTo>
                    <a:cubicBezTo>
                      <a:pt x="6227" y="3352"/>
                      <a:pt x="5853" y="3984"/>
                      <a:pt x="6244" y="4160"/>
                    </a:cubicBezTo>
                    <a:cubicBezTo>
                      <a:pt x="6761" y="4391"/>
                      <a:pt x="7292" y="3988"/>
                      <a:pt x="7622" y="3740"/>
                    </a:cubicBezTo>
                    <a:cubicBezTo>
                      <a:pt x="8534" y="3058"/>
                      <a:pt x="9301" y="2154"/>
                      <a:pt x="10141" y="1384"/>
                    </a:cubicBezTo>
                    <a:cubicBezTo>
                      <a:pt x="10481" y="1071"/>
                      <a:pt x="11241" y="436"/>
                      <a:pt x="11860" y="870"/>
                    </a:cubicBezTo>
                    <a:cubicBezTo>
                      <a:pt x="12076" y="1021"/>
                      <a:pt x="12013" y="1342"/>
                      <a:pt x="11953" y="1510"/>
                    </a:cubicBezTo>
                    <a:cubicBezTo>
                      <a:pt x="11788" y="1975"/>
                      <a:pt x="11329" y="2312"/>
                      <a:pt x="10975" y="2611"/>
                    </a:cubicBezTo>
                    <a:cubicBezTo>
                      <a:pt x="9851" y="3559"/>
                      <a:pt x="8536" y="4086"/>
                      <a:pt x="7099" y="4530"/>
                    </a:cubicBezTo>
                    <a:cubicBezTo>
                      <a:pt x="6619" y="4678"/>
                      <a:pt x="6145" y="4832"/>
                      <a:pt x="5704" y="5054"/>
                    </a:cubicBezTo>
                    <a:cubicBezTo>
                      <a:pt x="5612" y="5101"/>
                      <a:pt x="5309" y="5188"/>
                      <a:pt x="5261" y="5309"/>
                    </a:cubicBezTo>
                    <a:cubicBezTo>
                      <a:pt x="5250" y="5335"/>
                      <a:pt x="5441" y="5470"/>
                      <a:pt x="5453" y="5478"/>
                    </a:cubicBezTo>
                    <a:cubicBezTo>
                      <a:pt x="5702" y="5653"/>
                      <a:pt x="5990" y="5701"/>
                      <a:pt x="6258" y="5719"/>
                    </a:cubicBezTo>
                    <a:cubicBezTo>
                      <a:pt x="7070" y="5773"/>
                      <a:pt x="7815" y="5522"/>
                      <a:pt x="8623" y="5554"/>
                    </a:cubicBezTo>
                    <a:cubicBezTo>
                      <a:pt x="8891" y="5564"/>
                      <a:pt x="9386" y="5649"/>
                      <a:pt x="9447" y="6026"/>
                    </a:cubicBezTo>
                    <a:cubicBezTo>
                      <a:pt x="9537" y="6575"/>
                      <a:pt x="8914" y="6915"/>
                      <a:pt x="8511" y="7046"/>
                    </a:cubicBezTo>
                    <a:cubicBezTo>
                      <a:pt x="7362" y="7421"/>
                      <a:pt x="6112" y="6761"/>
                      <a:pt x="4886" y="6591"/>
                    </a:cubicBezTo>
                    <a:cubicBezTo>
                      <a:pt x="4460" y="6533"/>
                      <a:pt x="4035" y="6541"/>
                      <a:pt x="3643" y="6628"/>
                    </a:cubicBezTo>
                    <a:cubicBezTo>
                      <a:pt x="3610" y="6636"/>
                      <a:pt x="3271" y="6703"/>
                      <a:pt x="3286" y="6768"/>
                    </a:cubicBezTo>
                    <a:cubicBezTo>
                      <a:pt x="3343" y="7015"/>
                      <a:pt x="3782" y="7199"/>
                      <a:pt x="3974" y="7276"/>
                    </a:cubicBezTo>
                    <a:cubicBezTo>
                      <a:pt x="4689" y="7561"/>
                      <a:pt x="5448" y="7555"/>
                      <a:pt x="6172" y="7739"/>
                    </a:cubicBezTo>
                    <a:cubicBezTo>
                      <a:pt x="6321" y="7777"/>
                      <a:pt x="6934" y="7870"/>
                      <a:pt x="7018" y="8095"/>
                    </a:cubicBezTo>
                    <a:cubicBezTo>
                      <a:pt x="7229" y="8661"/>
                      <a:pt x="6386" y="8772"/>
                      <a:pt x="6026" y="8767"/>
                    </a:cubicBezTo>
                    <a:cubicBezTo>
                      <a:pt x="5090" y="8755"/>
                      <a:pt x="4350" y="8349"/>
                      <a:pt x="3486" y="7836"/>
                    </a:cubicBezTo>
                    <a:cubicBezTo>
                      <a:pt x="3190" y="7661"/>
                      <a:pt x="2553" y="7222"/>
                      <a:pt x="2260" y="7456"/>
                    </a:cubicBezTo>
                    <a:cubicBezTo>
                      <a:pt x="2142" y="7551"/>
                      <a:pt x="2725" y="8008"/>
                      <a:pt x="2762" y="8035"/>
                    </a:cubicBezTo>
                    <a:cubicBezTo>
                      <a:pt x="3321" y="8442"/>
                      <a:pt x="3945" y="8717"/>
                      <a:pt x="4498" y="9141"/>
                    </a:cubicBezTo>
                    <a:cubicBezTo>
                      <a:pt x="4621" y="9236"/>
                      <a:pt x="5004" y="9493"/>
                      <a:pt x="4906" y="9679"/>
                    </a:cubicBezTo>
                    <a:cubicBezTo>
                      <a:pt x="4724" y="10025"/>
                      <a:pt x="4041" y="9719"/>
                      <a:pt x="3748" y="9556"/>
                    </a:cubicBezTo>
                    <a:cubicBezTo>
                      <a:pt x="2832" y="9045"/>
                      <a:pt x="2053" y="8115"/>
                      <a:pt x="1036" y="8279"/>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4622450" y="2116675"/>
                <a:ext cx="295425" cy="252400"/>
              </a:xfrm>
              <a:custGeom>
                <a:avLst/>
                <a:gdLst/>
                <a:ahLst/>
                <a:cxnLst/>
                <a:rect l="l" t="t" r="r" b="b"/>
                <a:pathLst>
                  <a:path w="11817" h="10096" extrusionOk="0">
                    <a:moveTo>
                      <a:pt x="11816" y="8657"/>
                    </a:moveTo>
                    <a:cubicBezTo>
                      <a:pt x="10472" y="8161"/>
                      <a:pt x="10338" y="6689"/>
                      <a:pt x="10617" y="5286"/>
                    </a:cubicBezTo>
                    <a:cubicBezTo>
                      <a:pt x="10713" y="4798"/>
                      <a:pt x="10922" y="3540"/>
                      <a:pt x="10220" y="3504"/>
                    </a:cubicBezTo>
                    <a:cubicBezTo>
                      <a:pt x="9944" y="3490"/>
                      <a:pt x="9795" y="4089"/>
                      <a:pt x="9770" y="4249"/>
                    </a:cubicBezTo>
                    <a:cubicBezTo>
                      <a:pt x="9659" y="4933"/>
                      <a:pt x="9897" y="5470"/>
                      <a:pt x="9900" y="6119"/>
                    </a:cubicBezTo>
                    <a:cubicBezTo>
                      <a:pt x="9901" y="6355"/>
                      <a:pt x="9917" y="6795"/>
                      <a:pt x="9549" y="6664"/>
                    </a:cubicBezTo>
                    <a:cubicBezTo>
                      <a:pt x="9160" y="6525"/>
                      <a:pt x="9071" y="6030"/>
                      <a:pt x="8991" y="5656"/>
                    </a:cubicBezTo>
                    <a:cubicBezTo>
                      <a:pt x="8791" y="4735"/>
                      <a:pt x="8985" y="3733"/>
                      <a:pt x="8626" y="2867"/>
                    </a:cubicBezTo>
                    <a:cubicBezTo>
                      <a:pt x="8505" y="2572"/>
                      <a:pt x="8361" y="2235"/>
                      <a:pt x="8107" y="2043"/>
                    </a:cubicBezTo>
                    <a:cubicBezTo>
                      <a:pt x="8065" y="2010"/>
                      <a:pt x="7873" y="1869"/>
                      <a:pt x="7800" y="1925"/>
                    </a:cubicBezTo>
                    <a:cubicBezTo>
                      <a:pt x="7549" y="2120"/>
                      <a:pt x="7528" y="2591"/>
                      <a:pt x="7530" y="2827"/>
                    </a:cubicBezTo>
                    <a:cubicBezTo>
                      <a:pt x="7539" y="3590"/>
                      <a:pt x="7859" y="4256"/>
                      <a:pt x="8147" y="4895"/>
                    </a:cubicBezTo>
                    <a:cubicBezTo>
                      <a:pt x="8217" y="5049"/>
                      <a:pt x="8671" y="5727"/>
                      <a:pt x="8260" y="5744"/>
                    </a:cubicBezTo>
                    <a:cubicBezTo>
                      <a:pt x="7670" y="5767"/>
                      <a:pt x="7313" y="5262"/>
                      <a:pt x="7081" y="4822"/>
                    </a:cubicBezTo>
                    <a:cubicBezTo>
                      <a:pt x="6545" y="3807"/>
                      <a:pt x="6476" y="2499"/>
                      <a:pt x="6065" y="1404"/>
                    </a:cubicBezTo>
                    <a:cubicBezTo>
                      <a:pt x="5912" y="996"/>
                      <a:pt x="5774" y="534"/>
                      <a:pt x="5468" y="232"/>
                    </a:cubicBezTo>
                    <a:cubicBezTo>
                      <a:pt x="5401" y="166"/>
                      <a:pt x="5179" y="1"/>
                      <a:pt x="5054" y="72"/>
                    </a:cubicBezTo>
                    <a:cubicBezTo>
                      <a:pt x="4776" y="228"/>
                      <a:pt x="4825" y="761"/>
                      <a:pt x="4846" y="967"/>
                    </a:cubicBezTo>
                    <a:cubicBezTo>
                      <a:pt x="4930" y="1801"/>
                      <a:pt x="5430" y="2437"/>
                      <a:pt x="5697" y="3177"/>
                    </a:cubicBezTo>
                    <a:cubicBezTo>
                      <a:pt x="5767" y="3374"/>
                      <a:pt x="6119" y="4019"/>
                      <a:pt x="5723" y="4181"/>
                    </a:cubicBezTo>
                    <a:cubicBezTo>
                      <a:pt x="5198" y="4394"/>
                      <a:pt x="4680" y="3974"/>
                      <a:pt x="4359" y="3715"/>
                    </a:cubicBezTo>
                    <a:cubicBezTo>
                      <a:pt x="3472" y="3001"/>
                      <a:pt x="2735" y="2071"/>
                      <a:pt x="1923" y="1273"/>
                    </a:cubicBezTo>
                    <a:cubicBezTo>
                      <a:pt x="1594" y="950"/>
                      <a:pt x="856" y="289"/>
                      <a:pt x="223" y="700"/>
                    </a:cubicBezTo>
                    <a:cubicBezTo>
                      <a:pt x="0" y="845"/>
                      <a:pt x="53" y="1167"/>
                      <a:pt x="107" y="1338"/>
                    </a:cubicBezTo>
                    <a:cubicBezTo>
                      <a:pt x="256" y="1807"/>
                      <a:pt x="704" y="2160"/>
                      <a:pt x="1047" y="2470"/>
                    </a:cubicBezTo>
                    <a:cubicBezTo>
                      <a:pt x="2139" y="3458"/>
                      <a:pt x="3434" y="4029"/>
                      <a:pt x="4855" y="4522"/>
                    </a:cubicBezTo>
                    <a:cubicBezTo>
                      <a:pt x="5329" y="4686"/>
                      <a:pt x="5798" y="4856"/>
                      <a:pt x="6231" y="5093"/>
                    </a:cubicBezTo>
                    <a:cubicBezTo>
                      <a:pt x="6322" y="5144"/>
                      <a:pt x="6622" y="5241"/>
                      <a:pt x="6666" y="5364"/>
                    </a:cubicBezTo>
                    <a:cubicBezTo>
                      <a:pt x="6675" y="5390"/>
                      <a:pt x="6480" y="5518"/>
                      <a:pt x="6468" y="5526"/>
                    </a:cubicBezTo>
                    <a:cubicBezTo>
                      <a:pt x="6212" y="5692"/>
                      <a:pt x="5924" y="5730"/>
                      <a:pt x="5655" y="5738"/>
                    </a:cubicBezTo>
                    <a:cubicBezTo>
                      <a:pt x="4842" y="5765"/>
                      <a:pt x="4106" y="5489"/>
                      <a:pt x="3296" y="5493"/>
                    </a:cubicBezTo>
                    <a:cubicBezTo>
                      <a:pt x="3029" y="5494"/>
                      <a:pt x="2532" y="5562"/>
                      <a:pt x="2456" y="5937"/>
                    </a:cubicBezTo>
                    <a:cubicBezTo>
                      <a:pt x="2348" y="6482"/>
                      <a:pt x="2959" y="6843"/>
                      <a:pt x="3358" y="6988"/>
                    </a:cubicBezTo>
                    <a:cubicBezTo>
                      <a:pt x="4494" y="7402"/>
                      <a:pt x="5766" y="6786"/>
                      <a:pt x="6997" y="6658"/>
                    </a:cubicBezTo>
                    <a:cubicBezTo>
                      <a:pt x="7424" y="6613"/>
                      <a:pt x="7849" y="6637"/>
                      <a:pt x="8237" y="6737"/>
                    </a:cubicBezTo>
                    <a:cubicBezTo>
                      <a:pt x="8271" y="6746"/>
                      <a:pt x="8607" y="6825"/>
                      <a:pt x="8589" y="6888"/>
                    </a:cubicBezTo>
                    <a:cubicBezTo>
                      <a:pt x="8524" y="7134"/>
                      <a:pt x="8079" y="7303"/>
                      <a:pt x="7884" y="7374"/>
                    </a:cubicBezTo>
                    <a:cubicBezTo>
                      <a:pt x="7160" y="7634"/>
                      <a:pt x="6401" y="7602"/>
                      <a:pt x="5671" y="7761"/>
                    </a:cubicBezTo>
                    <a:cubicBezTo>
                      <a:pt x="5521" y="7794"/>
                      <a:pt x="4906" y="7865"/>
                      <a:pt x="4814" y="8087"/>
                    </a:cubicBezTo>
                    <a:cubicBezTo>
                      <a:pt x="4584" y="8645"/>
                      <a:pt x="5423" y="8786"/>
                      <a:pt x="5781" y="8793"/>
                    </a:cubicBezTo>
                    <a:cubicBezTo>
                      <a:pt x="6719" y="8814"/>
                      <a:pt x="7472" y="8433"/>
                      <a:pt x="8353" y="7950"/>
                    </a:cubicBezTo>
                    <a:cubicBezTo>
                      <a:pt x="8655" y="7785"/>
                      <a:pt x="9306" y="7368"/>
                      <a:pt x="9591" y="7612"/>
                    </a:cubicBezTo>
                    <a:cubicBezTo>
                      <a:pt x="9706" y="7711"/>
                      <a:pt x="9108" y="8147"/>
                      <a:pt x="9070" y="8174"/>
                    </a:cubicBezTo>
                    <a:cubicBezTo>
                      <a:pt x="8498" y="8561"/>
                      <a:pt x="7864" y="8815"/>
                      <a:pt x="7297" y="9220"/>
                    </a:cubicBezTo>
                    <a:cubicBezTo>
                      <a:pt x="7171" y="9309"/>
                      <a:pt x="6779" y="9554"/>
                      <a:pt x="6870" y="9743"/>
                    </a:cubicBezTo>
                    <a:cubicBezTo>
                      <a:pt x="7041" y="10095"/>
                      <a:pt x="7735" y="9812"/>
                      <a:pt x="8031" y="9660"/>
                    </a:cubicBezTo>
                    <a:cubicBezTo>
                      <a:pt x="8965" y="9180"/>
                      <a:pt x="9776" y="8277"/>
                      <a:pt x="10787" y="8476"/>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4953650" y="1911100"/>
                <a:ext cx="27200" cy="42250"/>
              </a:xfrm>
              <a:custGeom>
                <a:avLst/>
                <a:gdLst/>
                <a:ahLst/>
                <a:cxnLst/>
                <a:rect l="l" t="t" r="r" b="b"/>
                <a:pathLst>
                  <a:path w="1088" h="1690" extrusionOk="0">
                    <a:moveTo>
                      <a:pt x="827" y="0"/>
                    </a:moveTo>
                    <a:cubicBezTo>
                      <a:pt x="639" y="0"/>
                      <a:pt x="377" y="280"/>
                      <a:pt x="205" y="682"/>
                    </a:cubicBezTo>
                    <a:cubicBezTo>
                      <a:pt x="8" y="1139"/>
                      <a:pt x="0" y="1584"/>
                      <a:pt x="188" y="1674"/>
                    </a:cubicBezTo>
                    <a:cubicBezTo>
                      <a:pt x="211" y="1685"/>
                      <a:pt x="235" y="1690"/>
                      <a:pt x="261" y="1690"/>
                    </a:cubicBezTo>
                    <a:cubicBezTo>
                      <a:pt x="449" y="1690"/>
                      <a:pt x="710" y="1411"/>
                      <a:pt x="883" y="1008"/>
                    </a:cubicBezTo>
                    <a:cubicBezTo>
                      <a:pt x="1080" y="551"/>
                      <a:pt x="1087" y="106"/>
                      <a:pt x="900" y="16"/>
                    </a:cubicBezTo>
                    <a:cubicBezTo>
                      <a:pt x="877" y="5"/>
                      <a:pt x="853" y="0"/>
                      <a:pt x="827" y="0"/>
                    </a:cubicBezTo>
                    <a:close/>
                  </a:path>
                </a:pathLst>
              </a:custGeom>
              <a:solidFill>
                <a:srgbClr val="FD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4953650" y="1911100"/>
                <a:ext cx="27200" cy="42250"/>
              </a:xfrm>
              <a:custGeom>
                <a:avLst/>
                <a:gdLst/>
                <a:ahLst/>
                <a:cxnLst/>
                <a:rect l="l" t="t" r="r" b="b"/>
                <a:pathLst>
                  <a:path w="1088" h="1690" extrusionOk="0">
                    <a:moveTo>
                      <a:pt x="827" y="0"/>
                    </a:moveTo>
                    <a:cubicBezTo>
                      <a:pt x="639" y="0"/>
                      <a:pt x="377" y="280"/>
                      <a:pt x="205" y="682"/>
                    </a:cubicBezTo>
                    <a:cubicBezTo>
                      <a:pt x="8" y="1139"/>
                      <a:pt x="0" y="1584"/>
                      <a:pt x="188" y="1674"/>
                    </a:cubicBezTo>
                    <a:cubicBezTo>
                      <a:pt x="211" y="1685"/>
                      <a:pt x="235" y="1690"/>
                      <a:pt x="261" y="1690"/>
                    </a:cubicBezTo>
                    <a:cubicBezTo>
                      <a:pt x="449" y="1690"/>
                      <a:pt x="710" y="1411"/>
                      <a:pt x="883" y="1008"/>
                    </a:cubicBezTo>
                    <a:cubicBezTo>
                      <a:pt x="1080" y="551"/>
                      <a:pt x="1087" y="106"/>
                      <a:pt x="900" y="16"/>
                    </a:cubicBezTo>
                    <a:cubicBezTo>
                      <a:pt x="877" y="5"/>
                      <a:pt x="853" y="0"/>
                      <a:pt x="827"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4955750" y="1932600"/>
                <a:ext cx="46325" cy="23200"/>
              </a:xfrm>
              <a:custGeom>
                <a:avLst/>
                <a:gdLst/>
                <a:ahLst/>
                <a:cxnLst/>
                <a:rect l="l" t="t" r="r" b="b"/>
                <a:pathLst>
                  <a:path w="1853" h="928" extrusionOk="0">
                    <a:moveTo>
                      <a:pt x="1375" y="1"/>
                    </a:moveTo>
                    <a:cubicBezTo>
                      <a:pt x="1205" y="1"/>
                      <a:pt x="997" y="38"/>
                      <a:pt x="784" y="114"/>
                    </a:cubicBezTo>
                    <a:cubicBezTo>
                      <a:pt x="316" y="282"/>
                      <a:pt x="0" y="575"/>
                      <a:pt x="78" y="768"/>
                    </a:cubicBezTo>
                    <a:cubicBezTo>
                      <a:pt x="121" y="874"/>
                      <a:pt x="272" y="927"/>
                      <a:pt x="476" y="927"/>
                    </a:cubicBezTo>
                    <a:cubicBezTo>
                      <a:pt x="647" y="927"/>
                      <a:pt x="854" y="890"/>
                      <a:pt x="1067" y="814"/>
                    </a:cubicBezTo>
                    <a:cubicBezTo>
                      <a:pt x="1536" y="646"/>
                      <a:pt x="1852" y="354"/>
                      <a:pt x="1774" y="161"/>
                    </a:cubicBezTo>
                    <a:cubicBezTo>
                      <a:pt x="1732" y="55"/>
                      <a:pt x="1580" y="1"/>
                      <a:pt x="1375"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4956100" y="1947500"/>
                <a:ext cx="46425" cy="25925"/>
              </a:xfrm>
              <a:custGeom>
                <a:avLst/>
                <a:gdLst/>
                <a:ahLst/>
                <a:cxnLst/>
                <a:rect l="l" t="t" r="r" b="b"/>
                <a:pathLst>
                  <a:path w="1857" h="1037" extrusionOk="0">
                    <a:moveTo>
                      <a:pt x="366" y="1"/>
                    </a:moveTo>
                    <a:cubicBezTo>
                      <a:pt x="217" y="1"/>
                      <a:pt x="110" y="41"/>
                      <a:pt x="76" y="123"/>
                    </a:cubicBezTo>
                    <a:cubicBezTo>
                      <a:pt x="0" y="308"/>
                      <a:pt x="320" y="635"/>
                      <a:pt x="790" y="853"/>
                    </a:cubicBezTo>
                    <a:cubicBezTo>
                      <a:pt x="1052" y="974"/>
                      <a:pt x="1304" y="1037"/>
                      <a:pt x="1490" y="1037"/>
                    </a:cubicBezTo>
                    <a:cubicBezTo>
                      <a:pt x="1640" y="1037"/>
                      <a:pt x="1746" y="997"/>
                      <a:pt x="1781" y="914"/>
                    </a:cubicBezTo>
                    <a:cubicBezTo>
                      <a:pt x="1856" y="730"/>
                      <a:pt x="1537" y="403"/>
                      <a:pt x="1066" y="185"/>
                    </a:cubicBezTo>
                    <a:cubicBezTo>
                      <a:pt x="805" y="63"/>
                      <a:pt x="552" y="1"/>
                      <a:pt x="366"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4954400" y="1949725"/>
                <a:ext cx="27650" cy="43875"/>
              </a:xfrm>
              <a:custGeom>
                <a:avLst/>
                <a:gdLst/>
                <a:ahLst/>
                <a:cxnLst/>
                <a:rect l="l" t="t" r="r" b="b"/>
                <a:pathLst>
                  <a:path w="1106" h="1755" extrusionOk="0">
                    <a:moveTo>
                      <a:pt x="241" y="1"/>
                    </a:moveTo>
                    <a:cubicBezTo>
                      <a:pt x="222" y="1"/>
                      <a:pt x="205" y="4"/>
                      <a:pt x="188" y="10"/>
                    </a:cubicBezTo>
                    <a:cubicBezTo>
                      <a:pt x="1" y="80"/>
                      <a:pt x="13" y="525"/>
                      <a:pt x="216" y="1004"/>
                    </a:cubicBezTo>
                    <a:cubicBezTo>
                      <a:pt x="399" y="1440"/>
                      <a:pt x="676" y="1754"/>
                      <a:pt x="865" y="1754"/>
                    </a:cubicBezTo>
                    <a:cubicBezTo>
                      <a:pt x="884" y="1754"/>
                      <a:pt x="902" y="1751"/>
                      <a:pt x="919" y="1745"/>
                    </a:cubicBezTo>
                    <a:cubicBezTo>
                      <a:pt x="1105" y="1675"/>
                      <a:pt x="1093" y="1230"/>
                      <a:pt x="891" y="751"/>
                    </a:cubicBezTo>
                    <a:cubicBezTo>
                      <a:pt x="707" y="315"/>
                      <a:pt x="430" y="1"/>
                      <a:pt x="241"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4938875" y="1949975"/>
                <a:ext cx="26350" cy="42725"/>
              </a:xfrm>
              <a:custGeom>
                <a:avLst/>
                <a:gdLst/>
                <a:ahLst/>
                <a:cxnLst/>
                <a:rect l="l" t="t" r="r" b="b"/>
                <a:pathLst>
                  <a:path w="1054" h="1709" extrusionOk="0">
                    <a:moveTo>
                      <a:pt x="791" y="1"/>
                    </a:moveTo>
                    <a:cubicBezTo>
                      <a:pt x="603" y="1"/>
                      <a:pt x="346" y="289"/>
                      <a:pt x="184" y="701"/>
                    </a:cubicBezTo>
                    <a:cubicBezTo>
                      <a:pt x="0" y="1165"/>
                      <a:pt x="6" y="1610"/>
                      <a:pt x="196" y="1695"/>
                    </a:cubicBezTo>
                    <a:cubicBezTo>
                      <a:pt x="217" y="1704"/>
                      <a:pt x="240" y="1709"/>
                      <a:pt x="263" y="1709"/>
                    </a:cubicBezTo>
                    <a:cubicBezTo>
                      <a:pt x="451" y="1709"/>
                      <a:pt x="708" y="1420"/>
                      <a:pt x="871" y="1008"/>
                    </a:cubicBezTo>
                    <a:cubicBezTo>
                      <a:pt x="1053" y="545"/>
                      <a:pt x="1048" y="99"/>
                      <a:pt x="859" y="15"/>
                    </a:cubicBezTo>
                    <a:cubicBezTo>
                      <a:pt x="837" y="5"/>
                      <a:pt x="815" y="1"/>
                      <a:pt x="791"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4917050" y="1947750"/>
                <a:ext cx="46075" cy="23875"/>
              </a:xfrm>
              <a:custGeom>
                <a:avLst/>
                <a:gdLst/>
                <a:ahLst/>
                <a:cxnLst/>
                <a:rect l="l" t="t" r="r" b="b"/>
                <a:pathLst>
                  <a:path w="1843" h="955" extrusionOk="0">
                    <a:moveTo>
                      <a:pt x="1389" y="0"/>
                    </a:moveTo>
                    <a:cubicBezTo>
                      <a:pt x="1213" y="0"/>
                      <a:pt x="993" y="44"/>
                      <a:pt x="769" y="132"/>
                    </a:cubicBezTo>
                    <a:cubicBezTo>
                      <a:pt x="308" y="313"/>
                      <a:pt x="0" y="615"/>
                      <a:pt x="84" y="807"/>
                    </a:cubicBezTo>
                    <a:cubicBezTo>
                      <a:pt x="127" y="905"/>
                      <a:pt x="266" y="955"/>
                      <a:pt x="454" y="955"/>
                    </a:cubicBezTo>
                    <a:cubicBezTo>
                      <a:pt x="630" y="955"/>
                      <a:pt x="849" y="911"/>
                      <a:pt x="1072" y="823"/>
                    </a:cubicBezTo>
                    <a:cubicBezTo>
                      <a:pt x="1535" y="642"/>
                      <a:pt x="1842" y="340"/>
                      <a:pt x="1759" y="148"/>
                    </a:cubicBezTo>
                    <a:cubicBezTo>
                      <a:pt x="1715" y="50"/>
                      <a:pt x="1577" y="0"/>
                      <a:pt x="1389"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4915875" y="1930825"/>
                <a:ext cx="46650" cy="25175"/>
              </a:xfrm>
              <a:custGeom>
                <a:avLst/>
                <a:gdLst/>
                <a:ahLst/>
                <a:cxnLst/>
                <a:rect l="l" t="t" r="r" b="b"/>
                <a:pathLst>
                  <a:path w="1866" h="1007" extrusionOk="0">
                    <a:moveTo>
                      <a:pt x="383" y="0"/>
                    </a:moveTo>
                    <a:cubicBezTo>
                      <a:pt x="220" y="0"/>
                      <a:pt x="105" y="44"/>
                      <a:pt x="72" y="132"/>
                    </a:cubicBezTo>
                    <a:cubicBezTo>
                      <a:pt x="1" y="319"/>
                      <a:pt x="330" y="637"/>
                      <a:pt x="805" y="842"/>
                    </a:cubicBezTo>
                    <a:cubicBezTo>
                      <a:pt x="1058" y="951"/>
                      <a:pt x="1301" y="1006"/>
                      <a:pt x="1484" y="1006"/>
                    </a:cubicBezTo>
                    <a:cubicBezTo>
                      <a:pt x="1647" y="1006"/>
                      <a:pt x="1762" y="963"/>
                      <a:pt x="1795" y="875"/>
                    </a:cubicBezTo>
                    <a:cubicBezTo>
                      <a:pt x="1865" y="687"/>
                      <a:pt x="1537" y="370"/>
                      <a:pt x="1061" y="164"/>
                    </a:cubicBezTo>
                    <a:cubicBezTo>
                      <a:pt x="809" y="56"/>
                      <a:pt x="566" y="0"/>
                      <a:pt x="383"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4935575" y="1910125"/>
                <a:ext cx="28725" cy="43500"/>
              </a:xfrm>
              <a:custGeom>
                <a:avLst/>
                <a:gdLst/>
                <a:ahLst/>
                <a:cxnLst/>
                <a:rect l="l" t="t" r="r" b="b"/>
                <a:pathLst>
                  <a:path w="1149" h="1740" extrusionOk="0">
                    <a:moveTo>
                      <a:pt x="242" y="1"/>
                    </a:moveTo>
                    <a:cubicBezTo>
                      <a:pt x="222" y="1"/>
                      <a:pt x="203" y="5"/>
                      <a:pt x="185" y="12"/>
                    </a:cubicBezTo>
                    <a:cubicBezTo>
                      <a:pt x="0" y="88"/>
                      <a:pt x="26" y="533"/>
                      <a:pt x="241" y="1007"/>
                    </a:cubicBezTo>
                    <a:cubicBezTo>
                      <a:pt x="435" y="1434"/>
                      <a:pt x="718" y="1739"/>
                      <a:pt x="907" y="1739"/>
                    </a:cubicBezTo>
                    <a:cubicBezTo>
                      <a:pt x="927" y="1739"/>
                      <a:pt x="946" y="1736"/>
                      <a:pt x="964" y="1728"/>
                    </a:cubicBezTo>
                    <a:cubicBezTo>
                      <a:pt x="1149" y="1652"/>
                      <a:pt x="1123" y="1207"/>
                      <a:pt x="908" y="733"/>
                    </a:cubicBezTo>
                    <a:cubicBezTo>
                      <a:pt x="714" y="305"/>
                      <a:pt x="431" y="1"/>
                      <a:pt x="242"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4945275" y="1939075"/>
                <a:ext cx="26525" cy="23500"/>
              </a:xfrm>
              <a:custGeom>
                <a:avLst/>
                <a:gdLst/>
                <a:ahLst/>
                <a:cxnLst/>
                <a:rect l="l" t="t" r="r" b="b"/>
                <a:pathLst>
                  <a:path w="1061" h="940" extrusionOk="0">
                    <a:moveTo>
                      <a:pt x="503" y="0"/>
                    </a:moveTo>
                    <a:cubicBezTo>
                      <a:pt x="331" y="0"/>
                      <a:pt x="171" y="97"/>
                      <a:pt x="100" y="263"/>
                    </a:cubicBezTo>
                    <a:cubicBezTo>
                      <a:pt x="0" y="495"/>
                      <a:pt x="112" y="776"/>
                      <a:pt x="349" y="892"/>
                    </a:cubicBezTo>
                    <a:cubicBezTo>
                      <a:pt x="418" y="924"/>
                      <a:pt x="489" y="940"/>
                      <a:pt x="558" y="940"/>
                    </a:cubicBezTo>
                    <a:cubicBezTo>
                      <a:pt x="730" y="940"/>
                      <a:pt x="890" y="843"/>
                      <a:pt x="961" y="677"/>
                    </a:cubicBezTo>
                    <a:cubicBezTo>
                      <a:pt x="1061" y="445"/>
                      <a:pt x="949" y="164"/>
                      <a:pt x="712" y="49"/>
                    </a:cubicBezTo>
                    <a:cubicBezTo>
                      <a:pt x="643" y="16"/>
                      <a:pt x="572" y="0"/>
                      <a:pt x="503"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4957900" y="1947850"/>
                <a:ext cx="12300" cy="29450"/>
              </a:xfrm>
              <a:custGeom>
                <a:avLst/>
                <a:gdLst/>
                <a:ahLst/>
                <a:cxnLst/>
                <a:rect l="l" t="t" r="r" b="b"/>
                <a:pathLst>
                  <a:path w="492" h="1178" extrusionOk="0">
                    <a:moveTo>
                      <a:pt x="38" y="1"/>
                    </a:moveTo>
                    <a:cubicBezTo>
                      <a:pt x="20" y="1"/>
                      <a:pt x="0" y="21"/>
                      <a:pt x="10" y="44"/>
                    </a:cubicBezTo>
                    <a:cubicBezTo>
                      <a:pt x="92" y="233"/>
                      <a:pt x="170" y="424"/>
                      <a:pt x="245" y="616"/>
                    </a:cubicBezTo>
                    <a:cubicBezTo>
                      <a:pt x="281" y="710"/>
                      <a:pt x="317" y="804"/>
                      <a:pt x="351" y="900"/>
                    </a:cubicBezTo>
                    <a:cubicBezTo>
                      <a:pt x="383" y="987"/>
                      <a:pt x="408" y="1086"/>
                      <a:pt x="454" y="1168"/>
                    </a:cubicBezTo>
                    <a:cubicBezTo>
                      <a:pt x="458" y="1174"/>
                      <a:pt x="464" y="1177"/>
                      <a:pt x="469" y="1177"/>
                    </a:cubicBezTo>
                    <a:cubicBezTo>
                      <a:pt x="480" y="1177"/>
                      <a:pt x="491" y="1166"/>
                      <a:pt x="489" y="1153"/>
                    </a:cubicBezTo>
                    <a:cubicBezTo>
                      <a:pt x="476" y="1057"/>
                      <a:pt x="428" y="955"/>
                      <a:pt x="395" y="865"/>
                    </a:cubicBezTo>
                    <a:cubicBezTo>
                      <a:pt x="360" y="766"/>
                      <a:pt x="323" y="668"/>
                      <a:pt x="285" y="571"/>
                    </a:cubicBezTo>
                    <a:cubicBezTo>
                      <a:pt x="214" y="384"/>
                      <a:pt x="137" y="199"/>
                      <a:pt x="58" y="15"/>
                    </a:cubicBezTo>
                    <a:cubicBezTo>
                      <a:pt x="54" y="5"/>
                      <a:pt x="46" y="1"/>
                      <a:pt x="38"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4962850" y="1954650"/>
                <a:ext cx="12525" cy="21525"/>
              </a:xfrm>
              <a:custGeom>
                <a:avLst/>
                <a:gdLst/>
                <a:ahLst/>
                <a:cxnLst/>
                <a:rect l="l" t="t" r="r" b="b"/>
                <a:pathLst>
                  <a:path w="501" h="861" extrusionOk="0">
                    <a:moveTo>
                      <a:pt x="30" y="0"/>
                    </a:moveTo>
                    <a:cubicBezTo>
                      <a:pt x="15" y="0"/>
                      <a:pt x="1" y="16"/>
                      <a:pt x="10" y="33"/>
                    </a:cubicBezTo>
                    <a:cubicBezTo>
                      <a:pt x="86" y="173"/>
                      <a:pt x="162" y="312"/>
                      <a:pt x="237" y="451"/>
                    </a:cubicBezTo>
                    <a:cubicBezTo>
                      <a:pt x="275" y="520"/>
                      <a:pt x="313" y="588"/>
                      <a:pt x="350" y="657"/>
                    </a:cubicBezTo>
                    <a:cubicBezTo>
                      <a:pt x="387" y="724"/>
                      <a:pt x="421" y="794"/>
                      <a:pt x="468" y="855"/>
                    </a:cubicBezTo>
                    <a:cubicBezTo>
                      <a:pt x="471" y="859"/>
                      <a:pt x="475" y="860"/>
                      <a:pt x="478" y="860"/>
                    </a:cubicBezTo>
                    <a:cubicBezTo>
                      <a:pt x="489" y="860"/>
                      <a:pt x="500" y="849"/>
                      <a:pt x="496" y="838"/>
                    </a:cubicBezTo>
                    <a:cubicBezTo>
                      <a:pt x="470" y="766"/>
                      <a:pt x="429" y="700"/>
                      <a:pt x="391" y="633"/>
                    </a:cubicBezTo>
                    <a:cubicBezTo>
                      <a:pt x="354" y="565"/>
                      <a:pt x="316" y="496"/>
                      <a:pt x="278" y="428"/>
                    </a:cubicBezTo>
                    <a:cubicBezTo>
                      <a:pt x="201" y="289"/>
                      <a:pt x="124" y="150"/>
                      <a:pt x="47" y="11"/>
                    </a:cubicBezTo>
                    <a:cubicBezTo>
                      <a:pt x="43" y="4"/>
                      <a:pt x="36" y="0"/>
                      <a:pt x="3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4967100" y="1954175"/>
                <a:ext cx="19400" cy="11475"/>
              </a:xfrm>
              <a:custGeom>
                <a:avLst/>
                <a:gdLst/>
                <a:ahLst/>
                <a:cxnLst/>
                <a:rect l="l" t="t" r="r" b="b"/>
                <a:pathLst>
                  <a:path w="776" h="459" extrusionOk="0">
                    <a:moveTo>
                      <a:pt x="41" y="0"/>
                    </a:moveTo>
                    <a:cubicBezTo>
                      <a:pt x="17" y="0"/>
                      <a:pt x="1" y="37"/>
                      <a:pt x="26" y="54"/>
                    </a:cubicBezTo>
                    <a:cubicBezTo>
                      <a:pt x="143" y="129"/>
                      <a:pt x="260" y="201"/>
                      <a:pt x="379" y="271"/>
                    </a:cubicBezTo>
                    <a:cubicBezTo>
                      <a:pt x="437" y="304"/>
                      <a:pt x="494" y="337"/>
                      <a:pt x="553" y="369"/>
                    </a:cubicBezTo>
                    <a:cubicBezTo>
                      <a:pt x="610" y="400"/>
                      <a:pt x="673" y="445"/>
                      <a:pt x="737" y="458"/>
                    </a:cubicBezTo>
                    <a:cubicBezTo>
                      <a:pt x="739" y="458"/>
                      <a:pt x="740" y="458"/>
                      <a:pt x="742" y="458"/>
                    </a:cubicBezTo>
                    <a:cubicBezTo>
                      <a:pt x="761" y="458"/>
                      <a:pt x="775" y="435"/>
                      <a:pt x="759" y="420"/>
                    </a:cubicBezTo>
                    <a:cubicBezTo>
                      <a:pt x="711" y="375"/>
                      <a:pt x="640" y="349"/>
                      <a:pt x="583" y="317"/>
                    </a:cubicBezTo>
                    <a:cubicBezTo>
                      <a:pt x="524" y="286"/>
                      <a:pt x="466" y="254"/>
                      <a:pt x="408" y="220"/>
                    </a:cubicBezTo>
                    <a:cubicBezTo>
                      <a:pt x="289" y="152"/>
                      <a:pt x="171" y="80"/>
                      <a:pt x="55" y="5"/>
                    </a:cubicBezTo>
                    <a:cubicBezTo>
                      <a:pt x="50" y="2"/>
                      <a:pt x="45" y="0"/>
                      <a:pt x="41"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4963325" y="1943975"/>
                <a:ext cx="21900" cy="5075"/>
              </a:xfrm>
              <a:custGeom>
                <a:avLst/>
                <a:gdLst/>
                <a:ahLst/>
                <a:cxnLst/>
                <a:rect l="l" t="t" r="r" b="b"/>
                <a:pathLst>
                  <a:path w="876" h="203" extrusionOk="0">
                    <a:moveTo>
                      <a:pt x="842" y="1"/>
                    </a:moveTo>
                    <a:cubicBezTo>
                      <a:pt x="781" y="1"/>
                      <a:pt x="715" y="20"/>
                      <a:pt x="656" y="34"/>
                    </a:cubicBezTo>
                    <a:cubicBezTo>
                      <a:pt x="586" y="50"/>
                      <a:pt x="516" y="65"/>
                      <a:pt x="446" y="79"/>
                    </a:cubicBezTo>
                    <a:cubicBezTo>
                      <a:pt x="308" y="107"/>
                      <a:pt x="170" y="132"/>
                      <a:pt x="33" y="153"/>
                    </a:cubicBezTo>
                    <a:cubicBezTo>
                      <a:pt x="1" y="158"/>
                      <a:pt x="12" y="203"/>
                      <a:pt x="42" y="203"/>
                    </a:cubicBezTo>
                    <a:cubicBezTo>
                      <a:pt x="43" y="203"/>
                      <a:pt x="44" y="203"/>
                      <a:pt x="46" y="202"/>
                    </a:cubicBezTo>
                    <a:cubicBezTo>
                      <a:pt x="185" y="183"/>
                      <a:pt x="323" y="160"/>
                      <a:pt x="461" y="133"/>
                    </a:cubicBezTo>
                    <a:cubicBezTo>
                      <a:pt x="528" y="121"/>
                      <a:pt x="597" y="107"/>
                      <a:pt x="664" y="92"/>
                    </a:cubicBezTo>
                    <a:cubicBezTo>
                      <a:pt x="728" y="79"/>
                      <a:pt x="801" y="67"/>
                      <a:pt x="858" y="35"/>
                    </a:cubicBezTo>
                    <a:cubicBezTo>
                      <a:pt x="875" y="26"/>
                      <a:pt x="867" y="1"/>
                      <a:pt x="850" y="1"/>
                    </a:cubicBezTo>
                    <a:cubicBezTo>
                      <a:pt x="847" y="1"/>
                      <a:pt x="845" y="1"/>
                      <a:pt x="84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4963825" y="1938350"/>
                <a:ext cx="19300" cy="8800"/>
              </a:xfrm>
              <a:custGeom>
                <a:avLst/>
                <a:gdLst/>
                <a:ahLst/>
                <a:cxnLst/>
                <a:rect l="l" t="t" r="r" b="b"/>
                <a:pathLst>
                  <a:path w="772" h="352" extrusionOk="0">
                    <a:moveTo>
                      <a:pt x="751" y="1"/>
                    </a:moveTo>
                    <a:cubicBezTo>
                      <a:pt x="749" y="1"/>
                      <a:pt x="748" y="1"/>
                      <a:pt x="747" y="1"/>
                    </a:cubicBezTo>
                    <a:cubicBezTo>
                      <a:pt x="684" y="14"/>
                      <a:pt x="627" y="42"/>
                      <a:pt x="569" y="69"/>
                    </a:cubicBezTo>
                    <a:cubicBezTo>
                      <a:pt x="508" y="95"/>
                      <a:pt x="447" y="122"/>
                      <a:pt x="387" y="149"/>
                    </a:cubicBezTo>
                    <a:cubicBezTo>
                      <a:pt x="266" y="203"/>
                      <a:pt x="144" y="257"/>
                      <a:pt x="23" y="310"/>
                    </a:cubicBezTo>
                    <a:cubicBezTo>
                      <a:pt x="0" y="321"/>
                      <a:pt x="15" y="352"/>
                      <a:pt x="36" y="352"/>
                    </a:cubicBezTo>
                    <a:cubicBezTo>
                      <a:pt x="39" y="352"/>
                      <a:pt x="42" y="351"/>
                      <a:pt x="46" y="350"/>
                    </a:cubicBezTo>
                    <a:cubicBezTo>
                      <a:pt x="165" y="297"/>
                      <a:pt x="285" y="246"/>
                      <a:pt x="405" y="194"/>
                    </a:cubicBezTo>
                    <a:lnTo>
                      <a:pt x="581" y="117"/>
                    </a:lnTo>
                    <a:cubicBezTo>
                      <a:pt x="643" y="91"/>
                      <a:pt x="704" y="68"/>
                      <a:pt x="758" y="28"/>
                    </a:cubicBezTo>
                    <a:cubicBezTo>
                      <a:pt x="771" y="19"/>
                      <a:pt x="765" y="1"/>
                      <a:pt x="751"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4959675" y="1926600"/>
                <a:ext cx="9600" cy="23475"/>
              </a:xfrm>
              <a:custGeom>
                <a:avLst/>
                <a:gdLst/>
                <a:ahLst/>
                <a:cxnLst/>
                <a:rect l="l" t="t" r="r" b="b"/>
                <a:pathLst>
                  <a:path w="384" h="939" extrusionOk="0">
                    <a:moveTo>
                      <a:pt x="369" y="1"/>
                    </a:moveTo>
                    <a:cubicBezTo>
                      <a:pt x="365" y="1"/>
                      <a:pt x="361" y="2"/>
                      <a:pt x="358" y="7"/>
                    </a:cubicBezTo>
                    <a:cubicBezTo>
                      <a:pt x="322" y="74"/>
                      <a:pt x="301" y="151"/>
                      <a:pt x="275" y="222"/>
                    </a:cubicBezTo>
                    <a:cubicBezTo>
                      <a:pt x="247" y="301"/>
                      <a:pt x="220" y="380"/>
                      <a:pt x="190" y="457"/>
                    </a:cubicBezTo>
                    <a:cubicBezTo>
                      <a:pt x="133" y="610"/>
                      <a:pt x="72" y="761"/>
                      <a:pt x="7" y="911"/>
                    </a:cubicBezTo>
                    <a:cubicBezTo>
                      <a:pt x="1" y="926"/>
                      <a:pt x="16" y="939"/>
                      <a:pt x="30" y="939"/>
                    </a:cubicBezTo>
                    <a:cubicBezTo>
                      <a:pt x="36" y="939"/>
                      <a:pt x="43" y="935"/>
                      <a:pt x="46" y="928"/>
                    </a:cubicBezTo>
                    <a:cubicBezTo>
                      <a:pt x="111" y="779"/>
                      <a:pt x="172" y="628"/>
                      <a:pt x="231" y="477"/>
                    </a:cubicBezTo>
                    <a:cubicBezTo>
                      <a:pt x="260" y="401"/>
                      <a:pt x="288" y="325"/>
                      <a:pt x="314" y="250"/>
                    </a:cubicBezTo>
                    <a:cubicBezTo>
                      <a:pt x="341" y="174"/>
                      <a:pt x="372" y="94"/>
                      <a:pt x="383" y="14"/>
                    </a:cubicBezTo>
                    <a:cubicBezTo>
                      <a:pt x="384" y="6"/>
                      <a:pt x="377" y="1"/>
                      <a:pt x="369"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4949850" y="1928900"/>
                <a:ext cx="6200" cy="18850"/>
              </a:xfrm>
              <a:custGeom>
                <a:avLst/>
                <a:gdLst/>
                <a:ahLst/>
                <a:cxnLst/>
                <a:rect l="l" t="t" r="r" b="b"/>
                <a:pathLst>
                  <a:path w="248" h="754" extrusionOk="0">
                    <a:moveTo>
                      <a:pt x="15" y="1"/>
                    </a:moveTo>
                    <a:cubicBezTo>
                      <a:pt x="8" y="1"/>
                      <a:pt x="1" y="7"/>
                      <a:pt x="2" y="17"/>
                    </a:cubicBezTo>
                    <a:cubicBezTo>
                      <a:pt x="23" y="141"/>
                      <a:pt x="61" y="260"/>
                      <a:pt x="96" y="379"/>
                    </a:cubicBezTo>
                    <a:cubicBezTo>
                      <a:pt x="131" y="500"/>
                      <a:pt x="166" y="619"/>
                      <a:pt x="201" y="739"/>
                    </a:cubicBezTo>
                    <a:cubicBezTo>
                      <a:pt x="204" y="749"/>
                      <a:pt x="213" y="754"/>
                      <a:pt x="221" y="754"/>
                    </a:cubicBezTo>
                    <a:cubicBezTo>
                      <a:pt x="234" y="754"/>
                      <a:pt x="247" y="744"/>
                      <a:pt x="242" y="728"/>
                    </a:cubicBezTo>
                    <a:cubicBezTo>
                      <a:pt x="208" y="607"/>
                      <a:pt x="175" y="488"/>
                      <a:pt x="141" y="367"/>
                    </a:cubicBezTo>
                    <a:cubicBezTo>
                      <a:pt x="107" y="247"/>
                      <a:pt x="76" y="126"/>
                      <a:pt x="28" y="10"/>
                    </a:cubicBezTo>
                    <a:cubicBezTo>
                      <a:pt x="25" y="4"/>
                      <a:pt x="20" y="1"/>
                      <a:pt x="1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4933675" y="1941675"/>
                <a:ext cx="21350" cy="7900"/>
              </a:xfrm>
              <a:custGeom>
                <a:avLst/>
                <a:gdLst/>
                <a:ahLst/>
                <a:cxnLst/>
                <a:rect l="l" t="t" r="r" b="b"/>
                <a:pathLst>
                  <a:path w="854" h="316" extrusionOk="0">
                    <a:moveTo>
                      <a:pt x="22" y="1"/>
                    </a:moveTo>
                    <a:cubicBezTo>
                      <a:pt x="0" y="1"/>
                      <a:pt x="0" y="34"/>
                      <a:pt x="19" y="41"/>
                    </a:cubicBezTo>
                    <a:cubicBezTo>
                      <a:pt x="145" y="95"/>
                      <a:pt x="283" y="126"/>
                      <a:pt x="413" y="170"/>
                    </a:cubicBezTo>
                    <a:cubicBezTo>
                      <a:pt x="545" y="213"/>
                      <a:pt x="675" y="261"/>
                      <a:pt x="804" y="314"/>
                    </a:cubicBezTo>
                    <a:cubicBezTo>
                      <a:pt x="808" y="315"/>
                      <a:pt x="812" y="316"/>
                      <a:pt x="815" y="316"/>
                    </a:cubicBezTo>
                    <a:cubicBezTo>
                      <a:pt x="844" y="316"/>
                      <a:pt x="854" y="267"/>
                      <a:pt x="821" y="254"/>
                    </a:cubicBezTo>
                    <a:cubicBezTo>
                      <a:pt x="691" y="201"/>
                      <a:pt x="558" y="151"/>
                      <a:pt x="424" y="107"/>
                    </a:cubicBezTo>
                    <a:cubicBezTo>
                      <a:pt x="294" y="64"/>
                      <a:pt x="162" y="16"/>
                      <a:pt x="25" y="1"/>
                    </a:cubicBezTo>
                    <a:cubicBezTo>
                      <a:pt x="24" y="1"/>
                      <a:pt x="23" y="1"/>
                      <a:pt x="2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4932900" y="1949200"/>
                <a:ext cx="22700" cy="9225"/>
              </a:xfrm>
              <a:custGeom>
                <a:avLst/>
                <a:gdLst/>
                <a:ahLst/>
                <a:cxnLst/>
                <a:rect l="l" t="t" r="r" b="b"/>
                <a:pathLst>
                  <a:path w="908" h="369" extrusionOk="0">
                    <a:moveTo>
                      <a:pt x="868" y="1"/>
                    </a:moveTo>
                    <a:cubicBezTo>
                      <a:pt x="864" y="1"/>
                      <a:pt x="860" y="1"/>
                      <a:pt x="856" y="3"/>
                    </a:cubicBezTo>
                    <a:cubicBezTo>
                      <a:pt x="716" y="53"/>
                      <a:pt x="576" y="103"/>
                      <a:pt x="436" y="153"/>
                    </a:cubicBezTo>
                    <a:cubicBezTo>
                      <a:pt x="367" y="179"/>
                      <a:pt x="298" y="202"/>
                      <a:pt x="230" y="228"/>
                    </a:cubicBezTo>
                    <a:cubicBezTo>
                      <a:pt x="162" y="254"/>
                      <a:pt x="89" y="275"/>
                      <a:pt x="28" y="316"/>
                    </a:cubicBezTo>
                    <a:cubicBezTo>
                      <a:pt x="1" y="334"/>
                      <a:pt x="16" y="368"/>
                      <a:pt x="45" y="368"/>
                    </a:cubicBezTo>
                    <a:cubicBezTo>
                      <a:pt x="46" y="368"/>
                      <a:pt x="48" y="368"/>
                      <a:pt x="50" y="368"/>
                    </a:cubicBezTo>
                    <a:cubicBezTo>
                      <a:pt x="125" y="358"/>
                      <a:pt x="197" y="325"/>
                      <a:pt x="266" y="300"/>
                    </a:cubicBezTo>
                    <a:cubicBezTo>
                      <a:pt x="333" y="275"/>
                      <a:pt x="398" y="249"/>
                      <a:pt x="464" y="223"/>
                    </a:cubicBezTo>
                    <a:cubicBezTo>
                      <a:pt x="600" y="171"/>
                      <a:pt x="737" y="117"/>
                      <a:pt x="873" y="65"/>
                    </a:cubicBezTo>
                    <a:cubicBezTo>
                      <a:pt x="908" y="52"/>
                      <a:pt x="899" y="1"/>
                      <a:pt x="868"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4934000" y="1953650"/>
                <a:ext cx="19375" cy="12400"/>
              </a:xfrm>
              <a:custGeom>
                <a:avLst/>
                <a:gdLst/>
                <a:ahLst/>
                <a:cxnLst/>
                <a:rect l="l" t="t" r="r" b="b"/>
                <a:pathLst>
                  <a:path w="775" h="496" extrusionOk="0">
                    <a:moveTo>
                      <a:pt x="735" y="1"/>
                    </a:moveTo>
                    <a:cubicBezTo>
                      <a:pt x="731" y="1"/>
                      <a:pt x="727" y="2"/>
                      <a:pt x="723" y="4"/>
                    </a:cubicBezTo>
                    <a:cubicBezTo>
                      <a:pt x="595" y="70"/>
                      <a:pt x="469" y="142"/>
                      <a:pt x="348" y="220"/>
                    </a:cubicBezTo>
                    <a:cubicBezTo>
                      <a:pt x="288" y="256"/>
                      <a:pt x="229" y="296"/>
                      <a:pt x="172" y="335"/>
                    </a:cubicBezTo>
                    <a:cubicBezTo>
                      <a:pt x="116" y="373"/>
                      <a:pt x="49" y="413"/>
                      <a:pt x="9" y="467"/>
                    </a:cubicBezTo>
                    <a:cubicBezTo>
                      <a:pt x="1" y="478"/>
                      <a:pt x="12" y="496"/>
                      <a:pt x="25" y="496"/>
                    </a:cubicBezTo>
                    <a:cubicBezTo>
                      <a:pt x="27" y="496"/>
                      <a:pt x="29" y="495"/>
                      <a:pt x="30" y="495"/>
                    </a:cubicBezTo>
                    <a:cubicBezTo>
                      <a:pt x="92" y="472"/>
                      <a:pt x="147" y="423"/>
                      <a:pt x="201" y="386"/>
                    </a:cubicBezTo>
                    <a:cubicBezTo>
                      <a:pt x="261" y="345"/>
                      <a:pt x="321" y="303"/>
                      <a:pt x="382" y="264"/>
                    </a:cubicBezTo>
                    <a:cubicBezTo>
                      <a:pt x="501" y="188"/>
                      <a:pt x="624" y="116"/>
                      <a:pt x="749" y="49"/>
                    </a:cubicBezTo>
                    <a:cubicBezTo>
                      <a:pt x="775" y="35"/>
                      <a:pt x="759" y="1"/>
                      <a:pt x="73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4947225" y="1951475"/>
                <a:ext cx="14625" cy="25400"/>
              </a:xfrm>
              <a:custGeom>
                <a:avLst/>
                <a:gdLst/>
                <a:ahLst/>
                <a:cxnLst/>
                <a:rect l="l" t="t" r="r" b="b"/>
                <a:pathLst>
                  <a:path w="585" h="1016" extrusionOk="0">
                    <a:moveTo>
                      <a:pt x="544" y="1"/>
                    </a:moveTo>
                    <a:cubicBezTo>
                      <a:pt x="536" y="1"/>
                      <a:pt x="527" y="4"/>
                      <a:pt x="521" y="13"/>
                    </a:cubicBezTo>
                    <a:cubicBezTo>
                      <a:pt x="415" y="168"/>
                      <a:pt x="317" y="328"/>
                      <a:pt x="227" y="492"/>
                    </a:cubicBezTo>
                    <a:cubicBezTo>
                      <a:pt x="182" y="575"/>
                      <a:pt x="140" y="659"/>
                      <a:pt x="98" y="744"/>
                    </a:cubicBezTo>
                    <a:cubicBezTo>
                      <a:pt x="78" y="787"/>
                      <a:pt x="58" y="830"/>
                      <a:pt x="40" y="873"/>
                    </a:cubicBezTo>
                    <a:cubicBezTo>
                      <a:pt x="24" y="911"/>
                      <a:pt x="2" y="948"/>
                      <a:pt x="2" y="989"/>
                    </a:cubicBezTo>
                    <a:cubicBezTo>
                      <a:pt x="1" y="1005"/>
                      <a:pt x="15" y="1015"/>
                      <a:pt x="29" y="1015"/>
                    </a:cubicBezTo>
                    <a:cubicBezTo>
                      <a:pt x="35" y="1015"/>
                      <a:pt x="42" y="1013"/>
                      <a:pt x="47" y="1008"/>
                    </a:cubicBezTo>
                    <a:cubicBezTo>
                      <a:pt x="78" y="977"/>
                      <a:pt x="90" y="932"/>
                      <a:pt x="108" y="893"/>
                    </a:cubicBezTo>
                    <a:cubicBezTo>
                      <a:pt x="127" y="850"/>
                      <a:pt x="147" y="807"/>
                      <a:pt x="167" y="763"/>
                    </a:cubicBezTo>
                    <a:cubicBezTo>
                      <a:pt x="206" y="680"/>
                      <a:pt x="246" y="598"/>
                      <a:pt x="289" y="518"/>
                    </a:cubicBezTo>
                    <a:cubicBezTo>
                      <a:pt x="374" y="355"/>
                      <a:pt x="468" y="196"/>
                      <a:pt x="570" y="42"/>
                    </a:cubicBezTo>
                    <a:cubicBezTo>
                      <a:pt x="584" y="21"/>
                      <a:pt x="564" y="1"/>
                      <a:pt x="54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4955100" y="1958325"/>
                <a:ext cx="6075" cy="17525"/>
              </a:xfrm>
              <a:custGeom>
                <a:avLst/>
                <a:gdLst/>
                <a:ahLst/>
                <a:cxnLst/>
                <a:rect l="l" t="t" r="r" b="b"/>
                <a:pathLst>
                  <a:path w="243" h="701" extrusionOk="0">
                    <a:moveTo>
                      <a:pt x="209" y="0"/>
                    </a:moveTo>
                    <a:cubicBezTo>
                      <a:pt x="198" y="0"/>
                      <a:pt x="188" y="6"/>
                      <a:pt x="183" y="20"/>
                    </a:cubicBezTo>
                    <a:cubicBezTo>
                      <a:pt x="151" y="130"/>
                      <a:pt x="119" y="242"/>
                      <a:pt x="86" y="354"/>
                    </a:cubicBezTo>
                    <a:cubicBezTo>
                      <a:pt x="71" y="407"/>
                      <a:pt x="55" y="461"/>
                      <a:pt x="40" y="515"/>
                    </a:cubicBezTo>
                    <a:cubicBezTo>
                      <a:pt x="24" y="570"/>
                      <a:pt x="2" y="626"/>
                      <a:pt x="1" y="683"/>
                    </a:cubicBezTo>
                    <a:cubicBezTo>
                      <a:pt x="1" y="694"/>
                      <a:pt x="10" y="700"/>
                      <a:pt x="19" y="700"/>
                    </a:cubicBezTo>
                    <a:cubicBezTo>
                      <a:pt x="25" y="700"/>
                      <a:pt x="31" y="698"/>
                      <a:pt x="35" y="692"/>
                    </a:cubicBezTo>
                    <a:cubicBezTo>
                      <a:pt x="65" y="643"/>
                      <a:pt x="76" y="584"/>
                      <a:pt x="92" y="529"/>
                    </a:cubicBezTo>
                    <a:lnTo>
                      <a:pt x="139" y="368"/>
                    </a:lnTo>
                    <a:lnTo>
                      <a:pt x="237" y="34"/>
                    </a:lnTo>
                    <a:cubicBezTo>
                      <a:pt x="242" y="14"/>
                      <a:pt x="226" y="0"/>
                      <a:pt x="20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5035875" y="1822125"/>
                <a:ext cx="21525" cy="33450"/>
              </a:xfrm>
              <a:custGeom>
                <a:avLst/>
                <a:gdLst/>
                <a:ahLst/>
                <a:cxnLst/>
                <a:rect l="l" t="t" r="r" b="b"/>
                <a:pathLst>
                  <a:path w="861" h="1338" extrusionOk="0">
                    <a:moveTo>
                      <a:pt x="654" y="0"/>
                    </a:moveTo>
                    <a:cubicBezTo>
                      <a:pt x="506" y="0"/>
                      <a:pt x="299" y="221"/>
                      <a:pt x="162" y="540"/>
                    </a:cubicBezTo>
                    <a:cubicBezTo>
                      <a:pt x="7" y="902"/>
                      <a:pt x="0" y="1253"/>
                      <a:pt x="149" y="1325"/>
                    </a:cubicBezTo>
                    <a:cubicBezTo>
                      <a:pt x="167" y="1333"/>
                      <a:pt x="186" y="1337"/>
                      <a:pt x="207" y="1337"/>
                    </a:cubicBezTo>
                    <a:cubicBezTo>
                      <a:pt x="356" y="1337"/>
                      <a:pt x="562" y="1117"/>
                      <a:pt x="699" y="798"/>
                    </a:cubicBezTo>
                    <a:cubicBezTo>
                      <a:pt x="855" y="436"/>
                      <a:pt x="861" y="85"/>
                      <a:pt x="712" y="13"/>
                    </a:cubicBezTo>
                    <a:cubicBezTo>
                      <a:pt x="694" y="4"/>
                      <a:pt x="675" y="0"/>
                      <a:pt x="654" y="0"/>
                    </a:cubicBezTo>
                    <a:close/>
                  </a:path>
                </a:pathLst>
              </a:custGeom>
              <a:solidFill>
                <a:srgbClr val="FD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5035875" y="1822125"/>
                <a:ext cx="21525" cy="33450"/>
              </a:xfrm>
              <a:custGeom>
                <a:avLst/>
                <a:gdLst/>
                <a:ahLst/>
                <a:cxnLst/>
                <a:rect l="l" t="t" r="r" b="b"/>
                <a:pathLst>
                  <a:path w="861" h="1338" extrusionOk="0">
                    <a:moveTo>
                      <a:pt x="654" y="0"/>
                    </a:moveTo>
                    <a:cubicBezTo>
                      <a:pt x="506" y="0"/>
                      <a:pt x="299" y="221"/>
                      <a:pt x="162" y="540"/>
                    </a:cubicBezTo>
                    <a:cubicBezTo>
                      <a:pt x="7" y="902"/>
                      <a:pt x="0" y="1253"/>
                      <a:pt x="149" y="1325"/>
                    </a:cubicBezTo>
                    <a:cubicBezTo>
                      <a:pt x="167" y="1333"/>
                      <a:pt x="186" y="1337"/>
                      <a:pt x="207" y="1337"/>
                    </a:cubicBezTo>
                    <a:cubicBezTo>
                      <a:pt x="356" y="1337"/>
                      <a:pt x="562" y="1117"/>
                      <a:pt x="699" y="798"/>
                    </a:cubicBezTo>
                    <a:cubicBezTo>
                      <a:pt x="855" y="436"/>
                      <a:pt x="861" y="85"/>
                      <a:pt x="712" y="13"/>
                    </a:cubicBezTo>
                    <a:cubicBezTo>
                      <a:pt x="694" y="4"/>
                      <a:pt x="675" y="0"/>
                      <a:pt x="654"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5037525" y="1839150"/>
                <a:ext cx="36675" cy="18350"/>
              </a:xfrm>
              <a:custGeom>
                <a:avLst/>
                <a:gdLst/>
                <a:ahLst/>
                <a:cxnLst/>
                <a:rect l="l" t="t" r="r" b="b"/>
                <a:pathLst>
                  <a:path w="1467" h="734" extrusionOk="0">
                    <a:moveTo>
                      <a:pt x="1088" y="0"/>
                    </a:moveTo>
                    <a:cubicBezTo>
                      <a:pt x="953" y="0"/>
                      <a:pt x="790" y="30"/>
                      <a:pt x="622" y="90"/>
                    </a:cubicBezTo>
                    <a:cubicBezTo>
                      <a:pt x="251" y="224"/>
                      <a:pt x="1" y="455"/>
                      <a:pt x="63" y="608"/>
                    </a:cubicBezTo>
                    <a:cubicBezTo>
                      <a:pt x="96" y="691"/>
                      <a:pt x="216" y="734"/>
                      <a:pt x="377" y="734"/>
                    </a:cubicBezTo>
                    <a:cubicBezTo>
                      <a:pt x="513" y="734"/>
                      <a:pt x="677" y="704"/>
                      <a:pt x="846" y="644"/>
                    </a:cubicBezTo>
                    <a:cubicBezTo>
                      <a:pt x="1216" y="511"/>
                      <a:pt x="1467" y="279"/>
                      <a:pt x="1405" y="127"/>
                    </a:cubicBezTo>
                    <a:cubicBezTo>
                      <a:pt x="1371" y="43"/>
                      <a:pt x="1251" y="0"/>
                      <a:pt x="1088"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5037825" y="1850925"/>
                <a:ext cx="36725" cy="20550"/>
              </a:xfrm>
              <a:custGeom>
                <a:avLst/>
                <a:gdLst/>
                <a:ahLst/>
                <a:cxnLst/>
                <a:rect l="l" t="t" r="r" b="b"/>
                <a:pathLst>
                  <a:path w="1469" h="822" extrusionOk="0">
                    <a:moveTo>
                      <a:pt x="289" y="1"/>
                    </a:moveTo>
                    <a:cubicBezTo>
                      <a:pt x="171" y="1"/>
                      <a:pt x="87" y="33"/>
                      <a:pt x="60" y="97"/>
                    </a:cubicBezTo>
                    <a:cubicBezTo>
                      <a:pt x="0" y="244"/>
                      <a:pt x="253" y="503"/>
                      <a:pt x="625" y="675"/>
                    </a:cubicBezTo>
                    <a:cubicBezTo>
                      <a:pt x="832" y="772"/>
                      <a:pt x="1032" y="821"/>
                      <a:pt x="1179" y="821"/>
                    </a:cubicBezTo>
                    <a:cubicBezTo>
                      <a:pt x="1297" y="821"/>
                      <a:pt x="1382" y="789"/>
                      <a:pt x="1409" y="724"/>
                    </a:cubicBezTo>
                    <a:cubicBezTo>
                      <a:pt x="1469" y="579"/>
                      <a:pt x="1216" y="319"/>
                      <a:pt x="844" y="146"/>
                    </a:cubicBezTo>
                    <a:cubicBezTo>
                      <a:pt x="637" y="50"/>
                      <a:pt x="437" y="1"/>
                      <a:pt x="289"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5036475" y="1852700"/>
                <a:ext cx="21875" cy="34725"/>
              </a:xfrm>
              <a:custGeom>
                <a:avLst/>
                <a:gdLst/>
                <a:ahLst/>
                <a:cxnLst/>
                <a:rect l="l" t="t" r="r" b="b"/>
                <a:pathLst>
                  <a:path w="875" h="1389" extrusionOk="0">
                    <a:moveTo>
                      <a:pt x="191" y="1"/>
                    </a:moveTo>
                    <a:cubicBezTo>
                      <a:pt x="176" y="1"/>
                      <a:pt x="162" y="3"/>
                      <a:pt x="149" y="8"/>
                    </a:cubicBezTo>
                    <a:cubicBezTo>
                      <a:pt x="1" y="63"/>
                      <a:pt x="11" y="416"/>
                      <a:pt x="170" y="795"/>
                    </a:cubicBezTo>
                    <a:cubicBezTo>
                      <a:pt x="316" y="1140"/>
                      <a:pt x="535" y="1389"/>
                      <a:pt x="685" y="1389"/>
                    </a:cubicBezTo>
                    <a:cubicBezTo>
                      <a:pt x="700" y="1389"/>
                      <a:pt x="714" y="1386"/>
                      <a:pt x="727" y="1382"/>
                    </a:cubicBezTo>
                    <a:cubicBezTo>
                      <a:pt x="875" y="1326"/>
                      <a:pt x="865" y="974"/>
                      <a:pt x="706" y="594"/>
                    </a:cubicBezTo>
                    <a:cubicBezTo>
                      <a:pt x="560" y="249"/>
                      <a:pt x="340" y="1"/>
                      <a:pt x="191"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5024175" y="1852900"/>
                <a:ext cx="20875" cy="33825"/>
              </a:xfrm>
              <a:custGeom>
                <a:avLst/>
                <a:gdLst/>
                <a:ahLst/>
                <a:cxnLst/>
                <a:rect l="l" t="t" r="r" b="b"/>
                <a:pathLst>
                  <a:path w="835" h="1353" extrusionOk="0">
                    <a:moveTo>
                      <a:pt x="626" y="0"/>
                    </a:moveTo>
                    <a:cubicBezTo>
                      <a:pt x="477" y="0"/>
                      <a:pt x="274" y="228"/>
                      <a:pt x="145" y="555"/>
                    </a:cubicBezTo>
                    <a:cubicBezTo>
                      <a:pt x="0" y="922"/>
                      <a:pt x="5" y="1274"/>
                      <a:pt x="155" y="1341"/>
                    </a:cubicBezTo>
                    <a:cubicBezTo>
                      <a:pt x="172" y="1349"/>
                      <a:pt x="190" y="1352"/>
                      <a:pt x="209" y="1352"/>
                    </a:cubicBezTo>
                    <a:cubicBezTo>
                      <a:pt x="358" y="1352"/>
                      <a:pt x="561" y="1124"/>
                      <a:pt x="689" y="798"/>
                    </a:cubicBezTo>
                    <a:cubicBezTo>
                      <a:pt x="834" y="431"/>
                      <a:pt x="830" y="79"/>
                      <a:pt x="680" y="11"/>
                    </a:cubicBezTo>
                    <a:cubicBezTo>
                      <a:pt x="663" y="4"/>
                      <a:pt x="645" y="0"/>
                      <a:pt x="626"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5006900" y="1851125"/>
                <a:ext cx="36475" cy="18900"/>
              </a:xfrm>
              <a:custGeom>
                <a:avLst/>
                <a:gdLst/>
                <a:ahLst/>
                <a:cxnLst/>
                <a:rect l="l" t="t" r="r" b="b"/>
                <a:pathLst>
                  <a:path w="1459" h="756" extrusionOk="0">
                    <a:moveTo>
                      <a:pt x="1099" y="0"/>
                    </a:moveTo>
                    <a:cubicBezTo>
                      <a:pt x="960" y="0"/>
                      <a:pt x="787" y="35"/>
                      <a:pt x="609" y="104"/>
                    </a:cubicBezTo>
                    <a:cubicBezTo>
                      <a:pt x="244" y="248"/>
                      <a:pt x="1" y="488"/>
                      <a:pt x="66" y="639"/>
                    </a:cubicBezTo>
                    <a:cubicBezTo>
                      <a:pt x="101" y="717"/>
                      <a:pt x="211" y="756"/>
                      <a:pt x="360" y="756"/>
                    </a:cubicBezTo>
                    <a:cubicBezTo>
                      <a:pt x="499" y="756"/>
                      <a:pt x="673" y="721"/>
                      <a:pt x="850" y="652"/>
                    </a:cubicBezTo>
                    <a:cubicBezTo>
                      <a:pt x="1215" y="509"/>
                      <a:pt x="1459" y="269"/>
                      <a:pt x="1393" y="118"/>
                    </a:cubicBezTo>
                    <a:cubicBezTo>
                      <a:pt x="1358" y="40"/>
                      <a:pt x="1248" y="0"/>
                      <a:pt x="1099"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5006000" y="1837725"/>
                <a:ext cx="36900" cy="19925"/>
              </a:xfrm>
              <a:custGeom>
                <a:avLst/>
                <a:gdLst/>
                <a:ahLst/>
                <a:cxnLst/>
                <a:rect l="l" t="t" r="r" b="b"/>
                <a:pathLst>
                  <a:path w="1476" h="797" extrusionOk="0">
                    <a:moveTo>
                      <a:pt x="303" y="1"/>
                    </a:moveTo>
                    <a:cubicBezTo>
                      <a:pt x="174" y="1"/>
                      <a:pt x="82" y="35"/>
                      <a:pt x="56" y="105"/>
                    </a:cubicBezTo>
                    <a:cubicBezTo>
                      <a:pt x="0" y="253"/>
                      <a:pt x="260" y="505"/>
                      <a:pt x="637" y="667"/>
                    </a:cubicBezTo>
                    <a:cubicBezTo>
                      <a:pt x="836" y="753"/>
                      <a:pt x="1028" y="797"/>
                      <a:pt x="1173" y="797"/>
                    </a:cubicBezTo>
                    <a:cubicBezTo>
                      <a:pt x="1302" y="797"/>
                      <a:pt x="1394" y="763"/>
                      <a:pt x="1420" y="693"/>
                    </a:cubicBezTo>
                    <a:cubicBezTo>
                      <a:pt x="1476" y="545"/>
                      <a:pt x="1216" y="293"/>
                      <a:pt x="839" y="130"/>
                    </a:cubicBezTo>
                    <a:cubicBezTo>
                      <a:pt x="640" y="44"/>
                      <a:pt x="448" y="1"/>
                      <a:pt x="303"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5021575" y="1821375"/>
                <a:ext cx="22725" cy="34400"/>
              </a:xfrm>
              <a:custGeom>
                <a:avLst/>
                <a:gdLst/>
                <a:ahLst/>
                <a:cxnLst/>
                <a:rect l="l" t="t" r="r" b="b"/>
                <a:pathLst>
                  <a:path w="909" h="1376" extrusionOk="0">
                    <a:moveTo>
                      <a:pt x="192" y="0"/>
                    </a:moveTo>
                    <a:cubicBezTo>
                      <a:pt x="176" y="0"/>
                      <a:pt x="161" y="3"/>
                      <a:pt x="146" y="9"/>
                    </a:cubicBezTo>
                    <a:cubicBezTo>
                      <a:pt x="1" y="68"/>
                      <a:pt x="21" y="421"/>
                      <a:pt x="191" y="796"/>
                    </a:cubicBezTo>
                    <a:cubicBezTo>
                      <a:pt x="344" y="1134"/>
                      <a:pt x="568" y="1376"/>
                      <a:pt x="717" y="1376"/>
                    </a:cubicBezTo>
                    <a:cubicBezTo>
                      <a:pt x="733" y="1376"/>
                      <a:pt x="749" y="1373"/>
                      <a:pt x="763" y="1367"/>
                    </a:cubicBezTo>
                    <a:cubicBezTo>
                      <a:pt x="909" y="1307"/>
                      <a:pt x="889" y="955"/>
                      <a:pt x="718" y="579"/>
                    </a:cubicBezTo>
                    <a:cubicBezTo>
                      <a:pt x="565" y="241"/>
                      <a:pt x="342" y="0"/>
                      <a:pt x="192"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5029250" y="1844275"/>
                <a:ext cx="21000" cy="18600"/>
              </a:xfrm>
              <a:custGeom>
                <a:avLst/>
                <a:gdLst/>
                <a:ahLst/>
                <a:cxnLst/>
                <a:rect l="l" t="t" r="r" b="b"/>
                <a:pathLst>
                  <a:path w="840" h="744" extrusionOk="0">
                    <a:moveTo>
                      <a:pt x="398" y="0"/>
                    </a:moveTo>
                    <a:cubicBezTo>
                      <a:pt x="262" y="0"/>
                      <a:pt x="136" y="77"/>
                      <a:pt x="80" y="208"/>
                    </a:cubicBezTo>
                    <a:cubicBezTo>
                      <a:pt x="0" y="391"/>
                      <a:pt x="88" y="615"/>
                      <a:pt x="277" y="705"/>
                    </a:cubicBezTo>
                    <a:cubicBezTo>
                      <a:pt x="331" y="731"/>
                      <a:pt x="387" y="743"/>
                      <a:pt x="442" y="743"/>
                    </a:cubicBezTo>
                    <a:cubicBezTo>
                      <a:pt x="578" y="743"/>
                      <a:pt x="705" y="667"/>
                      <a:pt x="761" y="535"/>
                    </a:cubicBezTo>
                    <a:cubicBezTo>
                      <a:pt x="840" y="351"/>
                      <a:pt x="752" y="129"/>
                      <a:pt x="563" y="39"/>
                    </a:cubicBezTo>
                    <a:cubicBezTo>
                      <a:pt x="509" y="13"/>
                      <a:pt x="453" y="0"/>
                      <a:pt x="398"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5039250" y="1851225"/>
                <a:ext cx="9725" cy="23300"/>
              </a:xfrm>
              <a:custGeom>
                <a:avLst/>
                <a:gdLst/>
                <a:ahLst/>
                <a:cxnLst/>
                <a:rect l="l" t="t" r="r" b="b"/>
                <a:pathLst>
                  <a:path w="389" h="932" extrusionOk="0">
                    <a:moveTo>
                      <a:pt x="29" y="0"/>
                    </a:moveTo>
                    <a:cubicBezTo>
                      <a:pt x="15" y="0"/>
                      <a:pt x="0" y="17"/>
                      <a:pt x="8" y="34"/>
                    </a:cubicBezTo>
                    <a:cubicBezTo>
                      <a:pt x="72" y="183"/>
                      <a:pt x="134" y="334"/>
                      <a:pt x="194" y="487"/>
                    </a:cubicBezTo>
                    <a:cubicBezTo>
                      <a:pt x="223" y="561"/>
                      <a:pt x="251" y="636"/>
                      <a:pt x="278" y="711"/>
                    </a:cubicBezTo>
                    <a:cubicBezTo>
                      <a:pt x="303" y="780"/>
                      <a:pt x="322" y="860"/>
                      <a:pt x="360" y="924"/>
                    </a:cubicBezTo>
                    <a:cubicBezTo>
                      <a:pt x="363" y="929"/>
                      <a:pt x="367" y="931"/>
                      <a:pt x="371" y="931"/>
                    </a:cubicBezTo>
                    <a:cubicBezTo>
                      <a:pt x="380" y="931"/>
                      <a:pt x="388" y="922"/>
                      <a:pt x="387" y="911"/>
                    </a:cubicBezTo>
                    <a:cubicBezTo>
                      <a:pt x="376" y="835"/>
                      <a:pt x="339" y="756"/>
                      <a:pt x="313" y="684"/>
                    </a:cubicBezTo>
                    <a:cubicBezTo>
                      <a:pt x="285" y="606"/>
                      <a:pt x="256" y="529"/>
                      <a:pt x="226" y="451"/>
                    </a:cubicBezTo>
                    <a:cubicBezTo>
                      <a:pt x="168" y="304"/>
                      <a:pt x="108" y="157"/>
                      <a:pt x="45" y="12"/>
                    </a:cubicBezTo>
                    <a:cubicBezTo>
                      <a:pt x="42" y="4"/>
                      <a:pt x="36" y="0"/>
                      <a:pt x="2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5043150" y="1856600"/>
                <a:ext cx="9925" cy="17025"/>
              </a:xfrm>
              <a:custGeom>
                <a:avLst/>
                <a:gdLst/>
                <a:ahLst/>
                <a:cxnLst/>
                <a:rect l="l" t="t" r="r" b="b"/>
                <a:pathLst>
                  <a:path w="397" h="681" extrusionOk="0">
                    <a:moveTo>
                      <a:pt x="24" y="0"/>
                    </a:moveTo>
                    <a:cubicBezTo>
                      <a:pt x="13" y="0"/>
                      <a:pt x="1" y="13"/>
                      <a:pt x="8" y="26"/>
                    </a:cubicBezTo>
                    <a:cubicBezTo>
                      <a:pt x="68" y="136"/>
                      <a:pt x="129" y="247"/>
                      <a:pt x="189" y="357"/>
                    </a:cubicBezTo>
                    <a:cubicBezTo>
                      <a:pt x="219" y="411"/>
                      <a:pt x="248" y="465"/>
                      <a:pt x="278" y="520"/>
                    </a:cubicBezTo>
                    <a:cubicBezTo>
                      <a:pt x="307" y="573"/>
                      <a:pt x="334" y="628"/>
                      <a:pt x="370" y="676"/>
                    </a:cubicBezTo>
                    <a:cubicBezTo>
                      <a:pt x="373" y="679"/>
                      <a:pt x="376" y="680"/>
                      <a:pt x="379" y="680"/>
                    </a:cubicBezTo>
                    <a:cubicBezTo>
                      <a:pt x="388" y="680"/>
                      <a:pt x="396" y="672"/>
                      <a:pt x="393" y="663"/>
                    </a:cubicBezTo>
                    <a:cubicBezTo>
                      <a:pt x="372" y="606"/>
                      <a:pt x="340" y="553"/>
                      <a:pt x="310" y="501"/>
                    </a:cubicBezTo>
                    <a:cubicBezTo>
                      <a:pt x="281" y="447"/>
                      <a:pt x="251" y="393"/>
                      <a:pt x="220" y="338"/>
                    </a:cubicBezTo>
                    <a:cubicBezTo>
                      <a:pt x="159" y="228"/>
                      <a:pt x="99" y="118"/>
                      <a:pt x="38" y="8"/>
                    </a:cubicBezTo>
                    <a:cubicBezTo>
                      <a:pt x="35" y="3"/>
                      <a:pt x="30" y="0"/>
                      <a:pt x="24"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5046550" y="1856200"/>
                <a:ext cx="15350" cy="9100"/>
              </a:xfrm>
              <a:custGeom>
                <a:avLst/>
                <a:gdLst/>
                <a:ahLst/>
                <a:cxnLst/>
                <a:rect l="l" t="t" r="r" b="b"/>
                <a:pathLst>
                  <a:path w="614" h="364" extrusionOk="0">
                    <a:moveTo>
                      <a:pt x="32" y="1"/>
                    </a:moveTo>
                    <a:cubicBezTo>
                      <a:pt x="13" y="1"/>
                      <a:pt x="0" y="30"/>
                      <a:pt x="21" y="44"/>
                    </a:cubicBezTo>
                    <a:cubicBezTo>
                      <a:pt x="111" y="103"/>
                      <a:pt x="205" y="161"/>
                      <a:pt x="299" y="215"/>
                    </a:cubicBezTo>
                    <a:cubicBezTo>
                      <a:pt x="344" y="242"/>
                      <a:pt x="390" y="267"/>
                      <a:pt x="436" y="292"/>
                    </a:cubicBezTo>
                    <a:cubicBezTo>
                      <a:pt x="482" y="318"/>
                      <a:pt x="531" y="353"/>
                      <a:pt x="583" y="363"/>
                    </a:cubicBezTo>
                    <a:cubicBezTo>
                      <a:pt x="584" y="363"/>
                      <a:pt x="585" y="364"/>
                      <a:pt x="587" y="364"/>
                    </a:cubicBezTo>
                    <a:cubicBezTo>
                      <a:pt x="602" y="364"/>
                      <a:pt x="613" y="346"/>
                      <a:pt x="600" y="333"/>
                    </a:cubicBezTo>
                    <a:cubicBezTo>
                      <a:pt x="562" y="298"/>
                      <a:pt x="506" y="277"/>
                      <a:pt x="460" y="252"/>
                    </a:cubicBezTo>
                    <a:cubicBezTo>
                      <a:pt x="413" y="227"/>
                      <a:pt x="368" y="202"/>
                      <a:pt x="323" y="175"/>
                    </a:cubicBezTo>
                    <a:cubicBezTo>
                      <a:pt x="227" y="120"/>
                      <a:pt x="135" y="64"/>
                      <a:pt x="43" y="4"/>
                    </a:cubicBezTo>
                    <a:cubicBezTo>
                      <a:pt x="39" y="2"/>
                      <a:pt x="35" y="1"/>
                      <a:pt x="3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5043550" y="1848125"/>
                <a:ext cx="17325" cy="4025"/>
              </a:xfrm>
              <a:custGeom>
                <a:avLst/>
                <a:gdLst/>
                <a:ahLst/>
                <a:cxnLst/>
                <a:rect l="l" t="t" r="r" b="b"/>
                <a:pathLst>
                  <a:path w="693" h="161" extrusionOk="0">
                    <a:moveTo>
                      <a:pt x="668" y="1"/>
                    </a:moveTo>
                    <a:cubicBezTo>
                      <a:pt x="619" y="1"/>
                      <a:pt x="566" y="17"/>
                      <a:pt x="519" y="28"/>
                    </a:cubicBezTo>
                    <a:cubicBezTo>
                      <a:pt x="464" y="40"/>
                      <a:pt x="408" y="52"/>
                      <a:pt x="353" y="64"/>
                    </a:cubicBezTo>
                    <a:cubicBezTo>
                      <a:pt x="244" y="85"/>
                      <a:pt x="134" y="105"/>
                      <a:pt x="25" y="121"/>
                    </a:cubicBezTo>
                    <a:cubicBezTo>
                      <a:pt x="0" y="125"/>
                      <a:pt x="9" y="161"/>
                      <a:pt x="32" y="161"/>
                    </a:cubicBezTo>
                    <a:cubicBezTo>
                      <a:pt x="33" y="161"/>
                      <a:pt x="34" y="161"/>
                      <a:pt x="36" y="161"/>
                    </a:cubicBezTo>
                    <a:cubicBezTo>
                      <a:pt x="146" y="146"/>
                      <a:pt x="256" y="127"/>
                      <a:pt x="365" y="106"/>
                    </a:cubicBezTo>
                    <a:cubicBezTo>
                      <a:pt x="418" y="97"/>
                      <a:pt x="471" y="85"/>
                      <a:pt x="525" y="74"/>
                    </a:cubicBezTo>
                    <a:cubicBezTo>
                      <a:pt x="575" y="64"/>
                      <a:pt x="634" y="54"/>
                      <a:pt x="679" y="29"/>
                    </a:cubicBezTo>
                    <a:cubicBezTo>
                      <a:pt x="692" y="21"/>
                      <a:pt x="686" y="2"/>
                      <a:pt x="672" y="1"/>
                    </a:cubicBezTo>
                    <a:cubicBezTo>
                      <a:pt x="671" y="1"/>
                      <a:pt x="670" y="1"/>
                      <a:pt x="668"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5043925" y="1843700"/>
                <a:ext cx="15300" cy="6950"/>
              </a:xfrm>
              <a:custGeom>
                <a:avLst/>
                <a:gdLst/>
                <a:ahLst/>
                <a:cxnLst/>
                <a:rect l="l" t="t" r="r" b="b"/>
                <a:pathLst>
                  <a:path w="612" h="278" extrusionOk="0">
                    <a:moveTo>
                      <a:pt x="595" y="0"/>
                    </a:moveTo>
                    <a:cubicBezTo>
                      <a:pt x="594" y="0"/>
                      <a:pt x="593" y="0"/>
                      <a:pt x="592" y="1"/>
                    </a:cubicBezTo>
                    <a:cubicBezTo>
                      <a:pt x="541" y="11"/>
                      <a:pt x="497" y="33"/>
                      <a:pt x="450" y="54"/>
                    </a:cubicBezTo>
                    <a:lnTo>
                      <a:pt x="306" y="118"/>
                    </a:lnTo>
                    <a:cubicBezTo>
                      <a:pt x="210" y="160"/>
                      <a:pt x="114" y="203"/>
                      <a:pt x="18" y="246"/>
                    </a:cubicBezTo>
                    <a:cubicBezTo>
                      <a:pt x="1" y="254"/>
                      <a:pt x="12" y="278"/>
                      <a:pt x="29" y="278"/>
                    </a:cubicBezTo>
                    <a:cubicBezTo>
                      <a:pt x="31" y="278"/>
                      <a:pt x="34" y="277"/>
                      <a:pt x="36" y="276"/>
                    </a:cubicBezTo>
                    <a:cubicBezTo>
                      <a:pt x="132" y="235"/>
                      <a:pt x="226" y="194"/>
                      <a:pt x="321" y="153"/>
                    </a:cubicBezTo>
                    <a:cubicBezTo>
                      <a:pt x="367" y="133"/>
                      <a:pt x="414" y="113"/>
                      <a:pt x="461" y="93"/>
                    </a:cubicBezTo>
                    <a:cubicBezTo>
                      <a:pt x="509" y="72"/>
                      <a:pt x="558" y="54"/>
                      <a:pt x="601" y="22"/>
                    </a:cubicBezTo>
                    <a:cubicBezTo>
                      <a:pt x="611" y="15"/>
                      <a:pt x="606" y="0"/>
                      <a:pt x="59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5040650" y="1834375"/>
                <a:ext cx="7600" cy="18600"/>
              </a:xfrm>
              <a:custGeom>
                <a:avLst/>
                <a:gdLst/>
                <a:ahLst/>
                <a:cxnLst/>
                <a:rect l="l" t="t" r="r" b="b"/>
                <a:pathLst>
                  <a:path w="304" h="744" extrusionOk="0">
                    <a:moveTo>
                      <a:pt x="293" y="1"/>
                    </a:moveTo>
                    <a:cubicBezTo>
                      <a:pt x="289" y="1"/>
                      <a:pt x="286" y="3"/>
                      <a:pt x="284" y="6"/>
                    </a:cubicBezTo>
                    <a:cubicBezTo>
                      <a:pt x="255" y="59"/>
                      <a:pt x="238" y="120"/>
                      <a:pt x="217" y="177"/>
                    </a:cubicBezTo>
                    <a:cubicBezTo>
                      <a:pt x="195" y="239"/>
                      <a:pt x="174" y="301"/>
                      <a:pt x="151" y="362"/>
                    </a:cubicBezTo>
                    <a:cubicBezTo>
                      <a:pt x="105" y="484"/>
                      <a:pt x="57" y="603"/>
                      <a:pt x="6" y="722"/>
                    </a:cubicBezTo>
                    <a:cubicBezTo>
                      <a:pt x="1" y="734"/>
                      <a:pt x="13" y="744"/>
                      <a:pt x="23" y="744"/>
                    </a:cubicBezTo>
                    <a:cubicBezTo>
                      <a:pt x="29" y="744"/>
                      <a:pt x="34" y="741"/>
                      <a:pt x="37" y="735"/>
                    </a:cubicBezTo>
                    <a:cubicBezTo>
                      <a:pt x="88" y="617"/>
                      <a:pt x="137" y="498"/>
                      <a:pt x="182" y="378"/>
                    </a:cubicBezTo>
                    <a:cubicBezTo>
                      <a:pt x="205" y="319"/>
                      <a:pt x="228" y="258"/>
                      <a:pt x="249" y="198"/>
                    </a:cubicBezTo>
                    <a:cubicBezTo>
                      <a:pt x="270" y="138"/>
                      <a:pt x="295" y="75"/>
                      <a:pt x="303" y="11"/>
                    </a:cubicBezTo>
                    <a:cubicBezTo>
                      <a:pt x="304" y="5"/>
                      <a:pt x="298" y="1"/>
                      <a:pt x="29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5032875" y="1836225"/>
                <a:ext cx="4900" cy="14925"/>
              </a:xfrm>
              <a:custGeom>
                <a:avLst/>
                <a:gdLst/>
                <a:ahLst/>
                <a:cxnLst/>
                <a:rect l="l" t="t" r="r" b="b"/>
                <a:pathLst>
                  <a:path w="196" h="597" extrusionOk="0">
                    <a:moveTo>
                      <a:pt x="12" y="1"/>
                    </a:moveTo>
                    <a:cubicBezTo>
                      <a:pt x="6" y="1"/>
                      <a:pt x="1" y="5"/>
                      <a:pt x="2" y="13"/>
                    </a:cubicBezTo>
                    <a:cubicBezTo>
                      <a:pt x="18" y="111"/>
                      <a:pt x="48" y="205"/>
                      <a:pt x="76" y="300"/>
                    </a:cubicBezTo>
                    <a:cubicBezTo>
                      <a:pt x="104" y="395"/>
                      <a:pt x="131" y="490"/>
                      <a:pt x="159" y="584"/>
                    </a:cubicBezTo>
                    <a:cubicBezTo>
                      <a:pt x="161" y="593"/>
                      <a:pt x="168" y="596"/>
                      <a:pt x="175" y="596"/>
                    </a:cubicBezTo>
                    <a:cubicBezTo>
                      <a:pt x="185" y="596"/>
                      <a:pt x="196" y="588"/>
                      <a:pt x="192" y="575"/>
                    </a:cubicBezTo>
                    <a:cubicBezTo>
                      <a:pt x="165" y="480"/>
                      <a:pt x="138" y="385"/>
                      <a:pt x="112" y="290"/>
                    </a:cubicBezTo>
                    <a:cubicBezTo>
                      <a:pt x="85" y="195"/>
                      <a:pt x="60" y="100"/>
                      <a:pt x="22" y="8"/>
                    </a:cubicBezTo>
                    <a:cubicBezTo>
                      <a:pt x="20" y="3"/>
                      <a:pt x="16" y="1"/>
                      <a:pt x="1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5020075" y="1846325"/>
                <a:ext cx="16900" cy="6275"/>
              </a:xfrm>
              <a:custGeom>
                <a:avLst/>
                <a:gdLst/>
                <a:ahLst/>
                <a:cxnLst/>
                <a:rect l="l" t="t" r="r" b="b"/>
                <a:pathLst>
                  <a:path w="676" h="251" extrusionOk="0">
                    <a:moveTo>
                      <a:pt x="17" y="1"/>
                    </a:moveTo>
                    <a:cubicBezTo>
                      <a:pt x="0" y="1"/>
                      <a:pt x="0" y="27"/>
                      <a:pt x="15" y="33"/>
                    </a:cubicBezTo>
                    <a:cubicBezTo>
                      <a:pt x="116" y="75"/>
                      <a:pt x="223" y="100"/>
                      <a:pt x="327" y="134"/>
                    </a:cubicBezTo>
                    <a:cubicBezTo>
                      <a:pt x="432" y="169"/>
                      <a:pt x="535" y="206"/>
                      <a:pt x="636" y="248"/>
                    </a:cubicBezTo>
                    <a:cubicBezTo>
                      <a:pt x="639" y="249"/>
                      <a:pt x="642" y="250"/>
                      <a:pt x="645" y="250"/>
                    </a:cubicBezTo>
                    <a:cubicBezTo>
                      <a:pt x="668" y="250"/>
                      <a:pt x="676" y="212"/>
                      <a:pt x="650" y="201"/>
                    </a:cubicBezTo>
                    <a:cubicBezTo>
                      <a:pt x="547" y="159"/>
                      <a:pt x="441" y="120"/>
                      <a:pt x="336" y="84"/>
                    </a:cubicBezTo>
                    <a:cubicBezTo>
                      <a:pt x="233" y="50"/>
                      <a:pt x="128" y="13"/>
                      <a:pt x="20" y="1"/>
                    </a:cubicBezTo>
                    <a:cubicBezTo>
                      <a:pt x="19" y="1"/>
                      <a:pt x="18" y="1"/>
                      <a:pt x="17"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5019450" y="1852275"/>
                <a:ext cx="17975" cy="7300"/>
              </a:xfrm>
              <a:custGeom>
                <a:avLst/>
                <a:gdLst/>
                <a:ahLst/>
                <a:cxnLst/>
                <a:rect l="l" t="t" r="r" b="b"/>
                <a:pathLst>
                  <a:path w="719" h="292" extrusionOk="0">
                    <a:moveTo>
                      <a:pt x="687" y="1"/>
                    </a:moveTo>
                    <a:cubicBezTo>
                      <a:pt x="684" y="1"/>
                      <a:pt x="681" y="1"/>
                      <a:pt x="678" y="2"/>
                    </a:cubicBezTo>
                    <a:cubicBezTo>
                      <a:pt x="567" y="42"/>
                      <a:pt x="456" y="82"/>
                      <a:pt x="345" y="122"/>
                    </a:cubicBezTo>
                    <a:cubicBezTo>
                      <a:pt x="291" y="141"/>
                      <a:pt x="237" y="160"/>
                      <a:pt x="183" y="181"/>
                    </a:cubicBezTo>
                    <a:cubicBezTo>
                      <a:pt x="128" y="201"/>
                      <a:pt x="71" y="218"/>
                      <a:pt x="23" y="250"/>
                    </a:cubicBezTo>
                    <a:cubicBezTo>
                      <a:pt x="0" y="264"/>
                      <a:pt x="13" y="292"/>
                      <a:pt x="36" y="292"/>
                    </a:cubicBezTo>
                    <a:cubicBezTo>
                      <a:pt x="37" y="292"/>
                      <a:pt x="39" y="292"/>
                      <a:pt x="40" y="291"/>
                    </a:cubicBezTo>
                    <a:cubicBezTo>
                      <a:pt x="99" y="284"/>
                      <a:pt x="155" y="257"/>
                      <a:pt x="211" y="237"/>
                    </a:cubicBezTo>
                    <a:cubicBezTo>
                      <a:pt x="264" y="218"/>
                      <a:pt x="315" y="197"/>
                      <a:pt x="368" y="177"/>
                    </a:cubicBezTo>
                    <a:cubicBezTo>
                      <a:pt x="475" y="135"/>
                      <a:pt x="583" y="93"/>
                      <a:pt x="692" y="51"/>
                    </a:cubicBezTo>
                    <a:cubicBezTo>
                      <a:pt x="718" y="41"/>
                      <a:pt x="711" y="1"/>
                      <a:pt x="687"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5020325" y="1855800"/>
                <a:ext cx="15350" cy="9825"/>
              </a:xfrm>
              <a:custGeom>
                <a:avLst/>
                <a:gdLst/>
                <a:ahLst/>
                <a:cxnLst/>
                <a:rect l="l" t="t" r="r" b="b"/>
                <a:pathLst>
                  <a:path w="614" h="393" extrusionOk="0">
                    <a:moveTo>
                      <a:pt x="582" y="0"/>
                    </a:moveTo>
                    <a:cubicBezTo>
                      <a:pt x="579" y="0"/>
                      <a:pt x="575" y="1"/>
                      <a:pt x="572" y="3"/>
                    </a:cubicBezTo>
                    <a:cubicBezTo>
                      <a:pt x="471" y="56"/>
                      <a:pt x="372" y="113"/>
                      <a:pt x="275" y="174"/>
                    </a:cubicBezTo>
                    <a:cubicBezTo>
                      <a:pt x="228" y="204"/>
                      <a:pt x="182" y="234"/>
                      <a:pt x="136" y="266"/>
                    </a:cubicBezTo>
                    <a:cubicBezTo>
                      <a:pt x="92" y="296"/>
                      <a:pt x="39" y="327"/>
                      <a:pt x="8" y="370"/>
                    </a:cubicBezTo>
                    <a:cubicBezTo>
                      <a:pt x="1" y="379"/>
                      <a:pt x="10" y="392"/>
                      <a:pt x="20" y="392"/>
                    </a:cubicBezTo>
                    <a:cubicBezTo>
                      <a:pt x="22" y="392"/>
                      <a:pt x="23" y="392"/>
                      <a:pt x="24" y="391"/>
                    </a:cubicBezTo>
                    <a:cubicBezTo>
                      <a:pt x="73" y="374"/>
                      <a:pt x="116" y="336"/>
                      <a:pt x="159" y="305"/>
                    </a:cubicBezTo>
                    <a:cubicBezTo>
                      <a:pt x="206" y="273"/>
                      <a:pt x="254" y="240"/>
                      <a:pt x="302" y="210"/>
                    </a:cubicBezTo>
                    <a:cubicBezTo>
                      <a:pt x="397" y="149"/>
                      <a:pt x="494" y="92"/>
                      <a:pt x="593" y="39"/>
                    </a:cubicBezTo>
                    <a:cubicBezTo>
                      <a:pt x="613" y="28"/>
                      <a:pt x="600" y="0"/>
                      <a:pt x="58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5030800" y="1854075"/>
                <a:ext cx="11550" cy="20125"/>
              </a:xfrm>
              <a:custGeom>
                <a:avLst/>
                <a:gdLst/>
                <a:ahLst/>
                <a:cxnLst/>
                <a:rect l="l" t="t" r="r" b="b"/>
                <a:pathLst>
                  <a:path w="462" h="805" extrusionOk="0">
                    <a:moveTo>
                      <a:pt x="430" y="1"/>
                    </a:moveTo>
                    <a:cubicBezTo>
                      <a:pt x="424" y="1"/>
                      <a:pt x="417" y="4"/>
                      <a:pt x="412" y="11"/>
                    </a:cubicBezTo>
                    <a:cubicBezTo>
                      <a:pt x="328" y="133"/>
                      <a:pt x="251" y="260"/>
                      <a:pt x="180" y="390"/>
                    </a:cubicBezTo>
                    <a:cubicBezTo>
                      <a:pt x="144" y="455"/>
                      <a:pt x="110" y="522"/>
                      <a:pt x="78" y="589"/>
                    </a:cubicBezTo>
                    <a:cubicBezTo>
                      <a:pt x="61" y="623"/>
                      <a:pt x="46" y="657"/>
                      <a:pt x="31" y="692"/>
                    </a:cubicBezTo>
                    <a:cubicBezTo>
                      <a:pt x="18" y="721"/>
                      <a:pt x="2" y="750"/>
                      <a:pt x="1" y="783"/>
                    </a:cubicBezTo>
                    <a:cubicBezTo>
                      <a:pt x="0" y="796"/>
                      <a:pt x="11" y="804"/>
                      <a:pt x="23" y="804"/>
                    </a:cubicBezTo>
                    <a:cubicBezTo>
                      <a:pt x="28" y="804"/>
                      <a:pt x="33" y="802"/>
                      <a:pt x="38" y="798"/>
                    </a:cubicBezTo>
                    <a:cubicBezTo>
                      <a:pt x="61" y="774"/>
                      <a:pt x="71" y="738"/>
                      <a:pt x="86" y="707"/>
                    </a:cubicBezTo>
                    <a:cubicBezTo>
                      <a:pt x="100" y="673"/>
                      <a:pt x="116" y="639"/>
                      <a:pt x="132" y="604"/>
                    </a:cubicBezTo>
                    <a:cubicBezTo>
                      <a:pt x="162" y="539"/>
                      <a:pt x="195" y="474"/>
                      <a:pt x="228" y="410"/>
                    </a:cubicBezTo>
                    <a:cubicBezTo>
                      <a:pt x="296" y="281"/>
                      <a:pt x="370" y="156"/>
                      <a:pt x="451" y="33"/>
                    </a:cubicBezTo>
                    <a:cubicBezTo>
                      <a:pt x="462" y="17"/>
                      <a:pt x="446" y="1"/>
                      <a:pt x="43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5037025" y="1859500"/>
                <a:ext cx="4800" cy="13875"/>
              </a:xfrm>
              <a:custGeom>
                <a:avLst/>
                <a:gdLst/>
                <a:ahLst/>
                <a:cxnLst/>
                <a:rect l="l" t="t" r="r" b="b"/>
                <a:pathLst>
                  <a:path w="192" h="555" extrusionOk="0">
                    <a:moveTo>
                      <a:pt x="166" y="0"/>
                    </a:moveTo>
                    <a:cubicBezTo>
                      <a:pt x="157" y="0"/>
                      <a:pt x="149" y="5"/>
                      <a:pt x="146" y="16"/>
                    </a:cubicBezTo>
                    <a:cubicBezTo>
                      <a:pt x="120" y="104"/>
                      <a:pt x="94" y="192"/>
                      <a:pt x="69" y="280"/>
                    </a:cubicBezTo>
                    <a:cubicBezTo>
                      <a:pt x="57" y="323"/>
                      <a:pt x="44" y="365"/>
                      <a:pt x="31" y="408"/>
                    </a:cubicBezTo>
                    <a:cubicBezTo>
                      <a:pt x="19" y="451"/>
                      <a:pt x="2" y="495"/>
                      <a:pt x="1" y="540"/>
                    </a:cubicBezTo>
                    <a:cubicBezTo>
                      <a:pt x="1" y="549"/>
                      <a:pt x="8" y="555"/>
                      <a:pt x="15" y="555"/>
                    </a:cubicBezTo>
                    <a:cubicBezTo>
                      <a:pt x="20" y="555"/>
                      <a:pt x="25" y="553"/>
                      <a:pt x="28" y="548"/>
                    </a:cubicBezTo>
                    <a:cubicBezTo>
                      <a:pt x="51" y="509"/>
                      <a:pt x="60" y="462"/>
                      <a:pt x="73" y="419"/>
                    </a:cubicBezTo>
                    <a:cubicBezTo>
                      <a:pt x="85" y="376"/>
                      <a:pt x="98" y="334"/>
                      <a:pt x="110" y="291"/>
                    </a:cubicBezTo>
                    <a:cubicBezTo>
                      <a:pt x="136" y="203"/>
                      <a:pt x="161" y="115"/>
                      <a:pt x="188" y="27"/>
                    </a:cubicBezTo>
                    <a:cubicBezTo>
                      <a:pt x="192" y="11"/>
                      <a:pt x="179" y="0"/>
                      <a:pt x="16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4895050" y="1810775"/>
                <a:ext cx="26675" cy="14900"/>
              </a:xfrm>
              <a:custGeom>
                <a:avLst/>
                <a:gdLst/>
                <a:ahLst/>
                <a:cxnLst/>
                <a:rect l="l" t="t" r="r" b="b"/>
                <a:pathLst>
                  <a:path w="1067" h="596" extrusionOk="0">
                    <a:moveTo>
                      <a:pt x="211" y="0"/>
                    </a:moveTo>
                    <a:cubicBezTo>
                      <a:pt x="125" y="0"/>
                      <a:pt x="63" y="23"/>
                      <a:pt x="44" y="71"/>
                    </a:cubicBezTo>
                    <a:cubicBezTo>
                      <a:pt x="0" y="176"/>
                      <a:pt x="183" y="364"/>
                      <a:pt x="454" y="490"/>
                    </a:cubicBezTo>
                    <a:cubicBezTo>
                      <a:pt x="604" y="559"/>
                      <a:pt x="748" y="595"/>
                      <a:pt x="855" y="595"/>
                    </a:cubicBezTo>
                    <a:cubicBezTo>
                      <a:pt x="941" y="595"/>
                      <a:pt x="1002" y="572"/>
                      <a:pt x="1022" y="525"/>
                    </a:cubicBezTo>
                    <a:cubicBezTo>
                      <a:pt x="1066" y="419"/>
                      <a:pt x="882" y="231"/>
                      <a:pt x="612" y="106"/>
                    </a:cubicBezTo>
                    <a:cubicBezTo>
                      <a:pt x="463" y="36"/>
                      <a:pt x="318" y="0"/>
                      <a:pt x="211"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4894075" y="1812050"/>
                <a:ext cx="15875" cy="25200"/>
              </a:xfrm>
              <a:custGeom>
                <a:avLst/>
                <a:gdLst/>
                <a:ahLst/>
                <a:cxnLst/>
                <a:rect l="l" t="t" r="r" b="b"/>
                <a:pathLst>
                  <a:path w="635" h="1008" extrusionOk="0">
                    <a:moveTo>
                      <a:pt x="139" y="0"/>
                    </a:moveTo>
                    <a:cubicBezTo>
                      <a:pt x="128" y="0"/>
                      <a:pt x="118" y="2"/>
                      <a:pt x="108" y="6"/>
                    </a:cubicBezTo>
                    <a:cubicBezTo>
                      <a:pt x="1" y="46"/>
                      <a:pt x="8" y="302"/>
                      <a:pt x="124" y="577"/>
                    </a:cubicBezTo>
                    <a:cubicBezTo>
                      <a:pt x="229" y="827"/>
                      <a:pt x="389" y="1007"/>
                      <a:pt x="497" y="1007"/>
                    </a:cubicBezTo>
                    <a:cubicBezTo>
                      <a:pt x="507" y="1007"/>
                      <a:pt x="518" y="1006"/>
                      <a:pt x="527" y="1002"/>
                    </a:cubicBezTo>
                    <a:cubicBezTo>
                      <a:pt x="635" y="962"/>
                      <a:pt x="628" y="706"/>
                      <a:pt x="511" y="431"/>
                    </a:cubicBezTo>
                    <a:cubicBezTo>
                      <a:pt x="406" y="181"/>
                      <a:pt x="247" y="0"/>
                      <a:pt x="139"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4885175" y="1812200"/>
                <a:ext cx="15125" cy="24525"/>
              </a:xfrm>
              <a:custGeom>
                <a:avLst/>
                <a:gdLst/>
                <a:ahLst/>
                <a:cxnLst/>
                <a:rect l="l" t="t" r="r" b="b"/>
                <a:pathLst>
                  <a:path w="605" h="981" extrusionOk="0">
                    <a:moveTo>
                      <a:pt x="454" y="0"/>
                    </a:moveTo>
                    <a:cubicBezTo>
                      <a:pt x="346" y="0"/>
                      <a:pt x="198" y="166"/>
                      <a:pt x="105" y="402"/>
                    </a:cubicBezTo>
                    <a:cubicBezTo>
                      <a:pt x="0" y="669"/>
                      <a:pt x="3" y="923"/>
                      <a:pt x="112" y="972"/>
                    </a:cubicBezTo>
                    <a:cubicBezTo>
                      <a:pt x="124" y="978"/>
                      <a:pt x="137" y="981"/>
                      <a:pt x="151" y="981"/>
                    </a:cubicBezTo>
                    <a:cubicBezTo>
                      <a:pt x="259" y="981"/>
                      <a:pt x="406" y="815"/>
                      <a:pt x="499" y="579"/>
                    </a:cubicBezTo>
                    <a:cubicBezTo>
                      <a:pt x="605" y="312"/>
                      <a:pt x="601" y="56"/>
                      <a:pt x="493" y="8"/>
                    </a:cubicBezTo>
                    <a:cubicBezTo>
                      <a:pt x="481" y="3"/>
                      <a:pt x="468" y="0"/>
                      <a:pt x="454"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4872625" y="1810900"/>
                <a:ext cx="26450" cy="13725"/>
              </a:xfrm>
              <a:custGeom>
                <a:avLst/>
                <a:gdLst/>
                <a:ahLst/>
                <a:cxnLst/>
                <a:rect l="l" t="t" r="r" b="b"/>
                <a:pathLst>
                  <a:path w="1058" h="549" extrusionOk="0">
                    <a:moveTo>
                      <a:pt x="797" y="0"/>
                    </a:moveTo>
                    <a:cubicBezTo>
                      <a:pt x="696" y="0"/>
                      <a:pt x="571" y="25"/>
                      <a:pt x="442" y="76"/>
                    </a:cubicBezTo>
                    <a:cubicBezTo>
                      <a:pt x="177" y="180"/>
                      <a:pt x="0" y="354"/>
                      <a:pt x="48" y="464"/>
                    </a:cubicBezTo>
                    <a:cubicBezTo>
                      <a:pt x="73" y="520"/>
                      <a:pt x="153" y="549"/>
                      <a:pt x="261" y="549"/>
                    </a:cubicBezTo>
                    <a:cubicBezTo>
                      <a:pt x="362" y="549"/>
                      <a:pt x="488" y="524"/>
                      <a:pt x="616" y="473"/>
                    </a:cubicBezTo>
                    <a:cubicBezTo>
                      <a:pt x="881" y="369"/>
                      <a:pt x="1058" y="196"/>
                      <a:pt x="1010" y="86"/>
                    </a:cubicBezTo>
                    <a:cubicBezTo>
                      <a:pt x="985" y="29"/>
                      <a:pt x="905" y="0"/>
                      <a:pt x="797"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4888850" y="1805925"/>
                <a:ext cx="15225" cy="13500"/>
              </a:xfrm>
              <a:custGeom>
                <a:avLst/>
                <a:gdLst/>
                <a:ahLst/>
                <a:cxnLst/>
                <a:rect l="l" t="t" r="r" b="b"/>
                <a:pathLst>
                  <a:path w="609" h="540" extrusionOk="0">
                    <a:moveTo>
                      <a:pt x="289" y="0"/>
                    </a:moveTo>
                    <a:cubicBezTo>
                      <a:pt x="190" y="0"/>
                      <a:pt x="98" y="56"/>
                      <a:pt x="57" y="151"/>
                    </a:cubicBezTo>
                    <a:cubicBezTo>
                      <a:pt x="0" y="285"/>
                      <a:pt x="64" y="446"/>
                      <a:pt x="200" y="512"/>
                    </a:cubicBezTo>
                    <a:cubicBezTo>
                      <a:pt x="240" y="531"/>
                      <a:pt x="281" y="540"/>
                      <a:pt x="321" y="540"/>
                    </a:cubicBezTo>
                    <a:cubicBezTo>
                      <a:pt x="419" y="540"/>
                      <a:pt x="511" y="485"/>
                      <a:pt x="551" y="390"/>
                    </a:cubicBezTo>
                    <a:cubicBezTo>
                      <a:pt x="609" y="256"/>
                      <a:pt x="545" y="94"/>
                      <a:pt x="408" y="28"/>
                    </a:cubicBezTo>
                    <a:cubicBezTo>
                      <a:pt x="369" y="9"/>
                      <a:pt x="328" y="0"/>
                      <a:pt x="28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4896075" y="1810975"/>
                <a:ext cx="7075" cy="16900"/>
              </a:xfrm>
              <a:custGeom>
                <a:avLst/>
                <a:gdLst/>
                <a:ahLst/>
                <a:cxnLst/>
                <a:rect l="l" t="t" r="r" b="b"/>
                <a:pathLst>
                  <a:path w="283" h="676" extrusionOk="0">
                    <a:moveTo>
                      <a:pt x="22" y="0"/>
                    </a:moveTo>
                    <a:cubicBezTo>
                      <a:pt x="12" y="0"/>
                      <a:pt x="1" y="12"/>
                      <a:pt x="6" y="25"/>
                    </a:cubicBezTo>
                    <a:cubicBezTo>
                      <a:pt x="53" y="133"/>
                      <a:pt x="99" y="243"/>
                      <a:pt x="141" y="353"/>
                    </a:cubicBezTo>
                    <a:cubicBezTo>
                      <a:pt x="162" y="408"/>
                      <a:pt x="183" y="462"/>
                      <a:pt x="202" y="516"/>
                    </a:cubicBezTo>
                    <a:cubicBezTo>
                      <a:pt x="220" y="566"/>
                      <a:pt x="235" y="624"/>
                      <a:pt x="261" y="670"/>
                    </a:cubicBezTo>
                    <a:cubicBezTo>
                      <a:pt x="263" y="674"/>
                      <a:pt x="267" y="676"/>
                      <a:pt x="270" y="676"/>
                    </a:cubicBezTo>
                    <a:cubicBezTo>
                      <a:pt x="276" y="676"/>
                      <a:pt x="282" y="669"/>
                      <a:pt x="281" y="662"/>
                    </a:cubicBezTo>
                    <a:cubicBezTo>
                      <a:pt x="273" y="607"/>
                      <a:pt x="246" y="548"/>
                      <a:pt x="228" y="497"/>
                    </a:cubicBezTo>
                    <a:cubicBezTo>
                      <a:pt x="207" y="440"/>
                      <a:pt x="186" y="384"/>
                      <a:pt x="164" y="328"/>
                    </a:cubicBezTo>
                    <a:cubicBezTo>
                      <a:pt x="123" y="221"/>
                      <a:pt x="80" y="114"/>
                      <a:pt x="34" y="9"/>
                    </a:cubicBezTo>
                    <a:cubicBezTo>
                      <a:pt x="31" y="3"/>
                      <a:pt x="27" y="0"/>
                      <a:pt x="2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4898925" y="1814875"/>
                <a:ext cx="7200" cy="12350"/>
              </a:xfrm>
              <a:custGeom>
                <a:avLst/>
                <a:gdLst/>
                <a:ahLst/>
                <a:cxnLst/>
                <a:rect l="l" t="t" r="r" b="b"/>
                <a:pathLst>
                  <a:path w="288" h="494" extrusionOk="0">
                    <a:moveTo>
                      <a:pt x="18" y="0"/>
                    </a:moveTo>
                    <a:cubicBezTo>
                      <a:pt x="9" y="0"/>
                      <a:pt x="0" y="9"/>
                      <a:pt x="6" y="18"/>
                    </a:cubicBezTo>
                    <a:cubicBezTo>
                      <a:pt x="49" y="99"/>
                      <a:pt x="93" y="179"/>
                      <a:pt x="137" y="259"/>
                    </a:cubicBezTo>
                    <a:cubicBezTo>
                      <a:pt x="158" y="299"/>
                      <a:pt x="179" y="338"/>
                      <a:pt x="201" y="377"/>
                    </a:cubicBezTo>
                    <a:cubicBezTo>
                      <a:pt x="222" y="416"/>
                      <a:pt x="241" y="456"/>
                      <a:pt x="269" y="491"/>
                    </a:cubicBezTo>
                    <a:cubicBezTo>
                      <a:pt x="270" y="493"/>
                      <a:pt x="272" y="494"/>
                      <a:pt x="275" y="494"/>
                    </a:cubicBezTo>
                    <a:cubicBezTo>
                      <a:pt x="281" y="494"/>
                      <a:pt x="288" y="488"/>
                      <a:pt x="285" y="481"/>
                    </a:cubicBezTo>
                    <a:cubicBezTo>
                      <a:pt x="270" y="440"/>
                      <a:pt x="247" y="402"/>
                      <a:pt x="225" y="363"/>
                    </a:cubicBezTo>
                    <a:cubicBezTo>
                      <a:pt x="203" y="324"/>
                      <a:pt x="181" y="285"/>
                      <a:pt x="159" y="245"/>
                    </a:cubicBezTo>
                    <a:lnTo>
                      <a:pt x="28" y="6"/>
                    </a:lnTo>
                    <a:cubicBezTo>
                      <a:pt x="25" y="2"/>
                      <a:pt x="21" y="0"/>
                      <a:pt x="18"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4901375" y="1814600"/>
                <a:ext cx="11125" cy="6575"/>
              </a:xfrm>
              <a:custGeom>
                <a:avLst/>
                <a:gdLst/>
                <a:ahLst/>
                <a:cxnLst/>
                <a:rect l="l" t="t" r="r" b="b"/>
                <a:pathLst>
                  <a:path w="445" h="263" extrusionOk="0">
                    <a:moveTo>
                      <a:pt x="23" y="1"/>
                    </a:moveTo>
                    <a:cubicBezTo>
                      <a:pt x="10" y="1"/>
                      <a:pt x="0" y="22"/>
                      <a:pt x="15" y="31"/>
                    </a:cubicBezTo>
                    <a:cubicBezTo>
                      <a:pt x="81" y="74"/>
                      <a:pt x="149" y="116"/>
                      <a:pt x="218" y="155"/>
                    </a:cubicBezTo>
                    <a:cubicBezTo>
                      <a:pt x="250" y="174"/>
                      <a:pt x="283" y="194"/>
                      <a:pt x="317" y="212"/>
                    </a:cubicBezTo>
                    <a:cubicBezTo>
                      <a:pt x="350" y="229"/>
                      <a:pt x="386" y="256"/>
                      <a:pt x="423" y="263"/>
                    </a:cubicBezTo>
                    <a:cubicBezTo>
                      <a:pt x="424" y="263"/>
                      <a:pt x="425" y="263"/>
                      <a:pt x="426" y="263"/>
                    </a:cubicBezTo>
                    <a:cubicBezTo>
                      <a:pt x="437" y="263"/>
                      <a:pt x="445" y="250"/>
                      <a:pt x="436" y="242"/>
                    </a:cubicBezTo>
                    <a:cubicBezTo>
                      <a:pt x="408" y="215"/>
                      <a:pt x="368" y="201"/>
                      <a:pt x="334" y="182"/>
                    </a:cubicBezTo>
                    <a:cubicBezTo>
                      <a:pt x="301" y="164"/>
                      <a:pt x="267" y="146"/>
                      <a:pt x="234" y="126"/>
                    </a:cubicBezTo>
                    <a:cubicBezTo>
                      <a:pt x="165" y="87"/>
                      <a:pt x="98" y="46"/>
                      <a:pt x="32" y="3"/>
                    </a:cubicBezTo>
                    <a:cubicBezTo>
                      <a:pt x="29" y="1"/>
                      <a:pt x="26" y="1"/>
                      <a:pt x="2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4882375" y="1814300"/>
                <a:ext cx="11125" cy="7125"/>
              </a:xfrm>
              <a:custGeom>
                <a:avLst/>
                <a:gdLst/>
                <a:ahLst/>
                <a:cxnLst/>
                <a:rect l="l" t="t" r="r" b="b"/>
                <a:pathLst>
                  <a:path w="445" h="285" extrusionOk="0">
                    <a:moveTo>
                      <a:pt x="422" y="0"/>
                    </a:moveTo>
                    <a:cubicBezTo>
                      <a:pt x="419" y="0"/>
                      <a:pt x="417" y="1"/>
                      <a:pt x="414" y="2"/>
                    </a:cubicBezTo>
                    <a:cubicBezTo>
                      <a:pt x="341" y="41"/>
                      <a:pt x="270" y="82"/>
                      <a:pt x="200" y="126"/>
                    </a:cubicBezTo>
                    <a:cubicBezTo>
                      <a:pt x="165" y="147"/>
                      <a:pt x="132" y="170"/>
                      <a:pt x="98" y="192"/>
                    </a:cubicBezTo>
                    <a:cubicBezTo>
                      <a:pt x="66" y="214"/>
                      <a:pt x="29" y="237"/>
                      <a:pt x="5" y="268"/>
                    </a:cubicBezTo>
                    <a:cubicBezTo>
                      <a:pt x="0" y="275"/>
                      <a:pt x="7" y="285"/>
                      <a:pt x="15" y="285"/>
                    </a:cubicBezTo>
                    <a:cubicBezTo>
                      <a:pt x="15" y="285"/>
                      <a:pt x="16" y="284"/>
                      <a:pt x="17" y="284"/>
                    </a:cubicBezTo>
                    <a:cubicBezTo>
                      <a:pt x="53" y="271"/>
                      <a:pt x="84" y="243"/>
                      <a:pt x="115" y="221"/>
                    </a:cubicBezTo>
                    <a:cubicBezTo>
                      <a:pt x="149" y="198"/>
                      <a:pt x="184" y="174"/>
                      <a:pt x="219" y="152"/>
                    </a:cubicBezTo>
                    <a:cubicBezTo>
                      <a:pt x="288" y="108"/>
                      <a:pt x="358" y="67"/>
                      <a:pt x="430" y="28"/>
                    </a:cubicBezTo>
                    <a:cubicBezTo>
                      <a:pt x="444" y="20"/>
                      <a:pt x="436" y="0"/>
                      <a:pt x="42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4889950" y="1813050"/>
                <a:ext cx="8400" cy="14600"/>
              </a:xfrm>
              <a:custGeom>
                <a:avLst/>
                <a:gdLst/>
                <a:ahLst/>
                <a:cxnLst/>
                <a:rect l="l" t="t" r="r" b="b"/>
                <a:pathLst>
                  <a:path w="336" h="584" extrusionOk="0">
                    <a:moveTo>
                      <a:pt x="313" y="1"/>
                    </a:moveTo>
                    <a:cubicBezTo>
                      <a:pt x="308" y="1"/>
                      <a:pt x="303" y="3"/>
                      <a:pt x="299" y="8"/>
                    </a:cubicBezTo>
                    <a:cubicBezTo>
                      <a:pt x="239" y="97"/>
                      <a:pt x="182" y="188"/>
                      <a:pt x="131" y="283"/>
                    </a:cubicBezTo>
                    <a:cubicBezTo>
                      <a:pt x="105" y="330"/>
                      <a:pt x="80" y="379"/>
                      <a:pt x="56" y="427"/>
                    </a:cubicBezTo>
                    <a:cubicBezTo>
                      <a:pt x="45" y="452"/>
                      <a:pt x="34" y="476"/>
                      <a:pt x="23" y="502"/>
                    </a:cubicBezTo>
                    <a:cubicBezTo>
                      <a:pt x="15" y="523"/>
                      <a:pt x="1" y="545"/>
                      <a:pt x="1" y="568"/>
                    </a:cubicBezTo>
                    <a:cubicBezTo>
                      <a:pt x="1" y="577"/>
                      <a:pt x="9" y="583"/>
                      <a:pt x="17" y="583"/>
                    </a:cubicBezTo>
                    <a:cubicBezTo>
                      <a:pt x="21" y="583"/>
                      <a:pt x="25" y="582"/>
                      <a:pt x="28" y="579"/>
                    </a:cubicBezTo>
                    <a:cubicBezTo>
                      <a:pt x="45" y="561"/>
                      <a:pt x="52" y="535"/>
                      <a:pt x="63" y="512"/>
                    </a:cubicBezTo>
                    <a:cubicBezTo>
                      <a:pt x="74" y="488"/>
                      <a:pt x="85" y="463"/>
                      <a:pt x="97" y="438"/>
                    </a:cubicBezTo>
                    <a:cubicBezTo>
                      <a:pt x="118" y="391"/>
                      <a:pt x="142" y="344"/>
                      <a:pt x="166" y="297"/>
                    </a:cubicBezTo>
                    <a:cubicBezTo>
                      <a:pt x="215" y="204"/>
                      <a:pt x="270" y="112"/>
                      <a:pt x="327" y="24"/>
                    </a:cubicBezTo>
                    <a:cubicBezTo>
                      <a:pt x="336" y="12"/>
                      <a:pt x="325" y="1"/>
                      <a:pt x="31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4894475" y="1816975"/>
                <a:ext cx="3500" cy="10075"/>
              </a:xfrm>
              <a:custGeom>
                <a:avLst/>
                <a:gdLst/>
                <a:ahLst/>
                <a:cxnLst/>
                <a:rect l="l" t="t" r="r" b="b"/>
                <a:pathLst>
                  <a:path w="140" h="403" extrusionOk="0">
                    <a:moveTo>
                      <a:pt x="120" y="1"/>
                    </a:moveTo>
                    <a:cubicBezTo>
                      <a:pt x="114" y="1"/>
                      <a:pt x="108" y="4"/>
                      <a:pt x="106" y="11"/>
                    </a:cubicBezTo>
                    <a:cubicBezTo>
                      <a:pt x="87" y="75"/>
                      <a:pt x="68" y="140"/>
                      <a:pt x="50" y="203"/>
                    </a:cubicBezTo>
                    <a:lnTo>
                      <a:pt x="23" y="296"/>
                    </a:lnTo>
                    <a:cubicBezTo>
                      <a:pt x="14" y="327"/>
                      <a:pt x="1" y="360"/>
                      <a:pt x="0" y="392"/>
                    </a:cubicBezTo>
                    <a:cubicBezTo>
                      <a:pt x="0" y="398"/>
                      <a:pt x="6" y="402"/>
                      <a:pt x="11" y="402"/>
                    </a:cubicBezTo>
                    <a:cubicBezTo>
                      <a:pt x="15" y="402"/>
                      <a:pt x="18" y="401"/>
                      <a:pt x="20" y="397"/>
                    </a:cubicBezTo>
                    <a:cubicBezTo>
                      <a:pt x="37" y="369"/>
                      <a:pt x="44" y="335"/>
                      <a:pt x="53" y="304"/>
                    </a:cubicBezTo>
                    <a:cubicBezTo>
                      <a:pt x="62" y="273"/>
                      <a:pt x="71" y="243"/>
                      <a:pt x="80" y="212"/>
                    </a:cubicBezTo>
                    <a:lnTo>
                      <a:pt x="136" y="20"/>
                    </a:lnTo>
                    <a:cubicBezTo>
                      <a:pt x="139" y="8"/>
                      <a:pt x="130" y="1"/>
                      <a:pt x="12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5067200" y="1783825"/>
                <a:ext cx="245650" cy="352475"/>
              </a:xfrm>
              <a:custGeom>
                <a:avLst/>
                <a:gdLst/>
                <a:ahLst/>
                <a:cxnLst/>
                <a:rect l="l" t="t" r="r" b="b"/>
                <a:pathLst>
                  <a:path w="9826" h="14099" extrusionOk="0">
                    <a:moveTo>
                      <a:pt x="3259" y="5414"/>
                    </a:moveTo>
                    <a:cubicBezTo>
                      <a:pt x="3257" y="5409"/>
                      <a:pt x="3256" y="5404"/>
                      <a:pt x="3255" y="5399"/>
                    </a:cubicBezTo>
                    <a:cubicBezTo>
                      <a:pt x="3256" y="5400"/>
                      <a:pt x="3258" y="5400"/>
                      <a:pt x="3260" y="5400"/>
                    </a:cubicBezTo>
                    <a:cubicBezTo>
                      <a:pt x="3260" y="5404"/>
                      <a:pt x="3260" y="5409"/>
                      <a:pt x="3259" y="5414"/>
                    </a:cubicBezTo>
                    <a:close/>
                    <a:moveTo>
                      <a:pt x="2701" y="4308"/>
                    </a:moveTo>
                    <a:cubicBezTo>
                      <a:pt x="2507" y="3972"/>
                      <a:pt x="2335" y="3636"/>
                      <a:pt x="2292" y="3271"/>
                    </a:cubicBezTo>
                    <a:cubicBezTo>
                      <a:pt x="2290" y="3256"/>
                      <a:pt x="2288" y="3241"/>
                      <a:pt x="2287" y="3225"/>
                    </a:cubicBezTo>
                    <a:cubicBezTo>
                      <a:pt x="2331" y="3592"/>
                      <a:pt x="2517" y="3971"/>
                      <a:pt x="2699" y="4304"/>
                    </a:cubicBezTo>
                    <a:close/>
                    <a:moveTo>
                      <a:pt x="4470" y="942"/>
                    </a:moveTo>
                    <a:cubicBezTo>
                      <a:pt x="4523" y="804"/>
                      <a:pt x="4607" y="677"/>
                      <a:pt x="4733" y="567"/>
                    </a:cubicBezTo>
                    <a:cubicBezTo>
                      <a:pt x="4646" y="675"/>
                      <a:pt x="4585" y="785"/>
                      <a:pt x="4585" y="785"/>
                    </a:cubicBezTo>
                    <a:cubicBezTo>
                      <a:pt x="4543" y="828"/>
                      <a:pt x="4504" y="885"/>
                      <a:pt x="4470" y="942"/>
                    </a:cubicBezTo>
                    <a:close/>
                    <a:moveTo>
                      <a:pt x="1498" y="8489"/>
                    </a:moveTo>
                    <a:cubicBezTo>
                      <a:pt x="1913" y="7918"/>
                      <a:pt x="2254" y="7345"/>
                      <a:pt x="2010" y="6680"/>
                    </a:cubicBezTo>
                    <a:cubicBezTo>
                      <a:pt x="1954" y="6527"/>
                      <a:pt x="1842" y="6387"/>
                      <a:pt x="1681" y="6352"/>
                    </a:cubicBezTo>
                    <a:cubicBezTo>
                      <a:pt x="1143" y="6232"/>
                      <a:pt x="698" y="6968"/>
                      <a:pt x="650" y="7770"/>
                    </a:cubicBezTo>
                    <a:cubicBezTo>
                      <a:pt x="611" y="8438"/>
                      <a:pt x="620" y="9106"/>
                      <a:pt x="409" y="9760"/>
                    </a:cubicBezTo>
                    <a:cubicBezTo>
                      <a:pt x="389" y="9820"/>
                      <a:pt x="255" y="10218"/>
                      <a:pt x="192" y="10440"/>
                    </a:cubicBezTo>
                    <a:cubicBezTo>
                      <a:pt x="24" y="11022"/>
                      <a:pt x="48" y="11089"/>
                      <a:pt x="39" y="11324"/>
                    </a:cubicBezTo>
                    <a:cubicBezTo>
                      <a:pt x="0" y="12298"/>
                      <a:pt x="509" y="13202"/>
                      <a:pt x="967" y="14049"/>
                    </a:cubicBezTo>
                    <a:cubicBezTo>
                      <a:pt x="967" y="14049"/>
                      <a:pt x="988" y="14088"/>
                      <a:pt x="1020" y="14098"/>
                    </a:cubicBezTo>
                    <a:cubicBezTo>
                      <a:pt x="1092" y="13869"/>
                      <a:pt x="662" y="13357"/>
                      <a:pt x="454" y="12859"/>
                    </a:cubicBezTo>
                    <a:cubicBezTo>
                      <a:pt x="273" y="12421"/>
                      <a:pt x="160" y="11949"/>
                      <a:pt x="157" y="11478"/>
                    </a:cubicBezTo>
                    <a:cubicBezTo>
                      <a:pt x="238" y="11095"/>
                      <a:pt x="365" y="10710"/>
                      <a:pt x="906" y="10430"/>
                    </a:cubicBezTo>
                    <a:cubicBezTo>
                      <a:pt x="2058" y="9835"/>
                      <a:pt x="3692" y="10649"/>
                      <a:pt x="4213" y="9760"/>
                    </a:cubicBezTo>
                    <a:cubicBezTo>
                      <a:pt x="4319" y="9581"/>
                      <a:pt x="4349" y="9340"/>
                      <a:pt x="4302" y="9121"/>
                    </a:cubicBezTo>
                    <a:cubicBezTo>
                      <a:pt x="4297" y="9074"/>
                      <a:pt x="4283" y="9027"/>
                      <a:pt x="4260" y="8980"/>
                    </a:cubicBezTo>
                    <a:cubicBezTo>
                      <a:pt x="4125" y="8635"/>
                      <a:pt x="3775" y="8404"/>
                      <a:pt x="3207" y="8675"/>
                    </a:cubicBezTo>
                    <a:cubicBezTo>
                      <a:pt x="2604" y="8963"/>
                      <a:pt x="2088" y="9185"/>
                      <a:pt x="1203" y="9566"/>
                    </a:cubicBezTo>
                    <a:cubicBezTo>
                      <a:pt x="1067" y="9624"/>
                      <a:pt x="948" y="9701"/>
                      <a:pt x="841" y="9794"/>
                    </a:cubicBezTo>
                    <a:cubicBezTo>
                      <a:pt x="915" y="9689"/>
                      <a:pt x="991" y="9588"/>
                      <a:pt x="1069" y="9498"/>
                    </a:cubicBezTo>
                    <a:cubicBezTo>
                      <a:pt x="1396" y="9125"/>
                      <a:pt x="1770" y="8779"/>
                      <a:pt x="2121" y="8414"/>
                    </a:cubicBezTo>
                    <a:cubicBezTo>
                      <a:pt x="2866" y="8053"/>
                      <a:pt x="3723" y="7959"/>
                      <a:pt x="4537" y="8321"/>
                    </a:cubicBezTo>
                    <a:cubicBezTo>
                      <a:pt x="5180" y="8610"/>
                      <a:pt x="5866" y="8968"/>
                      <a:pt x="6519" y="8753"/>
                    </a:cubicBezTo>
                    <a:cubicBezTo>
                      <a:pt x="6751" y="8677"/>
                      <a:pt x="6979" y="8505"/>
                      <a:pt x="6990" y="8248"/>
                    </a:cubicBezTo>
                    <a:cubicBezTo>
                      <a:pt x="7016" y="7635"/>
                      <a:pt x="6203" y="7419"/>
                      <a:pt x="5728" y="7510"/>
                    </a:cubicBezTo>
                    <a:cubicBezTo>
                      <a:pt x="5569" y="7541"/>
                      <a:pt x="5413" y="7586"/>
                      <a:pt x="5258" y="7633"/>
                    </a:cubicBezTo>
                    <a:cubicBezTo>
                      <a:pt x="4928" y="7695"/>
                      <a:pt x="4597" y="7771"/>
                      <a:pt x="4301" y="7794"/>
                    </a:cubicBezTo>
                    <a:cubicBezTo>
                      <a:pt x="4301" y="7794"/>
                      <a:pt x="2939" y="7907"/>
                      <a:pt x="2420" y="8088"/>
                    </a:cubicBezTo>
                    <a:cubicBezTo>
                      <a:pt x="2481" y="8018"/>
                      <a:pt x="2541" y="7946"/>
                      <a:pt x="2599" y="7873"/>
                    </a:cubicBezTo>
                    <a:lnTo>
                      <a:pt x="2646" y="7857"/>
                    </a:lnTo>
                    <a:cubicBezTo>
                      <a:pt x="3624" y="7357"/>
                      <a:pt x="4686" y="7023"/>
                      <a:pt x="5538" y="6283"/>
                    </a:cubicBezTo>
                    <a:cubicBezTo>
                      <a:pt x="6653" y="5864"/>
                      <a:pt x="8026" y="6266"/>
                      <a:pt x="8961" y="5520"/>
                    </a:cubicBezTo>
                    <a:cubicBezTo>
                      <a:pt x="9483" y="5104"/>
                      <a:pt x="9826" y="4326"/>
                      <a:pt x="9421" y="3743"/>
                    </a:cubicBezTo>
                    <a:cubicBezTo>
                      <a:pt x="8980" y="3109"/>
                      <a:pt x="7994" y="3453"/>
                      <a:pt x="7217" y="4219"/>
                    </a:cubicBezTo>
                    <a:cubicBezTo>
                      <a:pt x="6496" y="4931"/>
                      <a:pt x="5860" y="5721"/>
                      <a:pt x="5058" y="6337"/>
                    </a:cubicBezTo>
                    <a:cubicBezTo>
                      <a:pt x="5058" y="6337"/>
                      <a:pt x="4683" y="6553"/>
                      <a:pt x="4488" y="6694"/>
                    </a:cubicBezTo>
                    <a:cubicBezTo>
                      <a:pt x="3991" y="7056"/>
                      <a:pt x="3419" y="7283"/>
                      <a:pt x="2863" y="7575"/>
                    </a:cubicBezTo>
                    <a:cubicBezTo>
                      <a:pt x="3042" y="7428"/>
                      <a:pt x="3216" y="7281"/>
                      <a:pt x="3383" y="7130"/>
                    </a:cubicBezTo>
                    <a:cubicBezTo>
                      <a:pt x="3383" y="7130"/>
                      <a:pt x="3689" y="6958"/>
                      <a:pt x="3897" y="6847"/>
                    </a:cubicBezTo>
                    <a:cubicBezTo>
                      <a:pt x="4913" y="6276"/>
                      <a:pt x="6141" y="5675"/>
                      <a:pt x="6289" y="4405"/>
                    </a:cubicBezTo>
                    <a:cubicBezTo>
                      <a:pt x="6350" y="3879"/>
                      <a:pt x="5954" y="3238"/>
                      <a:pt x="5395" y="3564"/>
                    </a:cubicBezTo>
                    <a:cubicBezTo>
                      <a:pt x="4749" y="3939"/>
                      <a:pt x="4796" y="5094"/>
                      <a:pt x="4275" y="5833"/>
                    </a:cubicBezTo>
                    <a:cubicBezTo>
                      <a:pt x="3949" y="6297"/>
                      <a:pt x="3542" y="6694"/>
                      <a:pt x="3114" y="7068"/>
                    </a:cubicBezTo>
                    <a:cubicBezTo>
                      <a:pt x="3200" y="6936"/>
                      <a:pt x="3359" y="6689"/>
                      <a:pt x="3457" y="6508"/>
                    </a:cubicBezTo>
                    <a:cubicBezTo>
                      <a:pt x="3870" y="5746"/>
                      <a:pt x="4272" y="4937"/>
                      <a:pt x="4469" y="4116"/>
                    </a:cubicBezTo>
                    <a:cubicBezTo>
                      <a:pt x="4582" y="3932"/>
                      <a:pt x="4784" y="3600"/>
                      <a:pt x="4951" y="3340"/>
                    </a:cubicBezTo>
                    <a:cubicBezTo>
                      <a:pt x="5373" y="2682"/>
                      <a:pt x="5921" y="2010"/>
                      <a:pt x="5902" y="1237"/>
                    </a:cubicBezTo>
                    <a:cubicBezTo>
                      <a:pt x="5913" y="1057"/>
                      <a:pt x="5898" y="872"/>
                      <a:pt x="5848" y="682"/>
                    </a:cubicBezTo>
                    <a:cubicBezTo>
                      <a:pt x="5781" y="427"/>
                      <a:pt x="5595" y="196"/>
                      <a:pt x="5333" y="147"/>
                    </a:cubicBezTo>
                    <a:cubicBezTo>
                      <a:pt x="4542" y="1"/>
                      <a:pt x="4109" y="1032"/>
                      <a:pt x="4290" y="2121"/>
                    </a:cubicBezTo>
                    <a:cubicBezTo>
                      <a:pt x="4408" y="2815"/>
                      <a:pt x="4459" y="3531"/>
                      <a:pt x="4273" y="4241"/>
                    </a:cubicBezTo>
                    <a:cubicBezTo>
                      <a:pt x="4050" y="5093"/>
                      <a:pt x="3650" y="5887"/>
                      <a:pt x="3244" y="6663"/>
                    </a:cubicBezTo>
                    <a:cubicBezTo>
                      <a:pt x="3287" y="6511"/>
                      <a:pt x="3318" y="6353"/>
                      <a:pt x="3338" y="6185"/>
                    </a:cubicBezTo>
                    <a:cubicBezTo>
                      <a:pt x="3409" y="5537"/>
                      <a:pt x="3510" y="5231"/>
                      <a:pt x="3580" y="4815"/>
                    </a:cubicBezTo>
                    <a:cubicBezTo>
                      <a:pt x="3706" y="4078"/>
                      <a:pt x="3844" y="3294"/>
                      <a:pt x="3451" y="2608"/>
                    </a:cubicBezTo>
                    <a:cubicBezTo>
                      <a:pt x="3193" y="2158"/>
                      <a:pt x="2267" y="1964"/>
                      <a:pt x="2127" y="2967"/>
                    </a:cubicBezTo>
                    <a:cubicBezTo>
                      <a:pt x="1970" y="4095"/>
                      <a:pt x="3496" y="5029"/>
                      <a:pt x="3088" y="6484"/>
                    </a:cubicBezTo>
                    <a:cubicBezTo>
                      <a:pt x="2978" y="6876"/>
                      <a:pt x="2782" y="7224"/>
                      <a:pt x="2544" y="7550"/>
                    </a:cubicBezTo>
                    <a:cubicBezTo>
                      <a:pt x="2529" y="7561"/>
                      <a:pt x="2515" y="7573"/>
                      <a:pt x="2500" y="7585"/>
                    </a:cubicBezTo>
                    <a:cubicBezTo>
                      <a:pt x="2500" y="7585"/>
                      <a:pt x="2082" y="7937"/>
                      <a:pt x="1838" y="8163"/>
                    </a:cubicBezTo>
                    <a:cubicBezTo>
                      <a:pt x="1782" y="8215"/>
                      <a:pt x="1725" y="8267"/>
                      <a:pt x="1669" y="8321"/>
                    </a:cubicBezTo>
                    <a:cubicBezTo>
                      <a:pt x="1611" y="8376"/>
                      <a:pt x="1554" y="8432"/>
                      <a:pt x="1498" y="8489"/>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27"/>
            <p:cNvSpPr/>
            <p:nvPr/>
          </p:nvSpPr>
          <p:spPr>
            <a:xfrm>
              <a:off x="3718257" y="2220167"/>
              <a:ext cx="1718086" cy="1623411"/>
            </a:xfrm>
            <a:custGeom>
              <a:avLst/>
              <a:gdLst/>
              <a:ahLst/>
              <a:cxnLst/>
              <a:rect l="l" t="t" r="r" b="b"/>
              <a:pathLst>
                <a:path w="22176" h="20954" extrusionOk="0">
                  <a:moveTo>
                    <a:pt x="10275" y="0"/>
                  </a:moveTo>
                  <a:cubicBezTo>
                    <a:pt x="9348" y="0"/>
                    <a:pt x="8453" y="309"/>
                    <a:pt x="7620" y="916"/>
                  </a:cubicBezTo>
                  <a:cubicBezTo>
                    <a:pt x="6513" y="1724"/>
                    <a:pt x="5601" y="2747"/>
                    <a:pt x="5156" y="4065"/>
                  </a:cubicBezTo>
                  <a:cubicBezTo>
                    <a:pt x="4789" y="5154"/>
                    <a:pt x="4732" y="6579"/>
                    <a:pt x="3936" y="7472"/>
                  </a:cubicBezTo>
                  <a:cubicBezTo>
                    <a:pt x="2984" y="8539"/>
                    <a:pt x="2036" y="9045"/>
                    <a:pt x="1505" y="10465"/>
                  </a:cubicBezTo>
                  <a:cubicBezTo>
                    <a:pt x="795" y="12366"/>
                    <a:pt x="1785" y="13706"/>
                    <a:pt x="1785" y="13706"/>
                  </a:cubicBezTo>
                  <a:cubicBezTo>
                    <a:pt x="1785" y="13706"/>
                    <a:pt x="443" y="14987"/>
                    <a:pt x="324" y="15387"/>
                  </a:cubicBezTo>
                  <a:cubicBezTo>
                    <a:pt x="10" y="16450"/>
                    <a:pt x="0" y="17522"/>
                    <a:pt x="456" y="18438"/>
                  </a:cubicBezTo>
                  <a:cubicBezTo>
                    <a:pt x="1191" y="19147"/>
                    <a:pt x="1997" y="19780"/>
                    <a:pt x="2862" y="20330"/>
                  </a:cubicBezTo>
                  <a:cubicBezTo>
                    <a:pt x="3277" y="20460"/>
                    <a:pt x="3704" y="20551"/>
                    <a:pt x="4122" y="20633"/>
                  </a:cubicBezTo>
                  <a:cubicBezTo>
                    <a:pt x="5132" y="20831"/>
                    <a:pt x="6138" y="20953"/>
                    <a:pt x="7138" y="20953"/>
                  </a:cubicBezTo>
                  <a:cubicBezTo>
                    <a:pt x="8025" y="20953"/>
                    <a:pt x="8909" y="20857"/>
                    <a:pt x="9789" y="20630"/>
                  </a:cubicBezTo>
                  <a:cubicBezTo>
                    <a:pt x="10392" y="20475"/>
                    <a:pt x="10999" y="20316"/>
                    <a:pt x="11578" y="20092"/>
                  </a:cubicBezTo>
                  <a:cubicBezTo>
                    <a:pt x="11882" y="19975"/>
                    <a:pt x="12252" y="19714"/>
                    <a:pt x="12573" y="19640"/>
                  </a:cubicBezTo>
                  <a:cubicBezTo>
                    <a:pt x="12587" y="19637"/>
                    <a:pt x="12601" y="19635"/>
                    <a:pt x="12616" y="19635"/>
                  </a:cubicBezTo>
                  <a:cubicBezTo>
                    <a:pt x="12864" y="19635"/>
                    <a:pt x="13132" y="20090"/>
                    <a:pt x="13278" y="20227"/>
                  </a:cubicBezTo>
                  <a:cubicBezTo>
                    <a:pt x="13678" y="20603"/>
                    <a:pt x="14227" y="20868"/>
                    <a:pt x="14766" y="20916"/>
                  </a:cubicBezTo>
                  <a:cubicBezTo>
                    <a:pt x="14879" y="20926"/>
                    <a:pt x="14992" y="20931"/>
                    <a:pt x="15103" y="20931"/>
                  </a:cubicBezTo>
                  <a:cubicBezTo>
                    <a:pt x="15591" y="20931"/>
                    <a:pt x="16061" y="20847"/>
                    <a:pt x="16545" y="20787"/>
                  </a:cubicBezTo>
                  <a:cubicBezTo>
                    <a:pt x="17562" y="20661"/>
                    <a:pt x="18656" y="20610"/>
                    <a:pt x="19538" y="20066"/>
                  </a:cubicBezTo>
                  <a:cubicBezTo>
                    <a:pt x="21107" y="19098"/>
                    <a:pt x="22175" y="16690"/>
                    <a:pt x="21884" y="14819"/>
                  </a:cubicBezTo>
                  <a:cubicBezTo>
                    <a:pt x="21769" y="14088"/>
                    <a:pt x="21101" y="13400"/>
                    <a:pt x="20586" y="12890"/>
                  </a:cubicBezTo>
                  <a:cubicBezTo>
                    <a:pt x="20474" y="12779"/>
                    <a:pt x="19955" y="12446"/>
                    <a:pt x="19917" y="12303"/>
                  </a:cubicBezTo>
                  <a:cubicBezTo>
                    <a:pt x="19872" y="12137"/>
                    <a:pt x="21473" y="10875"/>
                    <a:pt x="18603" y="7499"/>
                  </a:cubicBezTo>
                  <a:cubicBezTo>
                    <a:pt x="18007" y="6799"/>
                    <a:pt x="18097" y="5671"/>
                    <a:pt x="17784" y="4839"/>
                  </a:cubicBezTo>
                  <a:cubicBezTo>
                    <a:pt x="16876" y="2419"/>
                    <a:pt x="15209" y="2089"/>
                    <a:pt x="14370" y="2089"/>
                  </a:cubicBezTo>
                  <a:cubicBezTo>
                    <a:pt x="14056" y="2089"/>
                    <a:pt x="13858" y="2135"/>
                    <a:pt x="13858" y="2135"/>
                  </a:cubicBezTo>
                  <a:cubicBezTo>
                    <a:pt x="13861" y="1459"/>
                    <a:pt x="13007" y="834"/>
                    <a:pt x="12466" y="560"/>
                  </a:cubicBezTo>
                  <a:cubicBezTo>
                    <a:pt x="11727" y="185"/>
                    <a:pt x="10992" y="0"/>
                    <a:pt x="10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3806113" y="3207119"/>
              <a:ext cx="1546478" cy="770876"/>
            </a:xfrm>
            <a:custGeom>
              <a:avLst/>
              <a:gdLst/>
              <a:ahLst/>
              <a:cxnLst/>
              <a:rect l="l" t="t" r="r" b="b"/>
              <a:pathLst>
                <a:path w="19961" h="9950" extrusionOk="0">
                  <a:moveTo>
                    <a:pt x="15156" y="1"/>
                  </a:moveTo>
                  <a:cubicBezTo>
                    <a:pt x="14561" y="1"/>
                    <a:pt x="13972" y="144"/>
                    <a:pt x="13430" y="414"/>
                  </a:cubicBezTo>
                  <a:cubicBezTo>
                    <a:pt x="12532" y="864"/>
                    <a:pt x="11387" y="1910"/>
                    <a:pt x="10193" y="1910"/>
                  </a:cubicBezTo>
                  <a:cubicBezTo>
                    <a:pt x="9919" y="1910"/>
                    <a:pt x="9642" y="1855"/>
                    <a:pt x="9365" y="1725"/>
                  </a:cubicBezTo>
                  <a:lnTo>
                    <a:pt x="8229" y="1025"/>
                  </a:lnTo>
                  <a:cubicBezTo>
                    <a:pt x="7932" y="558"/>
                    <a:pt x="7152" y="503"/>
                    <a:pt x="6696" y="410"/>
                  </a:cubicBezTo>
                  <a:cubicBezTo>
                    <a:pt x="6350" y="290"/>
                    <a:pt x="6014" y="234"/>
                    <a:pt x="5688" y="234"/>
                  </a:cubicBezTo>
                  <a:cubicBezTo>
                    <a:pt x="3105" y="234"/>
                    <a:pt x="1123" y="3711"/>
                    <a:pt x="1" y="6315"/>
                  </a:cubicBezTo>
                  <a:cubicBezTo>
                    <a:pt x="2558" y="8497"/>
                    <a:pt x="5846" y="9849"/>
                    <a:pt x="9448" y="9950"/>
                  </a:cubicBezTo>
                  <a:lnTo>
                    <a:pt x="10837" y="9927"/>
                  </a:lnTo>
                  <a:cubicBezTo>
                    <a:pt x="14325" y="9712"/>
                    <a:pt x="17496" y="8324"/>
                    <a:pt x="19960" y="6151"/>
                  </a:cubicBezTo>
                  <a:cubicBezTo>
                    <a:pt x="19318" y="3932"/>
                    <a:pt x="18275" y="1177"/>
                    <a:pt x="16897" y="440"/>
                  </a:cubicBezTo>
                  <a:cubicBezTo>
                    <a:pt x="16341" y="142"/>
                    <a:pt x="15746" y="1"/>
                    <a:pt x="15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4484871" y="3645317"/>
              <a:ext cx="223205" cy="82046"/>
            </a:xfrm>
            <a:custGeom>
              <a:avLst/>
              <a:gdLst/>
              <a:ahLst/>
              <a:cxnLst/>
              <a:rect l="l" t="t" r="r" b="b"/>
              <a:pathLst>
                <a:path w="2881" h="1059" extrusionOk="0">
                  <a:moveTo>
                    <a:pt x="2857" y="1"/>
                  </a:moveTo>
                  <a:cubicBezTo>
                    <a:pt x="2850" y="1"/>
                    <a:pt x="2844" y="4"/>
                    <a:pt x="2840" y="10"/>
                  </a:cubicBezTo>
                  <a:cubicBezTo>
                    <a:pt x="2709" y="191"/>
                    <a:pt x="2561" y="338"/>
                    <a:pt x="2406" y="460"/>
                  </a:cubicBezTo>
                  <a:cubicBezTo>
                    <a:pt x="2153" y="662"/>
                    <a:pt x="1873" y="788"/>
                    <a:pt x="1577" y="838"/>
                  </a:cubicBezTo>
                  <a:cubicBezTo>
                    <a:pt x="1484" y="853"/>
                    <a:pt x="1391" y="861"/>
                    <a:pt x="1297" y="861"/>
                  </a:cubicBezTo>
                  <a:cubicBezTo>
                    <a:pt x="992" y="861"/>
                    <a:pt x="678" y="783"/>
                    <a:pt x="366" y="647"/>
                  </a:cubicBezTo>
                  <a:cubicBezTo>
                    <a:pt x="280" y="609"/>
                    <a:pt x="198" y="559"/>
                    <a:pt x="106" y="526"/>
                  </a:cubicBezTo>
                  <a:cubicBezTo>
                    <a:pt x="102" y="525"/>
                    <a:pt x="99" y="523"/>
                    <a:pt x="95" y="523"/>
                  </a:cubicBezTo>
                  <a:cubicBezTo>
                    <a:pt x="94" y="523"/>
                    <a:pt x="94" y="524"/>
                    <a:pt x="93" y="524"/>
                  </a:cubicBezTo>
                  <a:cubicBezTo>
                    <a:pt x="13" y="545"/>
                    <a:pt x="104" y="515"/>
                    <a:pt x="42" y="571"/>
                  </a:cubicBezTo>
                  <a:cubicBezTo>
                    <a:pt x="40" y="569"/>
                    <a:pt x="37" y="568"/>
                    <a:pt x="34" y="568"/>
                  </a:cubicBezTo>
                  <a:cubicBezTo>
                    <a:pt x="28" y="568"/>
                    <a:pt x="23" y="571"/>
                    <a:pt x="21" y="576"/>
                  </a:cubicBezTo>
                  <a:cubicBezTo>
                    <a:pt x="15" y="584"/>
                    <a:pt x="18" y="594"/>
                    <a:pt x="27" y="599"/>
                  </a:cubicBezTo>
                  <a:cubicBezTo>
                    <a:pt x="19" y="628"/>
                    <a:pt x="12" y="634"/>
                    <a:pt x="8" y="634"/>
                  </a:cubicBezTo>
                  <a:cubicBezTo>
                    <a:pt x="4" y="634"/>
                    <a:pt x="2" y="630"/>
                    <a:pt x="1" y="630"/>
                  </a:cubicBezTo>
                  <a:lnTo>
                    <a:pt x="1" y="630"/>
                  </a:lnTo>
                  <a:cubicBezTo>
                    <a:pt x="0" y="630"/>
                    <a:pt x="3" y="637"/>
                    <a:pt x="10" y="667"/>
                  </a:cubicBezTo>
                  <a:cubicBezTo>
                    <a:pt x="11" y="671"/>
                    <a:pt x="15" y="674"/>
                    <a:pt x="19" y="677"/>
                  </a:cubicBezTo>
                  <a:cubicBezTo>
                    <a:pt x="97" y="749"/>
                    <a:pt x="194" y="792"/>
                    <a:pt x="283" y="838"/>
                  </a:cubicBezTo>
                  <a:cubicBezTo>
                    <a:pt x="366" y="880"/>
                    <a:pt x="452" y="917"/>
                    <a:pt x="538" y="945"/>
                  </a:cubicBezTo>
                  <a:cubicBezTo>
                    <a:pt x="761" y="1021"/>
                    <a:pt x="987" y="1058"/>
                    <a:pt x="1208" y="1058"/>
                  </a:cubicBezTo>
                  <a:cubicBezTo>
                    <a:pt x="1347" y="1058"/>
                    <a:pt x="1484" y="1044"/>
                    <a:pt x="1617" y="1015"/>
                  </a:cubicBezTo>
                  <a:cubicBezTo>
                    <a:pt x="1935" y="947"/>
                    <a:pt x="2238" y="799"/>
                    <a:pt x="2490" y="554"/>
                  </a:cubicBezTo>
                  <a:cubicBezTo>
                    <a:pt x="2637" y="412"/>
                    <a:pt x="2764" y="236"/>
                    <a:pt x="2874" y="32"/>
                  </a:cubicBezTo>
                  <a:cubicBezTo>
                    <a:pt x="2880" y="23"/>
                    <a:pt x="2878" y="11"/>
                    <a:pt x="2868" y="4"/>
                  </a:cubicBezTo>
                  <a:cubicBezTo>
                    <a:pt x="2864" y="2"/>
                    <a:pt x="2861" y="1"/>
                    <a:pt x="2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4592948" y="3752155"/>
              <a:ext cx="57099" cy="38892"/>
            </a:xfrm>
            <a:custGeom>
              <a:avLst/>
              <a:gdLst/>
              <a:ahLst/>
              <a:cxnLst/>
              <a:rect l="l" t="t" r="r" b="b"/>
              <a:pathLst>
                <a:path w="737" h="502" extrusionOk="0">
                  <a:moveTo>
                    <a:pt x="677" y="0"/>
                  </a:moveTo>
                  <a:cubicBezTo>
                    <a:pt x="665" y="0"/>
                    <a:pt x="653" y="5"/>
                    <a:pt x="643" y="13"/>
                  </a:cubicBezTo>
                  <a:cubicBezTo>
                    <a:pt x="557" y="82"/>
                    <a:pt x="464" y="151"/>
                    <a:pt x="368" y="213"/>
                  </a:cubicBezTo>
                  <a:cubicBezTo>
                    <a:pt x="278" y="272"/>
                    <a:pt x="184" y="320"/>
                    <a:pt x="79" y="342"/>
                  </a:cubicBezTo>
                  <a:cubicBezTo>
                    <a:pt x="59" y="346"/>
                    <a:pt x="33" y="338"/>
                    <a:pt x="19" y="353"/>
                  </a:cubicBezTo>
                  <a:lnTo>
                    <a:pt x="11" y="362"/>
                  </a:lnTo>
                  <a:cubicBezTo>
                    <a:pt x="16" y="368"/>
                    <a:pt x="18" y="383"/>
                    <a:pt x="17" y="409"/>
                  </a:cubicBezTo>
                  <a:cubicBezTo>
                    <a:pt x="7" y="410"/>
                    <a:pt x="1" y="418"/>
                    <a:pt x="1" y="426"/>
                  </a:cubicBezTo>
                  <a:cubicBezTo>
                    <a:pt x="2" y="435"/>
                    <a:pt x="10" y="442"/>
                    <a:pt x="18" y="442"/>
                  </a:cubicBezTo>
                  <a:cubicBezTo>
                    <a:pt x="18" y="442"/>
                    <a:pt x="19" y="442"/>
                    <a:pt x="19" y="442"/>
                  </a:cubicBezTo>
                  <a:cubicBezTo>
                    <a:pt x="24" y="466"/>
                    <a:pt x="24" y="481"/>
                    <a:pt x="23" y="491"/>
                  </a:cubicBezTo>
                  <a:lnTo>
                    <a:pt x="31" y="497"/>
                  </a:lnTo>
                  <a:cubicBezTo>
                    <a:pt x="34" y="500"/>
                    <a:pt x="38" y="501"/>
                    <a:pt x="42" y="501"/>
                  </a:cubicBezTo>
                  <a:cubicBezTo>
                    <a:pt x="48" y="501"/>
                    <a:pt x="54" y="500"/>
                    <a:pt x="59" y="500"/>
                  </a:cubicBezTo>
                  <a:cubicBezTo>
                    <a:pt x="166" y="499"/>
                    <a:pt x="265" y="460"/>
                    <a:pt x="354" y="407"/>
                  </a:cubicBezTo>
                  <a:cubicBezTo>
                    <a:pt x="493" y="327"/>
                    <a:pt x="609" y="203"/>
                    <a:pt x="716" y="93"/>
                  </a:cubicBezTo>
                  <a:cubicBezTo>
                    <a:pt x="737" y="73"/>
                    <a:pt x="737" y="40"/>
                    <a:pt x="717" y="18"/>
                  </a:cubicBezTo>
                  <a:cubicBezTo>
                    <a:pt x="706" y="6"/>
                    <a:pt x="692"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4146538" y="2582982"/>
              <a:ext cx="842541" cy="999040"/>
            </a:xfrm>
            <a:custGeom>
              <a:avLst/>
              <a:gdLst/>
              <a:ahLst/>
              <a:cxnLst/>
              <a:rect l="l" t="t" r="r" b="b"/>
              <a:pathLst>
                <a:path w="10875" h="12895" extrusionOk="0">
                  <a:moveTo>
                    <a:pt x="7606" y="1"/>
                  </a:moveTo>
                  <a:cubicBezTo>
                    <a:pt x="7601" y="1"/>
                    <a:pt x="7595" y="2"/>
                    <a:pt x="7588" y="5"/>
                  </a:cubicBezTo>
                  <a:cubicBezTo>
                    <a:pt x="7394" y="98"/>
                    <a:pt x="7250" y="687"/>
                    <a:pt x="7167" y="871"/>
                  </a:cubicBezTo>
                  <a:cubicBezTo>
                    <a:pt x="6911" y="1441"/>
                    <a:pt x="6514" y="2041"/>
                    <a:pt x="5953" y="2348"/>
                  </a:cubicBezTo>
                  <a:cubicBezTo>
                    <a:pt x="5751" y="2458"/>
                    <a:pt x="5268" y="2656"/>
                    <a:pt x="4881" y="2656"/>
                  </a:cubicBezTo>
                  <a:cubicBezTo>
                    <a:pt x="4653" y="2656"/>
                    <a:pt x="4459" y="2588"/>
                    <a:pt x="4374" y="2394"/>
                  </a:cubicBezTo>
                  <a:cubicBezTo>
                    <a:pt x="4277" y="2172"/>
                    <a:pt x="4480" y="1990"/>
                    <a:pt x="4439" y="1829"/>
                  </a:cubicBezTo>
                  <a:cubicBezTo>
                    <a:pt x="4439" y="1829"/>
                    <a:pt x="4439" y="1829"/>
                    <a:pt x="4439" y="1829"/>
                  </a:cubicBezTo>
                  <a:cubicBezTo>
                    <a:pt x="4435" y="1829"/>
                    <a:pt x="4147" y="1973"/>
                    <a:pt x="4119" y="1991"/>
                  </a:cubicBezTo>
                  <a:cubicBezTo>
                    <a:pt x="3912" y="2113"/>
                    <a:pt x="3723" y="2260"/>
                    <a:pt x="3515" y="2379"/>
                  </a:cubicBezTo>
                  <a:cubicBezTo>
                    <a:pt x="2655" y="2872"/>
                    <a:pt x="1896" y="3394"/>
                    <a:pt x="1599" y="4390"/>
                  </a:cubicBezTo>
                  <a:cubicBezTo>
                    <a:pt x="1599" y="4390"/>
                    <a:pt x="1397" y="4388"/>
                    <a:pt x="1264" y="4238"/>
                  </a:cubicBezTo>
                  <a:cubicBezTo>
                    <a:pt x="1085" y="4036"/>
                    <a:pt x="872" y="3929"/>
                    <a:pt x="677" y="3929"/>
                  </a:cubicBezTo>
                  <a:cubicBezTo>
                    <a:pt x="440" y="3929"/>
                    <a:pt x="230" y="4088"/>
                    <a:pt x="143" y="4428"/>
                  </a:cubicBezTo>
                  <a:cubicBezTo>
                    <a:pt x="0" y="4987"/>
                    <a:pt x="123" y="5610"/>
                    <a:pt x="461" y="6096"/>
                  </a:cubicBezTo>
                  <a:cubicBezTo>
                    <a:pt x="692" y="6430"/>
                    <a:pt x="1021" y="6680"/>
                    <a:pt x="1307" y="6680"/>
                  </a:cubicBezTo>
                  <a:cubicBezTo>
                    <a:pt x="1516" y="6680"/>
                    <a:pt x="1702" y="6545"/>
                    <a:pt x="1809" y="6209"/>
                  </a:cubicBezTo>
                  <a:cubicBezTo>
                    <a:pt x="1810" y="6208"/>
                    <a:pt x="1810" y="6207"/>
                    <a:pt x="1811" y="6207"/>
                  </a:cubicBezTo>
                  <a:cubicBezTo>
                    <a:pt x="1841" y="6207"/>
                    <a:pt x="2197" y="6961"/>
                    <a:pt x="2311" y="7154"/>
                  </a:cubicBezTo>
                  <a:cubicBezTo>
                    <a:pt x="2812" y="7999"/>
                    <a:pt x="3554" y="8565"/>
                    <a:pt x="3585" y="8565"/>
                  </a:cubicBezTo>
                  <a:cubicBezTo>
                    <a:pt x="3586" y="8565"/>
                    <a:pt x="3586" y="8565"/>
                    <a:pt x="3586" y="8565"/>
                  </a:cubicBezTo>
                  <a:cubicBezTo>
                    <a:pt x="3586" y="8563"/>
                    <a:pt x="3586" y="8562"/>
                    <a:pt x="3587" y="8562"/>
                  </a:cubicBezTo>
                  <a:cubicBezTo>
                    <a:pt x="3596" y="8562"/>
                    <a:pt x="3695" y="9211"/>
                    <a:pt x="3717" y="9496"/>
                  </a:cubicBezTo>
                  <a:cubicBezTo>
                    <a:pt x="3783" y="10371"/>
                    <a:pt x="3743" y="11323"/>
                    <a:pt x="4303" y="12082"/>
                  </a:cubicBezTo>
                  <a:cubicBezTo>
                    <a:pt x="4666" y="12575"/>
                    <a:pt x="5195" y="12895"/>
                    <a:pt x="5738" y="12895"/>
                  </a:cubicBezTo>
                  <a:cubicBezTo>
                    <a:pt x="5987" y="12895"/>
                    <a:pt x="6238" y="12828"/>
                    <a:pt x="6478" y="12681"/>
                  </a:cubicBezTo>
                  <a:cubicBezTo>
                    <a:pt x="7478" y="12066"/>
                    <a:pt x="7730" y="10736"/>
                    <a:pt x="7760" y="9619"/>
                  </a:cubicBezTo>
                  <a:cubicBezTo>
                    <a:pt x="7769" y="9288"/>
                    <a:pt x="7814" y="8633"/>
                    <a:pt x="7849" y="8215"/>
                  </a:cubicBezTo>
                  <a:cubicBezTo>
                    <a:pt x="7853" y="8162"/>
                    <a:pt x="8365" y="7798"/>
                    <a:pt x="8890" y="6666"/>
                  </a:cubicBezTo>
                  <a:cubicBezTo>
                    <a:pt x="9031" y="6363"/>
                    <a:pt x="9366" y="5481"/>
                    <a:pt x="9379" y="5476"/>
                  </a:cubicBezTo>
                  <a:cubicBezTo>
                    <a:pt x="9380" y="5476"/>
                    <a:pt x="9381" y="5476"/>
                    <a:pt x="9381" y="5476"/>
                  </a:cubicBezTo>
                  <a:cubicBezTo>
                    <a:pt x="9418" y="5476"/>
                    <a:pt x="9575" y="5789"/>
                    <a:pt x="9881" y="5789"/>
                  </a:cubicBezTo>
                  <a:cubicBezTo>
                    <a:pt x="9927" y="5789"/>
                    <a:pt x="9975" y="5782"/>
                    <a:pt x="10027" y="5766"/>
                  </a:cubicBezTo>
                  <a:cubicBezTo>
                    <a:pt x="10687" y="5567"/>
                    <a:pt x="10874" y="4272"/>
                    <a:pt x="10810" y="3716"/>
                  </a:cubicBezTo>
                  <a:cubicBezTo>
                    <a:pt x="10771" y="3375"/>
                    <a:pt x="10588" y="3006"/>
                    <a:pt x="10290" y="3006"/>
                  </a:cubicBezTo>
                  <a:cubicBezTo>
                    <a:pt x="10198" y="3006"/>
                    <a:pt x="10096" y="3041"/>
                    <a:pt x="9984" y="3122"/>
                  </a:cubicBezTo>
                  <a:cubicBezTo>
                    <a:pt x="9865" y="3208"/>
                    <a:pt x="9849" y="3482"/>
                    <a:pt x="9713" y="3482"/>
                  </a:cubicBezTo>
                  <a:cubicBezTo>
                    <a:pt x="9706" y="3482"/>
                    <a:pt x="9699" y="3481"/>
                    <a:pt x="9692" y="3479"/>
                  </a:cubicBezTo>
                  <a:cubicBezTo>
                    <a:pt x="9385" y="3423"/>
                    <a:pt x="9385" y="2791"/>
                    <a:pt x="9254" y="2601"/>
                  </a:cubicBezTo>
                  <a:cubicBezTo>
                    <a:pt x="9242" y="2583"/>
                    <a:pt x="9228" y="2575"/>
                    <a:pt x="9214" y="2575"/>
                  </a:cubicBezTo>
                  <a:cubicBezTo>
                    <a:pt x="9138" y="2575"/>
                    <a:pt x="9035" y="2773"/>
                    <a:pt x="8938" y="2819"/>
                  </a:cubicBezTo>
                  <a:cubicBezTo>
                    <a:pt x="8889" y="2842"/>
                    <a:pt x="8842" y="2851"/>
                    <a:pt x="8795" y="2851"/>
                  </a:cubicBezTo>
                  <a:cubicBezTo>
                    <a:pt x="8652" y="2851"/>
                    <a:pt x="8516" y="2761"/>
                    <a:pt x="8402" y="2657"/>
                  </a:cubicBezTo>
                  <a:cubicBezTo>
                    <a:pt x="7945" y="2234"/>
                    <a:pt x="7812" y="1480"/>
                    <a:pt x="7733" y="906"/>
                  </a:cubicBezTo>
                  <a:cubicBezTo>
                    <a:pt x="7706" y="702"/>
                    <a:pt x="7674" y="500"/>
                    <a:pt x="7642" y="297"/>
                  </a:cubicBezTo>
                  <a:cubicBezTo>
                    <a:pt x="7627" y="208"/>
                    <a:pt x="7668" y="1"/>
                    <a:pt x="7606" y="1"/>
                  </a:cubicBez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4419029" y="3211961"/>
              <a:ext cx="338388" cy="156732"/>
            </a:xfrm>
            <a:custGeom>
              <a:avLst/>
              <a:gdLst/>
              <a:ahLst/>
              <a:cxnLst/>
              <a:rect l="l" t="t" r="r" b="b"/>
              <a:pathLst>
                <a:path w="4719" h="2023" extrusionOk="0">
                  <a:moveTo>
                    <a:pt x="4718" y="1"/>
                  </a:moveTo>
                  <a:lnTo>
                    <a:pt x="4718" y="1"/>
                  </a:lnTo>
                  <a:cubicBezTo>
                    <a:pt x="4718" y="1"/>
                    <a:pt x="3594" y="1016"/>
                    <a:pt x="2481" y="1126"/>
                  </a:cubicBezTo>
                  <a:cubicBezTo>
                    <a:pt x="2388" y="1135"/>
                    <a:pt x="2296" y="1140"/>
                    <a:pt x="2205" y="1140"/>
                  </a:cubicBezTo>
                  <a:cubicBezTo>
                    <a:pt x="1031" y="1140"/>
                    <a:pt x="91" y="419"/>
                    <a:pt x="42" y="402"/>
                  </a:cubicBezTo>
                  <a:cubicBezTo>
                    <a:pt x="41" y="402"/>
                    <a:pt x="41" y="402"/>
                    <a:pt x="41" y="402"/>
                  </a:cubicBezTo>
                  <a:cubicBezTo>
                    <a:pt x="0" y="402"/>
                    <a:pt x="929" y="2022"/>
                    <a:pt x="2432" y="2022"/>
                  </a:cubicBezTo>
                  <a:cubicBezTo>
                    <a:pt x="2438" y="2022"/>
                    <a:pt x="2444" y="2022"/>
                    <a:pt x="2450" y="2022"/>
                  </a:cubicBezTo>
                  <a:cubicBezTo>
                    <a:pt x="3642" y="2012"/>
                    <a:pt x="4718" y="1"/>
                    <a:pt x="4718" y="1"/>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4528179" y="2954319"/>
              <a:ext cx="90878" cy="109860"/>
            </a:xfrm>
            <a:custGeom>
              <a:avLst/>
              <a:gdLst/>
              <a:ahLst/>
              <a:cxnLst/>
              <a:rect l="l" t="t" r="r" b="b"/>
              <a:pathLst>
                <a:path w="1173" h="1418" extrusionOk="0">
                  <a:moveTo>
                    <a:pt x="829" y="0"/>
                  </a:moveTo>
                  <a:cubicBezTo>
                    <a:pt x="772" y="0"/>
                    <a:pt x="720" y="34"/>
                    <a:pt x="691" y="100"/>
                  </a:cubicBezTo>
                  <a:cubicBezTo>
                    <a:pt x="307" y="966"/>
                    <a:pt x="0" y="582"/>
                    <a:pt x="17" y="1040"/>
                  </a:cubicBezTo>
                  <a:cubicBezTo>
                    <a:pt x="28" y="1338"/>
                    <a:pt x="305" y="1417"/>
                    <a:pt x="506" y="1417"/>
                  </a:cubicBezTo>
                  <a:cubicBezTo>
                    <a:pt x="581" y="1417"/>
                    <a:pt x="646" y="1406"/>
                    <a:pt x="682" y="1391"/>
                  </a:cubicBezTo>
                  <a:cubicBezTo>
                    <a:pt x="909" y="1300"/>
                    <a:pt x="1173" y="1091"/>
                    <a:pt x="1105" y="414"/>
                  </a:cubicBezTo>
                  <a:cubicBezTo>
                    <a:pt x="1077" y="133"/>
                    <a:pt x="942" y="0"/>
                    <a:pt x="829"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4177683" y="2933401"/>
              <a:ext cx="87159" cy="111951"/>
            </a:xfrm>
            <a:custGeom>
              <a:avLst/>
              <a:gdLst/>
              <a:ahLst/>
              <a:cxnLst/>
              <a:rect l="l" t="t" r="r" b="b"/>
              <a:pathLst>
                <a:path w="1125" h="1445" extrusionOk="0">
                  <a:moveTo>
                    <a:pt x="438" y="1"/>
                  </a:moveTo>
                  <a:cubicBezTo>
                    <a:pt x="373" y="1"/>
                    <a:pt x="310" y="15"/>
                    <a:pt x="253" y="43"/>
                  </a:cubicBezTo>
                  <a:cubicBezTo>
                    <a:pt x="111" y="111"/>
                    <a:pt x="1" y="256"/>
                    <a:pt x="17" y="448"/>
                  </a:cubicBezTo>
                  <a:cubicBezTo>
                    <a:pt x="17" y="457"/>
                    <a:pt x="16" y="467"/>
                    <a:pt x="20" y="475"/>
                  </a:cubicBezTo>
                  <a:cubicBezTo>
                    <a:pt x="26" y="488"/>
                    <a:pt x="32" y="490"/>
                    <a:pt x="43" y="500"/>
                  </a:cubicBezTo>
                  <a:cubicBezTo>
                    <a:pt x="43" y="508"/>
                    <a:pt x="51" y="515"/>
                    <a:pt x="59" y="515"/>
                  </a:cubicBezTo>
                  <a:cubicBezTo>
                    <a:pt x="60" y="515"/>
                    <a:pt x="60" y="515"/>
                    <a:pt x="61" y="515"/>
                  </a:cubicBezTo>
                  <a:cubicBezTo>
                    <a:pt x="70" y="515"/>
                    <a:pt x="77" y="506"/>
                    <a:pt x="75" y="498"/>
                  </a:cubicBezTo>
                  <a:cubicBezTo>
                    <a:pt x="81" y="479"/>
                    <a:pt x="91" y="468"/>
                    <a:pt x="94" y="450"/>
                  </a:cubicBezTo>
                  <a:cubicBezTo>
                    <a:pt x="127" y="307"/>
                    <a:pt x="191" y="200"/>
                    <a:pt x="305" y="160"/>
                  </a:cubicBezTo>
                  <a:cubicBezTo>
                    <a:pt x="338" y="148"/>
                    <a:pt x="373" y="142"/>
                    <a:pt x="408" y="142"/>
                  </a:cubicBezTo>
                  <a:cubicBezTo>
                    <a:pt x="500" y="142"/>
                    <a:pt x="594" y="183"/>
                    <a:pt x="663" y="275"/>
                  </a:cubicBezTo>
                  <a:cubicBezTo>
                    <a:pt x="734" y="370"/>
                    <a:pt x="775" y="471"/>
                    <a:pt x="807" y="575"/>
                  </a:cubicBezTo>
                  <a:cubicBezTo>
                    <a:pt x="863" y="759"/>
                    <a:pt x="870" y="957"/>
                    <a:pt x="916" y="1148"/>
                  </a:cubicBezTo>
                  <a:cubicBezTo>
                    <a:pt x="937" y="1236"/>
                    <a:pt x="971" y="1318"/>
                    <a:pt x="1008" y="1402"/>
                  </a:cubicBezTo>
                  <a:cubicBezTo>
                    <a:pt x="1015" y="1427"/>
                    <a:pt x="1039" y="1445"/>
                    <a:pt x="1064" y="1445"/>
                  </a:cubicBezTo>
                  <a:cubicBezTo>
                    <a:pt x="1068" y="1445"/>
                    <a:pt x="1073" y="1444"/>
                    <a:pt x="1077" y="1443"/>
                  </a:cubicBezTo>
                  <a:cubicBezTo>
                    <a:pt x="1107" y="1436"/>
                    <a:pt x="1124" y="1406"/>
                    <a:pt x="1116" y="1376"/>
                  </a:cubicBezTo>
                  <a:cubicBezTo>
                    <a:pt x="1110" y="1303"/>
                    <a:pt x="1116" y="1234"/>
                    <a:pt x="1111" y="1161"/>
                  </a:cubicBezTo>
                  <a:cubicBezTo>
                    <a:pt x="1100" y="988"/>
                    <a:pt x="1077" y="814"/>
                    <a:pt x="1035" y="645"/>
                  </a:cubicBezTo>
                  <a:cubicBezTo>
                    <a:pt x="993" y="475"/>
                    <a:pt x="921" y="313"/>
                    <a:pt x="794" y="169"/>
                  </a:cubicBezTo>
                  <a:cubicBezTo>
                    <a:pt x="691" y="54"/>
                    <a:pt x="562" y="1"/>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4882782" y="2860962"/>
              <a:ext cx="84293" cy="109007"/>
            </a:xfrm>
            <a:custGeom>
              <a:avLst/>
              <a:gdLst/>
              <a:ahLst/>
              <a:cxnLst/>
              <a:rect l="l" t="t" r="r" b="b"/>
              <a:pathLst>
                <a:path w="1088" h="1407" extrusionOk="0">
                  <a:moveTo>
                    <a:pt x="640" y="0"/>
                  </a:moveTo>
                  <a:cubicBezTo>
                    <a:pt x="519" y="0"/>
                    <a:pt x="388" y="60"/>
                    <a:pt x="274" y="194"/>
                  </a:cubicBezTo>
                  <a:cubicBezTo>
                    <a:pt x="174" y="317"/>
                    <a:pt x="106" y="470"/>
                    <a:pt x="64" y="635"/>
                  </a:cubicBezTo>
                  <a:cubicBezTo>
                    <a:pt x="28" y="773"/>
                    <a:pt x="6" y="920"/>
                    <a:pt x="2" y="1062"/>
                  </a:cubicBezTo>
                  <a:cubicBezTo>
                    <a:pt x="0" y="1162"/>
                    <a:pt x="8" y="1258"/>
                    <a:pt x="17" y="1348"/>
                  </a:cubicBezTo>
                  <a:cubicBezTo>
                    <a:pt x="18" y="1379"/>
                    <a:pt x="43" y="1405"/>
                    <a:pt x="75" y="1406"/>
                  </a:cubicBezTo>
                  <a:cubicBezTo>
                    <a:pt x="107" y="1406"/>
                    <a:pt x="132" y="1381"/>
                    <a:pt x="131" y="1350"/>
                  </a:cubicBezTo>
                  <a:cubicBezTo>
                    <a:pt x="135" y="1264"/>
                    <a:pt x="145" y="1172"/>
                    <a:pt x="155" y="1078"/>
                  </a:cubicBezTo>
                  <a:cubicBezTo>
                    <a:pt x="168" y="946"/>
                    <a:pt x="184" y="810"/>
                    <a:pt x="219" y="683"/>
                  </a:cubicBezTo>
                  <a:cubicBezTo>
                    <a:pt x="258" y="541"/>
                    <a:pt x="316" y="408"/>
                    <a:pt x="404" y="304"/>
                  </a:cubicBezTo>
                  <a:cubicBezTo>
                    <a:pt x="481" y="212"/>
                    <a:pt x="567" y="169"/>
                    <a:pt x="648" y="169"/>
                  </a:cubicBezTo>
                  <a:cubicBezTo>
                    <a:pt x="680" y="169"/>
                    <a:pt x="710" y="176"/>
                    <a:pt x="739" y="187"/>
                  </a:cubicBezTo>
                  <a:cubicBezTo>
                    <a:pt x="842" y="228"/>
                    <a:pt x="895" y="338"/>
                    <a:pt x="958" y="477"/>
                  </a:cubicBezTo>
                  <a:cubicBezTo>
                    <a:pt x="967" y="497"/>
                    <a:pt x="979" y="504"/>
                    <a:pt x="990" y="524"/>
                  </a:cubicBezTo>
                  <a:cubicBezTo>
                    <a:pt x="991" y="532"/>
                    <a:pt x="999" y="539"/>
                    <a:pt x="1008" y="539"/>
                  </a:cubicBezTo>
                  <a:cubicBezTo>
                    <a:pt x="1017" y="539"/>
                    <a:pt x="1025" y="532"/>
                    <a:pt x="1024" y="523"/>
                  </a:cubicBezTo>
                  <a:cubicBezTo>
                    <a:pt x="1035" y="503"/>
                    <a:pt x="1045" y="492"/>
                    <a:pt x="1049" y="470"/>
                  </a:cubicBezTo>
                  <a:cubicBezTo>
                    <a:pt x="1087" y="268"/>
                    <a:pt x="937" y="106"/>
                    <a:pt x="801" y="38"/>
                  </a:cubicBezTo>
                  <a:cubicBezTo>
                    <a:pt x="751" y="13"/>
                    <a:pt x="697" y="0"/>
                    <a:pt x="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4393528" y="2808201"/>
              <a:ext cx="79567" cy="41062"/>
            </a:xfrm>
            <a:custGeom>
              <a:avLst/>
              <a:gdLst/>
              <a:ahLst/>
              <a:cxnLst/>
              <a:rect l="l" t="t" r="r" b="b"/>
              <a:pathLst>
                <a:path w="1027" h="530" extrusionOk="0">
                  <a:moveTo>
                    <a:pt x="598" y="0"/>
                  </a:moveTo>
                  <a:cubicBezTo>
                    <a:pt x="536" y="0"/>
                    <a:pt x="471" y="9"/>
                    <a:pt x="402" y="30"/>
                  </a:cubicBezTo>
                  <a:cubicBezTo>
                    <a:pt x="85" y="125"/>
                    <a:pt x="8" y="372"/>
                    <a:pt x="8" y="372"/>
                  </a:cubicBezTo>
                  <a:cubicBezTo>
                    <a:pt x="1" y="441"/>
                    <a:pt x="40" y="476"/>
                    <a:pt x="45" y="481"/>
                  </a:cubicBezTo>
                  <a:cubicBezTo>
                    <a:pt x="66" y="504"/>
                    <a:pt x="96" y="529"/>
                    <a:pt x="129" y="529"/>
                  </a:cubicBezTo>
                  <a:cubicBezTo>
                    <a:pt x="149" y="529"/>
                    <a:pt x="170" y="520"/>
                    <a:pt x="189" y="496"/>
                  </a:cubicBezTo>
                  <a:cubicBezTo>
                    <a:pt x="193" y="492"/>
                    <a:pt x="340" y="331"/>
                    <a:pt x="500" y="278"/>
                  </a:cubicBezTo>
                  <a:cubicBezTo>
                    <a:pt x="544" y="264"/>
                    <a:pt x="585" y="259"/>
                    <a:pt x="625" y="259"/>
                  </a:cubicBezTo>
                  <a:cubicBezTo>
                    <a:pt x="739" y="259"/>
                    <a:pt x="837" y="301"/>
                    <a:pt x="910" y="301"/>
                  </a:cubicBezTo>
                  <a:cubicBezTo>
                    <a:pt x="955" y="301"/>
                    <a:pt x="990" y="286"/>
                    <a:pt x="1015" y="238"/>
                  </a:cubicBezTo>
                  <a:cubicBezTo>
                    <a:pt x="1019" y="230"/>
                    <a:pt x="1027" y="125"/>
                    <a:pt x="873" y="59"/>
                  </a:cubicBezTo>
                  <a:cubicBezTo>
                    <a:pt x="789" y="24"/>
                    <a:pt x="698" y="0"/>
                    <a:pt x="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4689249" y="2794178"/>
              <a:ext cx="84138" cy="34321"/>
            </a:xfrm>
            <a:custGeom>
              <a:avLst/>
              <a:gdLst/>
              <a:ahLst/>
              <a:cxnLst/>
              <a:rect l="l" t="t" r="r" b="b"/>
              <a:pathLst>
                <a:path w="1086" h="443" extrusionOk="0">
                  <a:moveTo>
                    <a:pt x="467" y="0"/>
                  </a:moveTo>
                  <a:cubicBezTo>
                    <a:pt x="173" y="0"/>
                    <a:pt x="32" y="175"/>
                    <a:pt x="32" y="175"/>
                  </a:cubicBezTo>
                  <a:cubicBezTo>
                    <a:pt x="0" y="236"/>
                    <a:pt x="25" y="282"/>
                    <a:pt x="27" y="289"/>
                  </a:cubicBezTo>
                  <a:cubicBezTo>
                    <a:pt x="41" y="324"/>
                    <a:pt x="69" y="368"/>
                    <a:pt x="113" y="368"/>
                  </a:cubicBezTo>
                  <a:cubicBezTo>
                    <a:pt x="127" y="368"/>
                    <a:pt x="142" y="364"/>
                    <a:pt x="159" y="354"/>
                  </a:cubicBezTo>
                  <a:cubicBezTo>
                    <a:pt x="163" y="353"/>
                    <a:pt x="343" y="266"/>
                    <a:pt x="507" y="266"/>
                  </a:cubicBezTo>
                  <a:cubicBezTo>
                    <a:pt x="516" y="266"/>
                    <a:pt x="524" y="266"/>
                    <a:pt x="532" y="266"/>
                  </a:cubicBezTo>
                  <a:cubicBezTo>
                    <a:pt x="739" y="277"/>
                    <a:pt x="854" y="443"/>
                    <a:pt x="961" y="443"/>
                  </a:cubicBezTo>
                  <a:cubicBezTo>
                    <a:pt x="985" y="443"/>
                    <a:pt x="1010" y="434"/>
                    <a:pt x="1034" y="413"/>
                  </a:cubicBezTo>
                  <a:cubicBezTo>
                    <a:pt x="1040" y="407"/>
                    <a:pt x="1086" y="313"/>
                    <a:pt x="963" y="198"/>
                  </a:cubicBezTo>
                  <a:cubicBezTo>
                    <a:pt x="856" y="97"/>
                    <a:pt x="718" y="17"/>
                    <a:pt x="527" y="3"/>
                  </a:cubicBezTo>
                  <a:cubicBezTo>
                    <a:pt x="506" y="1"/>
                    <a:pt x="486"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4330076" y="2947888"/>
              <a:ext cx="123883" cy="123960"/>
            </a:xfrm>
            <a:custGeom>
              <a:avLst/>
              <a:gdLst/>
              <a:ahLst/>
              <a:cxnLst/>
              <a:rect l="l" t="t" r="r" b="b"/>
              <a:pathLst>
                <a:path w="1599" h="1600" extrusionOk="0">
                  <a:moveTo>
                    <a:pt x="766" y="1"/>
                  </a:moveTo>
                  <a:cubicBezTo>
                    <a:pt x="341" y="1"/>
                    <a:pt x="1" y="338"/>
                    <a:pt x="1" y="768"/>
                  </a:cubicBezTo>
                  <a:cubicBezTo>
                    <a:pt x="1" y="1210"/>
                    <a:pt x="359" y="1582"/>
                    <a:pt x="800" y="1599"/>
                  </a:cubicBezTo>
                  <a:cubicBezTo>
                    <a:pt x="811" y="1600"/>
                    <a:pt x="821" y="1600"/>
                    <a:pt x="832" y="1600"/>
                  </a:cubicBezTo>
                  <a:cubicBezTo>
                    <a:pt x="1258" y="1600"/>
                    <a:pt x="1599" y="1263"/>
                    <a:pt x="1599" y="832"/>
                  </a:cubicBezTo>
                  <a:cubicBezTo>
                    <a:pt x="1599" y="391"/>
                    <a:pt x="1241" y="19"/>
                    <a:pt x="800" y="1"/>
                  </a:cubicBezTo>
                  <a:cubicBezTo>
                    <a:pt x="788" y="1"/>
                    <a:pt x="777" y="1"/>
                    <a:pt x="766" y="1"/>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4716056" y="2936732"/>
              <a:ext cx="123883" cy="124037"/>
            </a:xfrm>
            <a:custGeom>
              <a:avLst/>
              <a:gdLst/>
              <a:ahLst/>
              <a:cxnLst/>
              <a:rect l="l" t="t" r="r" b="b"/>
              <a:pathLst>
                <a:path w="1599" h="1601" extrusionOk="0">
                  <a:moveTo>
                    <a:pt x="768" y="1"/>
                  </a:moveTo>
                  <a:cubicBezTo>
                    <a:pt x="341" y="1"/>
                    <a:pt x="0" y="339"/>
                    <a:pt x="0" y="769"/>
                  </a:cubicBezTo>
                  <a:cubicBezTo>
                    <a:pt x="0" y="1211"/>
                    <a:pt x="358" y="1583"/>
                    <a:pt x="800" y="1600"/>
                  </a:cubicBezTo>
                  <a:cubicBezTo>
                    <a:pt x="811" y="1601"/>
                    <a:pt x="821" y="1601"/>
                    <a:pt x="832" y="1601"/>
                  </a:cubicBezTo>
                  <a:cubicBezTo>
                    <a:pt x="1258" y="1601"/>
                    <a:pt x="1599" y="1263"/>
                    <a:pt x="1599" y="833"/>
                  </a:cubicBezTo>
                  <a:cubicBezTo>
                    <a:pt x="1599" y="391"/>
                    <a:pt x="1241" y="19"/>
                    <a:pt x="800" y="1"/>
                  </a:cubicBezTo>
                  <a:cubicBezTo>
                    <a:pt x="789" y="1"/>
                    <a:pt x="778" y="1"/>
                    <a:pt x="768" y="1"/>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4493160" y="3125073"/>
              <a:ext cx="181214" cy="51056"/>
            </a:xfrm>
            <a:custGeom>
              <a:avLst/>
              <a:gdLst/>
              <a:ahLst/>
              <a:cxnLst/>
              <a:rect l="l" t="t" r="r" b="b"/>
              <a:pathLst>
                <a:path w="2339" h="659" extrusionOk="0">
                  <a:moveTo>
                    <a:pt x="1743" y="278"/>
                  </a:moveTo>
                  <a:lnTo>
                    <a:pt x="1743" y="278"/>
                  </a:lnTo>
                  <a:cubicBezTo>
                    <a:pt x="1735" y="282"/>
                    <a:pt x="1727" y="285"/>
                    <a:pt x="1718" y="288"/>
                  </a:cubicBezTo>
                  <a:lnTo>
                    <a:pt x="1743" y="278"/>
                  </a:lnTo>
                  <a:close/>
                  <a:moveTo>
                    <a:pt x="772" y="410"/>
                  </a:moveTo>
                  <a:lnTo>
                    <a:pt x="800" y="414"/>
                  </a:lnTo>
                  <a:cubicBezTo>
                    <a:pt x="791" y="413"/>
                    <a:pt x="781" y="412"/>
                    <a:pt x="772" y="410"/>
                  </a:cubicBezTo>
                  <a:close/>
                  <a:moveTo>
                    <a:pt x="2246" y="1"/>
                  </a:moveTo>
                  <a:cubicBezTo>
                    <a:pt x="2233" y="1"/>
                    <a:pt x="2219" y="4"/>
                    <a:pt x="2206" y="12"/>
                  </a:cubicBezTo>
                  <a:cubicBezTo>
                    <a:pt x="2126" y="60"/>
                    <a:pt x="2049" y="112"/>
                    <a:pt x="1969" y="160"/>
                  </a:cubicBezTo>
                  <a:cubicBezTo>
                    <a:pt x="1896" y="203"/>
                    <a:pt x="1821" y="243"/>
                    <a:pt x="1744" y="278"/>
                  </a:cubicBezTo>
                  <a:lnTo>
                    <a:pt x="1744" y="278"/>
                  </a:lnTo>
                  <a:cubicBezTo>
                    <a:pt x="1586" y="345"/>
                    <a:pt x="1419" y="392"/>
                    <a:pt x="1250" y="415"/>
                  </a:cubicBezTo>
                  <a:cubicBezTo>
                    <a:pt x="1260" y="414"/>
                    <a:pt x="1270" y="412"/>
                    <a:pt x="1281" y="412"/>
                  </a:cubicBezTo>
                  <a:lnTo>
                    <a:pt x="1281" y="412"/>
                  </a:lnTo>
                  <a:cubicBezTo>
                    <a:pt x="1200" y="422"/>
                    <a:pt x="1117" y="428"/>
                    <a:pt x="1035" y="428"/>
                  </a:cubicBezTo>
                  <a:cubicBezTo>
                    <a:pt x="947" y="428"/>
                    <a:pt x="859" y="422"/>
                    <a:pt x="771" y="410"/>
                  </a:cubicBezTo>
                  <a:lnTo>
                    <a:pt x="771" y="410"/>
                  </a:lnTo>
                  <a:cubicBezTo>
                    <a:pt x="656" y="392"/>
                    <a:pt x="541" y="364"/>
                    <a:pt x="430" y="329"/>
                  </a:cubicBezTo>
                  <a:cubicBezTo>
                    <a:pt x="310" y="292"/>
                    <a:pt x="197" y="237"/>
                    <a:pt x="75" y="209"/>
                  </a:cubicBezTo>
                  <a:cubicBezTo>
                    <a:pt x="70" y="208"/>
                    <a:pt x="66" y="207"/>
                    <a:pt x="61" y="207"/>
                  </a:cubicBezTo>
                  <a:cubicBezTo>
                    <a:pt x="42" y="207"/>
                    <a:pt x="24" y="217"/>
                    <a:pt x="14" y="233"/>
                  </a:cubicBezTo>
                  <a:cubicBezTo>
                    <a:pt x="1" y="256"/>
                    <a:pt x="7" y="281"/>
                    <a:pt x="22" y="300"/>
                  </a:cubicBezTo>
                  <a:cubicBezTo>
                    <a:pt x="128" y="432"/>
                    <a:pt x="299" y="503"/>
                    <a:pt x="453" y="561"/>
                  </a:cubicBezTo>
                  <a:cubicBezTo>
                    <a:pt x="527" y="588"/>
                    <a:pt x="604" y="607"/>
                    <a:pt x="681" y="622"/>
                  </a:cubicBezTo>
                  <a:cubicBezTo>
                    <a:pt x="766" y="639"/>
                    <a:pt x="853" y="651"/>
                    <a:pt x="939" y="656"/>
                  </a:cubicBezTo>
                  <a:cubicBezTo>
                    <a:pt x="972" y="658"/>
                    <a:pt x="1005" y="659"/>
                    <a:pt x="1038" y="659"/>
                  </a:cubicBezTo>
                  <a:cubicBezTo>
                    <a:pt x="1329" y="659"/>
                    <a:pt x="1620" y="590"/>
                    <a:pt x="1881" y="459"/>
                  </a:cubicBezTo>
                  <a:cubicBezTo>
                    <a:pt x="1956" y="421"/>
                    <a:pt x="2031" y="378"/>
                    <a:pt x="2099" y="329"/>
                  </a:cubicBezTo>
                  <a:cubicBezTo>
                    <a:pt x="2173" y="273"/>
                    <a:pt x="2248" y="213"/>
                    <a:pt x="2305" y="139"/>
                  </a:cubicBezTo>
                  <a:cubicBezTo>
                    <a:pt x="2330" y="107"/>
                    <a:pt x="2338" y="68"/>
                    <a:pt x="2311" y="33"/>
                  </a:cubicBezTo>
                  <a:cubicBezTo>
                    <a:pt x="2295" y="12"/>
                    <a:pt x="2271" y="1"/>
                    <a:pt x="22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4410030" y="2895748"/>
              <a:ext cx="87004" cy="64382"/>
            </a:xfrm>
            <a:custGeom>
              <a:avLst/>
              <a:gdLst/>
              <a:ahLst/>
              <a:cxnLst/>
              <a:rect l="l" t="t" r="r" b="b"/>
              <a:pathLst>
                <a:path w="1123" h="831" extrusionOk="0">
                  <a:moveTo>
                    <a:pt x="1091" y="64"/>
                  </a:moveTo>
                  <a:cubicBezTo>
                    <a:pt x="1091" y="65"/>
                    <a:pt x="1091" y="66"/>
                    <a:pt x="1092" y="66"/>
                  </a:cubicBezTo>
                  <a:lnTo>
                    <a:pt x="1092" y="66"/>
                  </a:lnTo>
                  <a:cubicBezTo>
                    <a:pt x="1091" y="66"/>
                    <a:pt x="1091" y="65"/>
                    <a:pt x="1091" y="64"/>
                  </a:cubicBezTo>
                  <a:close/>
                  <a:moveTo>
                    <a:pt x="212" y="350"/>
                  </a:moveTo>
                  <a:cubicBezTo>
                    <a:pt x="213" y="350"/>
                    <a:pt x="214" y="353"/>
                    <a:pt x="215" y="355"/>
                  </a:cubicBezTo>
                  <a:lnTo>
                    <a:pt x="215" y="355"/>
                  </a:lnTo>
                  <a:cubicBezTo>
                    <a:pt x="214" y="353"/>
                    <a:pt x="213" y="351"/>
                    <a:pt x="212" y="350"/>
                  </a:cubicBezTo>
                  <a:close/>
                  <a:moveTo>
                    <a:pt x="215" y="355"/>
                  </a:moveTo>
                  <a:cubicBezTo>
                    <a:pt x="215" y="356"/>
                    <a:pt x="215" y="357"/>
                    <a:pt x="216" y="358"/>
                  </a:cubicBezTo>
                  <a:lnTo>
                    <a:pt x="216" y="358"/>
                  </a:lnTo>
                  <a:cubicBezTo>
                    <a:pt x="215" y="357"/>
                    <a:pt x="215" y="356"/>
                    <a:pt x="215" y="355"/>
                  </a:cubicBezTo>
                  <a:close/>
                  <a:moveTo>
                    <a:pt x="871" y="400"/>
                  </a:moveTo>
                  <a:cubicBezTo>
                    <a:pt x="871" y="401"/>
                    <a:pt x="870" y="402"/>
                    <a:pt x="869" y="404"/>
                  </a:cubicBezTo>
                  <a:lnTo>
                    <a:pt x="869" y="404"/>
                  </a:lnTo>
                  <a:cubicBezTo>
                    <a:pt x="870" y="402"/>
                    <a:pt x="871" y="401"/>
                    <a:pt x="871" y="400"/>
                  </a:cubicBezTo>
                  <a:close/>
                  <a:moveTo>
                    <a:pt x="345" y="544"/>
                  </a:moveTo>
                  <a:cubicBezTo>
                    <a:pt x="347" y="545"/>
                    <a:pt x="348" y="547"/>
                    <a:pt x="350" y="548"/>
                  </a:cubicBezTo>
                  <a:lnTo>
                    <a:pt x="350" y="548"/>
                  </a:lnTo>
                  <a:cubicBezTo>
                    <a:pt x="348" y="547"/>
                    <a:pt x="345" y="545"/>
                    <a:pt x="345" y="544"/>
                  </a:cubicBezTo>
                  <a:close/>
                  <a:moveTo>
                    <a:pt x="762" y="556"/>
                  </a:moveTo>
                  <a:cubicBezTo>
                    <a:pt x="762" y="556"/>
                    <a:pt x="756" y="560"/>
                    <a:pt x="754" y="562"/>
                  </a:cubicBezTo>
                  <a:cubicBezTo>
                    <a:pt x="752" y="563"/>
                    <a:pt x="751" y="563"/>
                    <a:pt x="750" y="564"/>
                  </a:cubicBezTo>
                  <a:lnTo>
                    <a:pt x="750" y="564"/>
                  </a:lnTo>
                  <a:cubicBezTo>
                    <a:pt x="751" y="563"/>
                    <a:pt x="753" y="562"/>
                    <a:pt x="754" y="561"/>
                  </a:cubicBezTo>
                  <a:cubicBezTo>
                    <a:pt x="760" y="557"/>
                    <a:pt x="762" y="556"/>
                    <a:pt x="762" y="556"/>
                  </a:cubicBezTo>
                  <a:close/>
                  <a:moveTo>
                    <a:pt x="748" y="566"/>
                  </a:moveTo>
                  <a:cubicBezTo>
                    <a:pt x="747" y="567"/>
                    <a:pt x="746" y="567"/>
                    <a:pt x="746" y="567"/>
                  </a:cubicBezTo>
                  <a:cubicBezTo>
                    <a:pt x="746" y="567"/>
                    <a:pt x="747" y="567"/>
                    <a:pt x="748" y="566"/>
                  </a:cubicBezTo>
                  <a:close/>
                  <a:moveTo>
                    <a:pt x="697" y="597"/>
                  </a:moveTo>
                  <a:cubicBezTo>
                    <a:pt x="697" y="597"/>
                    <a:pt x="697" y="597"/>
                    <a:pt x="697" y="597"/>
                  </a:cubicBezTo>
                  <a:cubicBezTo>
                    <a:pt x="697" y="597"/>
                    <a:pt x="691" y="600"/>
                    <a:pt x="683" y="602"/>
                  </a:cubicBezTo>
                  <a:lnTo>
                    <a:pt x="683" y="602"/>
                  </a:lnTo>
                  <a:cubicBezTo>
                    <a:pt x="686" y="601"/>
                    <a:pt x="696" y="597"/>
                    <a:pt x="697" y="597"/>
                  </a:cubicBezTo>
                  <a:close/>
                  <a:moveTo>
                    <a:pt x="1021" y="1"/>
                  </a:moveTo>
                  <a:cubicBezTo>
                    <a:pt x="1019" y="1"/>
                    <a:pt x="1017" y="1"/>
                    <a:pt x="1015" y="1"/>
                  </a:cubicBezTo>
                  <a:cubicBezTo>
                    <a:pt x="990" y="5"/>
                    <a:pt x="969" y="22"/>
                    <a:pt x="962" y="47"/>
                  </a:cubicBezTo>
                  <a:cubicBezTo>
                    <a:pt x="955" y="71"/>
                    <a:pt x="943" y="96"/>
                    <a:pt x="939" y="121"/>
                  </a:cubicBezTo>
                  <a:cubicBezTo>
                    <a:pt x="933" y="147"/>
                    <a:pt x="928" y="173"/>
                    <a:pt x="924" y="199"/>
                  </a:cubicBezTo>
                  <a:cubicBezTo>
                    <a:pt x="914" y="252"/>
                    <a:pt x="903" y="307"/>
                    <a:pt x="886" y="358"/>
                  </a:cubicBezTo>
                  <a:cubicBezTo>
                    <a:pt x="882" y="371"/>
                    <a:pt x="878" y="383"/>
                    <a:pt x="873" y="395"/>
                  </a:cubicBezTo>
                  <a:cubicBezTo>
                    <a:pt x="873" y="395"/>
                    <a:pt x="873" y="396"/>
                    <a:pt x="873" y="396"/>
                  </a:cubicBezTo>
                  <a:lnTo>
                    <a:pt x="873" y="396"/>
                  </a:lnTo>
                  <a:cubicBezTo>
                    <a:pt x="873" y="395"/>
                    <a:pt x="874" y="394"/>
                    <a:pt x="874" y="393"/>
                  </a:cubicBezTo>
                  <a:lnTo>
                    <a:pt x="874" y="393"/>
                  </a:lnTo>
                  <a:cubicBezTo>
                    <a:pt x="873" y="395"/>
                    <a:pt x="872" y="398"/>
                    <a:pt x="871" y="400"/>
                  </a:cubicBezTo>
                  <a:lnTo>
                    <a:pt x="871" y="400"/>
                  </a:lnTo>
                  <a:cubicBezTo>
                    <a:pt x="872" y="398"/>
                    <a:pt x="872" y="397"/>
                    <a:pt x="873" y="396"/>
                  </a:cubicBezTo>
                  <a:lnTo>
                    <a:pt x="873" y="396"/>
                  </a:lnTo>
                  <a:cubicBezTo>
                    <a:pt x="868" y="406"/>
                    <a:pt x="866" y="410"/>
                    <a:pt x="866" y="410"/>
                  </a:cubicBezTo>
                  <a:cubicBezTo>
                    <a:pt x="866" y="410"/>
                    <a:pt x="868" y="407"/>
                    <a:pt x="869" y="404"/>
                  </a:cubicBezTo>
                  <a:lnTo>
                    <a:pt x="869" y="404"/>
                  </a:lnTo>
                  <a:cubicBezTo>
                    <a:pt x="868" y="407"/>
                    <a:pt x="867" y="410"/>
                    <a:pt x="865" y="413"/>
                  </a:cubicBezTo>
                  <a:cubicBezTo>
                    <a:pt x="854" y="437"/>
                    <a:pt x="842" y="459"/>
                    <a:pt x="828" y="481"/>
                  </a:cubicBezTo>
                  <a:cubicBezTo>
                    <a:pt x="824" y="486"/>
                    <a:pt x="820" y="491"/>
                    <a:pt x="816" y="496"/>
                  </a:cubicBezTo>
                  <a:cubicBezTo>
                    <a:pt x="815" y="498"/>
                    <a:pt x="810" y="505"/>
                    <a:pt x="808" y="508"/>
                  </a:cubicBezTo>
                  <a:lnTo>
                    <a:pt x="808" y="508"/>
                  </a:lnTo>
                  <a:cubicBezTo>
                    <a:pt x="803" y="513"/>
                    <a:pt x="798" y="519"/>
                    <a:pt x="793" y="525"/>
                  </a:cubicBezTo>
                  <a:cubicBezTo>
                    <a:pt x="784" y="534"/>
                    <a:pt x="776" y="542"/>
                    <a:pt x="767" y="550"/>
                  </a:cubicBezTo>
                  <a:cubicBezTo>
                    <a:pt x="762" y="554"/>
                    <a:pt x="758" y="558"/>
                    <a:pt x="753" y="562"/>
                  </a:cubicBezTo>
                  <a:cubicBezTo>
                    <a:pt x="752" y="563"/>
                    <a:pt x="751" y="564"/>
                    <a:pt x="750" y="565"/>
                  </a:cubicBezTo>
                  <a:lnTo>
                    <a:pt x="750" y="565"/>
                  </a:lnTo>
                  <a:cubicBezTo>
                    <a:pt x="739" y="572"/>
                    <a:pt x="728" y="578"/>
                    <a:pt x="717" y="585"/>
                  </a:cubicBezTo>
                  <a:cubicBezTo>
                    <a:pt x="710" y="589"/>
                    <a:pt x="703" y="593"/>
                    <a:pt x="696" y="597"/>
                  </a:cubicBezTo>
                  <a:cubicBezTo>
                    <a:pt x="692" y="598"/>
                    <a:pt x="690" y="599"/>
                    <a:pt x="686" y="600"/>
                  </a:cubicBezTo>
                  <a:cubicBezTo>
                    <a:pt x="683" y="602"/>
                    <a:pt x="682" y="602"/>
                    <a:pt x="682" y="603"/>
                  </a:cubicBezTo>
                  <a:lnTo>
                    <a:pt x="682" y="603"/>
                  </a:lnTo>
                  <a:cubicBezTo>
                    <a:pt x="669" y="607"/>
                    <a:pt x="651" y="612"/>
                    <a:pt x="649" y="612"/>
                  </a:cubicBezTo>
                  <a:cubicBezTo>
                    <a:pt x="637" y="616"/>
                    <a:pt x="625" y="618"/>
                    <a:pt x="613" y="620"/>
                  </a:cubicBezTo>
                  <a:lnTo>
                    <a:pt x="613" y="620"/>
                  </a:lnTo>
                  <a:cubicBezTo>
                    <a:pt x="599" y="621"/>
                    <a:pt x="585" y="622"/>
                    <a:pt x="572" y="622"/>
                  </a:cubicBezTo>
                  <a:cubicBezTo>
                    <a:pt x="557" y="622"/>
                    <a:pt x="542" y="621"/>
                    <a:pt x="527" y="620"/>
                  </a:cubicBezTo>
                  <a:lnTo>
                    <a:pt x="527" y="620"/>
                  </a:lnTo>
                  <a:cubicBezTo>
                    <a:pt x="505" y="617"/>
                    <a:pt x="484" y="612"/>
                    <a:pt x="463" y="605"/>
                  </a:cubicBezTo>
                  <a:cubicBezTo>
                    <a:pt x="452" y="602"/>
                    <a:pt x="443" y="599"/>
                    <a:pt x="432" y="595"/>
                  </a:cubicBezTo>
                  <a:lnTo>
                    <a:pt x="432" y="595"/>
                  </a:lnTo>
                  <a:cubicBezTo>
                    <a:pt x="427" y="593"/>
                    <a:pt x="420" y="589"/>
                    <a:pt x="414" y="586"/>
                  </a:cubicBezTo>
                  <a:cubicBezTo>
                    <a:pt x="392" y="576"/>
                    <a:pt x="372" y="563"/>
                    <a:pt x="352" y="549"/>
                  </a:cubicBezTo>
                  <a:lnTo>
                    <a:pt x="352" y="549"/>
                  </a:lnTo>
                  <a:cubicBezTo>
                    <a:pt x="352" y="550"/>
                    <a:pt x="353" y="550"/>
                    <a:pt x="353" y="550"/>
                  </a:cubicBezTo>
                  <a:lnTo>
                    <a:pt x="353" y="550"/>
                  </a:lnTo>
                  <a:cubicBezTo>
                    <a:pt x="352" y="550"/>
                    <a:pt x="351" y="549"/>
                    <a:pt x="350" y="548"/>
                  </a:cubicBezTo>
                  <a:lnTo>
                    <a:pt x="350" y="548"/>
                  </a:lnTo>
                  <a:cubicBezTo>
                    <a:pt x="350" y="548"/>
                    <a:pt x="351" y="549"/>
                    <a:pt x="351" y="549"/>
                  </a:cubicBezTo>
                  <a:cubicBezTo>
                    <a:pt x="351" y="549"/>
                    <a:pt x="352" y="549"/>
                    <a:pt x="352" y="549"/>
                  </a:cubicBezTo>
                  <a:lnTo>
                    <a:pt x="352" y="549"/>
                  </a:lnTo>
                  <a:cubicBezTo>
                    <a:pt x="349" y="547"/>
                    <a:pt x="345" y="543"/>
                    <a:pt x="345" y="543"/>
                  </a:cubicBezTo>
                  <a:lnTo>
                    <a:pt x="345" y="543"/>
                  </a:lnTo>
                  <a:cubicBezTo>
                    <a:pt x="345" y="543"/>
                    <a:pt x="345" y="543"/>
                    <a:pt x="345" y="543"/>
                  </a:cubicBezTo>
                  <a:cubicBezTo>
                    <a:pt x="345" y="544"/>
                    <a:pt x="345" y="544"/>
                    <a:pt x="345" y="544"/>
                  </a:cubicBezTo>
                  <a:lnTo>
                    <a:pt x="345" y="544"/>
                  </a:lnTo>
                  <a:cubicBezTo>
                    <a:pt x="343" y="542"/>
                    <a:pt x="341" y="541"/>
                    <a:pt x="340" y="539"/>
                  </a:cubicBezTo>
                  <a:cubicBezTo>
                    <a:pt x="330" y="530"/>
                    <a:pt x="320" y="522"/>
                    <a:pt x="312" y="513"/>
                  </a:cubicBezTo>
                  <a:cubicBezTo>
                    <a:pt x="304" y="504"/>
                    <a:pt x="296" y="496"/>
                    <a:pt x="289" y="488"/>
                  </a:cubicBezTo>
                  <a:cubicBezTo>
                    <a:pt x="288" y="486"/>
                    <a:pt x="284" y="482"/>
                    <a:pt x="282" y="479"/>
                  </a:cubicBezTo>
                  <a:lnTo>
                    <a:pt x="282" y="479"/>
                  </a:lnTo>
                  <a:cubicBezTo>
                    <a:pt x="280" y="476"/>
                    <a:pt x="278" y="474"/>
                    <a:pt x="278" y="473"/>
                  </a:cubicBezTo>
                  <a:cubicBezTo>
                    <a:pt x="263" y="453"/>
                    <a:pt x="250" y="431"/>
                    <a:pt x="238" y="408"/>
                  </a:cubicBezTo>
                  <a:cubicBezTo>
                    <a:pt x="233" y="398"/>
                    <a:pt x="226" y="386"/>
                    <a:pt x="223" y="375"/>
                  </a:cubicBezTo>
                  <a:lnTo>
                    <a:pt x="223" y="375"/>
                  </a:lnTo>
                  <a:cubicBezTo>
                    <a:pt x="224" y="378"/>
                    <a:pt x="229" y="390"/>
                    <a:pt x="229" y="390"/>
                  </a:cubicBezTo>
                  <a:cubicBezTo>
                    <a:pt x="229" y="390"/>
                    <a:pt x="228" y="387"/>
                    <a:pt x="224" y="377"/>
                  </a:cubicBezTo>
                  <a:cubicBezTo>
                    <a:pt x="221" y="371"/>
                    <a:pt x="219" y="365"/>
                    <a:pt x="217" y="360"/>
                  </a:cubicBezTo>
                  <a:cubicBezTo>
                    <a:pt x="216" y="359"/>
                    <a:pt x="216" y="359"/>
                    <a:pt x="216" y="358"/>
                  </a:cubicBezTo>
                  <a:lnTo>
                    <a:pt x="216" y="358"/>
                  </a:lnTo>
                  <a:cubicBezTo>
                    <a:pt x="216" y="360"/>
                    <a:pt x="217" y="362"/>
                    <a:pt x="217" y="362"/>
                  </a:cubicBezTo>
                  <a:cubicBezTo>
                    <a:pt x="217" y="362"/>
                    <a:pt x="216" y="361"/>
                    <a:pt x="215" y="358"/>
                  </a:cubicBezTo>
                  <a:cubicBezTo>
                    <a:pt x="206" y="334"/>
                    <a:pt x="198" y="310"/>
                    <a:pt x="191" y="285"/>
                  </a:cubicBezTo>
                  <a:cubicBezTo>
                    <a:pt x="184" y="258"/>
                    <a:pt x="180" y="231"/>
                    <a:pt x="175" y="203"/>
                  </a:cubicBezTo>
                  <a:cubicBezTo>
                    <a:pt x="173" y="197"/>
                    <a:pt x="172" y="191"/>
                    <a:pt x="170" y="185"/>
                  </a:cubicBezTo>
                  <a:cubicBezTo>
                    <a:pt x="170" y="181"/>
                    <a:pt x="169" y="177"/>
                    <a:pt x="169" y="174"/>
                  </a:cubicBezTo>
                  <a:lnTo>
                    <a:pt x="169" y="174"/>
                  </a:lnTo>
                  <a:cubicBezTo>
                    <a:pt x="168" y="170"/>
                    <a:pt x="168" y="166"/>
                    <a:pt x="168" y="162"/>
                  </a:cubicBezTo>
                  <a:cubicBezTo>
                    <a:pt x="168" y="155"/>
                    <a:pt x="166" y="149"/>
                    <a:pt x="162" y="143"/>
                  </a:cubicBezTo>
                  <a:cubicBezTo>
                    <a:pt x="160" y="136"/>
                    <a:pt x="158" y="133"/>
                    <a:pt x="158" y="133"/>
                  </a:cubicBezTo>
                  <a:lnTo>
                    <a:pt x="158" y="133"/>
                  </a:lnTo>
                  <a:cubicBezTo>
                    <a:pt x="158" y="133"/>
                    <a:pt x="159" y="136"/>
                    <a:pt x="162" y="142"/>
                  </a:cubicBezTo>
                  <a:cubicBezTo>
                    <a:pt x="157" y="138"/>
                    <a:pt x="155" y="127"/>
                    <a:pt x="154" y="122"/>
                  </a:cubicBezTo>
                  <a:cubicBezTo>
                    <a:pt x="144" y="98"/>
                    <a:pt x="127" y="81"/>
                    <a:pt x="101" y="77"/>
                  </a:cubicBezTo>
                  <a:cubicBezTo>
                    <a:pt x="99" y="77"/>
                    <a:pt x="96" y="77"/>
                    <a:pt x="93" y="77"/>
                  </a:cubicBezTo>
                  <a:cubicBezTo>
                    <a:pt x="71" y="77"/>
                    <a:pt x="51" y="88"/>
                    <a:pt x="39" y="107"/>
                  </a:cubicBezTo>
                  <a:cubicBezTo>
                    <a:pt x="29" y="124"/>
                    <a:pt x="17" y="141"/>
                    <a:pt x="15" y="160"/>
                  </a:cubicBezTo>
                  <a:cubicBezTo>
                    <a:pt x="11" y="181"/>
                    <a:pt x="8" y="202"/>
                    <a:pt x="5" y="223"/>
                  </a:cubicBezTo>
                  <a:cubicBezTo>
                    <a:pt x="1" y="262"/>
                    <a:pt x="7" y="302"/>
                    <a:pt x="12" y="341"/>
                  </a:cubicBezTo>
                  <a:cubicBezTo>
                    <a:pt x="23" y="411"/>
                    <a:pt x="45" y="477"/>
                    <a:pt x="80" y="539"/>
                  </a:cubicBezTo>
                  <a:cubicBezTo>
                    <a:pt x="155" y="668"/>
                    <a:pt x="274" y="764"/>
                    <a:pt x="416" y="807"/>
                  </a:cubicBezTo>
                  <a:cubicBezTo>
                    <a:pt x="467" y="823"/>
                    <a:pt x="520" y="830"/>
                    <a:pt x="573" y="830"/>
                  </a:cubicBezTo>
                  <a:cubicBezTo>
                    <a:pt x="664" y="830"/>
                    <a:pt x="755" y="807"/>
                    <a:pt x="833" y="760"/>
                  </a:cubicBezTo>
                  <a:cubicBezTo>
                    <a:pt x="948" y="689"/>
                    <a:pt x="1025" y="579"/>
                    <a:pt x="1074" y="456"/>
                  </a:cubicBezTo>
                  <a:cubicBezTo>
                    <a:pt x="1100" y="390"/>
                    <a:pt x="1116" y="320"/>
                    <a:pt x="1120" y="248"/>
                  </a:cubicBezTo>
                  <a:cubicBezTo>
                    <a:pt x="1123" y="208"/>
                    <a:pt x="1120" y="171"/>
                    <a:pt x="1114" y="130"/>
                  </a:cubicBezTo>
                  <a:cubicBezTo>
                    <a:pt x="1111" y="110"/>
                    <a:pt x="1103" y="91"/>
                    <a:pt x="1095" y="72"/>
                  </a:cubicBezTo>
                  <a:cubicBezTo>
                    <a:pt x="1093" y="70"/>
                    <a:pt x="1092" y="65"/>
                    <a:pt x="1091" y="64"/>
                  </a:cubicBezTo>
                  <a:lnTo>
                    <a:pt x="1091" y="64"/>
                  </a:lnTo>
                  <a:cubicBezTo>
                    <a:pt x="1091" y="64"/>
                    <a:pt x="1091" y="64"/>
                    <a:pt x="1091" y="64"/>
                  </a:cubicBezTo>
                  <a:cubicBezTo>
                    <a:pt x="1086" y="53"/>
                    <a:pt x="1082" y="42"/>
                    <a:pt x="1077" y="31"/>
                  </a:cubicBezTo>
                  <a:cubicBezTo>
                    <a:pt x="1068" y="11"/>
                    <a:pt x="1042" y="1"/>
                    <a:pt x="10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4647258" y="2895748"/>
              <a:ext cx="87004" cy="64382"/>
            </a:xfrm>
            <a:custGeom>
              <a:avLst/>
              <a:gdLst/>
              <a:ahLst/>
              <a:cxnLst/>
              <a:rect l="l" t="t" r="r" b="b"/>
              <a:pathLst>
                <a:path w="1123" h="831" extrusionOk="0">
                  <a:moveTo>
                    <a:pt x="1091" y="64"/>
                  </a:moveTo>
                  <a:cubicBezTo>
                    <a:pt x="1094" y="70"/>
                    <a:pt x="1095" y="74"/>
                    <a:pt x="1095" y="74"/>
                  </a:cubicBezTo>
                  <a:cubicBezTo>
                    <a:pt x="1095" y="74"/>
                    <a:pt x="1094" y="73"/>
                    <a:pt x="1093" y="71"/>
                  </a:cubicBezTo>
                  <a:cubicBezTo>
                    <a:pt x="1092" y="69"/>
                    <a:pt x="1092" y="67"/>
                    <a:pt x="1091" y="64"/>
                  </a:cubicBezTo>
                  <a:close/>
                  <a:moveTo>
                    <a:pt x="223" y="375"/>
                  </a:moveTo>
                  <a:cubicBezTo>
                    <a:pt x="224" y="377"/>
                    <a:pt x="226" y="383"/>
                    <a:pt x="228" y="387"/>
                  </a:cubicBezTo>
                  <a:lnTo>
                    <a:pt x="228" y="387"/>
                  </a:lnTo>
                  <a:cubicBezTo>
                    <a:pt x="226" y="383"/>
                    <a:pt x="224" y="379"/>
                    <a:pt x="223" y="375"/>
                  </a:cubicBezTo>
                  <a:close/>
                  <a:moveTo>
                    <a:pt x="867" y="408"/>
                  </a:moveTo>
                  <a:lnTo>
                    <a:pt x="867" y="408"/>
                  </a:lnTo>
                  <a:cubicBezTo>
                    <a:pt x="867" y="409"/>
                    <a:pt x="866" y="410"/>
                    <a:pt x="866" y="410"/>
                  </a:cubicBezTo>
                  <a:cubicBezTo>
                    <a:pt x="866" y="410"/>
                    <a:pt x="867" y="409"/>
                    <a:pt x="867" y="408"/>
                  </a:cubicBezTo>
                  <a:close/>
                  <a:moveTo>
                    <a:pt x="697" y="597"/>
                  </a:moveTo>
                  <a:cubicBezTo>
                    <a:pt x="697" y="597"/>
                    <a:pt x="697" y="597"/>
                    <a:pt x="697" y="597"/>
                  </a:cubicBezTo>
                  <a:cubicBezTo>
                    <a:pt x="697" y="597"/>
                    <a:pt x="692" y="599"/>
                    <a:pt x="684" y="602"/>
                  </a:cubicBezTo>
                  <a:lnTo>
                    <a:pt x="684" y="602"/>
                  </a:lnTo>
                  <a:cubicBezTo>
                    <a:pt x="688" y="600"/>
                    <a:pt x="696" y="597"/>
                    <a:pt x="697" y="597"/>
                  </a:cubicBezTo>
                  <a:close/>
                  <a:moveTo>
                    <a:pt x="1021" y="1"/>
                  </a:moveTo>
                  <a:cubicBezTo>
                    <a:pt x="1018" y="1"/>
                    <a:pt x="1016" y="1"/>
                    <a:pt x="1014" y="1"/>
                  </a:cubicBezTo>
                  <a:cubicBezTo>
                    <a:pt x="990" y="5"/>
                    <a:pt x="969" y="22"/>
                    <a:pt x="962" y="47"/>
                  </a:cubicBezTo>
                  <a:cubicBezTo>
                    <a:pt x="955" y="71"/>
                    <a:pt x="943" y="96"/>
                    <a:pt x="938" y="121"/>
                  </a:cubicBezTo>
                  <a:cubicBezTo>
                    <a:pt x="933" y="147"/>
                    <a:pt x="928" y="173"/>
                    <a:pt x="924" y="199"/>
                  </a:cubicBezTo>
                  <a:cubicBezTo>
                    <a:pt x="914" y="252"/>
                    <a:pt x="902" y="307"/>
                    <a:pt x="885" y="358"/>
                  </a:cubicBezTo>
                  <a:cubicBezTo>
                    <a:pt x="882" y="371"/>
                    <a:pt x="878" y="383"/>
                    <a:pt x="872" y="395"/>
                  </a:cubicBezTo>
                  <a:cubicBezTo>
                    <a:pt x="872" y="397"/>
                    <a:pt x="871" y="399"/>
                    <a:pt x="870" y="401"/>
                  </a:cubicBezTo>
                  <a:lnTo>
                    <a:pt x="870" y="401"/>
                  </a:lnTo>
                  <a:cubicBezTo>
                    <a:pt x="868" y="405"/>
                    <a:pt x="867" y="409"/>
                    <a:pt x="864" y="413"/>
                  </a:cubicBezTo>
                  <a:cubicBezTo>
                    <a:pt x="854" y="437"/>
                    <a:pt x="841" y="459"/>
                    <a:pt x="827" y="481"/>
                  </a:cubicBezTo>
                  <a:cubicBezTo>
                    <a:pt x="823" y="486"/>
                    <a:pt x="820" y="491"/>
                    <a:pt x="816" y="496"/>
                  </a:cubicBezTo>
                  <a:cubicBezTo>
                    <a:pt x="816" y="497"/>
                    <a:pt x="814" y="500"/>
                    <a:pt x="812" y="502"/>
                  </a:cubicBezTo>
                  <a:lnTo>
                    <a:pt x="812" y="502"/>
                  </a:lnTo>
                  <a:cubicBezTo>
                    <a:pt x="815" y="498"/>
                    <a:pt x="816" y="497"/>
                    <a:pt x="817" y="497"/>
                  </a:cubicBezTo>
                  <a:lnTo>
                    <a:pt x="817" y="497"/>
                  </a:lnTo>
                  <a:cubicBezTo>
                    <a:pt x="817" y="497"/>
                    <a:pt x="812" y="502"/>
                    <a:pt x="809" y="506"/>
                  </a:cubicBezTo>
                  <a:lnTo>
                    <a:pt x="809" y="506"/>
                  </a:lnTo>
                  <a:cubicBezTo>
                    <a:pt x="810" y="505"/>
                    <a:pt x="811" y="503"/>
                    <a:pt x="812" y="502"/>
                  </a:cubicBezTo>
                  <a:lnTo>
                    <a:pt x="812" y="502"/>
                  </a:lnTo>
                  <a:cubicBezTo>
                    <a:pt x="812" y="502"/>
                    <a:pt x="812" y="503"/>
                    <a:pt x="811" y="503"/>
                  </a:cubicBezTo>
                  <a:cubicBezTo>
                    <a:pt x="810" y="504"/>
                    <a:pt x="810" y="505"/>
                    <a:pt x="809" y="506"/>
                  </a:cubicBezTo>
                  <a:lnTo>
                    <a:pt x="809" y="506"/>
                  </a:lnTo>
                  <a:cubicBezTo>
                    <a:pt x="809" y="506"/>
                    <a:pt x="809" y="506"/>
                    <a:pt x="809" y="506"/>
                  </a:cubicBezTo>
                  <a:lnTo>
                    <a:pt x="809" y="506"/>
                  </a:lnTo>
                  <a:cubicBezTo>
                    <a:pt x="808" y="508"/>
                    <a:pt x="806" y="510"/>
                    <a:pt x="806" y="510"/>
                  </a:cubicBezTo>
                  <a:cubicBezTo>
                    <a:pt x="806" y="510"/>
                    <a:pt x="807" y="509"/>
                    <a:pt x="809" y="506"/>
                  </a:cubicBezTo>
                  <a:lnTo>
                    <a:pt x="809" y="506"/>
                  </a:lnTo>
                  <a:cubicBezTo>
                    <a:pt x="809" y="507"/>
                    <a:pt x="808" y="507"/>
                    <a:pt x="808" y="508"/>
                  </a:cubicBezTo>
                  <a:cubicBezTo>
                    <a:pt x="802" y="513"/>
                    <a:pt x="797" y="519"/>
                    <a:pt x="792" y="525"/>
                  </a:cubicBezTo>
                  <a:cubicBezTo>
                    <a:pt x="784" y="534"/>
                    <a:pt x="775" y="542"/>
                    <a:pt x="767" y="550"/>
                  </a:cubicBezTo>
                  <a:cubicBezTo>
                    <a:pt x="764" y="553"/>
                    <a:pt x="760" y="556"/>
                    <a:pt x="757" y="559"/>
                  </a:cubicBezTo>
                  <a:lnTo>
                    <a:pt x="757" y="559"/>
                  </a:lnTo>
                  <a:cubicBezTo>
                    <a:pt x="760" y="556"/>
                    <a:pt x="761" y="556"/>
                    <a:pt x="761" y="556"/>
                  </a:cubicBezTo>
                  <a:lnTo>
                    <a:pt x="761" y="556"/>
                  </a:lnTo>
                  <a:cubicBezTo>
                    <a:pt x="761" y="556"/>
                    <a:pt x="755" y="560"/>
                    <a:pt x="753" y="562"/>
                  </a:cubicBezTo>
                  <a:cubicBezTo>
                    <a:pt x="754" y="561"/>
                    <a:pt x="755" y="560"/>
                    <a:pt x="757" y="559"/>
                  </a:cubicBezTo>
                  <a:lnTo>
                    <a:pt x="757" y="559"/>
                  </a:lnTo>
                  <a:cubicBezTo>
                    <a:pt x="756" y="559"/>
                    <a:pt x="755" y="560"/>
                    <a:pt x="754" y="561"/>
                  </a:cubicBezTo>
                  <a:cubicBezTo>
                    <a:pt x="752" y="562"/>
                    <a:pt x="751" y="563"/>
                    <a:pt x="750" y="564"/>
                  </a:cubicBezTo>
                  <a:lnTo>
                    <a:pt x="750" y="564"/>
                  </a:lnTo>
                  <a:cubicBezTo>
                    <a:pt x="751" y="563"/>
                    <a:pt x="752" y="562"/>
                    <a:pt x="753" y="562"/>
                  </a:cubicBezTo>
                  <a:lnTo>
                    <a:pt x="753" y="562"/>
                  </a:lnTo>
                  <a:cubicBezTo>
                    <a:pt x="751" y="564"/>
                    <a:pt x="746" y="567"/>
                    <a:pt x="746" y="567"/>
                  </a:cubicBezTo>
                  <a:cubicBezTo>
                    <a:pt x="746" y="567"/>
                    <a:pt x="747" y="566"/>
                    <a:pt x="750" y="564"/>
                  </a:cubicBezTo>
                  <a:lnTo>
                    <a:pt x="750" y="564"/>
                  </a:lnTo>
                  <a:cubicBezTo>
                    <a:pt x="740" y="572"/>
                    <a:pt x="728" y="578"/>
                    <a:pt x="717" y="585"/>
                  </a:cubicBezTo>
                  <a:cubicBezTo>
                    <a:pt x="710" y="589"/>
                    <a:pt x="702" y="593"/>
                    <a:pt x="695" y="597"/>
                  </a:cubicBezTo>
                  <a:cubicBezTo>
                    <a:pt x="692" y="598"/>
                    <a:pt x="689" y="599"/>
                    <a:pt x="686" y="600"/>
                  </a:cubicBezTo>
                  <a:cubicBezTo>
                    <a:pt x="684" y="601"/>
                    <a:pt x="683" y="602"/>
                    <a:pt x="683" y="602"/>
                  </a:cubicBezTo>
                  <a:lnTo>
                    <a:pt x="683" y="602"/>
                  </a:lnTo>
                  <a:cubicBezTo>
                    <a:pt x="669" y="607"/>
                    <a:pt x="651" y="612"/>
                    <a:pt x="648" y="612"/>
                  </a:cubicBezTo>
                  <a:cubicBezTo>
                    <a:pt x="637" y="615"/>
                    <a:pt x="625" y="618"/>
                    <a:pt x="614" y="620"/>
                  </a:cubicBezTo>
                  <a:lnTo>
                    <a:pt x="614" y="620"/>
                  </a:lnTo>
                  <a:cubicBezTo>
                    <a:pt x="600" y="621"/>
                    <a:pt x="585" y="622"/>
                    <a:pt x="571" y="622"/>
                  </a:cubicBezTo>
                  <a:cubicBezTo>
                    <a:pt x="556" y="622"/>
                    <a:pt x="541" y="621"/>
                    <a:pt x="526" y="620"/>
                  </a:cubicBezTo>
                  <a:lnTo>
                    <a:pt x="526" y="620"/>
                  </a:lnTo>
                  <a:cubicBezTo>
                    <a:pt x="504" y="616"/>
                    <a:pt x="484" y="612"/>
                    <a:pt x="463" y="605"/>
                  </a:cubicBezTo>
                  <a:cubicBezTo>
                    <a:pt x="453" y="602"/>
                    <a:pt x="443" y="599"/>
                    <a:pt x="434" y="596"/>
                  </a:cubicBezTo>
                  <a:lnTo>
                    <a:pt x="434" y="596"/>
                  </a:lnTo>
                  <a:cubicBezTo>
                    <a:pt x="434" y="596"/>
                    <a:pt x="434" y="596"/>
                    <a:pt x="434" y="596"/>
                  </a:cubicBezTo>
                  <a:cubicBezTo>
                    <a:pt x="434" y="596"/>
                    <a:pt x="434" y="596"/>
                    <a:pt x="433" y="596"/>
                  </a:cubicBezTo>
                  <a:lnTo>
                    <a:pt x="433" y="596"/>
                  </a:lnTo>
                  <a:cubicBezTo>
                    <a:pt x="432" y="595"/>
                    <a:pt x="431" y="595"/>
                    <a:pt x="430" y="594"/>
                  </a:cubicBezTo>
                  <a:lnTo>
                    <a:pt x="430" y="594"/>
                  </a:lnTo>
                  <a:cubicBezTo>
                    <a:pt x="424" y="592"/>
                    <a:pt x="419" y="589"/>
                    <a:pt x="414" y="586"/>
                  </a:cubicBezTo>
                  <a:cubicBezTo>
                    <a:pt x="392" y="576"/>
                    <a:pt x="371" y="563"/>
                    <a:pt x="351" y="549"/>
                  </a:cubicBezTo>
                  <a:cubicBezTo>
                    <a:pt x="351" y="549"/>
                    <a:pt x="351" y="549"/>
                    <a:pt x="351" y="549"/>
                  </a:cubicBezTo>
                  <a:lnTo>
                    <a:pt x="351" y="549"/>
                  </a:lnTo>
                  <a:cubicBezTo>
                    <a:pt x="352" y="549"/>
                    <a:pt x="352" y="550"/>
                    <a:pt x="353" y="550"/>
                  </a:cubicBezTo>
                  <a:lnTo>
                    <a:pt x="353" y="550"/>
                  </a:lnTo>
                  <a:cubicBezTo>
                    <a:pt x="352" y="550"/>
                    <a:pt x="351" y="549"/>
                    <a:pt x="350" y="548"/>
                  </a:cubicBezTo>
                  <a:lnTo>
                    <a:pt x="350" y="548"/>
                  </a:lnTo>
                  <a:cubicBezTo>
                    <a:pt x="351" y="548"/>
                    <a:pt x="351" y="549"/>
                    <a:pt x="351" y="549"/>
                  </a:cubicBezTo>
                  <a:lnTo>
                    <a:pt x="351" y="549"/>
                  </a:lnTo>
                  <a:cubicBezTo>
                    <a:pt x="349" y="547"/>
                    <a:pt x="346" y="544"/>
                    <a:pt x="345" y="544"/>
                  </a:cubicBezTo>
                  <a:lnTo>
                    <a:pt x="345" y="544"/>
                  </a:lnTo>
                  <a:cubicBezTo>
                    <a:pt x="346" y="545"/>
                    <a:pt x="348" y="547"/>
                    <a:pt x="350" y="548"/>
                  </a:cubicBezTo>
                  <a:lnTo>
                    <a:pt x="350" y="548"/>
                  </a:lnTo>
                  <a:cubicBezTo>
                    <a:pt x="348" y="547"/>
                    <a:pt x="345" y="545"/>
                    <a:pt x="344" y="543"/>
                  </a:cubicBezTo>
                  <a:cubicBezTo>
                    <a:pt x="344" y="543"/>
                    <a:pt x="344" y="543"/>
                    <a:pt x="344" y="543"/>
                  </a:cubicBezTo>
                  <a:cubicBezTo>
                    <a:pt x="344" y="543"/>
                    <a:pt x="344" y="544"/>
                    <a:pt x="345" y="544"/>
                  </a:cubicBezTo>
                  <a:lnTo>
                    <a:pt x="345" y="544"/>
                  </a:lnTo>
                  <a:cubicBezTo>
                    <a:pt x="343" y="542"/>
                    <a:pt x="341" y="541"/>
                    <a:pt x="340" y="539"/>
                  </a:cubicBezTo>
                  <a:cubicBezTo>
                    <a:pt x="329" y="530"/>
                    <a:pt x="321" y="522"/>
                    <a:pt x="311" y="513"/>
                  </a:cubicBezTo>
                  <a:cubicBezTo>
                    <a:pt x="303" y="504"/>
                    <a:pt x="296" y="496"/>
                    <a:pt x="288" y="488"/>
                  </a:cubicBezTo>
                  <a:cubicBezTo>
                    <a:pt x="287" y="486"/>
                    <a:pt x="284" y="482"/>
                    <a:pt x="281" y="479"/>
                  </a:cubicBezTo>
                  <a:lnTo>
                    <a:pt x="281" y="479"/>
                  </a:lnTo>
                  <a:cubicBezTo>
                    <a:pt x="279" y="476"/>
                    <a:pt x="278" y="474"/>
                    <a:pt x="277" y="473"/>
                  </a:cubicBezTo>
                  <a:cubicBezTo>
                    <a:pt x="263" y="453"/>
                    <a:pt x="250" y="431"/>
                    <a:pt x="238" y="408"/>
                  </a:cubicBezTo>
                  <a:cubicBezTo>
                    <a:pt x="235" y="402"/>
                    <a:pt x="232" y="396"/>
                    <a:pt x="229" y="389"/>
                  </a:cubicBezTo>
                  <a:lnTo>
                    <a:pt x="229" y="389"/>
                  </a:lnTo>
                  <a:cubicBezTo>
                    <a:pt x="228" y="388"/>
                    <a:pt x="227" y="384"/>
                    <a:pt x="224" y="377"/>
                  </a:cubicBezTo>
                  <a:cubicBezTo>
                    <a:pt x="221" y="371"/>
                    <a:pt x="218" y="365"/>
                    <a:pt x="216" y="360"/>
                  </a:cubicBezTo>
                  <a:cubicBezTo>
                    <a:pt x="216" y="360"/>
                    <a:pt x="216" y="359"/>
                    <a:pt x="215" y="359"/>
                  </a:cubicBezTo>
                  <a:lnTo>
                    <a:pt x="215" y="359"/>
                  </a:lnTo>
                  <a:cubicBezTo>
                    <a:pt x="216" y="361"/>
                    <a:pt x="217" y="362"/>
                    <a:pt x="217" y="362"/>
                  </a:cubicBezTo>
                  <a:cubicBezTo>
                    <a:pt x="217" y="362"/>
                    <a:pt x="216" y="360"/>
                    <a:pt x="215" y="358"/>
                  </a:cubicBezTo>
                  <a:lnTo>
                    <a:pt x="215" y="358"/>
                  </a:lnTo>
                  <a:cubicBezTo>
                    <a:pt x="215" y="358"/>
                    <a:pt x="215" y="358"/>
                    <a:pt x="215" y="359"/>
                  </a:cubicBezTo>
                  <a:lnTo>
                    <a:pt x="215" y="359"/>
                  </a:lnTo>
                  <a:cubicBezTo>
                    <a:pt x="215" y="358"/>
                    <a:pt x="215" y="358"/>
                    <a:pt x="215" y="358"/>
                  </a:cubicBezTo>
                  <a:cubicBezTo>
                    <a:pt x="214" y="356"/>
                    <a:pt x="214" y="355"/>
                    <a:pt x="213" y="353"/>
                  </a:cubicBezTo>
                  <a:lnTo>
                    <a:pt x="213" y="353"/>
                  </a:lnTo>
                  <a:cubicBezTo>
                    <a:pt x="214" y="355"/>
                    <a:pt x="215" y="356"/>
                    <a:pt x="215" y="358"/>
                  </a:cubicBezTo>
                  <a:lnTo>
                    <a:pt x="215" y="358"/>
                  </a:lnTo>
                  <a:cubicBezTo>
                    <a:pt x="214" y="356"/>
                    <a:pt x="213" y="353"/>
                    <a:pt x="212" y="351"/>
                  </a:cubicBezTo>
                  <a:lnTo>
                    <a:pt x="212" y="351"/>
                  </a:lnTo>
                  <a:cubicBezTo>
                    <a:pt x="204" y="330"/>
                    <a:pt x="197" y="308"/>
                    <a:pt x="191" y="285"/>
                  </a:cubicBezTo>
                  <a:cubicBezTo>
                    <a:pt x="184" y="258"/>
                    <a:pt x="180" y="231"/>
                    <a:pt x="174" y="203"/>
                  </a:cubicBezTo>
                  <a:cubicBezTo>
                    <a:pt x="173" y="197"/>
                    <a:pt x="171" y="191"/>
                    <a:pt x="170" y="185"/>
                  </a:cubicBezTo>
                  <a:cubicBezTo>
                    <a:pt x="169" y="180"/>
                    <a:pt x="169" y="177"/>
                    <a:pt x="169" y="173"/>
                  </a:cubicBezTo>
                  <a:cubicBezTo>
                    <a:pt x="168" y="170"/>
                    <a:pt x="168" y="169"/>
                    <a:pt x="168" y="169"/>
                  </a:cubicBezTo>
                  <a:lnTo>
                    <a:pt x="168" y="169"/>
                  </a:lnTo>
                  <a:cubicBezTo>
                    <a:pt x="168" y="169"/>
                    <a:pt x="168" y="169"/>
                    <a:pt x="168" y="169"/>
                  </a:cubicBezTo>
                  <a:lnTo>
                    <a:pt x="168" y="169"/>
                  </a:lnTo>
                  <a:cubicBezTo>
                    <a:pt x="167" y="167"/>
                    <a:pt x="167" y="164"/>
                    <a:pt x="167" y="162"/>
                  </a:cubicBezTo>
                  <a:cubicBezTo>
                    <a:pt x="167" y="155"/>
                    <a:pt x="165" y="149"/>
                    <a:pt x="162" y="143"/>
                  </a:cubicBezTo>
                  <a:cubicBezTo>
                    <a:pt x="159" y="136"/>
                    <a:pt x="158" y="133"/>
                    <a:pt x="158" y="133"/>
                  </a:cubicBezTo>
                  <a:lnTo>
                    <a:pt x="158" y="133"/>
                  </a:lnTo>
                  <a:cubicBezTo>
                    <a:pt x="158" y="133"/>
                    <a:pt x="159" y="136"/>
                    <a:pt x="161" y="142"/>
                  </a:cubicBezTo>
                  <a:cubicBezTo>
                    <a:pt x="157" y="138"/>
                    <a:pt x="155" y="127"/>
                    <a:pt x="153" y="122"/>
                  </a:cubicBezTo>
                  <a:cubicBezTo>
                    <a:pt x="144" y="98"/>
                    <a:pt x="128" y="81"/>
                    <a:pt x="101" y="77"/>
                  </a:cubicBezTo>
                  <a:cubicBezTo>
                    <a:pt x="98" y="77"/>
                    <a:pt x="96" y="77"/>
                    <a:pt x="93" y="77"/>
                  </a:cubicBezTo>
                  <a:cubicBezTo>
                    <a:pt x="71" y="77"/>
                    <a:pt x="50" y="88"/>
                    <a:pt x="39" y="107"/>
                  </a:cubicBezTo>
                  <a:cubicBezTo>
                    <a:pt x="29" y="124"/>
                    <a:pt x="18" y="141"/>
                    <a:pt x="14" y="160"/>
                  </a:cubicBezTo>
                  <a:cubicBezTo>
                    <a:pt x="11" y="181"/>
                    <a:pt x="8" y="202"/>
                    <a:pt x="5" y="223"/>
                  </a:cubicBezTo>
                  <a:cubicBezTo>
                    <a:pt x="1" y="262"/>
                    <a:pt x="6" y="302"/>
                    <a:pt x="12" y="341"/>
                  </a:cubicBezTo>
                  <a:cubicBezTo>
                    <a:pt x="22" y="411"/>
                    <a:pt x="45" y="477"/>
                    <a:pt x="80" y="539"/>
                  </a:cubicBezTo>
                  <a:cubicBezTo>
                    <a:pt x="154" y="668"/>
                    <a:pt x="273" y="764"/>
                    <a:pt x="416" y="807"/>
                  </a:cubicBezTo>
                  <a:cubicBezTo>
                    <a:pt x="467" y="823"/>
                    <a:pt x="520" y="830"/>
                    <a:pt x="573" y="830"/>
                  </a:cubicBezTo>
                  <a:cubicBezTo>
                    <a:pt x="664" y="830"/>
                    <a:pt x="754" y="807"/>
                    <a:pt x="833" y="760"/>
                  </a:cubicBezTo>
                  <a:cubicBezTo>
                    <a:pt x="948" y="689"/>
                    <a:pt x="1024" y="579"/>
                    <a:pt x="1073" y="456"/>
                  </a:cubicBezTo>
                  <a:cubicBezTo>
                    <a:pt x="1100" y="390"/>
                    <a:pt x="1116" y="320"/>
                    <a:pt x="1120" y="248"/>
                  </a:cubicBezTo>
                  <a:cubicBezTo>
                    <a:pt x="1122" y="208"/>
                    <a:pt x="1120" y="171"/>
                    <a:pt x="1113" y="130"/>
                  </a:cubicBezTo>
                  <a:cubicBezTo>
                    <a:pt x="1111" y="110"/>
                    <a:pt x="1103" y="91"/>
                    <a:pt x="1094" y="72"/>
                  </a:cubicBezTo>
                  <a:cubicBezTo>
                    <a:pt x="1093" y="70"/>
                    <a:pt x="1092" y="65"/>
                    <a:pt x="1091" y="64"/>
                  </a:cubicBezTo>
                  <a:lnTo>
                    <a:pt x="1091" y="64"/>
                  </a:lnTo>
                  <a:cubicBezTo>
                    <a:pt x="1091" y="64"/>
                    <a:pt x="1091" y="64"/>
                    <a:pt x="1091" y="64"/>
                  </a:cubicBezTo>
                  <a:cubicBezTo>
                    <a:pt x="1086" y="53"/>
                    <a:pt x="1081" y="42"/>
                    <a:pt x="1077" y="31"/>
                  </a:cubicBezTo>
                  <a:cubicBezTo>
                    <a:pt x="1067" y="11"/>
                    <a:pt x="1042" y="1"/>
                    <a:pt x="10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27"/>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32"/>
        <p:cNvGrpSpPr/>
        <p:nvPr/>
      </p:nvGrpSpPr>
      <p:grpSpPr>
        <a:xfrm>
          <a:off x="0" y="0"/>
          <a:ext cx="0" cy="0"/>
          <a:chOff x="0" y="0"/>
          <a:chExt cx="0" cy="0"/>
        </a:xfrm>
      </p:grpSpPr>
      <p:pic>
        <p:nvPicPr>
          <p:cNvPr id="833" name="Google Shape;833;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61950" y="161700"/>
            <a:ext cx="4820100" cy="4820100"/>
          </a:xfrm>
          <a:prstGeom prst="roundRect">
            <a:avLst>
              <a:gd name="adj" fmla="val 16667"/>
            </a:avLst>
          </a:prstGeom>
          <a:noFill/>
          <a:ln w="38100" cap="flat" cmpd="sng">
            <a:solidFill>
              <a:schemeClr val="accent5"/>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837"/>
        <p:cNvGrpSpPr/>
        <p:nvPr/>
      </p:nvGrpSpPr>
      <p:grpSpPr>
        <a:xfrm>
          <a:off x="0" y="0"/>
          <a:ext cx="0" cy="0"/>
          <a:chOff x="0" y="0"/>
          <a:chExt cx="0" cy="0"/>
        </a:xfrm>
      </p:grpSpPr>
      <p:pic>
        <p:nvPicPr>
          <p:cNvPr id="838" name="Google Shape;838;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3800" y="209112"/>
            <a:ext cx="4676400" cy="4725300"/>
          </a:xfrm>
          <a:prstGeom prst="roundRect">
            <a:avLst>
              <a:gd name="adj" fmla="val 16667"/>
            </a:avLst>
          </a:prstGeom>
          <a:noFill/>
          <a:ln w="38100" cap="flat" cmpd="sng">
            <a:solidFill>
              <a:srgbClr val="E06666"/>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47"/>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What key sentiments were shared?</a:t>
            </a:r>
            <a:endParaRPr>
              <a:latin typeface="Fira Sans Extra Condensed Medium"/>
              <a:ea typeface="Fira Sans Extra Condensed Medium"/>
              <a:cs typeface="Fira Sans Extra Condensed Medium"/>
              <a:sym typeface="Fira Sans Extra Condensed Medium"/>
            </a:endParaRPr>
          </a:p>
        </p:txBody>
      </p:sp>
      <p:sp>
        <p:nvSpPr>
          <p:cNvPr id="844" name="Google Shape;844;p47"/>
          <p:cNvSpPr/>
          <p:nvPr/>
        </p:nvSpPr>
        <p:spPr>
          <a:xfrm>
            <a:off x="2000250" y="794575"/>
            <a:ext cx="5143500" cy="2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5" name="Google Shape;845;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67000" y="1028150"/>
            <a:ext cx="3809999" cy="3809999"/>
          </a:xfrm>
          <a:prstGeom prst="rect">
            <a:avLst/>
          </a:prstGeom>
          <a:noFill/>
          <a:ln>
            <a:noFill/>
          </a:ln>
        </p:spPr>
      </p:pic>
      <p:pic>
        <p:nvPicPr>
          <p:cNvPr id="846" name="Google Shape;846;p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5900" y="1323175"/>
            <a:ext cx="1744339" cy="1395464"/>
          </a:xfrm>
          <a:prstGeom prst="rect">
            <a:avLst/>
          </a:prstGeom>
          <a:noFill/>
          <a:ln>
            <a:noFill/>
          </a:ln>
        </p:spPr>
      </p:pic>
      <p:pic>
        <p:nvPicPr>
          <p:cNvPr id="847" name="Google Shape;847;p4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59525" y="3567850"/>
            <a:ext cx="1481949" cy="1185549"/>
          </a:xfrm>
          <a:prstGeom prst="rect">
            <a:avLst/>
          </a:prstGeom>
          <a:noFill/>
          <a:ln>
            <a:noFill/>
          </a:ln>
        </p:spPr>
      </p:pic>
      <p:pic>
        <p:nvPicPr>
          <p:cNvPr id="848" name="Google Shape;848;p4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320875" y="1401722"/>
            <a:ext cx="943401" cy="1078175"/>
          </a:xfrm>
          <a:prstGeom prst="rect">
            <a:avLst/>
          </a:prstGeom>
          <a:noFill/>
          <a:ln>
            <a:noFill/>
          </a:ln>
        </p:spPr>
      </p:pic>
      <p:pic>
        <p:nvPicPr>
          <p:cNvPr id="849" name="Google Shape;849;p4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353575" y="3567850"/>
            <a:ext cx="1078175" cy="1078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48"/>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8"/>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8"/>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8"/>
          <p:cNvSpPr/>
          <p:nvPr/>
        </p:nvSpPr>
        <p:spPr>
          <a:xfrm>
            <a:off x="3798227" y="2193161"/>
            <a:ext cx="1390555" cy="1021476"/>
          </a:xfrm>
          <a:custGeom>
            <a:avLst/>
            <a:gdLst/>
            <a:ahLst/>
            <a:cxnLst/>
            <a:rect l="l" t="t" r="r" b="b"/>
            <a:pathLst>
              <a:path w="17050" h="12525" extrusionOk="0">
                <a:moveTo>
                  <a:pt x="8635" y="0"/>
                </a:moveTo>
                <a:cubicBezTo>
                  <a:pt x="8547" y="0"/>
                  <a:pt x="8460" y="6"/>
                  <a:pt x="8374" y="14"/>
                </a:cubicBezTo>
                <a:cubicBezTo>
                  <a:pt x="8364" y="15"/>
                  <a:pt x="8354" y="17"/>
                  <a:pt x="8345" y="19"/>
                </a:cubicBezTo>
                <a:cubicBezTo>
                  <a:pt x="8268" y="27"/>
                  <a:pt x="8191" y="39"/>
                  <a:pt x="8115" y="54"/>
                </a:cubicBezTo>
                <a:cubicBezTo>
                  <a:pt x="8107" y="55"/>
                  <a:pt x="8099" y="58"/>
                  <a:pt x="8092" y="60"/>
                </a:cubicBezTo>
                <a:cubicBezTo>
                  <a:pt x="8016" y="76"/>
                  <a:pt x="7940" y="95"/>
                  <a:pt x="7866" y="118"/>
                </a:cubicBezTo>
                <a:cubicBezTo>
                  <a:pt x="7856" y="122"/>
                  <a:pt x="7846" y="125"/>
                  <a:pt x="7837" y="129"/>
                </a:cubicBezTo>
                <a:cubicBezTo>
                  <a:pt x="7766" y="151"/>
                  <a:pt x="7697" y="177"/>
                  <a:pt x="7630" y="206"/>
                </a:cubicBezTo>
                <a:cubicBezTo>
                  <a:pt x="7615" y="212"/>
                  <a:pt x="7600" y="219"/>
                  <a:pt x="7585" y="226"/>
                </a:cubicBezTo>
                <a:cubicBezTo>
                  <a:pt x="7525" y="252"/>
                  <a:pt x="7465" y="281"/>
                  <a:pt x="7409" y="312"/>
                </a:cubicBezTo>
                <a:cubicBezTo>
                  <a:pt x="7387" y="323"/>
                  <a:pt x="7367" y="336"/>
                  <a:pt x="7345" y="348"/>
                </a:cubicBezTo>
                <a:cubicBezTo>
                  <a:pt x="7297" y="376"/>
                  <a:pt x="7250" y="405"/>
                  <a:pt x="7204" y="436"/>
                </a:cubicBezTo>
                <a:cubicBezTo>
                  <a:pt x="7177" y="454"/>
                  <a:pt x="7151" y="473"/>
                  <a:pt x="7125" y="492"/>
                </a:cubicBezTo>
                <a:cubicBezTo>
                  <a:pt x="7087" y="519"/>
                  <a:pt x="7052" y="548"/>
                  <a:pt x="7016" y="577"/>
                </a:cubicBezTo>
                <a:cubicBezTo>
                  <a:pt x="6985" y="602"/>
                  <a:pt x="6956" y="626"/>
                  <a:pt x="6927" y="653"/>
                </a:cubicBezTo>
                <a:cubicBezTo>
                  <a:pt x="6898" y="680"/>
                  <a:pt x="6870" y="707"/>
                  <a:pt x="6843" y="735"/>
                </a:cubicBezTo>
                <a:cubicBezTo>
                  <a:pt x="6822" y="755"/>
                  <a:pt x="6800" y="773"/>
                  <a:pt x="6780" y="795"/>
                </a:cubicBezTo>
                <a:cubicBezTo>
                  <a:pt x="6447" y="642"/>
                  <a:pt x="6080" y="563"/>
                  <a:pt x="5707" y="563"/>
                </a:cubicBezTo>
                <a:cubicBezTo>
                  <a:pt x="5631" y="563"/>
                  <a:pt x="5556" y="567"/>
                  <a:pt x="5481" y="574"/>
                </a:cubicBezTo>
                <a:cubicBezTo>
                  <a:pt x="5455" y="576"/>
                  <a:pt x="5429" y="579"/>
                  <a:pt x="5403" y="583"/>
                </a:cubicBezTo>
                <a:cubicBezTo>
                  <a:pt x="5356" y="588"/>
                  <a:pt x="5308" y="595"/>
                  <a:pt x="5261" y="603"/>
                </a:cubicBezTo>
                <a:cubicBezTo>
                  <a:pt x="5231" y="608"/>
                  <a:pt x="5201" y="613"/>
                  <a:pt x="5171" y="620"/>
                </a:cubicBezTo>
                <a:cubicBezTo>
                  <a:pt x="5128" y="629"/>
                  <a:pt x="5086" y="639"/>
                  <a:pt x="5044" y="651"/>
                </a:cubicBezTo>
                <a:cubicBezTo>
                  <a:pt x="5015" y="659"/>
                  <a:pt x="4985" y="666"/>
                  <a:pt x="4955" y="674"/>
                </a:cubicBezTo>
                <a:cubicBezTo>
                  <a:pt x="4893" y="694"/>
                  <a:pt x="4831" y="715"/>
                  <a:pt x="4771" y="738"/>
                </a:cubicBezTo>
                <a:cubicBezTo>
                  <a:pt x="4738" y="751"/>
                  <a:pt x="4706" y="765"/>
                  <a:pt x="4674" y="780"/>
                </a:cubicBezTo>
                <a:cubicBezTo>
                  <a:pt x="4641" y="794"/>
                  <a:pt x="4609" y="808"/>
                  <a:pt x="4576" y="824"/>
                </a:cubicBezTo>
                <a:cubicBezTo>
                  <a:pt x="4544" y="839"/>
                  <a:pt x="4513" y="856"/>
                  <a:pt x="4482" y="873"/>
                </a:cubicBezTo>
                <a:cubicBezTo>
                  <a:pt x="4450" y="891"/>
                  <a:pt x="4418" y="908"/>
                  <a:pt x="4387" y="928"/>
                </a:cubicBezTo>
                <a:cubicBezTo>
                  <a:pt x="4358" y="944"/>
                  <a:pt x="4330" y="962"/>
                  <a:pt x="4302" y="979"/>
                </a:cubicBezTo>
                <a:cubicBezTo>
                  <a:pt x="4261" y="1006"/>
                  <a:pt x="4222" y="1035"/>
                  <a:pt x="4183" y="1064"/>
                </a:cubicBezTo>
                <a:cubicBezTo>
                  <a:pt x="4165" y="1077"/>
                  <a:pt x="4148" y="1089"/>
                  <a:pt x="4130" y="1102"/>
                </a:cubicBezTo>
                <a:cubicBezTo>
                  <a:pt x="4078" y="1143"/>
                  <a:pt x="4028" y="1187"/>
                  <a:pt x="3979" y="1231"/>
                </a:cubicBezTo>
                <a:cubicBezTo>
                  <a:pt x="3963" y="1246"/>
                  <a:pt x="3949" y="1261"/>
                  <a:pt x="3934" y="1276"/>
                </a:cubicBezTo>
                <a:cubicBezTo>
                  <a:pt x="3897" y="1312"/>
                  <a:pt x="3862" y="1348"/>
                  <a:pt x="3828" y="1386"/>
                </a:cubicBezTo>
                <a:cubicBezTo>
                  <a:pt x="3814" y="1402"/>
                  <a:pt x="3799" y="1417"/>
                  <a:pt x="3785" y="1434"/>
                </a:cubicBezTo>
                <a:cubicBezTo>
                  <a:pt x="3750" y="1475"/>
                  <a:pt x="3717" y="1517"/>
                  <a:pt x="3686" y="1560"/>
                </a:cubicBezTo>
                <a:cubicBezTo>
                  <a:pt x="3675" y="1574"/>
                  <a:pt x="3665" y="1587"/>
                  <a:pt x="3655" y="1601"/>
                </a:cubicBezTo>
                <a:cubicBezTo>
                  <a:pt x="3574" y="1715"/>
                  <a:pt x="3504" y="1837"/>
                  <a:pt x="3445" y="1965"/>
                </a:cubicBezTo>
                <a:cubicBezTo>
                  <a:pt x="3436" y="1985"/>
                  <a:pt x="3427" y="2005"/>
                  <a:pt x="3419" y="2026"/>
                </a:cubicBezTo>
                <a:cubicBezTo>
                  <a:pt x="3407" y="2053"/>
                  <a:pt x="3395" y="2080"/>
                  <a:pt x="3384" y="2107"/>
                </a:cubicBezTo>
                <a:cubicBezTo>
                  <a:pt x="3356" y="2108"/>
                  <a:pt x="3328" y="2112"/>
                  <a:pt x="3300" y="2114"/>
                </a:cubicBezTo>
                <a:cubicBezTo>
                  <a:pt x="3260" y="2117"/>
                  <a:pt x="3220" y="2119"/>
                  <a:pt x="3181" y="2124"/>
                </a:cubicBezTo>
                <a:cubicBezTo>
                  <a:pt x="3139" y="2128"/>
                  <a:pt x="3097" y="2135"/>
                  <a:pt x="3056" y="2142"/>
                </a:cubicBezTo>
                <a:cubicBezTo>
                  <a:pt x="3017" y="2148"/>
                  <a:pt x="2978" y="2154"/>
                  <a:pt x="2940" y="2162"/>
                </a:cubicBezTo>
                <a:cubicBezTo>
                  <a:pt x="2900" y="2171"/>
                  <a:pt x="2860" y="2181"/>
                  <a:pt x="2820" y="2191"/>
                </a:cubicBezTo>
                <a:cubicBezTo>
                  <a:pt x="2782" y="2201"/>
                  <a:pt x="2744" y="2210"/>
                  <a:pt x="2708" y="2222"/>
                </a:cubicBezTo>
                <a:cubicBezTo>
                  <a:pt x="2669" y="2234"/>
                  <a:pt x="2631" y="2248"/>
                  <a:pt x="2593" y="2262"/>
                </a:cubicBezTo>
                <a:cubicBezTo>
                  <a:pt x="2557" y="2275"/>
                  <a:pt x="2521" y="2287"/>
                  <a:pt x="2486" y="2302"/>
                </a:cubicBezTo>
                <a:cubicBezTo>
                  <a:pt x="2448" y="2318"/>
                  <a:pt x="2412" y="2335"/>
                  <a:pt x="2376" y="2352"/>
                </a:cubicBezTo>
                <a:cubicBezTo>
                  <a:pt x="2342" y="2368"/>
                  <a:pt x="2307" y="2383"/>
                  <a:pt x="2274" y="2401"/>
                </a:cubicBezTo>
                <a:cubicBezTo>
                  <a:pt x="2239" y="2420"/>
                  <a:pt x="2205" y="2440"/>
                  <a:pt x="2170" y="2460"/>
                </a:cubicBezTo>
                <a:cubicBezTo>
                  <a:pt x="2138" y="2479"/>
                  <a:pt x="2105" y="2497"/>
                  <a:pt x="2074" y="2518"/>
                </a:cubicBezTo>
                <a:cubicBezTo>
                  <a:pt x="2041" y="2540"/>
                  <a:pt x="2009" y="2564"/>
                  <a:pt x="1977" y="2587"/>
                </a:cubicBezTo>
                <a:cubicBezTo>
                  <a:pt x="1947" y="2608"/>
                  <a:pt x="1917" y="2629"/>
                  <a:pt x="1888" y="2652"/>
                </a:cubicBezTo>
                <a:cubicBezTo>
                  <a:pt x="1857" y="2676"/>
                  <a:pt x="1828" y="2704"/>
                  <a:pt x="1798" y="2729"/>
                </a:cubicBezTo>
                <a:cubicBezTo>
                  <a:pt x="1771" y="2753"/>
                  <a:pt x="1743" y="2777"/>
                  <a:pt x="1716" y="2802"/>
                </a:cubicBezTo>
                <a:cubicBezTo>
                  <a:pt x="1688" y="2829"/>
                  <a:pt x="1661" y="2858"/>
                  <a:pt x="1634" y="2887"/>
                </a:cubicBezTo>
                <a:cubicBezTo>
                  <a:pt x="1609" y="2913"/>
                  <a:pt x="1584" y="2939"/>
                  <a:pt x="1560" y="2966"/>
                </a:cubicBezTo>
                <a:cubicBezTo>
                  <a:pt x="1534" y="2996"/>
                  <a:pt x="1511" y="3028"/>
                  <a:pt x="1486" y="3060"/>
                </a:cubicBezTo>
                <a:cubicBezTo>
                  <a:pt x="1464" y="3088"/>
                  <a:pt x="1442" y="3115"/>
                  <a:pt x="1421" y="3144"/>
                </a:cubicBezTo>
                <a:cubicBezTo>
                  <a:pt x="1398" y="3177"/>
                  <a:pt x="1377" y="3211"/>
                  <a:pt x="1355" y="3245"/>
                </a:cubicBezTo>
                <a:cubicBezTo>
                  <a:pt x="1337" y="3275"/>
                  <a:pt x="1317" y="3303"/>
                  <a:pt x="1299" y="3334"/>
                </a:cubicBezTo>
                <a:cubicBezTo>
                  <a:pt x="1279" y="3370"/>
                  <a:pt x="1262" y="3406"/>
                  <a:pt x="1244" y="3443"/>
                </a:cubicBezTo>
                <a:cubicBezTo>
                  <a:pt x="1229" y="3474"/>
                  <a:pt x="1212" y="3503"/>
                  <a:pt x="1198" y="3535"/>
                </a:cubicBezTo>
                <a:cubicBezTo>
                  <a:pt x="1181" y="3574"/>
                  <a:pt x="1167" y="3614"/>
                  <a:pt x="1152" y="3654"/>
                </a:cubicBezTo>
                <a:cubicBezTo>
                  <a:pt x="1140" y="3685"/>
                  <a:pt x="1127" y="3715"/>
                  <a:pt x="1116" y="3746"/>
                </a:cubicBezTo>
                <a:cubicBezTo>
                  <a:pt x="1102" y="3789"/>
                  <a:pt x="1092" y="3833"/>
                  <a:pt x="1081" y="3877"/>
                </a:cubicBezTo>
                <a:cubicBezTo>
                  <a:pt x="1073" y="3907"/>
                  <a:pt x="1064" y="3936"/>
                  <a:pt x="1057" y="3967"/>
                </a:cubicBezTo>
                <a:cubicBezTo>
                  <a:pt x="1046" y="4016"/>
                  <a:pt x="1039" y="4067"/>
                  <a:pt x="1032" y="4117"/>
                </a:cubicBezTo>
                <a:cubicBezTo>
                  <a:pt x="1029" y="4143"/>
                  <a:pt x="1023" y="4169"/>
                  <a:pt x="1020" y="4195"/>
                </a:cubicBezTo>
                <a:cubicBezTo>
                  <a:pt x="1012" y="4272"/>
                  <a:pt x="1008" y="4350"/>
                  <a:pt x="1008" y="4429"/>
                </a:cubicBezTo>
                <a:cubicBezTo>
                  <a:pt x="1008" y="4503"/>
                  <a:pt x="1011" y="4576"/>
                  <a:pt x="1018" y="4649"/>
                </a:cubicBezTo>
                <a:cubicBezTo>
                  <a:pt x="1019" y="4651"/>
                  <a:pt x="1018" y="4652"/>
                  <a:pt x="1019" y="4654"/>
                </a:cubicBezTo>
                <a:cubicBezTo>
                  <a:pt x="378" y="5091"/>
                  <a:pt x="0" y="5784"/>
                  <a:pt x="0" y="6535"/>
                </a:cubicBezTo>
                <a:cubicBezTo>
                  <a:pt x="0" y="6606"/>
                  <a:pt x="5" y="6675"/>
                  <a:pt x="12" y="6745"/>
                </a:cubicBezTo>
                <a:cubicBezTo>
                  <a:pt x="12" y="6761"/>
                  <a:pt x="14" y="6777"/>
                  <a:pt x="16" y="6792"/>
                </a:cubicBezTo>
                <a:cubicBezTo>
                  <a:pt x="24" y="6856"/>
                  <a:pt x="33" y="6920"/>
                  <a:pt x="47" y="6983"/>
                </a:cubicBezTo>
                <a:cubicBezTo>
                  <a:pt x="51" y="7003"/>
                  <a:pt x="56" y="7022"/>
                  <a:pt x="60" y="7041"/>
                </a:cubicBezTo>
                <a:cubicBezTo>
                  <a:pt x="72" y="7088"/>
                  <a:pt x="85" y="7135"/>
                  <a:pt x="99" y="7180"/>
                </a:cubicBezTo>
                <a:cubicBezTo>
                  <a:pt x="105" y="7201"/>
                  <a:pt x="111" y="7222"/>
                  <a:pt x="118" y="7243"/>
                </a:cubicBezTo>
                <a:cubicBezTo>
                  <a:pt x="136" y="7297"/>
                  <a:pt x="158" y="7351"/>
                  <a:pt x="181" y="7404"/>
                </a:cubicBezTo>
                <a:cubicBezTo>
                  <a:pt x="191" y="7428"/>
                  <a:pt x="202" y="7452"/>
                  <a:pt x="213" y="7476"/>
                </a:cubicBezTo>
                <a:cubicBezTo>
                  <a:pt x="234" y="7521"/>
                  <a:pt x="257" y="7565"/>
                  <a:pt x="281" y="7608"/>
                </a:cubicBezTo>
                <a:cubicBezTo>
                  <a:pt x="294" y="7631"/>
                  <a:pt x="306" y="7652"/>
                  <a:pt x="319" y="7674"/>
                </a:cubicBezTo>
                <a:cubicBezTo>
                  <a:pt x="345" y="7718"/>
                  <a:pt x="373" y="7761"/>
                  <a:pt x="402" y="7803"/>
                </a:cubicBezTo>
                <a:cubicBezTo>
                  <a:pt x="414" y="7819"/>
                  <a:pt x="425" y="7837"/>
                  <a:pt x="438" y="7853"/>
                </a:cubicBezTo>
                <a:cubicBezTo>
                  <a:pt x="475" y="7905"/>
                  <a:pt x="515" y="7955"/>
                  <a:pt x="557" y="8003"/>
                </a:cubicBezTo>
                <a:cubicBezTo>
                  <a:pt x="564" y="8012"/>
                  <a:pt x="572" y="8020"/>
                  <a:pt x="579" y="8028"/>
                </a:cubicBezTo>
                <a:cubicBezTo>
                  <a:pt x="621" y="8074"/>
                  <a:pt x="665" y="8120"/>
                  <a:pt x="709" y="8163"/>
                </a:cubicBezTo>
                <a:cubicBezTo>
                  <a:pt x="716" y="8169"/>
                  <a:pt x="723" y="8176"/>
                  <a:pt x="730" y="8183"/>
                </a:cubicBezTo>
                <a:cubicBezTo>
                  <a:pt x="782" y="8231"/>
                  <a:pt x="836" y="8277"/>
                  <a:pt x="892" y="8321"/>
                </a:cubicBezTo>
                <a:cubicBezTo>
                  <a:pt x="898" y="8326"/>
                  <a:pt x="904" y="8331"/>
                  <a:pt x="910" y="8335"/>
                </a:cubicBezTo>
                <a:cubicBezTo>
                  <a:pt x="965" y="8377"/>
                  <a:pt x="1021" y="8416"/>
                  <a:pt x="1079" y="8454"/>
                </a:cubicBezTo>
                <a:cubicBezTo>
                  <a:pt x="1083" y="8458"/>
                  <a:pt x="1087" y="8460"/>
                  <a:pt x="1092" y="8463"/>
                </a:cubicBezTo>
                <a:cubicBezTo>
                  <a:pt x="1098" y="8466"/>
                  <a:pt x="1104" y="8471"/>
                  <a:pt x="1110" y="8475"/>
                </a:cubicBezTo>
                <a:cubicBezTo>
                  <a:pt x="1099" y="8564"/>
                  <a:pt x="1093" y="8653"/>
                  <a:pt x="1093" y="8740"/>
                </a:cubicBezTo>
                <a:cubicBezTo>
                  <a:pt x="1093" y="10022"/>
                  <a:pt x="2200" y="11064"/>
                  <a:pt x="3559" y="11064"/>
                </a:cubicBezTo>
                <a:cubicBezTo>
                  <a:pt x="3603" y="11064"/>
                  <a:pt x="3648" y="11063"/>
                  <a:pt x="3694" y="11060"/>
                </a:cubicBezTo>
                <a:cubicBezTo>
                  <a:pt x="3700" y="11073"/>
                  <a:pt x="3706" y="11085"/>
                  <a:pt x="3711" y="11098"/>
                </a:cubicBezTo>
                <a:cubicBezTo>
                  <a:pt x="3715" y="11104"/>
                  <a:pt x="3718" y="11111"/>
                  <a:pt x="3721" y="11117"/>
                </a:cubicBezTo>
                <a:cubicBezTo>
                  <a:pt x="4038" y="11819"/>
                  <a:pt x="4694" y="12320"/>
                  <a:pt x="5476" y="12474"/>
                </a:cubicBezTo>
                <a:cubicBezTo>
                  <a:pt x="5489" y="12477"/>
                  <a:pt x="5501" y="12478"/>
                  <a:pt x="5514" y="12481"/>
                </a:cubicBezTo>
                <a:cubicBezTo>
                  <a:pt x="5575" y="12491"/>
                  <a:pt x="5636" y="12501"/>
                  <a:pt x="5698" y="12507"/>
                </a:cubicBezTo>
                <a:cubicBezTo>
                  <a:pt x="5717" y="12510"/>
                  <a:pt x="5737" y="12511"/>
                  <a:pt x="5756" y="12513"/>
                </a:cubicBezTo>
                <a:cubicBezTo>
                  <a:pt x="5832" y="12520"/>
                  <a:pt x="5908" y="12525"/>
                  <a:pt x="5986" y="12525"/>
                </a:cubicBezTo>
                <a:cubicBezTo>
                  <a:pt x="7271" y="12525"/>
                  <a:pt x="8330" y="11592"/>
                  <a:pt x="8442" y="10408"/>
                </a:cubicBezTo>
                <a:cubicBezTo>
                  <a:pt x="8466" y="10415"/>
                  <a:pt x="8491" y="10421"/>
                  <a:pt x="8516" y="10427"/>
                </a:cubicBezTo>
                <a:cubicBezTo>
                  <a:pt x="8531" y="10432"/>
                  <a:pt x="8545" y="10435"/>
                  <a:pt x="8559" y="10439"/>
                </a:cubicBezTo>
                <a:cubicBezTo>
                  <a:pt x="8598" y="10448"/>
                  <a:pt x="8638" y="10457"/>
                  <a:pt x="8677" y="10465"/>
                </a:cubicBezTo>
                <a:cubicBezTo>
                  <a:pt x="8696" y="10469"/>
                  <a:pt x="8715" y="10472"/>
                  <a:pt x="8733" y="10475"/>
                </a:cubicBezTo>
                <a:cubicBezTo>
                  <a:pt x="8770" y="10482"/>
                  <a:pt x="8806" y="10488"/>
                  <a:pt x="8842" y="10493"/>
                </a:cubicBezTo>
                <a:cubicBezTo>
                  <a:pt x="8870" y="10496"/>
                  <a:pt x="8897" y="10499"/>
                  <a:pt x="8925" y="10502"/>
                </a:cubicBezTo>
                <a:cubicBezTo>
                  <a:pt x="8954" y="10505"/>
                  <a:pt x="8983" y="10509"/>
                  <a:pt x="9013" y="10510"/>
                </a:cubicBezTo>
                <a:cubicBezTo>
                  <a:pt x="9071" y="10515"/>
                  <a:pt x="9130" y="10516"/>
                  <a:pt x="9189" y="10516"/>
                </a:cubicBezTo>
                <a:cubicBezTo>
                  <a:pt x="9272" y="10516"/>
                  <a:pt x="9354" y="10512"/>
                  <a:pt x="9436" y="10505"/>
                </a:cubicBezTo>
                <a:cubicBezTo>
                  <a:pt x="9451" y="10503"/>
                  <a:pt x="9466" y="10501"/>
                  <a:pt x="9481" y="10499"/>
                </a:cubicBezTo>
                <a:cubicBezTo>
                  <a:pt x="9548" y="10491"/>
                  <a:pt x="9614" y="10482"/>
                  <a:pt x="9680" y="10470"/>
                </a:cubicBezTo>
                <a:cubicBezTo>
                  <a:pt x="9690" y="10468"/>
                  <a:pt x="9701" y="10465"/>
                  <a:pt x="9712" y="10463"/>
                </a:cubicBezTo>
                <a:cubicBezTo>
                  <a:pt x="9781" y="10449"/>
                  <a:pt x="9850" y="10433"/>
                  <a:pt x="9917" y="10412"/>
                </a:cubicBezTo>
                <a:cubicBezTo>
                  <a:pt x="9923" y="10411"/>
                  <a:pt x="9929" y="10409"/>
                  <a:pt x="9935" y="10407"/>
                </a:cubicBezTo>
                <a:cubicBezTo>
                  <a:pt x="10006" y="10386"/>
                  <a:pt x="10076" y="10362"/>
                  <a:pt x="10145" y="10335"/>
                </a:cubicBezTo>
                <a:cubicBezTo>
                  <a:pt x="10149" y="10333"/>
                  <a:pt x="10152" y="10331"/>
                  <a:pt x="10156" y="10330"/>
                </a:cubicBezTo>
                <a:cubicBezTo>
                  <a:pt x="10225" y="10302"/>
                  <a:pt x="10293" y="10272"/>
                  <a:pt x="10358" y="10238"/>
                </a:cubicBezTo>
                <a:cubicBezTo>
                  <a:pt x="10364" y="10235"/>
                  <a:pt x="10370" y="10232"/>
                  <a:pt x="10376" y="10228"/>
                </a:cubicBezTo>
                <a:cubicBezTo>
                  <a:pt x="10438" y="10196"/>
                  <a:pt x="10498" y="10162"/>
                  <a:pt x="10556" y="10125"/>
                </a:cubicBezTo>
                <a:cubicBezTo>
                  <a:pt x="10569" y="10117"/>
                  <a:pt x="10580" y="10109"/>
                  <a:pt x="10591" y="10102"/>
                </a:cubicBezTo>
                <a:cubicBezTo>
                  <a:pt x="10642" y="10068"/>
                  <a:pt x="10692" y="10034"/>
                  <a:pt x="10741" y="9997"/>
                </a:cubicBezTo>
                <a:cubicBezTo>
                  <a:pt x="10759" y="9983"/>
                  <a:pt x="10776" y="9967"/>
                  <a:pt x="10794" y="9953"/>
                </a:cubicBezTo>
                <a:cubicBezTo>
                  <a:pt x="10823" y="9930"/>
                  <a:pt x="10852" y="9908"/>
                  <a:pt x="10879" y="9883"/>
                </a:cubicBezTo>
                <a:cubicBezTo>
                  <a:pt x="11058" y="9922"/>
                  <a:pt x="11241" y="9941"/>
                  <a:pt x="11423" y="9941"/>
                </a:cubicBezTo>
                <a:cubicBezTo>
                  <a:pt x="11501" y="9941"/>
                  <a:pt x="11579" y="9937"/>
                  <a:pt x="11655" y="9930"/>
                </a:cubicBezTo>
                <a:cubicBezTo>
                  <a:pt x="11678" y="9928"/>
                  <a:pt x="11701" y="9924"/>
                  <a:pt x="11724" y="9922"/>
                </a:cubicBezTo>
                <a:cubicBezTo>
                  <a:pt x="11778" y="9916"/>
                  <a:pt x="11832" y="9908"/>
                  <a:pt x="11886" y="9898"/>
                </a:cubicBezTo>
                <a:cubicBezTo>
                  <a:pt x="11909" y="9894"/>
                  <a:pt x="11932" y="9889"/>
                  <a:pt x="11955" y="9885"/>
                </a:cubicBezTo>
                <a:cubicBezTo>
                  <a:pt x="12012" y="9873"/>
                  <a:pt x="12067" y="9860"/>
                  <a:pt x="12122" y="9844"/>
                </a:cubicBezTo>
                <a:cubicBezTo>
                  <a:pt x="12138" y="9840"/>
                  <a:pt x="12155" y="9835"/>
                  <a:pt x="12172" y="9831"/>
                </a:cubicBezTo>
                <a:cubicBezTo>
                  <a:pt x="12775" y="9650"/>
                  <a:pt x="13281" y="9256"/>
                  <a:pt x="13584" y="8733"/>
                </a:cubicBezTo>
                <a:cubicBezTo>
                  <a:pt x="13589" y="8726"/>
                  <a:pt x="13593" y="8719"/>
                  <a:pt x="13597" y="8712"/>
                </a:cubicBezTo>
                <a:cubicBezTo>
                  <a:pt x="13627" y="8658"/>
                  <a:pt x="13656" y="8602"/>
                  <a:pt x="13682" y="8546"/>
                </a:cubicBezTo>
                <a:cubicBezTo>
                  <a:pt x="13688" y="8533"/>
                  <a:pt x="13695" y="8519"/>
                  <a:pt x="13701" y="8505"/>
                </a:cubicBezTo>
                <a:cubicBezTo>
                  <a:pt x="13724" y="8453"/>
                  <a:pt x="13744" y="8400"/>
                  <a:pt x="13763" y="8346"/>
                </a:cubicBezTo>
                <a:cubicBezTo>
                  <a:pt x="13769" y="8329"/>
                  <a:pt x="13776" y="8313"/>
                  <a:pt x="13781" y="8298"/>
                </a:cubicBezTo>
                <a:cubicBezTo>
                  <a:pt x="13782" y="8293"/>
                  <a:pt x="13783" y="8290"/>
                  <a:pt x="13784" y="8286"/>
                </a:cubicBezTo>
                <a:cubicBezTo>
                  <a:pt x="14041" y="8369"/>
                  <a:pt x="14309" y="8411"/>
                  <a:pt x="14585" y="8411"/>
                </a:cubicBezTo>
                <a:cubicBezTo>
                  <a:pt x="15944" y="8411"/>
                  <a:pt x="17050" y="7369"/>
                  <a:pt x="17050" y="6088"/>
                </a:cubicBezTo>
                <a:cubicBezTo>
                  <a:pt x="17050" y="6011"/>
                  <a:pt x="17045" y="5935"/>
                  <a:pt x="17038" y="5859"/>
                </a:cubicBezTo>
                <a:cubicBezTo>
                  <a:pt x="17036" y="5840"/>
                  <a:pt x="17032" y="5821"/>
                  <a:pt x="17030" y="5801"/>
                </a:cubicBezTo>
                <a:cubicBezTo>
                  <a:pt x="17022" y="5745"/>
                  <a:pt x="17014" y="5689"/>
                  <a:pt x="17002" y="5633"/>
                </a:cubicBezTo>
                <a:cubicBezTo>
                  <a:pt x="16998" y="5615"/>
                  <a:pt x="16993" y="5596"/>
                  <a:pt x="16989" y="5578"/>
                </a:cubicBezTo>
                <a:cubicBezTo>
                  <a:pt x="16975" y="5522"/>
                  <a:pt x="16961" y="5466"/>
                  <a:pt x="16943" y="5412"/>
                </a:cubicBezTo>
                <a:cubicBezTo>
                  <a:pt x="16938" y="5396"/>
                  <a:pt x="16932" y="5381"/>
                  <a:pt x="16927" y="5366"/>
                </a:cubicBezTo>
                <a:cubicBezTo>
                  <a:pt x="16907" y="5309"/>
                  <a:pt x="16886" y="5253"/>
                  <a:pt x="16862" y="5199"/>
                </a:cubicBezTo>
                <a:cubicBezTo>
                  <a:pt x="16856" y="5186"/>
                  <a:pt x="16850" y="5173"/>
                  <a:pt x="16844" y="5160"/>
                </a:cubicBezTo>
                <a:cubicBezTo>
                  <a:pt x="16818" y="5105"/>
                  <a:pt x="16791" y="5050"/>
                  <a:pt x="16760" y="4996"/>
                </a:cubicBezTo>
                <a:cubicBezTo>
                  <a:pt x="16753" y="4984"/>
                  <a:pt x="16746" y="4973"/>
                  <a:pt x="16739" y="4961"/>
                </a:cubicBezTo>
                <a:cubicBezTo>
                  <a:pt x="16708" y="4908"/>
                  <a:pt x="16675" y="4858"/>
                  <a:pt x="16640" y="4808"/>
                </a:cubicBezTo>
                <a:cubicBezTo>
                  <a:pt x="16631" y="4795"/>
                  <a:pt x="16621" y="4782"/>
                  <a:pt x="16612" y="4769"/>
                </a:cubicBezTo>
                <a:cubicBezTo>
                  <a:pt x="16577" y="4723"/>
                  <a:pt x="16543" y="4678"/>
                  <a:pt x="16504" y="4633"/>
                </a:cubicBezTo>
                <a:cubicBezTo>
                  <a:pt x="16492" y="4618"/>
                  <a:pt x="16479" y="4603"/>
                  <a:pt x="16465" y="4589"/>
                </a:cubicBezTo>
                <a:cubicBezTo>
                  <a:pt x="16447" y="4569"/>
                  <a:pt x="16431" y="4548"/>
                  <a:pt x="16412" y="4528"/>
                </a:cubicBezTo>
                <a:cubicBezTo>
                  <a:pt x="16440" y="4388"/>
                  <a:pt x="16454" y="4246"/>
                  <a:pt x="16454" y="4104"/>
                </a:cubicBezTo>
                <a:cubicBezTo>
                  <a:pt x="16454" y="2823"/>
                  <a:pt x="15348" y="1781"/>
                  <a:pt x="13988" y="1781"/>
                </a:cubicBezTo>
                <a:cubicBezTo>
                  <a:pt x="13939" y="1781"/>
                  <a:pt x="13889" y="1782"/>
                  <a:pt x="13839" y="1785"/>
                </a:cubicBezTo>
                <a:cubicBezTo>
                  <a:pt x="13440" y="969"/>
                  <a:pt x="12561" y="432"/>
                  <a:pt x="11599" y="432"/>
                </a:cubicBezTo>
                <a:cubicBezTo>
                  <a:pt x="11523" y="432"/>
                  <a:pt x="11448" y="436"/>
                  <a:pt x="11374" y="442"/>
                </a:cubicBezTo>
                <a:cubicBezTo>
                  <a:pt x="11358" y="444"/>
                  <a:pt x="11342" y="445"/>
                  <a:pt x="11327" y="446"/>
                </a:cubicBezTo>
                <a:cubicBezTo>
                  <a:pt x="11256" y="453"/>
                  <a:pt x="11185" y="464"/>
                  <a:pt x="11114" y="477"/>
                </a:cubicBezTo>
                <a:cubicBezTo>
                  <a:pt x="11102" y="480"/>
                  <a:pt x="11090" y="482"/>
                  <a:pt x="11078" y="485"/>
                </a:cubicBezTo>
                <a:cubicBezTo>
                  <a:pt x="11013" y="498"/>
                  <a:pt x="10949" y="514"/>
                  <a:pt x="10886" y="531"/>
                </a:cubicBezTo>
                <a:cubicBezTo>
                  <a:pt x="10877" y="534"/>
                  <a:pt x="10867" y="536"/>
                  <a:pt x="10858" y="539"/>
                </a:cubicBezTo>
                <a:cubicBezTo>
                  <a:pt x="10790" y="559"/>
                  <a:pt x="10721" y="583"/>
                  <a:pt x="10655" y="609"/>
                </a:cubicBezTo>
                <a:cubicBezTo>
                  <a:pt x="10644" y="614"/>
                  <a:pt x="10631" y="618"/>
                  <a:pt x="10620" y="624"/>
                </a:cubicBezTo>
                <a:cubicBezTo>
                  <a:pt x="10551" y="652"/>
                  <a:pt x="10482" y="682"/>
                  <a:pt x="10416" y="716"/>
                </a:cubicBezTo>
                <a:cubicBezTo>
                  <a:pt x="9951" y="260"/>
                  <a:pt x="9313" y="0"/>
                  <a:pt x="8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48"/>
          <p:cNvGrpSpPr/>
          <p:nvPr/>
        </p:nvGrpSpPr>
        <p:grpSpPr>
          <a:xfrm>
            <a:off x="2872188" y="1326616"/>
            <a:ext cx="3400184" cy="3399826"/>
            <a:chOff x="3192552" y="1471852"/>
            <a:chExt cx="2758770" cy="2758703"/>
          </a:xfrm>
        </p:grpSpPr>
        <p:sp>
          <p:nvSpPr>
            <p:cNvPr id="859" name="Google Shape;859;p48"/>
            <p:cNvSpPr/>
            <p:nvPr/>
          </p:nvSpPr>
          <p:spPr>
            <a:xfrm>
              <a:off x="3323777" y="1603077"/>
              <a:ext cx="2496386" cy="2496320"/>
            </a:xfrm>
            <a:custGeom>
              <a:avLst/>
              <a:gdLst/>
              <a:ahLst/>
              <a:cxnLst/>
              <a:rect l="l" t="t" r="r" b="b"/>
              <a:pathLst>
                <a:path w="37724" h="37723" extrusionOk="0">
                  <a:moveTo>
                    <a:pt x="18862" y="0"/>
                  </a:moveTo>
                  <a:cubicBezTo>
                    <a:pt x="18312" y="0"/>
                    <a:pt x="17767" y="24"/>
                    <a:pt x="17228" y="72"/>
                  </a:cubicBezTo>
                  <a:cubicBezTo>
                    <a:pt x="17230" y="126"/>
                    <a:pt x="17233" y="180"/>
                    <a:pt x="17233" y="235"/>
                  </a:cubicBezTo>
                  <a:cubicBezTo>
                    <a:pt x="17233" y="3782"/>
                    <a:pt x="14347" y="6668"/>
                    <a:pt x="10799" y="6668"/>
                  </a:cubicBezTo>
                  <a:cubicBezTo>
                    <a:pt x="9043" y="6668"/>
                    <a:pt x="7450" y="5961"/>
                    <a:pt x="6288" y="4816"/>
                  </a:cubicBezTo>
                  <a:cubicBezTo>
                    <a:pt x="5507" y="5516"/>
                    <a:pt x="4785" y="6279"/>
                    <a:pt x="4129" y="7099"/>
                  </a:cubicBezTo>
                  <a:cubicBezTo>
                    <a:pt x="5443" y="8277"/>
                    <a:pt x="6270" y="9986"/>
                    <a:pt x="6270" y="11885"/>
                  </a:cubicBezTo>
                  <a:cubicBezTo>
                    <a:pt x="6270" y="15375"/>
                    <a:pt x="3477" y="18223"/>
                    <a:pt x="9" y="18315"/>
                  </a:cubicBezTo>
                  <a:cubicBezTo>
                    <a:pt x="4" y="18497"/>
                    <a:pt x="0" y="18678"/>
                    <a:pt x="0" y="18861"/>
                  </a:cubicBezTo>
                  <a:cubicBezTo>
                    <a:pt x="0" y="19502"/>
                    <a:pt x="33" y="20137"/>
                    <a:pt x="96" y="20762"/>
                  </a:cubicBezTo>
                  <a:cubicBezTo>
                    <a:pt x="425" y="20710"/>
                    <a:pt x="761" y="20683"/>
                    <a:pt x="1104" y="20683"/>
                  </a:cubicBezTo>
                  <a:cubicBezTo>
                    <a:pt x="4651" y="20683"/>
                    <a:pt x="7537" y="23569"/>
                    <a:pt x="7537" y="27116"/>
                  </a:cubicBezTo>
                  <a:cubicBezTo>
                    <a:pt x="7537" y="29054"/>
                    <a:pt x="6675" y="30792"/>
                    <a:pt x="5317" y="31973"/>
                  </a:cubicBezTo>
                  <a:cubicBezTo>
                    <a:pt x="8747" y="35516"/>
                    <a:pt x="13551" y="37723"/>
                    <a:pt x="18862" y="37723"/>
                  </a:cubicBezTo>
                  <a:cubicBezTo>
                    <a:pt x="24172" y="37723"/>
                    <a:pt x="28976" y="35516"/>
                    <a:pt x="32408" y="31973"/>
                  </a:cubicBezTo>
                  <a:cubicBezTo>
                    <a:pt x="31048" y="30792"/>
                    <a:pt x="30186" y="29054"/>
                    <a:pt x="30186" y="27116"/>
                  </a:cubicBezTo>
                  <a:cubicBezTo>
                    <a:pt x="30186" y="23569"/>
                    <a:pt x="33073" y="20683"/>
                    <a:pt x="36620" y="20683"/>
                  </a:cubicBezTo>
                  <a:cubicBezTo>
                    <a:pt x="36964" y="20683"/>
                    <a:pt x="37300" y="20710"/>
                    <a:pt x="37628" y="20762"/>
                  </a:cubicBezTo>
                  <a:cubicBezTo>
                    <a:pt x="37691" y="20137"/>
                    <a:pt x="37723" y="19502"/>
                    <a:pt x="37723" y="18861"/>
                  </a:cubicBezTo>
                  <a:cubicBezTo>
                    <a:pt x="37723" y="18678"/>
                    <a:pt x="37720" y="18497"/>
                    <a:pt x="37715" y="18315"/>
                  </a:cubicBezTo>
                  <a:cubicBezTo>
                    <a:pt x="34247" y="18223"/>
                    <a:pt x="31453" y="15375"/>
                    <a:pt x="31453" y="11885"/>
                  </a:cubicBezTo>
                  <a:cubicBezTo>
                    <a:pt x="31453" y="9986"/>
                    <a:pt x="32281" y="8277"/>
                    <a:pt x="33594" y="7099"/>
                  </a:cubicBezTo>
                  <a:cubicBezTo>
                    <a:pt x="32932" y="6271"/>
                    <a:pt x="32202" y="5500"/>
                    <a:pt x="31412" y="4794"/>
                  </a:cubicBezTo>
                  <a:cubicBezTo>
                    <a:pt x="30248" y="5952"/>
                    <a:pt x="28645" y="6668"/>
                    <a:pt x="26877" y="6668"/>
                  </a:cubicBezTo>
                  <a:cubicBezTo>
                    <a:pt x="23330" y="6668"/>
                    <a:pt x="20444" y="3782"/>
                    <a:pt x="20444" y="235"/>
                  </a:cubicBezTo>
                  <a:cubicBezTo>
                    <a:pt x="20444" y="179"/>
                    <a:pt x="20447" y="123"/>
                    <a:pt x="20448" y="67"/>
                  </a:cubicBezTo>
                  <a:cubicBezTo>
                    <a:pt x="19925" y="24"/>
                    <a:pt x="19396" y="0"/>
                    <a:pt x="18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8"/>
            <p:cNvSpPr/>
            <p:nvPr/>
          </p:nvSpPr>
          <p:spPr>
            <a:xfrm>
              <a:off x="3642409" y="2070999"/>
              <a:ext cx="1669728" cy="2135732"/>
            </a:xfrm>
            <a:custGeom>
              <a:avLst/>
              <a:gdLst/>
              <a:ahLst/>
              <a:cxnLst/>
              <a:rect l="l" t="t" r="r" b="b"/>
              <a:pathLst>
                <a:path w="25232" h="32274" extrusionOk="0">
                  <a:moveTo>
                    <a:pt x="16241" y="32254"/>
                  </a:moveTo>
                  <a:cubicBezTo>
                    <a:pt x="16258" y="32264"/>
                    <a:pt x="16267" y="32268"/>
                    <a:pt x="16267" y="32268"/>
                  </a:cubicBezTo>
                  <a:cubicBezTo>
                    <a:pt x="16261" y="32263"/>
                    <a:pt x="16252" y="32258"/>
                    <a:pt x="16241" y="32254"/>
                  </a:cubicBezTo>
                  <a:close/>
                  <a:moveTo>
                    <a:pt x="13624" y="0"/>
                  </a:moveTo>
                  <a:cubicBezTo>
                    <a:pt x="5230" y="0"/>
                    <a:pt x="1" y="6117"/>
                    <a:pt x="3448" y="14381"/>
                  </a:cubicBezTo>
                  <a:cubicBezTo>
                    <a:pt x="7961" y="24370"/>
                    <a:pt x="796" y="27423"/>
                    <a:pt x="796" y="27423"/>
                  </a:cubicBezTo>
                  <a:cubicBezTo>
                    <a:pt x="796" y="27423"/>
                    <a:pt x="3947" y="30389"/>
                    <a:pt x="7618" y="31359"/>
                  </a:cubicBezTo>
                  <a:cubicBezTo>
                    <a:pt x="10552" y="32135"/>
                    <a:pt x="12805" y="32273"/>
                    <a:pt x="14277" y="32273"/>
                  </a:cubicBezTo>
                  <a:cubicBezTo>
                    <a:pt x="15092" y="32273"/>
                    <a:pt x="15668" y="32231"/>
                    <a:pt x="15987" y="32231"/>
                  </a:cubicBezTo>
                  <a:cubicBezTo>
                    <a:pt x="16110" y="32231"/>
                    <a:pt x="16195" y="32237"/>
                    <a:pt x="16241" y="32254"/>
                  </a:cubicBezTo>
                  <a:lnTo>
                    <a:pt x="16241" y="32254"/>
                  </a:lnTo>
                  <a:cubicBezTo>
                    <a:pt x="15953" y="32095"/>
                    <a:pt x="13407" y="30547"/>
                    <a:pt x="13969" y="25942"/>
                  </a:cubicBezTo>
                  <a:cubicBezTo>
                    <a:pt x="14058" y="25207"/>
                    <a:pt x="14392" y="24468"/>
                    <a:pt x="14956" y="23964"/>
                  </a:cubicBezTo>
                  <a:cubicBezTo>
                    <a:pt x="15278" y="23676"/>
                    <a:pt x="15617" y="23577"/>
                    <a:pt x="15966" y="23577"/>
                  </a:cubicBezTo>
                  <a:cubicBezTo>
                    <a:pt x="16405" y="23577"/>
                    <a:pt x="16860" y="23733"/>
                    <a:pt x="17321" y="23863"/>
                  </a:cubicBezTo>
                  <a:cubicBezTo>
                    <a:pt x="18254" y="24127"/>
                    <a:pt x="19214" y="24451"/>
                    <a:pt x="20192" y="24451"/>
                  </a:cubicBezTo>
                  <a:cubicBezTo>
                    <a:pt x="20323" y="24451"/>
                    <a:pt x="20454" y="24445"/>
                    <a:pt x="20585" y="24433"/>
                  </a:cubicBezTo>
                  <a:cubicBezTo>
                    <a:pt x="22525" y="24249"/>
                    <a:pt x="21701" y="22589"/>
                    <a:pt x="22038" y="21241"/>
                  </a:cubicBezTo>
                  <a:cubicBezTo>
                    <a:pt x="22102" y="20981"/>
                    <a:pt x="22222" y="20729"/>
                    <a:pt x="22383" y="20514"/>
                  </a:cubicBezTo>
                  <a:cubicBezTo>
                    <a:pt x="22498" y="20361"/>
                    <a:pt x="22646" y="20242"/>
                    <a:pt x="22811" y="20145"/>
                  </a:cubicBezTo>
                  <a:cubicBezTo>
                    <a:pt x="22948" y="20064"/>
                    <a:pt x="23129" y="20001"/>
                    <a:pt x="23140" y="19815"/>
                  </a:cubicBezTo>
                  <a:cubicBezTo>
                    <a:pt x="23159" y="19499"/>
                    <a:pt x="22960" y="19169"/>
                    <a:pt x="22818" y="18898"/>
                  </a:cubicBezTo>
                  <a:lnTo>
                    <a:pt x="22818" y="18898"/>
                  </a:lnTo>
                  <a:cubicBezTo>
                    <a:pt x="22818" y="18898"/>
                    <a:pt x="22818" y="18898"/>
                    <a:pt x="22818" y="18898"/>
                  </a:cubicBezTo>
                  <a:cubicBezTo>
                    <a:pt x="22826" y="18898"/>
                    <a:pt x="23116" y="18754"/>
                    <a:pt x="23140" y="18743"/>
                  </a:cubicBezTo>
                  <a:cubicBezTo>
                    <a:pt x="23274" y="18677"/>
                    <a:pt x="23464" y="18583"/>
                    <a:pt x="23513" y="18427"/>
                  </a:cubicBezTo>
                  <a:cubicBezTo>
                    <a:pt x="23557" y="18289"/>
                    <a:pt x="23467" y="18137"/>
                    <a:pt x="23400" y="18023"/>
                  </a:cubicBezTo>
                  <a:cubicBezTo>
                    <a:pt x="23230" y="17730"/>
                    <a:pt x="23295" y="17384"/>
                    <a:pt x="23564" y="17176"/>
                  </a:cubicBezTo>
                  <a:cubicBezTo>
                    <a:pt x="23881" y="16931"/>
                    <a:pt x="24282" y="16829"/>
                    <a:pt x="24613" y="16608"/>
                  </a:cubicBezTo>
                  <a:cubicBezTo>
                    <a:pt x="24924" y="16400"/>
                    <a:pt x="25232" y="15988"/>
                    <a:pt x="25034" y="15595"/>
                  </a:cubicBezTo>
                  <a:cubicBezTo>
                    <a:pt x="25027" y="15582"/>
                    <a:pt x="25020" y="15569"/>
                    <a:pt x="25012" y="15556"/>
                  </a:cubicBezTo>
                  <a:cubicBezTo>
                    <a:pt x="24930" y="15435"/>
                    <a:pt x="24760" y="15315"/>
                    <a:pt x="24666" y="15215"/>
                  </a:cubicBezTo>
                  <a:cubicBezTo>
                    <a:pt x="24536" y="15077"/>
                    <a:pt x="24409" y="14936"/>
                    <a:pt x="24289" y="14789"/>
                  </a:cubicBezTo>
                  <a:cubicBezTo>
                    <a:pt x="24034" y="14481"/>
                    <a:pt x="23802" y="14149"/>
                    <a:pt x="23628" y="13788"/>
                  </a:cubicBezTo>
                  <a:cubicBezTo>
                    <a:pt x="23345" y="13203"/>
                    <a:pt x="23243" y="12542"/>
                    <a:pt x="23280" y="11895"/>
                  </a:cubicBezTo>
                  <a:cubicBezTo>
                    <a:pt x="23296" y="11630"/>
                    <a:pt x="23324" y="11359"/>
                    <a:pt x="23421" y="11111"/>
                  </a:cubicBezTo>
                  <a:cubicBezTo>
                    <a:pt x="24267" y="8947"/>
                    <a:pt x="24326" y="775"/>
                    <a:pt x="15016" y="55"/>
                  </a:cubicBezTo>
                  <a:cubicBezTo>
                    <a:pt x="14543" y="18"/>
                    <a:pt x="14079" y="0"/>
                    <a:pt x="13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8"/>
            <p:cNvSpPr/>
            <p:nvPr/>
          </p:nvSpPr>
          <p:spPr>
            <a:xfrm>
              <a:off x="3192552" y="147185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8"/>
            <p:cNvSpPr/>
            <p:nvPr/>
          </p:nvSpPr>
          <p:spPr>
            <a:xfrm>
              <a:off x="3974739" y="2203812"/>
              <a:ext cx="1067138" cy="771137"/>
            </a:xfrm>
            <a:custGeom>
              <a:avLst/>
              <a:gdLst/>
              <a:ahLst/>
              <a:cxnLst/>
              <a:rect l="l" t="t" r="r" b="b"/>
              <a:pathLst>
                <a:path w="16126" h="11653" extrusionOk="0">
                  <a:moveTo>
                    <a:pt x="8173" y="0"/>
                  </a:moveTo>
                  <a:cubicBezTo>
                    <a:pt x="8099" y="0"/>
                    <a:pt x="8027" y="5"/>
                    <a:pt x="7954" y="12"/>
                  </a:cubicBezTo>
                  <a:cubicBezTo>
                    <a:pt x="7923" y="16"/>
                    <a:pt x="7892" y="21"/>
                    <a:pt x="7862" y="25"/>
                  </a:cubicBezTo>
                  <a:cubicBezTo>
                    <a:pt x="7822" y="31"/>
                    <a:pt x="7783" y="37"/>
                    <a:pt x="7745" y="45"/>
                  </a:cubicBezTo>
                  <a:cubicBezTo>
                    <a:pt x="7705" y="53"/>
                    <a:pt x="7666" y="63"/>
                    <a:pt x="7628" y="73"/>
                  </a:cubicBezTo>
                  <a:cubicBezTo>
                    <a:pt x="7601" y="80"/>
                    <a:pt x="7575" y="87"/>
                    <a:pt x="7548" y="96"/>
                  </a:cubicBezTo>
                  <a:cubicBezTo>
                    <a:pt x="7504" y="110"/>
                    <a:pt x="7460" y="125"/>
                    <a:pt x="7417" y="141"/>
                  </a:cubicBezTo>
                  <a:cubicBezTo>
                    <a:pt x="7400" y="148"/>
                    <a:pt x="7382" y="155"/>
                    <a:pt x="7365" y="162"/>
                  </a:cubicBezTo>
                  <a:cubicBezTo>
                    <a:pt x="7317" y="182"/>
                    <a:pt x="7270" y="203"/>
                    <a:pt x="7224" y="226"/>
                  </a:cubicBezTo>
                  <a:cubicBezTo>
                    <a:pt x="7217" y="230"/>
                    <a:pt x="7211" y="233"/>
                    <a:pt x="7205" y="237"/>
                  </a:cubicBezTo>
                  <a:cubicBezTo>
                    <a:pt x="7058" y="314"/>
                    <a:pt x="6922" y="409"/>
                    <a:pt x="6800" y="518"/>
                  </a:cubicBezTo>
                  <a:cubicBezTo>
                    <a:pt x="6783" y="533"/>
                    <a:pt x="6764" y="548"/>
                    <a:pt x="6747" y="566"/>
                  </a:cubicBezTo>
                  <a:cubicBezTo>
                    <a:pt x="6720" y="591"/>
                    <a:pt x="6695" y="618"/>
                    <a:pt x="6670" y="645"/>
                  </a:cubicBezTo>
                  <a:cubicBezTo>
                    <a:pt x="6646" y="671"/>
                    <a:pt x="6622" y="698"/>
                    <a:pt x="6599" y="725"/>
                  </a:cubicBezTo>
                  <a:cubicBezTo>
                    <a:pt x="6332" y="1046"/>
                    <a:pt x="6171" y="1449"/>
                    <a:pt x="6171" y="1888"/>
                  </a:cubicBezTo>
                  <a:cubicBezTo>
                    <a:pt x="6171" y="2929"/>
                    <a:pt x="7069" y="3775"/>
                    <a:pt x="8173" y="3775"/>
                  </a:cubicBezTo>
                  <a:lnTo>
                    <a:pt x="8173" y="4211"/>
                  </a:lnTo>
                  <a:cubicBezTo>
                    <a:pt x="6814" y="4211"/>
                    <a:pt x="5709" y="3169"/>
                    <a:pt x="5709" y="1888"/>
                  </a:cubicBezTo>
                  <a:cubicBezTo>
                    <a:pt x="5709" y="1462"/>
                    <a:pt x="5833" y="1064"/>
                    <a:pt x="6046" y="720"/>
                  </a:cubicBezTo>
                  <a:cubicBezTo>
                    <a:pt x="5794" y="617"/>
                    <a:pt x="5522" y="562"/>
                    <a:pt x="5245" y="562"/>
                  </a:cubicBezTo>
                  <a:cubicBezTo>
                    <a:pt x="5182" y="562"/>
                    <a:pt x="5120" y="566"/>
                    <a:pt x="5058" y="571"/>
                  </a:cubicBezTo>
                  <a:cubicBezTo>
                    <a:pt x="5035" y="574"/>
                    <a:pt x="5014" y="576"/>
                    <a:pt x="4991" y="580"/>
                  </a:cubicBezTo>
                  <a:cubicBezTo>
                    <a:pt x="4953" y="584"/>
                    <a:pt x="4916" y="589"/>
                    <a:pt x="4878" y="595"/>
                  </a:cubicBezTo>
                  <a:cubicBezTo>
                    <a:pt x="4851" y="601"/>
                    <a:pt x="4824" y="606"/>
                    <a:pt x="4797" y="612"/>
                  </a:cubicBezTo>
                  <a:cubicBezTo>
                    <a:pt x="4766" y="618"/>
                    <a:pt x="4735" y="626"/>
                    <a:pt x="4705" y="634"/>
                  </a:cubicBezTo>
                  <a:cubicBezTo>
                    <a:pt x="4676" y="642"/>
                    <a:pt x="4646" y="650"/>
                    <a:pt x="4618" y="658"/>
                  </a:cubicBezTo>
                  <a:cubicBezTo>
                    <a:pt x="4590" y="667"/>
                    <a:pt x="4564" y="677"/>
                    <a:pt x="4537" y="686"/>
                  </a:cubicBezTo>
                  <a:cubicBezTo>
                    <a:pt x="4507" y="697"/>
                    <a:pt x="4478" y="707"/>
                    <a:pt x="4450" y="719"/>
                  </a:cubicBezTo>
                  <a:cubicBezTo>
                    <a:pt x="4421" y="731"/>
                    <a:pt x="4393" y="745"/>
                    <a:pt x="4365" y="757"/>
                  </a:cubicBezTo>
                  <a:cubicBezTo>
                    <a:pt x="4317" y="779"/>
                    <a:pt x="4271" y="802"/>
                    <a:pt x="4225" y="829"/>
                  </a:cubicBezTo>
                  <a:cubicBezTo>
                    <a:pt x="4200" y="843"/>
                    <a:pt x="4175" y="857"/>
                    <a:pt x="4150" y="871"/>
                  </a:cubicBezTo>
                  <a:cubicBezTo>
                    <a:pt x="4126" y="886"/>
                    <a:pt x="4103" y="902"/>
                    <a:pt x="4079" y="918"/>
                  </a:cubicBezTo>
                  <a:cubicBezTo>
                    <a:pt x="4054" y="935"/>
                    <a:pt x="4028" y="953"/>
                    <a:pt x="4003" y="972"/>
                  </a:cubicBezTo>
                  <a:cubicBezTo>
                    <a:pt x="3982" y="988"/>
                    <a:pt x="3962" y="1003"/>
                    <a:pt x="3942" y="1019"/>
                  </a:cubicBezTo>
                  <a:cubicBezTo>
                    <a:pt x="3915" y="1042"/>
                    <a:pt x="3888" y="1064"/>
                    <a:pt x="3862" y="1088"/>
                  </a:cubicBezTo>
                  <a:cubicBezTo>
                    <a:pt x="3846" y="1102"/>
                    <a:pt x="3830" y="1117"/>
                    <a:pt x="3814" y="1132"/>
                  </a:cubicBezTo>
                  <a:cubicBezTo>
                    <a:pt x="3783" y="1162"/>
                    <a:pt x="3752" y="1194"/>
                    <a:pt x="3722" y="1227"/>
                  </a:cubicBezTo>
                  <a:cubicBezTo>
                    <a:pt x="3714" y="1236"/>
                    <a:pt x="3704" y="1246"/>
                    <a:pt x="3696" y="1256"/>
                  </a:cubicBezTo>
                  <a:cubicBezTo>
                    <a:pt x="3657" y="1300"/>
                    <a:pt x="3620" y="1346"/>
                    <a:pt x="3586" y="1394"/>
                  </a:cubicBezTo>
                  <a:cubicBezTo>
                    <a:pt x="3583" y="1398"/>
                    <a:pt x="3581" y="1401"/>
                    <a:pt x="3578" y="1405"/>
                  </a:cubicBezTo>
                  <a:cubicBezTo>
                    <a:pt x="3548" y="1449"/>
                    <a:pt x="3519" y="1493"/>
                    <a:pt x="3493" y="1538"/>
                  </a:cubicBezTo>
                  <a:cubicBezTo>
                    <a:pt x="3484" y="1553"/>
                    <a:pt x="3475" y="1569"/>
                    <a:pt x="3467" y="1584"/>
                  </a:cubicBezTo>
                  <a:cubicBezTo>
                    <a:pt x="3448" y="1619"/>
                    <a:pt x="3430" y="1655"/>
                    <a:pt x="3413" y="1690"/>
                  </a:cubicBezTo>
                  <a:cubicBezTo>
                    <a:pt x="3404" y="1710"/>
                    <a:pt x="3395" y="1731"/>
                    <a:pt x="3386" y="1751"/>
                  </a:cubicBezTo>
                  <a:cubicBezTo>
                    <a:pt x="3372" y="1783"/>
                    <a:pt x="3360" y="1815"/>
                    <a:pt x="3348" y="1848"/>
                  </a:cubicBezTo>
                  <a:cubicBezTo>
                    <a:pt x="3340" y="1872"/>
                    <a:pt x="3332" y="1895"/>
                    <a:pt x="3324" y="1918"/>
                  </a:cubicBezTo>
                  <a:cubicBezTo>
                    <a:pt x="3272" y="2087"/>
                    <a:pt x="3242" y="2265"/>
                    <a:pt x="3242" y="2450"/>
                  </a:cubicBezTo>
                  <a:cubicBezTo>
                    <a:pt x="3242" y="2573"/>
                    <a:pt x="3254" y="2695"/>
                    <a:pt x="3279" y="2814"/>
                  </a:cubicBezTo>
                  <a:cubicBezTo>
                    <a:pt x="3302" y="2927"/>
                    <a:pt x="3239" y="3039"/>
                    <a:pt x="3129" y="3071"/>
                  </a:cubicBezTo>
                  <a:lnTo>
                    <a:pt x="3104" y="3078"/>
                  </a:lnTo>
                  <a:cubicBezTo>
                    <a:pt x="3083" y="3084"/>
                    <a:pt x="3062" y="3087"/>
                    <a:pt x="3042" y="3087"/>
                  </a:cubicBezTo>
                  <a:cubicBezTo>
                    <a:pt x="2943" y="3087"/>
                    <a:pt x="2852" y="3019"/>
                    <a:pt x="2830" y="2918"/>
                  </a:cubicBezTo>
                  <a:cubicBezTo>
                    <a:pt x="2797" y="2764"/>
                    <a:pt x="2779" y="2608"/>
                    <a:pt x="2779" y="2450"/>
                  </a:cubicBezTo>
                  <a:cubicBezTo>
                    <a:pt x="2779" y="2336"/>
                    <a:pt x="2791" y="2225"/>
                    <a:pt x="2808" y="2116"/>
                  </a:cubicBezTo>
                  <a:lnTo>
                    <a:pt x="2808" y="2116"/>
                  </a:lnTo>
                  <a:cubicBezTo>
                    <a:pt x="1799" y="2212"/>
                    <a:pt x="1008" y="3017"/>
                    <a:pt x="1008" y="3993"/>
                  </a:cubicBezTo>
                  <a:cubicBezTo>
                    <a:pt x="1008" y="4047"/>
                    <a:pt x="1010" y="4099"/>
                    <a:pt x="1016" y="4152"/>
                  </a:cubicBezTo>
                  <a:cubicBezTo>
                    <a:pt x="1017" y="4174"/>
                    <a:pt x="1021" y="4196"/>
                    <a:pt x="1023" y="4218"/>
                  </a:cubicBezTo>
                  <a:cubicBezTo>
                    <a:pt x="1116" y="4955"/>
                    <a:pt x="1658" y="5571"/>
                    <a:pt x="2407" y="5792"/>
                  </a:cubicBezTo>
                  <a:cubicBezTo>
                    <a:pt x="2409" y="5779"/>
                    <a:pt x="2408" y="5766"/>
                    <a:pt x="2410" y="5753"/>
                  </a:cubicBezTo>
                  <a:cubicBezTo>
                    <a:pt x="2481" y="5210"/>
                    <a:pt x="2745" y="4718"/>
                    <a:pt x="3162" y="4346"/>
                  </a:cubicBezTo>
                  <a:cubicBezTo>
                    <a:pt x="3203" y="4309"/>
                    <a:pt x="3255" y="4291"/>
                    <a:pt x="3307" y="4291"/>
                  </a:cubicBezTo>
                  <a:cubicBezTo>
                    <a:pt x="3370" y="4291"/>
                    <a:pt x="3432" y="4318"/>
                    <a:pt x="3476" y="4370"/>
                  </a:cubicBezTo>
                  <a:lnTo>
                    <a:pt x="3484" y="4380"/>
                  </a:lnTo>
                  <a:cubicBezTo>
                    <a:pt x="3558" y="4470"/>
                    <a:pt x="3548" y="4601"/>
                    <a:pt x="3461" y="4680"/>
                  </a:cubicBezTo>
                  <a:cubicBezTo>
                    <a:pt x="3133" y="4980"/>
                    <a:pt x="2925" y="5372"/>
                    <a:pt x="2869" y="5805"/>
                  </a:cubicBezTo>
                  <a:cubicBezTo>
                    <a:pt x="2813" y="6238"/>
                    <a:pt x="2915" y="6666"/>
                    <a:pt x="3156" y="7030"/>
                  </a:cubicBezTo>
                  <a:cubicBezTo>
                    <a:pt x="3220" y="7127"/>
                    <a:pt x="3199" y="7257"/>
                    <a:pt x="3106" y="7326"/>
                  </a:cubicBezTo>
                  <a:lnTo>
                    <a:pt x="3091" y="7337"/>
                  </a:lnTo>
                  <a:cubicBezTo>
                    <a:pt x="3052" y="7366"/>
                    <a:pt x="3006" y="7380"/>
                    <a:pt x="2961" y="7380"/>
                  </a:cubicBezTo>
                  <a:cubicBezTo>
                    <a:pt x="2891" y="7380"/>
                    <a:pt x="2822" y="7347"/>
                    <a:pt x="2780" y="7285"/>
                  </a:cubicBezTo>
                  <a:cubicBezTo>
                    <a:pt x="2565" y="6969"/>
                    <a:pt x="2438" y="6613"/>
                    <a:pt x="2403" y="6244"/>
                  </a:cubicBezTo>
                  <a:cubicBezTo>
                    <a:pt x="1565" y="6045"/>
                    <a:pt x="916" y="5451"/>
                    <a:pt x="663" y="4697"/>
                  </a:cubicBezTo>
                  <a:cubicBezTo>
                    <a:pt x="244" y="5053"/>
                    <a:pt x="0" y="5557"/>
                    <a:pt x="0" y="6099"/>
                  </a:cubicBezTo>
                  <a:cubicBezTo>
                    <a:pt x="0" y="6156"/>
                    <a:pt x="4" y="6212"/>
                    <a:pt x="9" y="6268"/>
                  </a:cubicBezTo>
                  <a:cubicBezTo>
                    <a:pt x="11" y="6284"/>
                    <a:pt x="12" y="6299"/>
                    <a:pt x="14" y="6314"/>
                  </a:cubicBezTo>
                  <a:cubicBezTo>
                    <a:pt x="20" y="6365"/>
                    <a:pt x="28" y="6417"/>
                    <a:pt x="39" y="6466"/>
                  </a:cubicBezTo>
                  <a:cubicBezTo>
                    <a:pt x="42" y="6481"/>
                    <a:pt x="46" y="6495"/>
                    <a:pt x="49" y="6510"/>
                  </a:cubicBezTo>
                  <a:cubicBezTo>
                    <a:pt x="59" y="6549"/>
                    <a:pt x="69" y="6587"/>
                    <a:pt x="81" y="6625"/>
                  </a:cubicBezTo>
                  <a:cubicBezTo>
                    <a:pt x="87" y="6646"/>
                    <a:pt x="94" y="6668"/>
                    <a:pt x="102" y="6689"/>
                  </a:cubicBezTo>
                  <a:cubicBezTo>
                    <a:pt x="114" y="6726"/>
                    <a:pt x="128" y="6762"/>
                    <a:pt x="144" y="6797"/>
                  </a:cubicBezTo>
                  <a:cubicBezTo>
                    <a:pt x="155" y="6824"/>
                    <a:pt x="167" y="6849"/>
                    <a:pt x="179" y="6874"/>
                  </a:cubicBezTo>
                  <a:cubicBezTo>
                    <a:pt x="194" y="6906"/>
                    <a:pt x="210" y="6935"/>
                    <a:pt x="225" y="6966"/>
                  </a:cubicBezTo>
                  <a:cubicBezTo>
                    <a:pt x="237" y="6985"/>
                    <a:pt x="248" y="7005"/>
                    <a:pt x="259" y="7024"/>
                  </a:cubicBezTo>
                  <a:cubicBezTo>
                    <a:pt x="281" y="7061"/>
                    <a:pt x="305" y="7097"/>
                    <a:pt x="329" y="7133"/>
                  </a:cubicBezTo>
                  <a:cubicBezTo>
                    <a:pt x="339" y="7147"/>
                    <a:pt x="349" y="7161"/>
                    <a:pt x="359" y="7175"/>
                  </a:cubicBezTo>
                  <a:cubicBezTo>
                    <a:pt x="386" y="7210"/>
                    <a:pt x="414" y="7245"/>
                    <a:pt x="443" y="7279"/>
                  </a:cubicBezTo>
                  <a:cubicBezTo>
                    <a:pt x="453" y="7292"/>
                    <a:pt x="464" y="7304"/>
                    <a:pt x="474" y="7316"/>
                  </a:cubicBezTo>
                  <a:cubicBezTo>
                    <a:pt x="510" y="7355"/>
                    <a:pt x="547" y="7394"/>
                    <a:pt x="585" y="7430"/>
                  </a:cubicBezTo>
                  <a:cubicBezTo>
                    <a:pt x="586" y="7431"/>
                    <a:pt x="587" y="7432"/>
                    <a:pt x="588" y="7433"/>
                  </a:cubicBezTo>
                  <a:cubicBezTo>
                    <a:pt x="630" y="7472"/>
                    <a:pt x="673" y="7509"/>
                    <a:pt x="719" y="7545"/>
                  </a:cubicBezTo>
                  <a:cubicBezTo>
                    <a:pt x="727" y="7552"/>
                    <a:pt x="736" y="7559"/>
                    <a:pt x="745" y="7566"/>
                  </a:cubicBezTo>
                  <a:cubicBezTo>
                    <a:pt x="787" y="7597"/>
                    <a:pt x="830" y="7628"/>
                    <a:pt x="874" y="7657"/>
                  </a:cubicBezTo>
                  <a:cubicBezTo>
                    <a:pt x="878" y="7659"/>
                    <a:pt x="883" y="7663"/>
                    <a:pt x="887" y="7665"/>
                  </a:cubicBezTo>
                  <a:cubicBezTo>
                    <a:pt x="1155" y="7836"/>
                    <a:pt x="1469" y="7946"/>
                    <a:pt x="1806" y="7977"/>
                  </a:cubicBezTo>
                  <a:cubicBezTo>
                    <a:pt x="1917" y="7987"/>
                    <a:pt x="2003" y="8081"/>
                    <a:pt x="2003" y="8193"/>
                  </a:cubicBezTo>
                  <a:cubicBezTo>
                    <a:pt x="2003" y="8314"/>
                    <a:pt x="1904" y="8412"/>
                    <a:pt x="1785" y="8412"/>
                  </a:cubicBezTo>
                  <a:cubicBezTo>
                    <a:pt x="1779" y="8412"/>
                    <a:pt x="1772" y="8412"/>
                    <a:pt x="1766" y="8411"/>
                  </a:cubicBezTo>
                  <a:cubicBezTo>
                    <a:pt x="1531" y="8389"/>
                    <a:pt x="1306" y="8336"/>
                    <a:pt x="1096" y="8256"/>
                  </a:cubicBezTo>
                  <a:cubicBezTo>
                    <a:pt x="1095" y="8257"/>
                    <a:pt x="1095" y="8257"/>
                    <a:pt x="1094" y="8258"/>
                  </a:cubicBezTo>
                  <a:cubicBezTo>
                    <a:pt x="1067" y="9320"/>
                    <a:pt x="1976" y="10192"/>
                    <a:pt x="3096" y="10192"/>
                  </a:cubicBezTo>
                  <a:cubicBezTo>
                    <a:pt x="3098" y="10192"/>
                    <a:pt x="3100" y="10192"/>
                    <a:pt x="3101" y="10192"/>
                  </a:cubicBezTo>
                  <a:cubicBezTo>
                    <a:pt x="3074" y="10053"/>
                    <a:pt x="3058" y="9911"/>
                    <a:pt x="3058" y="9765"/>
                  </a:cubicBezTo>
                  <a:cubicBezTo>
                    <a:pt x="3058" y="9375"/>
                    <a:pt x="3161" y="8995"/>
                    <a:pt x="3357" y="8656"/>
                  </a:cubicBezTo>
                  <a:cubicBezTo>
                    <a:pt x="3397" y="8587"/>
                    <a:pt x="3470" y="8549"/>
                    <a:pt x="3545" y="8549"/>
                  </a:cubicBezTo>
                  <a:cubicBezTo>
                    <a:pt x="3585" y="8549"/>
                    <a:pt x="3626" y="8560"/>
                    <a:pt x="3663" y="8583"/>
                  </a:cubicBezTo>
                  <a:lnTo>
                    <a:pt x="3679" y="8593"/>
                  </a:lnTo>
                  <a:cubicBezTo>
                    <a:pt x="3778" y="8656"/>
                    <a:pt x="3808" y="8784"/>
                    <a:pt x="3751" y="8885"/>
                  </a:cubicBezTo>
                  <a:cubicBezTo>
                    <a:pt x="3600" y="9156"/>
                    <a:pt x="3521" y="9456"/>
                    <a:pt x="3521" y="9765"/>
                  </a:cubicBezTo>
                  <a:cubicBezTo>
                    <a:pt x="3521" y="10025"/>
                    <a:pt x="3576" y="10272"/>
                    <a:pt x="3678" y="10498"/>
                  </a:cubicBezTo>
                  <a:cubicBezTo>
                    <a:pt x="3679" y="10499"/>
                    <a:pt x="3679" y="10501"/>
                    <a:pt x="3680" y="10503"/>
                  </a:cubicBezTo>
                  <a:cubicBezTo>
                    <a:pt x="3909" y="11009"/>
                    <a:pt x="4366" y="11402"/>
                    <a:pt x="4928" y="11568"/>
                  </a:cubicBezTo>
                  <a:lnTo>
                    <a:pt x="4929" y="11568"/>
                  </a:lnTo>
                  <a:cubicBezTo>
                    <a:pt x="4986" y="11585"/>
                    <a:pt x="5043" y="11598"/>
                    <a:pt x="5102" y="11610"/>
                  </a:cubicBezTo>
                  <a:cubicBezTo>
                    <a:pt x="5115" y="11613"/>
                    <a:pt x="5128" y="11615"/>
                    <a:pt x="5142" y="11618"/>
                  </a:cubicBezTo>
                  <a:cubicBezTo>
                    <a:pt x="5189" y="11626"/>
                    <a:pt x="5237" y="11633"/>
                    <a:pt x="5286" y="11638"/>
                  </a:cubicBezTo>
                  <a:cubicBezTo>
                    <a:pt x="5302" y="11640"/>
                    <a:pt x="5318" y="11642"/>
                    <a:pt x="5334" y="11644"/>
                  </a:cubicBezTo>
                  <a:cubicBezTo>
                    <a:pt x="5397" y="11649"/>
                    <a:pt x="5460" y="11653"/>
                    <a:pt x="5524" y="11653"/>
                  </a:cubicBezTo>
                  <a:cubicBezTo>
                    <a:pt x="6621" y="11653"/>
                    <a:pt x="7515" y="10816"/>
                    <a:pt x="7526" y="9784"/>
                  </a:cubicBezTo>
                  <a:cubicBezTo>
                    <a:pt x="7217" y="9621"/>
                    <a:pt x="6944" y="9396"/>
                    <a:pt x="6732" y="9120"/>
                  </a:cubicBezTo>
                  <a:cubicBezTo>
                    <a:pt x="6439" y="9275"/>
                    <a:pt x="6111" y="9377"/>
                    <a:pt x="5762" y="9410"/>
                  </a:cubicBezTo>
                  <a:cubicBezTo>
                    <a:pt x="5755" y="9410"/>
                    <a:pt x="5749" y="9411"/>
                    <a:pt x="5742" y="9411"/>
                  </a:cubicBezTo>
                  <a:cubicBezTo>
                    <a:pt x="5623" y="9411"/>
                    <a:pt x="5524" y="9313"/>
                    <a:pt x="5524" y="9192"/>
                  </a:cubicBezTo>
                  <a:cubicBezTo>
                    <a:pt x="5524" y="9079"/>
                    <a:pt x="5609" y="8986"/>
                    <a:pt x="5721" y="8976"/>
                  </a:cubicBezTo>
                  <a:cubicBezTo>
                    <a:pt x="6734" y="8882"/>
                    <a:pt x="7526" y="8076"/>
                    <a:pt x="7526" y="7097"/>
                  </a:cubicBezTo>
                  <a:lnTo>
                    <a:pt x="7989" y="7097"/>
                  </a:lnTo>
                  <a:cubicBezTo>
                    <a:pt x="7989" y="7808"/>
                    <a:pt x="7647" y="8446"/>
                    <a:pt x="7111" y="8872"/>
                  </a:cubicBezTo>
                  <a:cubicBezTo>
                    <a:pt x="7315" y="9135"/>
                    <a:pt x="7587" y="9340"/>
                    <a:pt x="7896" y="9474"/>
                  </a:cubicBezTo>
                  <a:cubicBezTo>
                    <a:pt x="7937" y="9491"/>
                    <a:pt x="7980" y="9508"/>
                    <a:pt x="8022" y="9522"/>
                  </a:cubicBezTo>
                  <a:cubicBezTo>
                    <a:pt x="8048" y="9532"/>
                    <a:pt x="8073" y="9541"/>
                    <a:pt x="8099" y="9549"/>
                  </a:cubicBezTo>
                  <a:cubicBezTo>
                    <a:pt x="8146" y="9563"/>
                    <a:pt x="8193" y="9576"/>
                    <a:pt x="8240" y="9587"/>
                  </a:cubicBezTo>
                  <a:cubicBezTo>
                    <a:pt x="8263" y="9592"/>
                    <a:pt x="8284" y="9598"/>
                    <a:pt x="8307" y="9603"/>
                  </a:cubicBezTo>
                  <a:cubicBezTo>
                    <a:pt x="8365" y="9614"/>
                    <a:pt x="8422" y="9623"/>
                    <a:pt x="8481" y="9630"/>
                  </a:cubicBezTo>
                  <a:cubicBezTo>
                    <a:pt x="8497" y="9632"/>
                    <a:pt x="8513" y="9633"/>
                    <a:pt x="8530" y="9635"/>
                  </a:cubicBezTo>
                  <a:cubicBezTo>
                    <a:pt x="8594" y="9640"/>
                    <a:pt x="8661" y="9645"/>
                    <a:pt x="8727" y="9645"/>
                  </a:cubicBezTo>
                  <a:cubicBezTo>
                    <a:pt x="9137" y="9645"/>
                    <a:pt x="9519" y="9528"/>
                    <a:pt x="9838" y="9327"/>
                  </a:cubicBezTo>
                  <a:cubicBezTo>
                    <a:pt x="9840" y="9325"/>
                    <a:pt x="9844" y="9323"/>
                    <a:pt x="9847" y="9321"/>
                  </a:cubicBezTo>
                  <a:cubicBezTo>
                    <a:pt x="9887" y="9296"/>
                    <a:pt x="9924" y="9268"/>
                    <a:pt x="9961" y="9241"/>
                  </a:cubicBezTo>
                  <a:cubicBezTo>
                    <a:pt x="9977" y="9229"/>
                    <a:pt x="9993" y="9219"/>
                    <a:pt x="10010" y="9205"/>
                  </a:cubicBezTo>
                  <a:cubicBezTo>
                    <a:pt x="10038" y="9183"/>
                    <a:pt x="10066" y="9158"/>
                    <a:pt x="10093" y="9135"/>
                  </a:cubicBezTo>
                  <a:cubicBezTo>
                    <a:pt x="10114" y="9115"/>
                    <a:pt x="10137" y="9096"/>
                    <a:pt x="10158" y="9075"/>
                  </a:cubicBezTo>
                  <a:cubicBezTo>
                    <a:pt x="10466" y="8779"/>
                    <a:pt x="10672" y="8387"/>
                    <a:pt x="10720" y="7953"/>
                  </a:cubicBezTo>
                  <a:cubicBezTo>
                    <a:pt x="10732" y="7842"/>
                    <a:pt x="10823" y="7757"/>
                    <a:pt x="10935" y="7757"/>
                  </a:cubicBezTo>
                  <a:lnTo>
                    <a:pt x="10961" y="7757"/>
                  </a:lnTo>
                  <a:cubicBezTo>
                    <a:pt x="11091" y="7757"/>
                    <a:pt x="11194" y="7869"/>
                    <a:pt x="11180" y="7996"/>
                  </a:cubicBezTo>
                  <a:cubicBezTo>
                    <a:pt x="11137" y="8387"/>
                    <a:pt x="10991" y="8750"/>
                    <a:pt x="10768" y="9059"/>
                  </a:cubicBezTo>
                  <a:cubicBezTo>
                    <a:pt x="10832" y="9065"/>
                    <a:pt x="10897" y="9069"/>
                    <a:pt x="10961" y="9069"/>
                  </a:cubicBezTo>
                  <a:cubicBezTo>
                    <a:pt x="11027" y="9069"/>
                    <a:pt x="11091" y="9066"/>
                    <a:pt x="11155" y="9060"/>
                  </a:cubicBezTo>
                  <a:cubicBezTo>
                    <a:pt x="11174" y="9058"/>
                    <a:pt x="11194" y="9055"/>
                    <a:pt x="11213" y="9053"/>
                  </a:cubicBezTo>
                  <a:cubicBezTo>
                    <a:pt x="11257" y="9047"/>
                    <a:pt x="11302" y="9041"/>
                    <a:pt x="11346" y="9033"/>
                  </a:cubicBezTo>
                  <a:cubicBezTo>
                    <a:pt x="11367" y="9030"/>
                    <a:pt x="11386" y="9025"/>
                    <a:pt x="11406" y="9020"/>
                  </a:cubicBezTo>
                  <a:cubicBezTo>
                    <a:pt x="11449" y="9012"/>
                    <a:pt x="11491" y="9001"/>
                    <a:pt x="11533" y="8990"/>
                  </a:cubicBezTo>
                  <a:cubicBezTo>
                    <a:pt x="11551" y="8985"/>
                    <a:pt x="11568" y="8979"/>
                    <a:pt x="11587" y="8974"/>
                  </a:cubicBezTo>
                  <a:cubicBezTo>
                    <a:pt x="11631" y="8960"/>
                    <a:pt x="11676" y="8945"/>
                    <a:pt x="11718" y="8928"/>
                  </a:cubicBezTo>
                  <a:cubicBezTo>
                    <a:pt x="11732" y="8923"/>
                    <a:pt x="11745" y="8918"/>
                    <a:pt x="11758" y="8913"/>
                  </a:cubicBezTo>
                  <a:cubicBezTo>
                    <a:pt x="11807" y="8892"/>
                    <a:pt x="11856" y="8870"/>
                    <a:pt x="11904" y="8847"/>
                  </a:cubicBezTo>
                  <a:cubicBezTo>
                    <a:pt x="11910" y="8843"/>
                    <a:pt x="11916" y="8841"/>
                    <a:pt x="11921" y="8838"/>
                  </a:cubicBezTo>
                  <a:cubicBezTo>
                    <a:pt x="12255" y="8665"/>
                    <a:pt x="12532" y="8404"/>
                    <a:pt x="12716" y="8090"/>
                  </a:cubicBezTo>
                  <a:cubicBezTo>
                    <a:pt x="12722" y="8082"/>
                    <a:pt x="12726" y="8073"/>
                    <a:pt x="12730" y="8065"/>
                  </a:cubicBezTo>
                  <a:cubicBezTo>
                    <a:pt x="12754" y="8024"/>
                    <a:pt x="12775" y="7981"/>
                    <a:pt x="12795" y="7939"/>
                  </a:cubicBezTo>
                  <a:cubicBezTo>
                    <a:pt x="12803" y="7922"/>
                    <a:pt x="12810" y="7906"/>
                    <a:pt x="12817" y="7890"/>
                  </a:cubicBezTo>
                  <a:cubicBezTo>
                    <a:pt x="12832" y="7855"/>
                    <a:pt x="12846" y="7818"/>
                    <a:pt x="12859" y="7782"/>
                  </a:cubicBezTo>
                  <a:cubicBezTo>
                    <a:pt x="12867" y="7759"/>
                    <a:pt x="12875" y="7736"/>
                    <a:pt x="12882" y="7712"/>
                  </a:cubicBezTo>
                  <a:cubicBezTo>
                    <a:pt x="12892" y="7682"/>
                    <a:pt x="12900" y="7651"/>
                    <a:pt x="12908" y="7621"/>
                  </a:cubicBezTo>
                  <a:cubicBezTo>
                    <a:pt x="12915" y="7592"/>
                    <a:pt x="12922" y="7563"/>
                    <a:pt x="12929" y="7533"/>
                  </a:cubicBezTo>
                  <a:cubicBezTo>
                    <a:pt x="12951" y="7419"/>
                    <a:pt x="12964" y="7302"/>
                    <a:pt x="12964" y="7182"/>
                  </a:cubicBezTo>
                  <a:cubicBezTo>
                    <a:pt x="12964" y="6910"/>
                    <a:pt x="12905" y="6648"/>
                    <a:pt x="12787" y="6404"/>
                  </a:cubicBezTo>
                  <a:lnTo>
                    <a:pt x="13208" y="6224"/>
                  </a:lnTo>
                  <a:cubicBezTo>
                    <a:pt x="13353" y="6526"/>
                    <a:pt x="13427" y="6848"/>
                    <a:pt x="13427" y="7182"/>
                  </a:cubicBezTo>
                  <a:cubicBezTo>
                    <a:pt x="13427" y="7261"/>
                    <a:pt x="13423" y="7339"/>
                    <a:pt x="13414" y="7416"/>
                  </a:cubicBezTo>
                  <a:cubicBezTo>
                    <a:pt x="13640" y="7497"/>
                    <a:pt x="13877" y="7540"/>
                    <a:pt x="14123" y="7540"/>
                  </a:cubicBezTo>
                  <a:cubicBezTo>
                    <a:pt x="15228" y="7540"/>
                    <a:pt x="16126" y="6693"/>
                    <a:pt x="16126" y="5652"/>
                  </a:cubicBezTo>
                  <a:cubicBezTo>
                    <a:pt x="16126" y="5587"/>
                    <a:pt x="16122" y="5523"/>
                    <a:pt x="16115" y="5461"/>
                  </a:cubicBezTo>
                  <a:cubicBezTo>
                    <a:pt x="16115" y="5453"/>
                    <a:pt x="16113" y="5445"/>
                    <a:pt x="16112" y="5437"/>
                  </a:cubicBezTo>
                  <a:cubicBezTo>
                    <a:pt x="16015" y="4639"/>
                    <a:pt x="15388" y="3991"/>
                    <a:pt x="14572" y="3814"/>
                  </a:cubicBezTo>
                  <a:lnTo>
                    <a:pt x="14572" y="3814"/>
                  </a:lnTo>
                  <a:cubicBezTo>
                    <a:pt x="14705" y="4202"/>
                    <a:pt x="14730" y="4613"/>
                    <a:pt x="14639" y="5014"/>
                  </a:cubicBezTo>
                  <a:cubicBezTo>
                    <a:pt x="14616" y="5115"/>
                    <a:pt x="14524" y="5182"/>
                    <a:pt x="14426" y="5182"/>
                  </a:cubicBezTo>
                  <a:cubicBezTo>
                    <a:pt x="14405" y="5182"/>
                    <a:pt x="14384" y="5180"/>
                    <a:pt x="14363" y="5173"/>
                  </a:cubicBezTo>
                  <a:lnTo>
                    <a:pt x="14339" y="5165"/>
                  </a:lnTo>
                  <a:cubicBezTo>
                    <a:pt x="14229" y="5132"/>
                    <a:pt x="14166" y="5021"/>
                    <a:pt x="14190" y="4909"/>
                  </a:cubicBezTo>
                  <a:cubicBezTo>
                    <a:pt x="14283" y="4488"/>
                    <a:pt x="14221" y="4052"/>
                    <a:pt x="14010" y="3665"/>
                  </a:cubicBezTo>
                  <a:cubicBezTo>
                    <a:pt x="13796" y="3274"/>
                    <a:pt x="13453" y="2973"/>
                    <a:pt x="13032" y="2799"/>
                  </a:cubicBezTo>
                  <a:cubicBezTo>
                    <a:pt x="12926" y="2756"/>
                    <a:pt x="12871" y="2638"/>
                    <a:pt x="12908" y="2529"/>
                  </a:cubicBezTo>
                  <a:lnTo>
                    <a:pt x="12909" y="2525"/>
                  </a:lnTo>
                  <a:cubicBezTo>
                    <a:pt x="12940" y="2434"/>
                    <a:pt x="13026" y="2376"/>
                    <a:pt x="13117" y="2376"/>
                  </a:cubicBezTo>
                  <a:cubicBezTo>
                    <a:pt x="13144" y="2376"/>
                    <a:pt x="13171" y="2381"/>
                    <a:pt x="13197" y="2392"/>
                  </a:cubicBezTo>
                  <a:cubicBezTo>
                    <a:pt x="13677" y="2584"/>
                    <a:pt x="14075" y="2915"/>
                    <a:pt x="14343" y="3339"/>
                  </a:cubicBezTo>
                  <a:cubicBezTo>
                    <a:pt x="14780" y="3376"/>
                    <a:pt x="15183" y="3520"/>
                    <a:pt x="15524" y="3743"/>
                  </a:cubicBezTo>
                  <a:cubicBezTo>
                    <a:pt x="15526" y="3742"/>
                    <a:pt x="15526" y="3742"/>
                    <a:pt x="15528" y="3741"/>
                  </a:cubicBezTo>
                  <a:cubicBezTo>
                    <a:pt x="15572" y="2667"/>
                    <a:pt x="14656" y="1780"/>
                    <a:pt x="13526" y="1780"/>
                  </a:cubicBezTo>
                  <a:cubicBezTo>
                    <a:pt x="13440" y="1780"/>
                    <a:pt x="13351" y="1786"/>
                    <a:pt x="13260" y="1797"/>
                  </a:cubicBezTo>
                  <a:lnTo>
                    <a:pt x="13078" y="1820"/>
                  </a:lnTo>
                  <a:lnTo>
                    <a:pt x="13013" y="1658"/>
                  </a:lnTo>
                  <a:cubicBezTo>
                    <a:pt x="12722" y="924"/>
                    <a:pt x="11968" y="431"/>
                    <a:pt x="11137" y="431"/>
                  </a:cubicBezTo>
                  <a:cubicBezTo>
                    <a:pt x="11075" y="431"/>
                    <a:pt x="11014" y="435"/>
                    <a:pt x="10954" y="440"/>
                  </a:cubicBezTo>
                  <a:cubicBezTo>
                    <a:pt x="10937" y="442"/>
                    <a:pt x="10919" y="444"/>
                    <a:pt x="10903" y="445"/>
                  </a:cubicBezTo>
                  <a:cubicBezTo>
                    <a:pt x="10856" y="451"/>
                    <a:pt x="10809" y="458"/>
                    <a:pt x="10763" y="465"/>
                  </a:cubicBezTo>
                  <a:cubicBezTo>
                    <a:pt x="10749" y="468"/>
                    <a:pt x="10735" y="470"/>
                    <a:pt x="10721" y="472"/>
                  </a:cubicBezTo>
                  <a:cubicBezTo>
                    <a:pt x="10663" y="485"/>
                    <a:pt x="10605" y="499"/>
                    <a:pt x="10548" y="514"/>
                  </a:cubicBezTo>
                  <a:cubicBezTo>
                    <a:pt x="10539" y="517"/>
                    <a:pt x="10529" y="520"/>
                    <a:pt x="10520" y="524"/>
                  </a:cubicBezTo>
                  <a:cubicBezTo>
                    <a:pt x="10472" y="538"/>
                    <a:pt x="10425" y="554"/>
                    <a:pt x="10379" y="573"/>
                  </a:cubicBezTo>
                  <a:cubicBezTo>
                    <a:pt x="10365" y="578"/>
                    <a:pt x="10351" y="583"/>
                    <a:pt x="10337" y="589"/>
                  </a:cubicBezTo>
                  <a:cubicBezTo>
                    <a:pt x="10290" y="609"/>
                    <a:pt x="10244" y="630"/>
                    <a:pt x="10199" y="651"/>
                  </a:cubicBezTo>
                  <a:cubicBezTo>
                    <a:pt x="10192" y="656"/>
                    <a:pt x="10184" y="658"/>
                    <a:pt x="10177" y="663"/>
                  </a:cubicBezTo>
                  <a:cubicBezTo>
                    <a:pt x="9646" y="937"/>
                    <a:pt x="9261" y="1433"/>
                    <a:pt x="9161" y="2018"/>
                  </a:cubicBezTo>
                  <a:cubicBezTo>
                    <a:pt x="9287" y="2018"/>
                    <a:pt x="9412" y="2025"/>
                    <a:pt x="9538" y="2043"/>
                  </a:cubicBezTo>
                  <a:cubicBezTo>
                    <a:pt x="10102" y="2127"/>
                    <a:pt x="10606" y="2385"/>
                    <a:pt x="10983" y="2779"/>
                  </a:cubicBezTo>
                  <a:cubicBezTo>
                    <a:pt x="11076" y="2876"/>
                    <a:pt x="11057" y="3033"/>
                    <a:pt x="10947" y="3109"/>
                  </a:cubicBezTo>
                  <a:lnTo>
                    <a:pt x="10935" y="3117"/>
                  </a:lnTo>
                  <a:cubicBezTo>
                    <a:pt x="10898" y="3143"/>
                    <a:pt x="10856" y="3155"/>
                    <a:pt x="10813" y="3155"/>
                  </a:cubicBezTo>
                  <a:cubicBezTo>
                    <a:pt x="10755" y="3155"/>
                    <a:pt x="10697" y="3132"/>
                    <a:pt x="10654" y="3087"/>
                  </a:cubicBezTo>
                  <a:cubicBezTo>
                    <a:pt x="10347" y="2758"/>
                    <a:pt x="9931" y="2543"/>
                    <a:pt x="9467" y="2474"/>
                  </a:cubicBezTo>
                  <a:cubicBezTo>
                    <a:pt x="9361" y="2458"/>
                    <a:pt x="9256" y="2450"/>
                    <a:pt x="9151" y="2450"/>
                  </a:cubicBezTo>
                  <a:cubicBezTo>
                    <a:pt x="8793" y="2450"/>
                    <a:pt x="8444" y="2541"/>
                    <a:pt x="8134" y="2714"/>
                  </a:cubicBezTo>
                  <a:cubicBezTo>
                    <a:pt x="8101" y="2733"/>
                    <a:pt x="8064" y="2742"/>
                    <a:pt x="8028" y="2742"/>
                  </a:cubicBezTo>
                  <a:cubicBezTo>
                    <a:pt x="7962" y="2742"/>
                    <a:pt x="7899" y="2712"/>
                    <a:pt x="7857" y="2658"/>
                  </a:cubicBezTo>
                  <a:lnTo>
                    <a:pt x="7853" y="2653"/>
                  </a:lnTo>
                  <a:cubicBezTo>
                    <a:pt x="7771" y="2547"/>
                    <a:pt x="7802" y="2392"/>
                    <a:pt x="7919" y="2329"/>
                  </a:cubicBezTo>
                  <a:cubicBezTo>
                    <a:pt x="8160" y="2198"/>
                    <a:pt x="8419" y="2108"/>
                    <a:pt x="8688" y="2059"/>
                  </a:cubicBezTo>
                  <a:cubicBezTo>
                    <a:pt x="8760" y="1447"/>
                    <a:pt x="9086" y="905"/>
                    <a:pt x="9564" y="531"/>
                  </a:cubicBezTo>
                  <a:cubicBezTo>
                    <a:pt x="9192" y="191"/>
                    <a:pt x="8698" y="0"/>
                    <a:pt x="8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48"/>
          <p:cNvSpPr/>
          <p:nvPr/>
        </p:nvSpPr>
        <p:spPr>
          <a:xfrm>
            <a:off x="4245964" y="2596695"/>
            <a:ext cx="636475" cy="219057"/>
          </a:xfrm>
          <a:custGeom>
            <a:avLst/>
            <a:gdLst/>
            <a:ahLst/>
            <a:cxnLst/>
            <a:rect l="l" t="t" r="r" b="b"/>
            <a:pathLst>
              <a:path w="7804" h="2686" extrusionOk="0">
                <a:moveTo>
                  <a:pt x="4435" y="0"/>
                </a:moveTo>
                <a:lnTo>
                  <a:pt x="4386" y="426"/>
                </a:lnTo>
                <a:cubicBezTo>
                  <a:pt x="4268" y="1448"/>
                  <a:pt x="3356" y="2241"/>
                  <a:pt x="2324" y="2241"/>
                </a:cubicBezTo>
                <a:cubicBezTo>
                  <a:pt x="2287" y="2241"/>
                  <a:pt x="2249" y="2240"/>
                  <a:pt x="2210" y="2237"/>
                </a:cubicBezTo>
                <a:cubicBezTo>
                  <a:pt x="1688" y="2209"/>
                  <a:pt x="1220" y="1981"/>
                  <a:pt x="894" y="1596"/>
                </a:cubicBezTo>
                <a:cubicBezTo>
                  <a:pt x="611" y="1265"/>
                  <a:pt x="461" y="851"/>
                  <a:pt x="465" y="413"/>
                </a:cubicBezTo>
                <a:cubicBezTo>
                  <a:pt x="466" y="296"/>
                  <a:pt x="377" y="199"/>
                  <a:pt x="261" y="192"/>
                </a:cubicBezTo>
                <a:lnTo>
                  <a:pt x="242" y="192"/>
                </a:lnTo>
                <a:cubicBezTo>
                  <a:pt x="238" y="191"/>
                  <a:pt x="234" y="191"/>
                  <a:pt x="230" y="191"/>
                </a:cubicBezTo>
                <a:cubicBezTo>
                  <a:pt x="112" y="191"/>
                  <a:pt x="13" y="287"/>
                  <a:pt x="11" y="406"/>
                </a:cubicBezTo>
                <a:cubicBezTo>
                  <a:pt x="0" y="956"/>
                  <a:pt x="184" y="1477"/>
                  <a:pt x="538" y="1892"/>
                </a:cubicBezTo>
                <a:cubicBezTo>
                  <a:pt x="941" y="2365"/>
                  <a:pt x="1516" y="2645"/>
                  <a:pt x="2159" y="2682"/>
                </a:cubicBezTo>
                <a:cubicBezTo>
                  <a:pt x="2206" y="2684"/>
                  <a:pt x="2252" y="2686"/>
                  <a:pt x="2299" y="2686"/>
                </a:cubicBezTo>
                <a:cubicBezTo>
                  <a:pt x="2893" y="2686"/>
                  <a:pt x="3471" y="2475"/>
                  <a:pt x="3940" y="2085"/>
                </a:cubicBezTo>
                <a:cubicBezTo>
                  <a:pt x="4345" y="1747"/>
                  <a:pt x="4631" y="1307"/>
                  <a:pt x="4765" y="820"/>
                </a:cubicBezTo>
                <a:cubicBezTo>
                  <a:pt x="5121" y="1022"/>
                  <a:pt x="5522" y="1121"/>
                  <a:pt x="5926" y="1121"/>
                </a:cubicBezTo>
                <a:cubicBezTo>
                  <a:pt x="6566" y="1121"/>
                  <a:pt x="7216" y="873"/>
                  <a:pt x="7710" y="397"/>
                </a:cubicBezTo>
                <a:cubicBezTo>
                  <a:pt x="7804" y="306"/>
                  <a:pt x="7796" y="152"/>
                  <a:pt x="7695" y="70"/>
                </a:cubicBezTo>
                <a:lnTo>
                  <a:pt x="7694" y="70"/>
                </a:lnTo>
                <a:cubicBezTo>
                  <a:pt x="7653" y="38"/>
                  <a:pt x="7605" y="22"/>
                  <a:pt x="7557" y="22"/>
                </a:cubicBezTo>
                <a:cubicBezTo>
                  <a:pt x="7502" y="22"/>
                  <a:pt x="7448" y="42"/>
                  <a:pt x="7406" y="82"/>
                </a:cubicBezTo>
                <a:cubicBezTo>
                  <a:pt x="7004" y="473"/>
                  <a:pt x="6474" y="677"/>
                  <a:pt x="5952" y="677"/>
                </a:cubicBezTo>
                <a:cubicBezTo>
                  <a:pt x="5526" y="677"/>
                  <a:pt x="5105" y="542"/>
                  <a:pt x="4762" y="264"/>
                </a:cubicBezTo>
                <a:lnTo>
                  <a:pt x="4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8"/>
          <p:cNvSpPr/>
          <p:nvPr/>
        </p:nvSpPr>
        <p:spPr>
          <a:xfrm>
            <a:off x="2566175" y="2003464"/>
            <a:ext cx="908387" cy="908360"/>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8"/>
          <p:cNvSpPr/>
          <p:nvPr/>
        </p:nvSpPr>
        <p:spPr>
          <a:xfrm>
            <a:off x="2566175" y="2003464"/>
            <a:ext cx="908387" cy="908360"/>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4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8"/>
          <p:cNvSpPr/>
          <p:nvPr/>
        </p:nvSpPr>
        <p:spPr>
          <a:xfrm>
            <a:off x="3460181" y="1053349"/>
            <a:ext cx="908469" cy="908360"/>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8"/>
          <p:cNvSpPr/>
          <p:nvPr/>
        </p:nvSpPr>
        <p:spPr>
          <a:xfrm>
            <a:off x="3460181" y="1053349"/>
            <a:ext cx="908469" cy="908360"/>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8"/>
          <p:cNvSpPr/>
          <p:nvPr/>
        </p:nvSpPr>
        <p:spPr>
          <a:xfrm>
            <a:off x="3546711" y="1139879"/>
            <a:ext cx="735322" cy="735300"/>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8"/>
          <p:cNvSpPr/>
          <p:nvPr/>
        </p:nvSpPr>
        <p:spPr>
          <a:xfrm>
            <a:off x="4771423" y="1053349"/>
            <a:ext cx="908387" cy="908360"/>
          </a:xfrm>
          <a:custGeom>
            <a:avLst/>
            <a:gdLst/>
            <a:ahLst/>
            <a:cxnLst/>
            <a:rect l="l" t="t" r="r" b="b"/>
            <a:pathLst>
              <a:path w="11138" h="11138" extrusionOk="0">
                <a:moveTo>
                  <a:pt x="5569" y="0"/>
                </a:moveTo>
                <a:cubicBezTo>
                  <a:pt x="2494" y="0"/>
                  <a:pt x="0" y="2494"/>
                  <a:pt x="0" y="5569"/>
                </a:cubicBezTo>
                <a:cubicBezTo>
                  <a:pt x="0" y="8645"/>
                  <a:pt x="2494"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8"/>
          <p:cNvSpPr/>
          <p:nvPr/>
        </p:nvSpPr>
        <p:spPr>
          <a:xfrm>
            <a:off x="4771423" y="1053349"/>
            <a:ext cx="908387" cy="908360"/>
          </a:xfrm>
          <a:custGeom>
            <a:avLst/>
            <a:gdLst/>
            <a:ahLst/>
            <a:cxnLst/>
            <a:rect l="l" t="t" r="r" b="b"/>
            <a:pathLst>
              <a:path w="11138" h="11138" fill="none" extrusionOk="0">
                <a:moveTo>
                  <a:pt x="11138" y="5569"/>
                </a:moveTo>
                <a:cubicBezTo>
                  <a:pt x="11138" y="8645"/>
                  <a:pt x="8645" y="11138"/>
                  <a:pt x="5569" y="11138"/>
                </a:cubicBezTo>
                <a:cubicBezTo>
                  <a:pt x="2494" y="11138"/>
                  <a:pt x="0" y="8645"/>
                  <a:pt x="0" y="5569"/>
                </a:cubicBezTo>
                <a:cubicBezTo>
                  <a:pt x="0" y="2494"/>
                  <a:pt x="2494" y="0"/>
                  <a:pt x="5569" y="0"/>
                </a:cubicBezTo>
                <a:cubicBezTo>
                  <a:pt x="8645"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8"/>
          <p:cNvSpPr/>
          <p:nvPr/>
        </p:nvSpPr>
        <p:spPr>
          <a:xfrm>
            <a:off x="4858035" y="1139879"/>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6" y="9015"/>
                  <a:pt x="9014" y="6997"/>
                  <a:pt x="9014" y="4508"/>
                </a:cubicBezTo>
                <a:cubicBezTo>
                  <a:pt x="9014"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8"/>
          <p:cNvSpPr/>
          <p:nvPr/>
        </p:nvSpPr>
        <p:spPr>
          <a:xfrm>
            <a:off x="5669344" y="2003464"/>
            <a:ext cx="908469" cy="908360"/>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8"/>
          <p:cNvSpPr/>
          <p:nvPr/>
        </p:nvSpPr>
        <p:spPr>
          <a:xfrm>
            <a:off x="5669344" y="2003464"/>
            <a:ext cx="908469" cy="908360"/>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8"/>
          <p:cNvSpPr/>
          <p:nvPr/>
        </p:nvSpPr>
        <p:spPr>
          <a:xfrm>
            <a:off x="5755874" y="2090076"/>
            <a:ext cx="735322" cy="735300"/>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8"/>
          <p:cNvSpPr/>
          <p:nvPr/>
        </p:nvSpPr>
        <p:spPr>
          <a:xfrm>
            <a:off x="5566014" y="3245628"/>
            <a:ext cx="908469" cy="908360"/>
          </a:xfrm>
          <a:custGeom>
            <a:avLst/>
            <a:gdLst/>
            <a:ahLst/>
            <a:cxnLst/>
            <a:rect l="l" t="t" r="r" b="b"/>
            <a:pathLst>
              <a:path w="11139" h="11138" extrusionOk="0">
                <a:moveTo>
                  <a:pt x="5569" y="0"/>
                </a:moveTo>
                <a:cubicBezTo>
                  <a:pt x="2493" y="0"/>
                  <a:pt x="1" y="2493"/>
                  <a:pt x="1" y="5569"/>
                </a:cubicBezTo>
                <a:cubicBezTo>
                  <a:pt x="1" y="8644"/>
                  <a:pt x="2493" y="11138"/>
                  <a:pt x="5569" y="11138"/>
                </a:cubicBezTo>
                <a:cubicBezTo>
                  <a:pt x="8645" y="11138"/>
                  <a:pt x="11138" y="8644"/>
                  <a:pt x="11138" y="5569"/>
                </a:cubicBezTo>
                <a:cubicBezTo>
                  <a:pt x="11138" y="2493"/>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8"/>
          <p:cNvSpPr/>
          <p:nvPr/>
        </p:nvSpPr>
        <p:spPr>
          <a:xfrm>
            <a:off x="5566014" y="3245628"/>
            <a:ext cx="908469" cy="908360"/>
          </a:xfrm>
          <a:custGeom>
            <a:avLst/>
            <a:gdLst/>
            <a:ahLst/>
            <a:cxnLst/>
            <a:rect l="l" t="t" r="r" b="b"/>
            <a:pathLst>
              <a:path w="11139" h="11138" fill="none" extrusionOk="0">
                <a:moveTo>
                  <a:pt x="1" y="5569"/>
                </a:moveTo>
                <a:cubicBezTo>
                  <a:pt x="1" y="8644"/>
                  <a:pt x="2493" y="11138"/>
                  <a:pt x="5569" y="11138"/>
                </a:cubicBezTo>
                <a:cubicBezTo>
                  <a:pt x="8645" y="11138"/>
                  <a:pt x="11138" y="8644"/>
                  <a:pt x="11138" y="5569"/>
                </a:cubicBezTo>
                <a:cubicBezTo>
                  <a:pt x="11138" y="2493"/>
                  <a:pt x="8645" y="0"/>
                  <a:pt x="5569" y="0"/>
                </a:cubicBezTo>
                <a:cubicBezTo>
                  <a:pt x="2493" y="0"/>
                  <a:pt x="1" y="2493"/>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8"/>
          <p:cNvSpPr/>
          <p:nvPr/>
        </p:nvSpPr>
        <p:spPr>
          <a:xfrm>
            <a:off x="5652626" y="3332158"/>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7" y="9015"/>
                  <a:pt x="9015" y="6997"/>
                  <a:pt x="9015" y="4508"/>
                </a:cubicBezTo>
                <a:cubicBezTo>
                  <a:pt x="9015" y="2019"/>
                  <a:pt x="6997"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48"/>
          <p:cNvGrpSpPr/>
          <p:nvPr/>
        </p:nvGrpSpPr>
        <p:grpSpPr>
          <a:xfrm>
            <a:off x="2669755" y="3245577"/>
            <a:ext cx="908341" cy="908349"/>
            <a:chOff x="3028306" y="3140347"/>
            <a:chExt cx="736991" cy="737057"/>
          </a:xfrm>
        </p:grpSpPr>
        <p:sp>
          <p:nvSpPr>
            <p:cNvPr id="879" name="Google Shape;879;p48"/>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8"/>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8"/>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8"/>
          <p:cNvGrpSpPr/>
          <p:nvPr/>
        </p:nvGrpSpPr>
        <p:grpSpPr>
          <a:xfrm>
            <a:off x="2566418" y="2003430"/>
            <a:ext cx="908423" cy="908349"/>
            <a:chOff x="2944463" y="2132437"/>
            <a:chExt cx="737057" cy="737057"/>
          </a:xfrm>
        </p:grpSpPr>
        <p:sp>
          <p:nvSpPr>
            <p:cNvPr id="883" name="Google Shape;883;p48"/>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8"/>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8"/>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6" name="Google Shape;886;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67741" y="1260872"/>
            <a:ext cx="493337" cy="493336"/>
          </a:xfrm>
          <a:prstGeom prst="rect">
            <a:avLst/>
          </a:prstGeom>
          <a:noFill/>
          <a:ln>
            <a:noFill/>
          </a:ln>
        </p:spPr>
      </p:pic>
      <p:sp>
        <p:nvSpPr>
          <p:cNvPr id="887" name="Google Shape;887;p48"/>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Insights &amp; Learnings</a:t>
            </a:r>
            <a:endParaRPr>
              <a:solidFill>
                <a:srgbClr val="000000"/>
              </a:solidFill>
              <a:latin typeface="Fira Sans Extra Condensed Medium"/>
              <a:ea typeface="Fira Sans Extra Condensed Medium"/>
              <a:cs typeface="Fira Sans Extra Condensed Medium"/>
              <a:sym typeface="Fira Sans Extra Condensed Medium"/>
            </a:endParaRPr>
          </a:p>
        </p:txBody>
      </p:sp>
      <p:sp>
        <p:nvSpPr>
          <p:cNvPr id="888" name="Google Shape;888;p48"/>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49"/>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9"/>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9"/>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3798227" y="2193161"/>
            <a:ext cx="1390555" cy="1021476"/>
          </a:xfrm>
          <a:custGeom>
            <a:avLst/>
            <a:gdLst/>
            <a:ahLst/>
            <a:cxnLst/>
            <a:rect l="l" t="t" r="r" b="b"/>
            <a:pathLst>
              <a:path w="17050" h="12525" extrusionOk="0">
                <a:moveTo>
                  <a:pt x="8635" y="0"/>
                </a:moveTo>
                <a:cubicBezTo>
                  <a:pt x="8547" y="0"/>
                  <a:pt x="8460" y="6"/>
                  <a:pt x="8374" y="14"/>
                </a:cubicBezTo>
                <a:cubicBezTo>
                  <a:pt x="8364" y="15"/>
                  <a:pt x="8354" y="17"/>
                  <a:pt x="8345" y="19"/>
                </a:cubicBezTo>
                <a:cubicBezTo>
                  <a:pt x="8268" y="27"/>
                  <a:pt x="8191" y="39"/>
                  <a:pt x="8115" y="54"/>
                </a:cubicBezTo>
                <a:cubicBezTo>
                  <a:pt x="8107" y="55"/>
                  <a:pt x="8099" y="58"/>
                  <a:pt x="8092" y="60"/>
                </a:cubicBezTo>
                <a:cubicBezTo>
                  <a:pt x="8016" y="76"/>
                  <a:pt x="7940" y="95"/>
                  <a:pt x="7866" y="118"/>
                </a:cubicBezTo>
                <a:cubicBezTo>
                  <a:pt x="7856" y="122"/>
                  <a:pt x="7846" y="125"/>
                  <a:pt x="7837" y="129"/>
                </a:cubicBezTo>
                <a:cubicBezTo>
                  <a:pt x="7766" y="151"/>
                  <a:pt x="7697" y="177"/>
                  <a:pt x="7630" y="206"/>
                </a:cubicBezTo>
                <a:cubicBezTo>
                  <a:pt x="7615" y="212"/>
                  <a:pt x="7600" y="219"/>
                  <a:pt x="7585" y="226"/>
                </a:cubicBezTo>
                <a:cubicBezTo>
                  <a:pt x="7525" y="252"/>
                  <a:pt x="7465" y="281"/>
                  <a:pt x="7409" y="312"/>
                </a:cubicBezTo>
                <a:cubicBezTo>
                  <a:pt x="7387" y="323"/>
                  <a:pt x="7367" y="336"/>
                  <a:pt x="7345" y="348"/>
                </a:cubicBezTo>
                <a:cubicBezTo>
                  <a:pt x="7297" y="376"/>
                  <a:pt x="7250" y="405"/>
                  <a:pt x="7204" y="436"/>
                </a:cubicBezTo>
                <a:cubicBezTo>
                  <a:pt x="7177" y="454"/>
                  <a:pt x="7151" y="473"/>
                  <a:pt x="7125" y="492"/>
                </a:cubicBezTo>
                <a:cubicBezTo>
                  <a:pt x="7087" y="519"/>
                  <a:pt x="7052" y="548"/>
                  <a:pt x="7016" y="577"/>
                </a:cubicBezTo>
                <a:cubicBezTo>
                  <a:pt x="6985" y="602"/>
                  <a:pt x="6956" y="626"/>
                  <a:pt x="6927" y="653"/>
                </a:cubicBezTo>
                <a:cubicBezTo>
                  <a:pt x="6898" y="680"/>
                  <a:pt x="6870" y="707"/>
                  <a:pt x="6843" y="735"/>
                </a:cubicBezTo>
                <a:cubicBezTo>
                  <a:pt x="6822" y="755"/>
                  <a:pt x="6800" y="773"/>
                  <a:pt x="6780" y="795"/>
                </a:cubicBezTo>
                <a:cubicBezTo>
                  <a:pt x="6447" y="642"/>
                  <a:pt x="6080" y="563"/>
                  <a:pt x="5707" y="563"/>
                </a:cubicBezTo>
                <a:cubicBezTo>
                  <a:pt x="5631" y="563"/>
                  <a:pt x="5556" y="567"/>
                  <a:pt x="5481" y="574"/>
                </a:cubicBezTo>
                <a:cubicBezTo>
                  <a:pt x="5455" y="576"/>
                  <a:pt x="5429" y="579"/>
                  <a:pt x="5403" y="583"/>
                </a:cubicBezTo>
                <a:cubicBezTo>
                  <a:pt x="5356" y="588"/>
                  <a:pt x="5308" y="595"/>
                  <a:pt x="5261" y="603"/>
                </a:cubicBezTo>
                <a:cubicBezTo>
                  <a:pt x="5231" y="608"/>
                  <a:pt x="5201" y="613"/>
                  <a:pt x="5171" y="620"/>
                </a:cubicBezTo>
                <a:cubicBezTo>
                  <a:pt x="5128" y="629"/>
                  <a:pt x="5086" y="639"/>
                  <a:pt x="5044" y="651"/>
                </a:cubicBezTo>
                <a:cubicBezTo>
                  <a:pt x="5015" y="659"/>
                  <a:pt x="4985" y="666"/>
                  <a:pt x="4955" y="674"/>
                </a:cubicBezTo>
                <a:cubicBezTo>
                  <a:pt x="4893" y="694"/>
                  <a:pt x="4831" y="715"/>
                  <a:pt x="4771" y="738"/>
                </a:cubicBezTo>
                <a:cubicBezTo>
                  <a:pt x="4738" y="751"/>
                  <a:pt x="4706" y="765"/>
                  <a:pt x="4674" y="780"/>
                </a:cubicBezTo>
                <a:cubicBezTo>
                  <a:pt x="4641" y="794"/>
                  <a:pt x="4609" y="808"/>
                  <a:pt x="4576" y="824"/>
                </a:cubicBezTo>
                <a:cubicBezTo>
                  <a:pt x="4544" y="839"/>
                  <a:pt x="4513" y="856"/>
                  <a:pt x="4482" y="873"/>
                </a:cubicBezTo>
                <a:cubicBezTo>
                  <a:pt x="4450" y="891"/>
                  <a:pt x="4418" y="908"/>
                  <a:pt x="4387" y="928"/>
                </a:cubicBezTo>
                <a:cubicBezTo>
                  <a:pt x="4358" y="944"/>
                  <a:pt x="4330" y="962"/>
                  <a:pt x="4302" y="979"/>
                </a:cubicBezTo>
                <a:cubicBezTo>
                  <a:pt x="4261" y="1006"/>
                  <a:pt x="4222" y="1035"/>
                  <a:pt x="4183" y="1064"/>
                </a:cubicBezTo>
                <a:cubicBezTo>
                  <a:pt x="4165" y="1077"/>
                  <a:pt x="4148" y="1089"/>
                  <a:pt x="4130" y="1102"/>
                </a:cubicBezTo>
                <a:cubicBezTo>
                  <a:pt x="4078" y="1143"/>
                  <a:pt x="4028" y="1187"/>
                  <a:pt x="3979" y="1231"/>
                </a:cubicBezTo>
                <a:cubicBezTo>
                  <a:pt x="3963" y="1246"/>
                  <a:pt x="3949" y="1261"/>
                  <a:pt x="3934" y="1276"/>
                </a:cubicBezTo>
                <a:cubicBezTo>
                  <a:pt x="3897" y="1312"/>
                  <a:pt x="3862" y="1348"/>
                  <a:pt x="3828" y="1386"/>
                </a:cubicBezTo>
                <a:cubicBezTo>
                  <a:pt x="3814" y="1402"/>
                  <a:pt x="3799" y="1417"/>
                  <a:pt x="3785" y="1434"/>
                </a:cubicBezTo>
                <a:cubicBezTo>
                  <a:pt x="3750" y="1475"/>
                  <a:pt x="3717" y="1517"/>
                  <a:pt x="3686" y="1560"/>
                </a:cubicBezTo>
                <a:cubicBezTo>
                  <a:pt x="3675" y="1574"/>
                  <a:pt x="3665" y="1587"/>
                  <a:pt x="3655" y="1601"/>
                </a:cubicBezTo>
                <a:cubicBezTo>
                  <a:pt x="3574" y="1715"/>
                  <a:pt x="3504" y="1837"/>
                  <a:pt x="3445" y="1965"/>
                </a:cubicBezTo>
                <a:cubicBezTo>
                  <a:pt x="3436" y="1985"/>
                  <a:pt x="3427" y="2005"/>
                  <a:pt x="3419" y="2026"/>
                </a:cubicBezTo>
                <a:cubicBezTo>
                  <a:pt x="3407" y="2053"/>
                  <a:pt x="3395" y="2080"/>
                  <a:pt x="3384" y="2107"/>
                </a:cubicBezTo>
                <a:cubicBezTo>
                  <a:pt x="3356" y="2108"/>
                  <a:pt x="3328" y="2112"/>
                  <a:pt x="3300" y="2114"/>
                </a:cubicBezTo>
                <a:cubicBezTo>
                  <a:pt x="3260" y="2117"/>
                  <a:pt x="3220" y="2119"/>
                  <a:pt x="3181" y="2124"/>
                </a:cubicBezTo>
                <a:cubicBezTo>
                  <a:pt x="3139" y="2128"/>
                  <a:pt x="3097" y="2135"/>
                  <a:pt x="3056" y="2142"/>
                </a:cubicBezTo>
                <a:cubicBezTo>
                  <a:pt x="3017" y="2148"/>
                  <a:pt x="2978" y="2154"/>
                  <a:pt x="2940" y="2162"/>
                </a:cubicBezTo>
                <a:cubicBezTo>
                  <a:pt x="2900" y="2171"/>
                  <a:pt x="2860" y="2181"/>
                  <a:pt x="2820" y="2191"/>
                </a:cubicBezTo>
                <a:cubicBezTo>
                  <a:pt x="2782" y="2201"/>
                  <a:pt x="2744" y="2210"/>
                  <a:pt x="2708" y="2222"/>
                </a:cubicBezTo>
                <a:cubicBezTo>
                  <a:pt x="2669" y="2234"/>
                  <a:pt x="2631" y="2248"/>
                  <a:pt x="2593" y="2262"/>
                </a:cubicBezTo>
                <a:cubicBezTo>
                  <a:pt x="2557" y="2275"/>
                  <a:pt x="2521" y="2287"/>
                  <a:pt x="2486" y="2302"/>
                </a:cubicBezTo>
                <a:cubicBezTo>
                  <a:pt x="2448" y="2318"/>
                  <a:pt x="2412" y="2335"/>
                  <a:pt x="2376" y="2352"/>
                </a:cubicBezTo>
                <a:cubicBezTo>
                  <a:pt x="2342" y="2368"/>
                  <a:pt x="2307" y="2383"/>
                  <a:pt x="2274" y="2401"/>
                </a:cubicBezTo>
                <a:cubicBezTo>
                  <a:pt x="2239" y="2420"/>
                  <a:pt x="2205" y="2440"/>
                  <a:pt x="2170" y="2460"/>
                </a:cubicBezTo>
                <a:cubicBezTo>
                  <a:pt x="2138" y="2479"/>
                  <a:pt x="2105" y="2497"/>
                  <a:pt x="2074" y="2518"/>
                </a:cubicBezTo>
                <a:cubicBezTo>
                  <a:pt x="2041" y="2540"/>
                  <a:pt x="2009" y="2564"/>
                  <a:pt x="1977" y="2587"/>
                </a:cubicBezTo>
                <a:cubicBezTo>
                  <a:pt x="1947" y="2608"/>
                  <a:pt x="1917" y="2629"/>
                  <a:pt x="1888" y="2652"/>
                </a:cubicBezTo>
                <a:cubicBezTo>
                  <a:pt x="1857" y="2676"/>
                  <a:pt x="1828" y="2704"/>
                  <a:pt x="1798" y="2729"/>
                </a:cubicBezTo>
                <a:cubicBezTo>
                  <a:pt x="1771" y="2753"/>
                  <a:pt x="1743" y="2777"/>
                  <a:pt x="1716" y="2802"/>
                </a:cubicBezTo>
                <a:cubicBezTo>
                  <a:pt x="1688" y="2829"/>
                  <a:pt x="1661" y="2858"/>
                  <a:pt x="1634" y="2887"/>
                </a:cubicBezTo>
                <a:cubicBezTo>
                  <a:pt x="1609" y="2913"/>
                  <a:pt x="1584" y="2939"/>
                  <a:pt x="1560" y="2966"/>
                </a:cubicBezTo>
                <a:cubicBezTo>
                  <a:pt x="1534" y="2996"/>
                  <a:pt x="1511" y="3028"/>
                  <a:pt x="1486" y="3060"/>
                </a:cubicBezTo>
                <a:cubicBezTo>
                  <a:pt x="1464" y="3088"/>
                  <a:pt x="1442" y="3115"/>
                  <a:pt x="1421" y="3144"/>
                </a:cubicBezTo>
                <a:cubicBezTo>
                  <a:pt x="1398" y="3177"/>
                  <a:pt x="1377" y="3211"/>
                  <a:pt x="1355" y="3245"/>
                </a:cubicBezTo>
                <a:cubicBezTo>
                  <a:pt x="1337" y="3275"/>
                  <a:pt x="1317" y="3303"/>
                  <a:pt x="1299" y="3334"/>
                </a:cubicBezTo>
                <a:cubicBezTo>
                  <a:pt x="1279" y="3370"/>
                  <a:pt x="1262" y="3406"/>
                  <a:pt x="1244" y="3443"/>
                </a:cubicBezTo>
                <a:cubicBezTo>
                  <a:pt x="1229" y="3474"/>
                  <a:pt x="1212" y="3503"/>
                  <a:pt x="1198" y="3535"/>
                </a:cubicBezTo>
                <a:cubicBezTo>
                  <a:pt x="1181" y="3574"/>
                  <a:pt x="1167" y="3614"/>
                  <a:pt x="1152" y="3654"/>
                </a:cubicBezTo>
                <a:cubicBezTo>
                  <a:pt x="1140" y="3685"/>
                  <a:pt x="1127" y="3715"/>
                  <a:pt x="1116" y="3746"/>
                </a:cubicBezTo>
                <a:cubicBezTo>
                  <a:pt x="1102" y="3789"/>
                  <a:pt x="1092" y="3833"/>
                  <a:pt x="1081" y="3877"/>
                </a:cubicBezTo>
                <a:cubicBezTo>
                  <a:pt x="1073" y="3907"/>
                  <a:pt x="1064" y="3936"/>
                  <a:pt x="1057" y="3967"/>
                </a:cubicBezTo>
                <a:cubicBezTo>
                  <a:pt x="1046" y="4016"/>
                  <a:pt x="1039" y="4067"/>
                  <a:pt x="1032" y="4117"/>
                </a:cubicBezTo>
                <a:cubicBezTo>
                  <a:pt x="1029" y="4143"/>
                  <a:pt x="1023" y="4169"/>
                  <a:pt x="1020" y="4195"/>
                </a:cubicBezTo>
                <a:cubicBezTo>
                  <a:pt x="1012" y="4272"/>
                  <a:pt x="1008" y="4350"/>
                  <a:pt x="1008" y="4429"/>
                </a:cubicBezTo>
                <a:cubicBezTo>
                  <a:pt x="1008" y="4503"/>
                  <a:pt x="1011" y="4576"/>
                  <a:pt x="1018" y="4649"/>
                </a:cubicBezTo>
                <a:cubicBezTo>
                  <a:pt x="1019" y="4651"/>
                  <a:pt x="1018" y="4652"/>
                  <a:pt x="1019" y="4654"/>
                </a:cubicBezTo>
                <a:cubicBezTo>
                  <a:pt x="378" y="5091"/>
                  <a:pt x="0" y="5784"/>
                  <a:pt x="0" y="6535"/>
                </a:cubicBezTo>
                <a:cubicBezTo>
                  <a:pt x="0" y="6606"/>
                  <a:pt x="5" y="6675"/>
                  <a:pt x="12" y="6745"/>
                </a:cubicBezTo>
                <a:cubicBezTo>
                  <a:pt x="12" y="6761"/>
                  <a:pt x="14" y="6777"/>
                  <a:pt x="16" y="6792"/>
                </a:cubicBezTo>
                <a:cubicBezTo>
                  <a:pt x="24" y="6856"/>
                  <a:pt x="33" y="6920"/>
                  <a:pt x="47" y="6983"/>
                </a:cubicBezTo>
                <a:cubicBezTo>
                  <a:pt x="51" y="7003"/>
                  <a:pt x="56" y="7022"/>
                  <a:pt x="60" y="7041"/>
                </a:cubicBezTo>
                <a:cubicBezTo>
                  <a:pt x="72" y="7088"/>
                  <a:pt x="85" y="7135"/>
                  <a:pt x="99" y="7180"/>
                </a:cubicBezTo>
                <a:cubicBezTo>
                  <a:pt x="105" y="7201"/>
                  <a:pt x="111" y="7222"/>
                  <a:pt x="118" y="7243"/>
                </a:cubicBezTo>
                <a:cubicBezTo>
                  <a:pt x="136" y="7297"/>
                  <a:pt x="158" y="7351"/>
                  <a:pt x="181" y="7404"/>
                </a:cubicBezTo>
                <a:cubicBezTo>
                  <a:pt x="191" y="7428"/>
                  <a:pt x="202" y="7452"/>
                  <a:pt x="213" y="7476"/>
                </a:cubicBezTo>
                <a:cubicBezTo>
                  <a:pt x="234" y="7521"/>
                  <a:pt x="257" y="7565"/>
                  <a:pt x="281" y="7608"/>
                </a:cubicBezTo>
                <a:cubicBezTo>
                  <a:pt x="294" y="7631"/>
                  <a:pt x="306" y="7652"/>
                  <a:pt x="319" y="7674"/>
                </a:cubicBezTo>
                <a:cubicBezTo>
                  <a:pt x="345" y="7718"/>
                  <a:pt x="373" y="7761"/>
                  <a:pt x="402" y="7803"/>
                </a:cubicBezTo>
                <a:cubicBezTo>
                  <a:pt x="414" y="7819"/>
                  <a:pt x="425" y="7837"/>
                  <a:pt x="438" y="7853"/>
                </a:cubicBezTo>
                <a:cubicBezTo>
                  <a:pt x="475" y="7905"/>
                  <a:pt x="515" y="7955"/>
                  <a:pt x="557" y="8003"/>
                </a:cubicBezTo>
                <a:cubicBezTo>
                  <a:pt x="564" y="8012"/>
                  <a:pt x="572" y="8020"/>
                  <a:pt x="579" y="8028"/>
                </a:cubicBezTo>
                <a:cubicBezTo>
                  <a:pt x="621" y="8074"/>
                  <a:pt x="665" y="8120"/>
                  <a:pt x="709" y="8163"/>
                </a:cubicBezTo>
                <a:cubicBezTo>
                  <a:pt x="716" y="8169"/>
                  <a:pt x="723" y="8176"/>
                  <a:pt x="730" y="8183"/>
                </a:cubicBezTo>
                <a:cubicBezTo>
                  <a:pt x="782" y="8231"/>
                  <a:pt x="836" y="8277"/>
                  <a:pt x="892" y="8321"/>
                </a:cubicBezTo>
                <a:cubicBezTo>
                  <a:pt x="898" y="8326"/>
                  <a:pt x="904" y="8331"/>
                  <a:pt x="910" y="8335"/>
                </a:cubicBezTo>
                <a:cubicBezTo>
                  <a:pt x="965" y="8377"/>
                  <a:pt x="1021" y="8416"/>
                  <a:pt x="1079" y="8454"/>
                </a:cubicBezTo>
                <a:cubicBezTo>
                  <a:pt x="1083" y="8458"/>
                  <a:pt x="1087" y="8460"/>
                  <a:pt x="1092" y="8463"/>
                </a:cubicBezTo>
                <a:cubicBezTo>
                  <a:pt x="1098" y="8466"/>
                  <a:pt x="1104" y="8471"/>
                  <a:pt x="1110" y="8475"/>
                </a:cubicBezTo>
                <a:cubicBezTo>
                  <a:pt x="1099" y="8564"/>
                  <a:pt x="1093" y="8653"/>
                  <a:pt x="1093" y="8740"/>
                </a:cubicBezTo>
                <a:cubicBezTo>
                  <a:pt x="1093" y="10022"/>
                  <a:pt x="2200" y="11064"/>
                  <a:pt x="3559" y="11064"/>
                </a:cubicBezTo>
                <a:cubicBezTo>
                  <a:pt x="3603" y="11064"/>
                  <a:pt x="3648" y="11063"/>
                  <a:pt x="3694" y="11060"/>
                </a:cubicBezTo>
                <a:cubicBezTo>
                  <a:pt x="3700" y="11073"/>
                  <a:pt x="3706" y="11085"/>
                  <a:pt x="3711" y="11098"/>
                </a:cubicBezTo>
                <a:cubicBezTo>
                  <a:pt x="3715" y="11104"/>
                  <a:pt x="3718" y="11111"/>
                  <a:pt x="3721" y="11117"/>
                </a:cubicBezTo>
                <a:cubicBezTo>
                  <a:pt x="4038" y="11819"/>
                  <a:pt x="4694" y="12320"/>
                  <a:pt x="5476" y="12474"/>
                </a:cubicBezTo>
                <a:cubicBezTo>
                  <a:pt x="5489" y="12477"/>
                  <a:pt x="5501" y="12478"/>
                  <a:pt x="5514" y="12481"/>
                </a:cubicBezTo>
                <a:cubicBezTo>
                  <a:pt x="5575" y="12491"/>
                  <a:pt x="5636" y="12501"/>
                  <a:pt x="5698" y="12507"/>
                </a:cubicBezTo>
                <a:cubicBezTo>
                  <a:pt x="5717" y="12510"/>
                  <a:pt x="5737" y="12511"/>
                  <a:pt x="5756" y="12513"/>
                </a:cubicBezTo>
                <a:cubicBezTo>
                  <a:pt x="5832" y="12520"/>
                  <a:pt x="5908" y="12525"/>
                  <a:pt x="5986" y="12525"/>
                </a:cubicBezTo>
                <a:cubicBezTo>
                  <a:pt x="7271" y="12525"/>
                  <a:pt x="8330" y="11592"/>
                  <a:pt x="8442" y="10408"/>
                </a:cubicBezTo>
                <a:cubicBezTo>
                  <a:pt x="8466" y="10415"/>
                  <a:pt x="8491" y="10421"/>
                  <a:pt x="8516" y="10427"/>
                </a:cubicBezTo>
                <a:cubicBezTo>
                  <a:pt x="8531" y="10432"/>
                  <a:pt x="8545" y="10435"/>
                  <a:pt x="8559" y="10439"/>
                </a:cubicBezTo>
                <a:cubicBezTo>
                  <a:pt x="8598" y="10448"/>
                  <a:pt x="8638" y="10457"/>
                  <a:pt x="8677" y="10465"/>
                </a:cubicBezTo>
                <a:cubicBezTo>
                  <a:pt x="8696" y="10469"/>
                  <a:pt x="8715" y="10472"/>
                  <a:pt x="8733" y="10475"/>
                </a:cubicBezTo>
                <a:cubicBezTo>
                  <a:pt x="8770" y="10482"/>
                  <a:pt x="8806" y="10488"/>
                  <a:pt x="8842" y="10493"/>
                </a:cubicBezTo>
                <a:cubicBezTo>
                  <a:pt x="8870" y="10496"/>
                  <a:pt x="8897" y="10499"/>
                  <a:pt x="8925" y="10502"/>
                </a:cubicBezTo>
                <a:cubicBezTo>
                  <a:pt x="8954" y="10505"/>
                  <a:pt x="8983" y="10509"/>
                  <a:pt x="9013" y="10510"/>
                </a:cubicBezTo>
                <a:cubicBezTo>
                  <a:pt x="9071" y="10515"/>
                  <a:pt x="9130" y="10516"/>
                  <a:pt x="9189" y="10516"/>
                </a:cubicBezTo>
                <a:cubicBezTo>
                  <a:pt x="9272" y="10516"/>
                  <a:pt x="9354" y="10512"/>
                  <a:pt x="9436" y="10505"/>
                </a:cubicBezTo>
                <a:cubicBezTo>
                  <a:pt x="9451" y="10503"/>
                  <a:pt x="9466" y="10501"/>
                  <a:pt x="9481" y="10499"/>
                </a:cubicBezTo>
                <a:cubicBezTo>
                  <a:pt x="9548" y="10491"/>
                  <a:pt x="9614" y="10482"/>
                  <a:pt x="9680" y="10470"/>
                </a:cubicBezTo>
                <a:cubicBezTo>
                  <a:pt x="9690" y="10468"/>
                  <a:pt x="9701" y="10465"/>
                  <a:pt x="9712" y="10463"/>
                </a:cubicBezTo>
                <a:cubicBezTo>
                  <a:pt x="9781" y="10449"/>
                  <a:pt x="9850" y="10433"/>
                  <a:pt x="9917" y="10412"/>
                </a:cubicBezTo>
                <a:cubicBezTo>
                  <a:pt x="9923" y="10411"/>
                  <a:pt x="9929" y="10409"/>
                  <a:pt x="9935" y="10407"/>
                </a:cubicBezTo>
                <a:cubicBezTo>
                  <a:pt x="10006" y="10386"/>
                  <a:pt x="10076" y="10362"/>
                  <a:pt x="10145" y="10335"/>
                </a:cubicBezTo>
                <a:cubicBezTo>
                  <a:pt x="10149" y="10333"/>
                  <a:pt x="10152" y="10331"/>
                  <a:pt x="10156" y="10330"/>
                </a:cubicBezTo>
                <a:cubicBezTo>
                  <a:pt x="10225" y="10302"/>
                  <a:pt x="10293" y="10272"/>
                  <a:pt x="10358" y="10238"/>
                </a:cubicBezTo>
                <a:cubicBezTo>
                  <a:pt x="10364" y="10235"/>
                  <a:pt x="10370" y="10232"/>
                  <a:pt x="10376" y="10228"/>
                </a:cubicBezTo>
                <a:cubicBezTo>
                  <a:pt x="10438" y="10196"/>
                  <a:pt x="10498" y="10162"/>
                  <a:pt x="10556" y="10125"/>
                </a:cubicBezTo>
                <a:cubicBezTo>
                  <a:pt x="10569" y="10117"/>
                  <a:pt x="10580" y="10109"/>
                  <a:pt x="10591" y="10102"/>
                </a:cubicBezTo>
                <a:cubicBezTo>
                  <a:pt x="10642" y="10068"/>
                  <a:pt x="10692" y="10034"/>
                  <a:pt x="10741" y="9997"/>
                </a:cubicBezTo>
                <a:cubicBezTo>
                  <a:pt x="10759" y="9983"/>
                  <a:pt x="10776" y="9967"/>
                  <a:pt x="10794" y="9953"/>
                </a:cubicBezTo>
                <a:cubicBezTo>
                  <a:pt x="10823" y="9930"/>
                  <a:pt x="10852" y="9908"/>
                  <a:pt x="10879" y="9883"/>
                </a:cubicBezTo>
                <a:cubicBezTo>
                  <a:pt x="11058" y="9922"/>
                  <a:pt x="11241" y="9941"/>
                  <a:pt x="11423" y="9941"/>
                </a:cubicBezTo>
                <a:cubicBezTo>
                  <a:pt x="11501" y="9941"/>
                  <a:pt x="11579" y="9937"/>
                  <a:pt x="11655" y="9930"/>
                </a:cubicBezTo>
                <a:cubicBezTo>
                  <a:pt x="11678" y="9928"/>
                  <a:pt x="11701" y="9924"/>
                  <a:pt x="11724" y="9922"/>
                </a:cubicBezTo>
                <a:cubicBezTo>
                  <a:pt x="11778" y="9916"/>
                  <a:pt x="11832" y="9908"/>
                  <a:pt x="11886" y="9898"/>
                </a:cubicBezTo>
                <a:cubicBezTo>
                  <a:pt x="11909" y="9894"/>
                  <a:pt x="11932" y="9889"/>
                  <a:pt x="11955" y="9885"/>
                </a:cubicBezTo>
                <a:cubicBezTo>
                  <a:pt x="12012" y="9873"/>
                  <a:pt x="12067" y="9860"/>
                  <a:pt x="12122" y="9844"/>
                </a:cubicBezTo>
                <a:cubicBezTo>
                  <a:pt x="12138" y="9840"/>
                  <a:pt x="12155" y="9835"/>
                  <a:pt x="12172" y="9831"/>
                </a:cubicBezTo>
                <a:cubicBezTo>
                  <a:pt x="12775" y="9650"/>
                  <a:pt x="13281" y="9256"/>
                  <a:pt x="13584" y="8733"/>
                </a:cubicBezTo>
                <a:cubicBezTo>
                  <a:pt x="13589" y="8726"/>
                  <a:pt x="13593" y="8719"/>
                  <a:pt x="13597" y="8712"/>
                </a:cubicBezTo>
                <a:cubicBezTo>
                  <a:pt x="13627" y="8658"/>
                  <a:pt x="13656" y="8602"/>
                  <a:pt x="13682" y="8546"/>
                </a:cubicBezTo>
                <a:cubicBezTo>
                  <a:pt x="13688" y="8533"/>
                  <a:pt x="13695" y="8519"/>
                  <a:pt x="13701" y="8505"/>
                </a:cubicBezTo>
                <a:cubicBezTo>
                  <a:pt x="13724" y="8453"/>
                  <a:pt x="13744" y="8400"/>
                  <a:pt x="13763" y="8346"/>
                </a:cubicBezTo>
                <a:cubicBezTo>
                  <a:pt x="13769" y="8329"/>
                  <a:pt x="13776" y="8313"/>
                  <a:pt x="13781" y="8298"/>
                </a:cubicBezTo>
                <a:cubicBezTo>
                  <a:pt x="13782" y="8293"/>
                  <a:pt x="13783" y="8290"/>
                  <a:pt x="13784" y="8286"/>
                </a:cubicBezTo>
                <a:cubicBezTo>
                  <a:pt x="14041" y="8369"/>
                  <a:pt x="14309" y="8411"/>
                  <a:pt x="14585" y="8411"/>
                </a:cubicBezTo>
                <a:cubicBezTo>
                  <a:pt x="15944" y="8411"/>
                  <a:pt x="17050" y="7369"/>
                  <a:pt x="17050" y="6088"/>
                </a:cubicBezTo>
                <a:cubicBezTo>
                  <a:pt x="17050" y="6011"/>
                  <a:pt x="17045" y="5935"/>
                  <a:pt x="17038" y="5859"/>
                </a:cubicBezTo>
                <a:cubicBezTo>
                  <a:pt x="17036" y="5840"/>
                  <a:pt x="17032" y="5821"/>
                  <a:pt x="17030" y="5801"/>
                </a:cubicBezTo>
                <a:cubicBezTo>
                  <a:pt x="17022" y="5745"/>
                  <a:pt x="17014" y="5689"/>
                  <a:pt x="17002" y="5633"/>
                </a:cubicBezTo>
                <a:cubicBezTo>
                  <a:pt x="16998" y="5615"/>
                  <a:pt x="16993" y="5596"/>
                  <a:pt x="16989" y="5578"/>
                </a:cubicBezTo>
                <a:cubicBezTo>
                  <a:pt x="16975" y="5522"/>
                  <a:pt x="16961" y="5466"/>
                  <a:pt x="16943" y="5412"/>
                </a:cubicBezTo>
                <a:cubicBezTo>
                  <a:pt x="16938" y="5396"/>
                  <a:pt x="16932" y="5381"/>
                  <a:pt x="16927" y="5366"/>
                </a:cubicBezTo>
                <a:cubicBezTo>
                  <a:pt x="16907" y="5309"/>
                  <a:pt x="16886" y="5253"/>
                  <a:pt x="16862" y="5199"/>
                </a:cubicBezTo>
                <a:cubicBezTo>
                  <a:pt x="16856" y="5186"/>
                  <a:pt x="16850" y="5173"/>
                  <a:pt x="16844" y="5160"/>
                </a:cubicBezTo>
                <a:cubicBezTo>
                  <a:pt x="16818" y="5105"/>
                  <a:pt x="16791" y="5050"/>
                  <a:pt x="16760" y="4996"/>
                </a:cubicBezTo>
                <a:cubicBezTo>
                  <a:pt x="16753" y="4984"/>
                  <a:pt x="16746" y="4973"/>
                  <a:pt x="16739" y="4961"/>
                </a:cubicBezTo>
                <a:cubicBezTo>
                  <a:pt x="16708" y="4908"/>
                  <a:pt x="16675" y="4858"/>
                  <a:pt x="16640" y="4808"/>
                </a:cubicBezTo>
                <a:cubicBezTo>
                  <a:pt x="16631" y="4795"/>
                  <a:pt x="16621" y="4782"/>
                  <a:pt x="16612" y="4769"/>
                </a:cubicBezTo>
                <a:cubicBezTo>
                  <a:pt x="16577" y="4723"/>
                  <a:pt x="16543" y="4678"/>
                  <a:pt x="16504" y="4633"/>
                </a:cubicBezTo>
                <a:cubicBezTo>
                  <a:pt x="16492" y="4618"/>
                  <a:pt x="16479" y="4603"/>
                  <a:pt x="16465" y="4589"/>
                </a:cubicBezTo>
                <a:cubicBezTo>
                  <a:pt x="16447" y="4569"/>
                  <a:pt x="16431" y="4548"/>
                  <a:pt x="16412" y="4528"/>
                </a:cubicBezTo>
                <a:cubicBezTo>
                  <a:pt x="16440" y="4388"/>
                  <a:pt x="16454" y="4246"/>
                  <a:pt x="16454" y="4104"/>
                </a:cubicBezTo>
                <a:cubicBezTo>
                  <a:pt x="16454" y="2823"/>
                  <a:pt x="15348" y="1781"/>
                  <a:pt x="13988" y="1781"/>
                </a:cubicBezTo>
                <a:cubicBezTo>
                  <a:pt x="13939" y="1781"/>
                  <a:pt x="13889" y="1782"/>
                  <a:pt x="13839" y="1785"/>
                </a:cubicBezTo>
                <a:cubicBezTo>
                  <a:pt x="13440" y="969"/>
                  <a:pt x="12561" y="432"/>
                  <a:pt x="11599" y="432"/>
                </a:cubicBezTo>
                <a:cubicBezTo>
                  <a:pt x="11523" y="432"/>
                  <a:pt x="11448" y="436"/>
                  <a:pt x="11374" y="442"/>
                </a:cubicBezTo>
                <a:cubicBezTo>
                  <a:pt x="11358" y="444"/>
                  <a:pt x="11342" y="445"/>
                  <a:pt x="11327" y="446"/>
                </a:cubicBezTo>
                <a:cubicBezTo>
                  <a:pt x="11256" y="453"/>
                  <a:pt x="11185" y="464"/>
                  <a:pt x="11114" y="477"/>
                </a:cubicBezTo>
                <a:cubicBezTo>
                  <a:pt x="11102" y="480"/>
                  <a:pt x="11090" y="482"/>
                  <a:pt x="11078" y="485"/>
                </a:cubicBezTo>
                <a:cubicBezTo>
                  <a:pt x="11013" y="498"/>
                  <a:pt x="10949" y="514"/>
                  <a:pt x="10886" y="531"/>
                </a:cubicBezTo>
                <a:cubicBezTo>
                  <a:pt x="10877" y="534"/>
                  <a:pt x="10867" y="536"/>
                  <a:pt x="10858" y="539"/>
                </a:cubicBezTo>
                <a:cubicBezTo>
                  <a:pt x="10790" y="559"/>
                  <a:pt x="10721" y="583"/>
                  <a:pt x="10655" y="609"/>
                </a:cubicBezTo>
                <a:cubicBezTo>
                  <a:pt x="10644" y="614"/>
                  <a:pt x="10631" y="618"/>
                  <a:pt x="10620" y="624"/>
                </a:cubicBezTo>
                <a:cubicBezTo>
                  <a:pt x="10551" y="652"/>
                  <a:pt x="10482" y="682"/>
                  <a:pt x="10416" y="716"/>
                </a:cubicBezTo>
                <a:cubicBezTo>
                  <a:pt x="9951" y="260"/>
                  <a:pt x="9313" y="0"/>
                  <a:pt x="8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 name="Google Shape;897;p49"/>
          <p:cNvGrpSpPr/>
          <p:nvPr/>
        </p:nvGrpSpPr>
        <p:grpSpPr>
          <a:xfrm>
            <a:off x="2872188" y="1326616"/>
            <a:ext cx="3400184" cy="3399826"/>
            <a:chOff x="3192552" y="1471852"/>
            <a:chExt cx="2758770" cy="2758703"/>
          </a:xfrm>
        </p:grpSpPr>
        <p:sp>
          <p:nvSpPr>
            <p:cNvPr id="898" name="Google Shape;898;p49"/>
            <p:cNvSpPr/>
            <p:nvPr/>
          </p:nvSpPr>
          <p:spPr>
            <a:xfrm>
              <a:off x="3323777" y="1603077"/>
              <a:ext cx="2496386" cy="2496320"/>
            </a:xfrm>
            <a:custGeom>
              <a:avLst/>
              <a:gdLst/>
              <a:ahLst/>
              <a:cxnLst/>
              <a:rect l="l" t="t" r="r" b="b"/>
              <a:pathLst>
                <a:path w="37724" h="37723" extrusionOk="0">
                  <a:moveTo>
                    <a:pt x="18862" y="0"/>
                  </a:moveTo>
                  <a:cubicBezTo>
                    <a:pt x="18312" y="0"/>
                    <a:pt x="17767" y="24"/>
                    <a:pt x="17228" y="72"/>
                  </a:cubicBezTo>
                  <a:cubicBezTo>
                    <a:pt x="17230" y="126"/>
                    <a:pt x="17233" y="180"/>
                    <a:pt x="17233" y="235"/>
                  </a:cubicBezTo>
                  <a:cubicBezTo>
                    <a:pt x="17233" y="3782"/>
                    <a:pt x="14347" y="6668"/>
                    <a:pt x="10799" y="6668"/>
                  </a:cubicBezTo>
                  <a:cubicBezTo>
                    <a:pt x="9043" y="6668"/>
                    <a:pt x="7450" y="5961"/>
                    <a:pt x="6288" y="4816"/>
                  </a:cubicBezTo>
                  <a:cubicBezTo>
                    <a:pt x="5507" y="5516"/>
                    <a:pt x="4785" y="6279"/>
                    <a:pt x="4129" y="7099"/>
                  </a:cubicBezTo>
                  <a:cubicBezTo>
                    <a:pt x="5443" y="8277"/>
                    <a:pt x="6270" y="9986"/>
                    <a:pt x="6270" y="11885"/>
                  </a:cubicBezTo>
                  <a:cubicBezTo>
                    <a:pt x="6270" y="15375"/>
                    <a:pt x="3477" y="18223"/>
                    <a:pt x="9" y="18315"/>
                  </a:cubicBezTo>
                  <a:cubicBezTo>
                    <a:pt x="4" y="18497"/>
                    <a:pt x="0" y="18678"/>
                    <a:pt x="0" y="18861"/>
                  </a:cubicBezTo>
                  <a:cubicBezTo>
                    <a:pt x="0" y="19502"/>
                    <a:pt x="33" y="20137"/>
                    <a:pt x="96" y="20762"/>
                  </a:cubicBezTo>
                  <a:cubicBezTo>
                    <a:pt x="425" y="20710"/>
                    <a:pt x="761" y="20683"/>
                    <a:pt x="1104" y="20683"/>
                  </a:cubicBezTo>
                  <a:cubicBezTo>
                    <a:pt x="4651" y="20683"/>
                    <a:pt x="7537" y="23569"/>
                    <a:pt x="7537" y="27116"/>
                  </a:cubicBezTo>
                  <a:cubicBezTo>
                    <a:pt x="7537" y="29054"/>
                    <a:pt x="6675" y="30792"/>
                    <a:pt x="5317" y="31973"/>
                  </a:cubicBezTo>
                  <a:cubicBezTo>
                    <a:pt x="8747" y="35516"/>
                    <a:pt x="13551" y="37723"/>
                    <a:pt x="18862" y="37723"/>
                  </a:cubicBezTo>
                  <a:cubicBezTo>
                    <a:pt x="24172" y="37723"/>
                    <a:pt x="28976" y="35516"/>
                    <a:pt x="32408" y="31973"/>
                  </a:cubicBezTo>
                  <a:cubicBezTo>
                    <a:pt x="31048" y="30792"/>
                    <a:pt x="30186" y="29054"/>
                    <a:pt x="30186" y="27116"/>
                  </a:cubicBezTo>
                  <a:cubicBezTo>
                    <a:pt x="30186" y="23569"/>
                    <a:pt x="33073" y="20683"/>
                    <a:pt x="36620" y="20683"/>
                  </a:cubicBezTo>
                  <a:cubicBezTo>
                    <a:pt x="36964" y="20683"/>
                    <a:pt x="37300" y="20710"/>
                    <a:pt x="37628" y="20762"/>
                  </a:cubicBezTo>
                  <a:cubicBezTo>
                    <a:pt x="37691" y="20137"/>
                    <a:pt x="37723" y="19502"/>
                    <a:pt x="37723" y="18861"/>
                  </a:cubicBezTo>
                  <a:cubicBezTo>
                    <a:pt x="37723" y="18678"/>
                    <a:pt x="37720" y="18497"/>
                    <a:pt x="37715" y="18315"/>
                  </a:cubicBezTo>
                  <a:cubicBezTo>
                    <a:pt x="34247" y="18223"/>
                    <a:pt x="31453" y="15375"/>
                    <a:pt x="31453" y="11885"/>
                  </a:cubicBezTo>
                  <a:cubicBezTo>
                    <a:pt x="31453" y="9986"/>
                    <a:pt x="32281" y="8277"/>
                    <a:pt x="33594" y="7099"/>
                  </a:cubicBezTo>
                  <a:cubicBezTo>
                    <a:pt x="32932" y="6271"/>
                    <a:pt x="32202" y="5500"/>
                    <a:pt x="31412" y="4794"/>
                  </a:cubicBezTo>
                  <a:cubicBezTo>
                    <a:pt x="30248" y="5952"/>
                    <a:pt x="28645" y="6668"/>
                    <a:pt x="26877" y="6668"/>
                  </a:cubicBezTo>
                  <a:cubicBezTo>
                    <a:pt x="23330" y="6668"/>
                    <a:pt x="20444" y="3782"/>
                    <a:pt x="20444" y="235"/>
                  </a:cubicBezTo>
                  <a:cubicBezTo>
                    <a:pt x="20444" y="179"/>
                    <a:pt x="20447" y="123"/>
                    <a:pt x="20448" y="67"/>
                  </a:cubicBezTo>
                  <a:cubicBezTo>
                    <a:pt x="19925" y="24"/>
                    <a:pt x="19396" y="0"/>
                    <a:pt x="18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9"/>
            <p:cNvSpPr/>
            <p:nvPr/>
          </p:nvSpPr>
          <p:spPr>
            <a:xfrm>
              <a:off x="3642409" y="2070999"/>
              <a:ext cx="1669728" cy="2135732"/>
            </a:xfrm>
            <a:custGeom>
              <a:avLst/>
              <a:gdLst/>
              <a:ahLst/>
              <a:cxnLst/>
              <a:rect l="l" t="t" r="r" b="b"/>
              <a:pathLst>
                <a:path w="25232" h="32274" extrusionOk="0">
                  <a:moveTo>
                    <a:pt x="16241" y="32254"/>
                  </a:moveTo>
                  <a:cubicBezTo>
                    <a:pt x="16258" y="32264"/>
                    <a:pt x="16267" y="32268"/>
                    <a:pt x="16267" y="32268"/>
                  </a:cubicBezTo>
                  <a:cubicBezTo>
                    <a:pt x="16261" y="32263"/>
                    <a:pt x="16252" y="32258"/>
                    <a:pt x="16241" y="32254"/>
                  </a:cubicBezTo>
                  <a:close/>
                  <a:moveTo>
                    <a:pt x="13624" y="0"/>
                  </a:moveTo>
                  <a:cubicBezTo>
                    <a:pt x="5230" y="0"/>
                    <a:pt x="1" y="6117"/>
                    <a:pt x="3448" y="14381"/>
                  </a:cubicBezTo>
                  <a:cubicBezTo>
                    <a:pt x="7961" y="24370"/>
                    <a:pt x="796" y="27423"/>
                    <a:pt x="796" y="27423"/>
                  </a:cubicBezTo>
                  <a:cubicBezTo>
                    <a:pt x="796" y="27423"/>
                    <a:pt x="3947" y="30389"/>
                    <a:pt x="7618" y="31359"/>
                  </a:cubicBezTo>
                  <a:cubicBezTo>
                    <a:pt x="10552" y="32135"/>
                    <a:pt x="12805" y="32273"/>
                    <a:pt x="14277" y="32273"/>
                  </a:cubicBezTo>
                  <a:cubicBezTo>
                    <a:pt x="15092" y="32273"/>
                    <a:pt x="15668" y="32231"/>
                    <a:pt x="15987" y="32231"/>
                  </a:cubicBezTo>
                  <a:cubicBezTo>
                    <a:pt x="16110" y="32231"/>
                    <a:pt x="16195" y="32237"/>
                    <a:pt x="16241" y="32254"/>
                  </a:cubicBezTo>
                  <a:lnTo>
                    <a:pt x="16241" y="32254"/>
                  </a:lnTo>
                  <a:cubicBezTo>
                    <a:pt x="15953" y="32095"/>
                    <a:pt x="13407" y="30547"/>
                    <a:pt x="13969" y="25942"/>
                  </a:cubicBezTo>
                  <a:cubicBezTo>
                    <a:pt x="14058" y="25207"/>
                    <a:pt x="14392" y="24468"/>
                    <a:pt x="14956" y="23964"/>
                  </a:cubicBezTo>
                  <a:cubicBezTo>
                    <a:pt x="15278" y="23676"/>
                    <a:pt x="15617" y="23577"/>
                    <a:pt x="15966" y="23577"/>
                  </a:cubicBezTo>
                  <a:cubicBezTo>
                    <a:pt x="16405" y="23577"/>
                    <a:pt x="16860" y="23733"/>
                    <a:pt x="17321" y="23863"/>
                  </a:cubicBezTo>
                  <a:cubicBezTo>
                    <a:pt x="18254" y="24127"/>
                    <a:pt x="19214" y="24451"/>
                    <a:pt x="20192" y="24451"/>
                  </a:cubicBezTo>
                  <a:cubicBezTo>
                    <a:pt x="20323" y="24451"/>
                    <a:pt x="20454" y="24445"/>
                    <a:pt x="20585" y="24433"/>
                  </a:cubicBezTo>
                  <a:cubicBezTo>
                    <a:pt x="22525" y="24249"/>
                    <a:pt x="21701" y="22589"/>
                    <a:pt x="22038" y="21241"/>
                  </a:cubicBezTo>
                  <a:cubicBezTo>
                    <a:pt x="22102" y="20981"/>
                    <a:pt x="22222" y="20729"/>
                    <a:pt x="22383" y="20514"/>
                  </a:cubicBezTo>
                  <a:cubicBezTo>
                    <a:pt x="22498" y="20361"/>
                    <a:pt x="22646" y="20242"/>
                    <a:pt x="22811" y="20145"/>
                  </a:cubicBezTo>
                  <a:cubicBezTo>
                    <a:pt x="22948" y="20064"/>
                    <a:pt x="23129" y="20001"/>
                    <a:pt x="23140" y="19815"/>
                  </a:cubicBezTo>
                  <a:cubicBezTo>
                    <a:pt x="23159" y="19499"/>
                    <a:pt x="22960" y="19169"/>
                    <a:pt x="22818" y="18898"/>
                  </a:cubicBezTo>
                  <a:lnTo>
                    <a:pt x="22818" y="18898"/>
                  </a:lnTo>
                  <a:cubicBezTo>
                    <a:pt x="22818" y="18898"/>
                    <a:pt x="22818" y="18898"/>
                    <a:pt x="22818" y="18898"/>
                  </a:cubicBezTo>
                  <a:cubicBezTo>
                    <a:pt x="22826" y="18898"/>
                    <a:pt x="23116" y="18754"/>
                    <a:pt x="23140" y="18743"/>
                  </a:cubicBezTo>
                  <a:cubicBezTo>
                    <a:pt x="23274" y="18677"/>
                    <a:pt x="23464" y="18583"/>
                    <a:pt x="23513" y="18427"/>
                  </a:cubicBezTo>
                  <a:cubicBezTo>
                    <a:pt x="23557" y="18289"/>
                    <a:pt x="23467" y="18137"/>
                    <a:pt x="23400" y="18023"/>
                  </a:cubicBezTo>
                  <a:cubicBezTo>
                    <a:pt x="23230" y="17730"/>
                    <a:pt x="23295" y="17384"/>
                    <a:pt x="23564" y="17176"/>
                  </a:cubicBezTo>
                  <a:cubicBezTo>
                    <a:pt x="23881" y="16931"/>
                    <a:pt x="24282" y="16829"/>
                    <a:pt x="24613" y="16608"/>
                  </a:cubicBezTo>
                  <a:cubicBezTo>
                    <a:pt x="24924" y="16400"/>
                    <a:pt x="25232" y="15988"/>
                    <a:pt x="25034" y="15595"/>
                  </a:cubicBezTo>
                  <a:cubicBezTo>
                    <a:pt x="25027" y="15582"/>
                    <a:pt x="25020" y="15569"/>
                    <a:pt x="25012" y="15556"/>
                  </a:cubicBezTo>
                  <a:cubicBezTo>
                    <a:pt x="24930" y="15435"/>
                    <a:pt x="24760" y="15315"/>
                    <a:pt x="24666" y="15215"/>
                  </a:cubicBezTo>
                  <a:cubicBezTo>
                    <a:pt x="24536" y="15077"/>
                    <a:pt x="24409" y="14936"/>
                    <a:pt x="24289" y="14789"/>
                  </a:cubicBezTo>
                  <a:cubicBezTo>
                    <a:pt x="24034" y="14481"/>
                    <a:pt x="23802" y="14149"/>
                    <a:pt x="23628" y="13788"/>
                  </a:cubicBezTo>
                  <a:cubicBezTo>
                    <a:pt x="23345" y="13203"/>
                    <a:pt x="23243" y="12542"/>
                    <a:pt x="23280" y="11895"/>
                  </a:cubicBezTo>
                  <a:cubicBezTo>
                    <a:pt x="23296" y="11630"/>
                    <a:pt x="23324" y="11359"/>
                    <a:pt x="23421" y="11111"/>
                  </a:cubicBezTo>
                  <a:cubicBezTo>
                    <a:pt x="24267" y="8947"/>
                    <a:pt x="24326" y="775"/>
                    <a:pt x="15016" y="55"/>
                  </a:cubicBezTo>
                  <a:cubicBezTo>
                    <a:pt x="14543" y="18"/>
                    <a:pt x="14079" y="0"/>
                    <a:pt x="13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9"/>
            <p:cNvSpPr/>
            <p:nvPr/>
          </p:nvSpPr>
          <p:spPr>
            <a:xfrm>
              <a:off x="3192552" y="147185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9"/>
            <p:cNvSpPr/>
            <p:nvPr/>
          </p:nvSpPr>
          <p:spPr>
            <a:xfrm>
              <a:off x="3974739" y="2203812"/>
              <a:ext cx="1067138" cy="771137"/>
            </a:xfrm>
            <a:custGeom>
              <a:avLst/>
              <a:gdLst/>
              <a:ahLst/>
              <a:cxnLst/>
              <a:rect l="l" t="t" r="r" b="b"/>
              <a:pathLst>
                <a:path w="16126" h="11653" extrusionOk="0">
                  <a:moveTo>
                    <a:pt x="8173" y="0"/>
                  </a:moveTo>
                  <a:cubicBezTo>
                    <a:pt x="8099" y="0"/>
                    <a:pt x="8027" y="5"/>
                    <a:pt x="7954" y="12"/>
                  </a:cubicBezTo>
                  <a:cubicBezTo>
                    <a:pt x="7923" y="16"/>
                    <a:pt x="7892" y="21"/>
                    <a:pt x="7862" y="25"/>
                  </a:cubicBezTo>
                  <a:cubicBezTo>
                    <a:pt x="7822" y="31"/>
                    <a:pt x="7783" y="37"/>
                    <a:pt x="7745" y="45"/>
                  </a:cubicBezTo>
                  <a:cubicBezTo>
                    <a:pt x="7705" y="53"/>
                    <a:pt x="7666" y="63"/>
                    <a:pt x="7628" y="73"/>
                  </a:cubicBezTo>
                  <a:cubicBezTo>
                    <a:pt x="7601" y="80"/>
                    <a:pt x="7575" y="87"/>
                    <a:pt x="7548" y="96"/>
                  </a:cubicBezTo>
                  <a:cubicBezTo>
                    <a:pt x="7504" y="110"/>
                    <a:pt x="7460" y="125"/>
                    <a:pt x="7417" y="141"/>
                  </a:cubicBezTo>
                  <a:cubicBezTo>
                    <a:pt x="7400" y="148"/>
                    <a:pt x="7382" y="155"/>
                    <a:pt x="7365" y="162"/>
                  </a:cubicBezTo>
                  <a:cubicBezTo>
                    <a:pt x="7317" y="182"/>
                    <a:pt x="7270" y="203"/>
                    <a:pt x="7224" y="226"/>
                  </a:cubicBezTo>
                  <a:cubicBezTo>
                    <a:pt x="7217" y="230"/>
                    <a:pt x="7211" y="233"/>
                    <a:pt x="7205" y="237"/>
                  </a:cubicBezTo>
                  <a:cubicBezTo>
                    <a:pt x="7058" y="314"/>
                    <a:pt x="6922" y="409"/>
                    <a:pt x="6800" y="518"/>
                  </a:cubicBezTo>
                  <a:cubicBezTo>
                    <a:pt x="6783" y="533"/>
                    <a:pt x="6764" y="548"/>
                    <a:pt x="6747" y="566"/>
                  </a:cubicBezTo>
                  <a:cubicBezTo>
                    <a:pt x="6720" y="591"/>
                    <a:pt x="6695" y="618"/>
                    <a:pt x="6670" y="645"/>
                  </a:cubicBezTo>
                  <a:cubicBezTo>
                    <a:pt x="6646" y="671"/>
                    <a:pt x="6622" y="698"/>
                    <a:pt x="6599" y="725"/>
                  </a:cubicBezTo>
                  <a:cubicBezTo>
                    <a:pt x="6332" y="1046"/>
                    <a:pt x="6171" y="1449"/>
                    <a:pt x="6171" y="1888"/>
                  </a:cubicBezTo>
                  <a:cubicBezTo>
                    <a:pt x="6171" y="2929"/>
                    <a:pt x="7069" y="3775"/>
                    <a:pt x="8173" y="3775"/>
                  </a:cubicBezTo>
                  <a:lnTo>
                    <a:pt x="8173" y="4211"/>
                  </a:lnTo>
                  <a:cubicBezTo>
                    <a:pt x="6814" y="4211"/>
                    <a:pt x="5709" y="3169"/>
                    <a:pt x="5709" y="1888"/>
                  </a:cubicBezTo>
                  <a:cubicBezTo>
                    <a:pt x="5709" y="1462"/>
                    <a:pt x="5833" y="1064"/>
                    <a:pt x="6046" y="720"/>
                  </a:cubicBezTo>
                  <a:cubicBezTo>
                    <a:pt x="5794" y="617"/>
                    <a:pt x="5522" y="562"/>
                    <a:pt x="5245" y="562"/>
                  </a:cubicBezTo>
                  <a:cubicBezTo>
                    <a:pt x="5182" y="562"/>
                    <a:pt x="5120" y="566"/>
                    <a:pt x="5058" y="571"/>
                  </a:cubicBezTo>
                  <a:cubicBezTo>
                    <a:pt x="5035" y="574"/>
                    <a:pt x="5014" y="576"/>
                    <a:pt x="4991" y="580"/>
                  </a:cubicBezTo>
                  <a:cubicBezTo>
                    <a:pt x="4953" y="584"/>
                    <a:pt x="4916" y="589"/>
                    <a:pt x="4878" y="595"/>
                  </a:cubicBezTo>
                  <a:cubicBezTo>
                    <a:pt x="4851" y="601"/>
                    <a:pt x="4824" y="606"/>
                    <a:pt x="4797" y="612"/>
                  </a:cubicBezTo>
                  <a:cubicBezTo>
                    <a:pt x="4766" y="618"/>
                    <a:pt x="4735" y="626"/>
                    <a:pt x="4705" y="634"/>
                  </a:cubicBezTo>
                  <a:cubicBezTo>
                    <a:pt x="4676" y="642"/>
                    <a:pt x="4646" y="650"/>
                    <a:pt x="4618" y="658"/>
                  </a:cubicBezTo>
                  <a:cubicBezTo>
                    <a:pt x="4590" y="667"/>
                    <a:pt x="4564" y="677"/>
                    <a:pt x="4537" y="686"/>
                  </a:cubicBezTo>
                  <a:cubicBezTo>
                    <a:pt x="4507" y="697"/>
                    <a:pt x="4478" y="707"/>
                    <a:pt x="4450" y="719"/>
                  </a:cubicBezTo>
                  <a:cubicBezTo>
                    <a:pt x="4421" y="731"/>
                    <a:pt x="4393" y="745"/>
                    <a:pt x="4365" y="757"/>
                  </a:cubicBezTo>
                  <a:cubicBezTo>
                    <a:pt x="4317" y="779"/>
                    <a:pt x="4271" y="802"/>
                    <a:pt x="4225" y="829"/>
                  </a:cubicBezTo>
                  <a:cubicBezTo>
                    <a:pt x="4200" y="843"/>
                    <a:pt x="4175" y="857"/>
                    <a:pt x="4150" y="871"/>
                  </a:cubicBezTo>
                  <a:cubicBezTo>
                    <a:pt x="4126" y="886"/>
                    <a:pt x="4103" y="902"/>
                    <a:pt x="4079" y="918"/>
                  </a:cubicBezTo>
                  <a:cubicBezTo>
                    <a:pt x="4054" y="935"/>
                    <a:pt x="4028" y="953"/>
                    <a:pt x="4003" y="972"/>
                  </a:cubicBezTo>
                  <a:cubicBezTo>
                    <a:pt x="3982" y="988"/>
                    <a:pt x="3962" y="1003"/>
                    <a:pt x="3942" y="1019"/>
                  </a:cubicBezTo>
                  <a:cubicBezTo>
                    <a:pt x="3915" y="1042"/>
                    <a:pt x="3888" y="1064"/>
                    <a:pt x="3862" y="1088"/>
                  </a:cubicBezTo>
                  <a:cubicBezTo>
                    <a:pt x="3846" y="1102"/>
                    <a:pt x="3830" y="1117"/>
                    <a:pt x="3814" y="1132"/>
                  </a:cubicBezTo>
                  <a:cubicBezTo>
                    <a:pt x="3783" y="1162"/>
                    <a:pt x="3752" y="1194"/>
                    <a:pt x="3722" y="1227"/>
                  </a:cubicBezTo>
                  <a:cubicBezTo>
                    <a:pt x="3714" y="1236"/>
                    <a:pt x="3704" y="1246"/>
                    <a:pt x="3696" y="1256"/>
                  </a:cubicBezTo>
                  <a:cubicBezTo>
                    <a:pt x="3657" y="1300"/>
                    <a:pt x="3620" y="1346"/>
                    <a:pt x="3586" y="1394"/>
                  </a:cubicBezTo>
                  <a:cubicBezTo>
                    <a:pt x="3583" y="1398"/>
                    <a:pt x="3581" y="1401"/>
                    <a:pt x="3578" y="1405"/>
                  </a:cubicBezTo>
                  <a:cubicBezTo>
                    <a:pt x="3548" y="1449"/>
                    <a:pt x="3519" y="1493"/>
                    <a:pt x="3493" y="1538"/>
                  </a:cubicBezTo>
                  <a:cubicBezTo>
                    <a:pt x="3484" y="1553"/>
                    <a:pt x="3475" y="1569"/>
                    <a:pt x="3467" y="1584"/>
                  </a:cubicBezTo>
                  <a:cubicBezTo>
                    <a:pt x="3448" y="1619"/>
                    <a:pt x="3430" y="1655"/>
                    <a:pt x="3413" y="1690"/>
                  </a:cubicBezTo>
                  <a:cubicBezTo>
                    <a:pt x="3404" y="1710"/>
                    <a:pt x="3395" y="1731"/>
                    <a:pt x="3386" y="1751"/>
                  </a:cubicBezTo>
                  <a:cubicBezTo>
                    <a:pt x="3372" y="1783"/>
                    <a:pt x="3360" y="1815"/>
                    <a:pt x="3348" y="1848"/>
                  </a:cubicBezTo>
                  <a:cubicBezTo>
                    <a:pt x="3340" y="1872"/>
                    <a:pt x="3332" y="1895"/>
                    <a:pt x="3324" y="1918"/>
                  </a:cubicBezTo>
                  <a:cubicBezTo>
                    <a:pt x="3272" y="2087"/>
                    <a:pt x="3242" y="2265"/>
                    <a:pt x="3242" y="2450"/>
                  </a:cubicBezTo>
                  <a:cubicBezTo>
                    <a:pt x="3242" y="2573"/>
                    <a:pt x="3254" y="2695"/>
                    <a:pt x="3279" y="2814"/>
                  </a:cubicBezTo>
                  <a:cubicBezTo>
                    <a:pt x="3302" y="2927"/>
                    <a:pt x="3239" y="3039"/>
                    <a:pt x="3129" y="3071"/>
                  </a:cubicBezTo>
                  <a:lnTo>
                    <a:pt x="3104" y="3078"/>
                  </a:lnTo>
                  <a:cubicBezTo>
                    <a:pt x="3083" y="3084"/>
                    <a:pt x="3062" y="3087"/>
                    <a:pt x="3042" y="3087"/>
                  </a:cubicBezTo>
                  <a:cubicBezTo>
                    <a:pt x="2943" y="3087"/>
                    <a:pt x="2852" y="3019"/>
                    <a:pt x="2830" y="2918"/>
                  </a:cubicBezTo>
                  <a:cubicBezTo>
                    <a:pt x="2797" y="2764"/>
                    <a:pt x="2779" y="2608"/>
                    <a:pt x="2779" y="2450"/>
                  </a:cubicBezTo>
                  <a:cubicBezTo>
                    <a:pt x="2779" y="2336"/>
                    <a:pt x="2791" y="2225"/>
                    <a:pt x="2808" y="2116"/>
                  </a:cubicBezTo>
                  <a:lnTo>
                    <a:pt x="2808" y="2116"/>
                  </a:lnTo>
                  <a:cubicBezTo>
                    <a:pt x="1799" y="2212"/>
                    <a:pt x="1008" y="3017"/>
                    <a:pt x="1008" y="3993"/>
                  </a:cubicBezTo>
                  <a:cubicBezTo>
                    <a:pt x="1008" y="4047"/>
                    <a:pt x="1010" y="4099"/>
                    <a:pt x="1016" y="4152"/>
                  </a:cubicBezTo>
                  <a:cubicBezTo>
                    <a:pt x="1017" y="4174"/>
                    <a:pt x="1021" y="4196"/>
                    <a:pt x="1023" y="4218"/>
                  </a:cubicBezTo>
                  <a:cubicBezTo>
                    <a:pt x="1116" y="4955"/>
                    <a:pt x="1658" y="5571"/>
                    <a:pt x="2407" y="5792"/>
                  </a:cubicBezTo>
                  <a:cubicBezTo>
                    <a:pt x="2409" y="5779"/>
                    <a:pt x="2408" y="5766"/>
                    <a:pt x="2410" y="5753"/>
                  </a:cubicBezTo>
                  <a:cubicBezTo>
                    <a:pt x="2481" y="5210"/>
                    <a:pt x="2745" y="4718"/>
                    <a:pt x="3162" y="4346"/>
                  </a:cubicBezTo>
                  <a:cubicBezTo>
                    <a:pt x="3203" y="4309"/>
                    <a:pt x="3255" y="4291"/>
                    <a:pt x="3307" y="4291"/>
                  </a:cubicBezTo>
                  <a:cubicBezTo>
                    <a:pt x="3370" y="4291"/>
                    <a:pt x="3432" y="4318"/>
                    <a:pt x="3476" y="4370"/>
                  </a:cubicBezTo>
                  <a:lnTo>
                    <a:pt x="3484" y="4380"/>
                  </a:lnTo>
                  <a:cubicBezTo>
                    <a:pt x="3558" y="4470"/>
                    <a:pt x="3548" y="4601"/>
                    <a:pt x="3461" y="4680"/>
                  </a:cubicBezTo>
                  <a:cubicBezTo>
                    <a:pt x="3133" y="4980"/>
                    <a:pt x="2925" y="5372"/>
                    <a:pt x="2869" y="5805"/>
                  </a:cubicBezTo>
                  <a:cubicBezTo>
                    <a:pt x="2813" y="6238"/>
                    <a:pt x="2915" y="6666"/>
                    <a:pt x="3156" y="7030"/>
                  </a:cubicBezTo>
                  <a:cubicBezTo>
                    <a:pt x="3220" y="7127"/>
                    <a:pt x="3199" y="7257"/>
                    <a:pt x="3106" y="7326"/>
                  </a:cubicBezTo>
                  <a:lnTo>
                    <a:pt x="3091" y="7337"/>
                  </a:lnTo>
                  <a:cubicBezTo>
                    <a:pt x="3052" y="7366"/>
                    <a:pt x="3006" y="7380"/>
                    <a:pt x="2961" y="7380"/>
                  </a:cubicBezTo>
                  <a:cubicBezTo>
                    <a:pt x="2891" y="7380"/>
                    <a:pt x="2822" y="7347"/>
                    <a:pt x="2780" y="7285"/>
                  </a:cubicBezTo>
                  <a:cubicBezTo>
                    <a:pt x="2565" y="6969"/>
                    <a:pt x="2438" y="6613"/>
                    <a:pt x="2403" y="6244"/>
                  </a:cubicBezTo>
                  <a:cubicBezTo>
                    <a:pt x="1565" y="6045"/>
                    <a:pt x="916" y="5451"/>
                    <a:pt x="663" y="4697"/>
                  </a:cubicBezTo>
                  <a:cubicBezTo>
                    <a:pt x="244" y="5053"/>
                    <a:pt x="0" y="5557"/>
                    <a:pt x="0" y="6099"/>
                  </a:cubicBezTo>
                  <a:cubicBezTo>
                    <a:pt x="0" y="6156"/>
                    <a:pt x="4" y="6212"/>
                    <a:pt x="9" y="6268"/>
                  </a:cubicBezTo>
                  <a:cubicBezTo>
                    <a:pt x="11" y="6284"/>
                    <a:pt x="12" y="6299"/>
                    <a:pt x="14" y="6314"/>
                  </a:cubicBezTo>
                  <a:cubicBezTo>
                    <a:pt x="20" y="6365"/>
                    <a:pt x="28" y="6417"/>
                    <a:pt x="39" y="6466"/>
                  </a:cubicBezTo>
                  <a:cubicBezTo>
                    <a:pt x="42" y="6481"/>
                    <a:pt x="46" y="6495"/>
                    <a:pt x="49" y="6510"/>
                  </a:cubicBezTo>
                  <a:cubicBezTo>
                    <a:pt x="59" y="6549"/>
                    <a:pt x="69" y="6587"/>
                    <a:pt x="81" y="6625"/>
                  </a:cubicBezTo>
                  <a:cubicBezTo>
                    <a:pt x="87" y="6646"/>
                    <a:pt x="94" y="6668"/>
                    <a:pt x="102" y="6689"/>
                  </a:cubicBezTo>
                  <a:cubicBezTo>
                    <a:pt x="114" y="6726"/>
                    <a:pt x="128" y="6762"/>
                    <a:pt x="144" y="6797"/>
                  </a:cubicBezTo>
                  <a:cubicBezTo>
                    <a:pt x="155" y="6824"/>
                    <a:pt x="167" y="6849"/>
                    <a:pt x="179" y="6874"/>
                  </a:cubicBezTo>
                  <a:cubicBezTo>
                    <a:pt x="194" y="6906"/>
                    <a:pt x="210" y="6935"/>
                    <a:pt x="225" y="6966"/>
                  </a:cubicBezTo>
                  <a:cubicBezTo>
                    <a:pt x="237" y="6985"/>
                    <a:pt x="248" y="7005"/>
                    <a:pt x="259" y="7024"/>
                  </a:cubicBezTo>
                  <a:cubicBezTo>
                    <a:pt x="281" y="7061"/>
                    <a:pt x="305" y="7097"/>
                    <a:pt x="329" y="7133"/>
                  </a:cubicBezTo>
                  <a:cubicBezTo>
                    <a:pt x="339" y="7147"/>
                    <a:pt x="349" y="7161"/>
                    <a:pt x="359" y="7175"/>
                  </a:cubicBezTo>
                  <a:cubicBezTo>
                    <a:pt x="386" y="7210"/>
                    <a:pt x="414" y="7245"/>
                    <a:pt x="443" y="7279"/>
                  </a:cubicBezTo>
                  <a:cubicBezTo>
                    <a:pt x="453" y="7292"/>
                    <a:pt x="464" y="7304"/>
                    <a:pt x="474" y="7316"/>
                  </a:cubicBezTo>
                  <a:cubicBezTo>
                    <a:pt x="510" y="7355"/>
                    <a:pt x="547" y="7394"/>
                    <a:pt x="585" y="7430"/>
                  </a:cubicBezTo>
                  <a:cubicBezTo>
                    <a:pt x="586" y="7431"/>
                    <a:pt x="587" y="7432"/>
                    <a:pt x="588" y="7433"/>
                  </a:cubicBezTo>
                  <a:cubicBezTo>
                    <a:pt x="630" y="7472"/>
                    <a:pt x="673" y="7509"/>
                    <a:pt x="719" y="7545"/>
                  </a:cubicBezTo>
                  <a:cubicBezTo>
                    <a:pt x="727" y="7552"/>
                    <a:pt x="736" y="7559"/>
                    <a:pt x="745" y="7566"/>
                  </a:cubicBezTo>
                  <a:cubicBezTo>
                    <a:pt x="787" y="7597"/>
                    <a:pt x="830" y="7628"/>
                    <a:pt x="874" y="7657"/>
                  </a:cubicBezTo>
                  <a:cubicBezTo>
                    <a:pt x="878" y="7659"/>
                    <a:pt x="883" y="7663"/>
                    <a:pt x="887" y="7665"/>
                  </a:cubicBezTo>
                  <a:cubicBezTo>
                    <a:pt x="1155" y="7836"/>
                    <a:pt x="1469" y="7946"/>
                    <a:pt x="1806" y="7977"/>
                  </a:cubicBezTo>
                  <a:cubicBezTo>
                    <a:pt x="1917" y="7987"/>
                    <a:pt x="2003" y="8081"/>
                    <a:pt x="2003" y="8193"/>
                  </a:cubicBezTo>
                  <a:cubicBezTo>
                    <a:pt x="2003" y="8314"/>
                    <a:pt x="1904" y="8412"/>
                    <a:pt x="1785" y="8412"/>
                  </a:cubicBezTo>
                  <a:cubicBezTo>
                    <a:pt x="1779" y="8412"/>
                    <a:pt x="1772" y="8412"/>
                    <a:pt x="1766" y="8411"/>
                  </a:cubicBezTo>
                  <a:cubicBezTo>
                    <a:pt x="1531" y="8389"/>
                    <a:pt x="1306" y="8336"/>
                    <a:pt x="1096" y="8256"/>
                  </a:cubicBezTo>
                  <a:cubicBezTo>
                    <a:pt x="1095" y="8257"/>
                    <a:pt x="1095" y="8257"/>
                    <a:pt x="1094" y="8258"/>
                  </a:cubicBezTo>
                  <a:cubicBezTo>
                    <a:pt x="1067" y="9320"/>
                    <a:pt x="1976" y="10192"/>
                    <a:pt x="3096" y="10192"/>
                  </a:cubicBezTo>
                  <a:cubicBezTo>
                    <a:pt x="3098" y="10192"/>
                    <a:pt x="3100" y="10192"/>
                    <a:pt x="3101" y="10192"/>
                  </a:cubicBezTo>
                  <a:cubicBezTo>
                    <a:pt x="3074" y="10053"/>
                    <a:pt x="3058" y="9911"/>
                    <a:pt x="3058" y="9765"/>
                  </a:cubicBezTo>
                  <a:cubicBezTo>
                    <a:pt x="3058" y="9375"/>
                    <a:pt x="3161" y="8995"/>
                    <a:pt x="3357" y="8656"/>
                  </a:cubicBezTo>
                  <a:cubicBezTo>
                    <a:pt x="3397" y="8587"/>
                    <a:pt x="3470" y="8549"/>
                    <a:pt x="3545" y="8549"/>
                  </a:cubicBezTo>
                  <a:cubicBezTo>
                    <a:pt x="3585" y="8549"/>
                    <a:pt x="3626" y="8560"/>
                    <a:pt x="3663" y="8583"/>
                  </a:cubicBezTo>
                  <a:lnTo>
                    <a:pt x="3679" y="8593"/>
                  </a:lnTo>
                  <a:cubicBezTo>
                    <a:pt x="3778" y="8656"/>
                    <a:pt x="3808" y="8784"/>
                    <a:pt x="3751" y="8885"/>
                  </a:cubicBezTo>
                  <a:cubicBezTo>
                    <a:pt x="3600" y="9156"/>
                    <a:pt x="3521" y="9456"/>
                    <a:pt x="3521" y="9765"/>
                  </a:cubicBezTo>
                  <a:cubicBezTo>
                    <a:pt x="3521" y="10025"/>
                    <a:pt x="3576" y="10272"/>
                    <a:pt x="3678" y="10498"/>
                  </a:cubicBezTo>
                  <a:cubicBezTo>
                    <a:pt x="3679" y="10499"/>
                    <a:pt x="3679" y="10501"/>
                    <a:pt x="3680" y="10503"/>
                  </a:cubicBezTo>
                  <a:cubicBezTo>
                    <a:pt x="3909" y="11009"/>
                    <a:pt x="4366" y="11402"/>
                    <a:pt x="4928" y="11568"/>
                  </a:cubicBezTo>
                  <a:lnTo>
                    <a:pt x="4929" y="11568"/>
                  </a:lnTo>
                  <a:cubicBezTo>
                    <a:pt x="4986" y="11585"/>
                    <a:pt x="5043" y="11598"/>
                    <a:pt x="5102" y="11610"/>
                  </a:cubicBezTo>
                  <a:cubicBezTo>
                    <a:pt x="5115" y="11613"/>
                    <a:pt x="5128" y="11615"/>
                    <a:pt x="5142" y="11618"/>
                  </a:cubicBezTo>
                  <a:cubicBezTo>
                    <a:pt x="5189" y="11626"/>
                    <a:pt x="5237" y="11633"/>
                    <a:pt x="5286" y="11638"/>
                  </a:cubicBezTo>
                  <a:cubicBezTo>
                    <a:pt x="5302" y="11640"/>
                    <a:pt x="5318" y="11642"/>
                    <a:pt x="5334" y="11644"/>
                  </a:cubicBezTo>
                  <a:cubicBezTo>
                    <a:pt x="5397" y="11649"/>
                    <a:pt x="5460" y="11653"/>
                    <a:pt x="5524" y="11653"/>
                  </a:cubicBezTo>
                  <a:cubicBezTo>
                    <a:pt x="6621" y="11653"/>
                    <a:pt x="7515" y="10816"/>
                    <a:pt x="7526" y="9784"/>
                  </a:cubicBezTo>
                  <a:cubicBezTo>
                    <a:pt x="7217" y="9621"/>
                    <a:pt x="6944" y="9396"/>
                    <a:pt x="6732" y="9120"/>
                  </a:cubicBezTo>
                  <a:cubicBezTo>
                    <a:pt x="6439" y="9275"/>
                    <a:pt x="6111" y="9377"/>
                    <a:pt x="5762" y="9410"/>
                  </a:cubicBezTo>
                  <a:cubicBezTo>
                    <a:pt x="5755" y="9410"/>
                    <a:pt x="5749" y="9411"/>
                    <a:pt x="5742" y="9411"/>
                  </a:cubicBezTo>
                  <a:cubicBezTo>
                    <a:pt x="5623" y="9411"/>
                    <a:pt x="5524" y="9313"/>
                    <a:pt x="5524" y="9192"/>
                  </a:cubicBezTo>
                  <a:cubicBezTo>
                    <a:pt x="5524" y="9079"/>
                    <a:pt x="5609" y="8986"/>
                    <a:pt x="5721" y="8976"/>
                  </a:cubicBezTo>
                  <a:cubicBezTo>
                    <a:pt x="6734" y="8882"/>
                    <a:pt x="7526" y="8076"/>
                    <a:pt x="7526" y="7097"/>
                  </a:cubicBezTo>
                  <a:lnTo>
                    <a:pt x="7989" y="7097"/>
                  </a:lnTo>
                  <a:cubicBezTo>
                    <a:pt x="7989" y="7808"/>
                    <a:pt x="7647" y="8446"/>
                    <a:pt x="7111" y="8872"/>
                  </a:cubicBezTo>
                  <a:cubicBezTo>
                    <a:pt x="7315" y="9135"/>
                    <a:pt x="7587" y="9340"/>
                    <a:pt x="7896" y="9474"/>
                  </a:cubicBezTo>
                  <a:cubicBezTo>
                    <a:pt x="7937" y="9491"/>
                    <a:pt x="7980" y="9508"/>
                    <a:pt x="8022" y="9522"/>
                  </a:cubicBezTo>
                  <a:cubicBezTo>
                    <a:pt x="8048" y="9532"/>
                    <a:pt x="8073" y="9541"/>
                    <a:pt x="8099" y="9549"/>
                  </a:cubicBezTo>
                  <a:cubicBezTo>
                    <a:pt x="8146" y="9563"/>
                    <a:pt x="8193" y="9576"/>
                    <a:pt x="8240" y="9587"/>
                  </a:cubicBezTo>
                  <a:cubicBezTo>
                    <a:pt x="8263" y="9592"/>
                    <a:pt x="8284" y="9598"/>
                    <a:pt x="8307" y="9603"/>
                  </a:cubicBezTo>
                  <a:cubicBezTo>
                    <a:pt x="8365" y="9614"/>
                    <a:pt x="8422" y="9623"/>
                    <a:pt x="8481" y="9630"/>
                  </a:cubicBezTo>
                  <a:cubicBezTo>
                    <a:pt x="8497" y="9632"/>
                    <a:pt x="8513" y="9633"/>
                    <a:pt x="8530" y="9635"/>
                  </a:cubicBezTo>
                  <a:cubicBezTo>
                    <a:pt x="8594" y="9640"/>
                    <a:pt x="8661" y="9645"/>
                    <a:pt x="8727" y="9645"/>
                  </a:cubicBezTo>
                  <a:cubicBezTo>
                    <a:pt x="9137" y="9645"/>
                    <a:pt x="9519" y="9528"/>
                    <a:pt x="9838" y="9327"/>
                  </a:cubicBezTo>
                  <a:cubicBezTo>
                    <a:pt x="9840" y="9325"/>
                    <a:pt x="9844" y="9323"/>
                    <a:pt x="9847" y="9321"/>
                  </a:cubicBezTo>
                  <a:cubicBezTo>
                    <a:pt x="9887" y="9296"/>
                    <a:pt x="9924" y="9268"/>
                    <a:pt x="9961" y="9241"/>
                  </a:cubicBezTo>
                  <a:cubicBezTo>
                    <a:pt x="9977" y="9229"/>
                    <a:pt x="9993" y="9219"/>
                    <a:pt x="10010" y="9205"/>
                  </a:cubicBezTo>
                  <a:cubicBezTo>
                    <a:pt x="10038" y="9183"/>
                    <a:pt x="10066" y="9158"/>
                    <a:pt x="10093" y="9135"/>
                  </a:cubicBezTo>
                  <a:cubicBezTo>
                    <a:pt x="10114" y="9115"/>
                    <a:pt x="10137" y="9096"/>
                    <a:pt x="10158" y="9075"/>
                  </a:cubicBezTo>
                  <a:cubicBezTo>
                    <a:pt x="10466" y="8779"/>
                    <a:pt x="10672" y="8387"/>
                    <a:pt x="10720" y="7953"/>
                  </a:cubicBezTo>
                  <a:cubicBezTo>
                    <a:pt x="10732" y="7842"/>
                    <a:pt x="10823" y="7757"/>
                    <a:pt x="10935" y="7757"/>
                  </a:cubicBezTo>
                  <a:lnTo>
                    <a:pt x="10961" y="7757"/>
                  </a:lnTo>
                  <a:cubicBezTo>
                    <a:pt x="11091" y="7757"/>
                    <a:pt x="11194" y="7869"/>
                    <a:pt x="11180" y="7996"/>
                  </a:cubicBezTo>
                  <a:cubicBezTo>
                    <a:pt x="11137" y="8387"/>
                    <a:pt x="10991" y="8750"/>
                    <a:pt x="10768" y="9059"/>
                  </a:cubicBezTo>
                  <a:cubicBezTo>
                    <a:pt x="10832" y="9065"/>
                    <a:pt x="10897" y="9069"/>
                    <a:pt x="10961" y="9069"/>
                  </a:cubicBezTo>
                  <a:cubicBezTo>
                    <a:pt x="11027" y="9069"/>
                    <a:pt x="11091" y="9066"/>
                    <a:pt x="11155" y="9060"/>
                  </a:cubicBezTo>
                  <a:cubicBezTo>
                    <a:pt x="11174" y="9058"/>
                    <a:pt x="11194" y="9055"/>
                    <a:pt x="11213" y="9053"/>
                  </a:cubicBezTo>
                  <a:cubicBezTo>
                    <a:pt x="11257" y="9047"/>
                    <a:pt x="11302" y="9041"/>
                    <a:pt x="11346" y="9033"/>
                  </a:cubicBezTo>
                  <a:cubicBezTo>
                    <a:pt x="11367" y="9030"/>
                    <a:pt x="11386" y="9025"/>
                    <a:pt x="11406" y="9020"/>
                  </a:cubicBezTo>
                  <a:cubicBezTo>
                    <a:pt x="11449" y="9012"/>
                    <a:pt x="11491" y="9001"/>
                    <a:pt x="11533" y="8990"/>
                  </a:cubicBezTo>
                  <a:cubicBezTo>
                    <a:pt x="11551" y="8985"/>
                    <a:pt x="11568" y="8979"/>
                    <a:pt x="11587" y="8974"/>
                  </a:cubicBezTo>
                  <a:cubicBezTo>
                    <a:pt x="11631" y="8960"/>
                    <a:pt x="11676" y="8945"/>
                    <a:pt x="11718" y="8928"/>
                  </a:cubicBezTo>
                  <a:cubicBezTo>
                    <a:pt x="11732" y="8923"/>
                    <a:pt x="11745" y="8918"/>
                    <a:pt x="11758" y="8913"/>
                  </a:cubicBezTo>
                  <a:cubicBezTo>
                    <a:pt x="11807" y="8892"/>
                    <a:pt x="11856" y="8870"/>
                    <a:pt x="11904" y="8847"/>
                  </a:cubicBezTo>
                  <a:cubicBezTo>
                    <a:pt x="11910" y="8843"/>
                    <a:pt x="11916" y="8841"/>
                    <a:pt x="11921" y="8838"/>
                  </a:cubicBezTo>
                  <a:cubicBezTo>
                    <a:pt x="12255" y="8665"/>
                    <a:pt x="12532" y="8404"/>
                    <a:pt x="12716" y="8090"/>
                  </a:cubicBezTo>
                  <a:cubicBezTo>
                    <a:pt x="12722" y="8082"/>
                    <a:pt x="12726" y="8073"/>
                    <a:pt x="12730" y="8065"/>
                  </a:cubicBezTo>
                  <a:cubicBezTo>
                    <a:pt x="12754" y="8024"/>
                    <a:pt x="12775" y="7981"/>
                    <a:pt x="12795" y="7939"/>
                  </a:cubicBezTo>
                  <a:cubicBezTo>
                    <a:pt x="12803" y="7922"/>
                    <a:pt x="12810" y="7906"/>
                    <a:pt x="12817" y="7890"/>
                  </a:cubicBezTo>
                  <a:cubicBezTo>
                    <a:pt x="12832" y="7855"/>
                    <a:pt x="12846" y="7818"/>
                    <a:pt x="12859" y="7782"/>
                  </a:cubicBezTo>
                  <a:cubicBezTo>
                    <a:pt x="12867" y="7759"/>
                    <a:pt x="12875" y="7736"/>
                    <a:pt x="12882" y="7712"/>
                  </a:cubicBezTo>
                  <a:cubicBezTo>
                    <a:pt x="12892" y="7682"/>
                    <a:pt x="12900" y="7651"/>
                    <a:pt x="12908" y="7621"/>
                  </a:cubicBezTo>
                  <a:cubicBezTo>
                    <a:pt x="12915" y="7592"/>
                    <a:pt x="12922" y="7563"/>
                    <a:pt x="12929" y="7533"/>
                  </a:cubicBezTo>
                  <a:cubicBezTo>
                    <a:pt x="12951" y="7419"/>
                    <a:pt x="12964" y="7302"/>
                    <a:pt x="12964" y="7182"/>
                  </a:cubicBezTo>
                  <a:cubicBezTo>
                    <a:pt x="12964" y="6910"/>
                    <a:pt x="12905" y="6648"/>
                    <a:pt x="12787" y="6404"/>
                  </a:cubicBezTo>
                  <a:lnTo>
                    <a:pt x="13208" y="6224"/>
                  </a:lnTo>
                  <a:cubicBezTo>
                    <a:pt x="13353" y="6526"/>
                    <a:pt x="13427" y="6848"/>
                    <a:pt x="13427" y="7182"/>
                  </a:cubicBezTo>
                  <a:cubicBezTo>
                    <a:pt x="13427" y="7261"/>
                    <a:pt x="13423" y="7339"/>
                    <a:pt x="13414" y="7416"/>
                  </a:cubicBezTo>
                  <a:cubicBezTo>
                    <a:pt x="13640" y="7497"/>
                    <a:pt x="13877" y="7540"/>
                    <a:pt x="14123" y="7540"/>
                  </a:cubicBezTo>
                  <a:cubicBezTo>
                    <a:pt x="15228" y="7540"/>
                    <a:pt x="16126" y="6693"/>
                    <a:pt x="16126" y="5652"/>
                  </a:cubicBezTo>
                  <a:cubicBezTo>
                    <a:pt x="16126" y="5587"/>
                    <a:pt x="16122" y="5523"/>
                    <a:pt x="16115" y="5461"/>
                  </a:cubicBezTo>
                  <a:cubicBezTo>
                    <a:pt x="16115" y="5453"/>
                    <a:pt x="16113" y="5445"/>
                    <a:pt x="16112" y="5437"/>
                  </a:cubicBezTo>
                  <a:cubicBezTo>
                    <a:pt x="16015" y="4639"/>
                    <a:pt x="15388" y="3991"/>
                    <a:pt x="14572" y="3814"/>
                  </a:cubicBezTo>
                  <a:lnTo>
                    <a:pt x="14572" y="3814"/>
                  </a:lnTo>
                  <a:cubicBezTo>
                    <a:pt x="14705" y="4202"/>
                    <a:pt x="14730" y="4613"/>
                    <a:pt x="14639" y="5014"/>
                  </a:cubicBezTo>
                  <a:cubicBezTo>
                    <a:pt x="14616" y="5115"/>
                    <a:pt x="14524" y="5182"/>
                    <a:pt x="14426" y="5182"/>
                  </a:cubicBezTo>
                  <a:cubicBezTo>
                    <a:pt x="14405" y="5182"/>
                    <a:pt x="14384" y="5180"/>
                    <a:pt x="14363" y="5173"/>
                  </a:cubicBezTo>
                  <a:lnTo>
                    <a:pt x="14339" y="5165"/>
                  </a:lnTo>
                  <a:cubicBezTo>
                    <a:pt x="14229" y="5132"/>
                    <a:pt x="14166" y="5021"/>
                    <a:pt x="14190" y="4909"/>
                  </a:cubicBezTo>
                  <a:cubicBezTo>
                    <a:pt x="14283" y="4488"/>
                    <a:pt x="14221" y="4052"/>
                    <a:pt x="14010" y="3665"/>
                  </a:cubicBezTo>
                  <a:cubicBezTo>
                    <a:pt x="13796" y="3274"/>
                    <a:pt x="13453" y="2973"/>
                    <a:pt x="13032" y="2799"/>
                  </a:cubicBezTo>
                  <a:cubicBezTo>
                    <a:pt x="12926" y="2756"/>
                    <a:pt x="12871" y="2638"/>
                    <a:pt x="12908" y="2529"/>
                  </a:cubicBezTo>
                  <a:lnTo>
                    <a:pt x="12909" y="2525"/>
                  </a:lnTo>
                  <a:cubicBezTo>
                    <a:pt x="12940" y="2434"/>
                    <a:pt x="13026" y="2376"/>
                    <a:pt x="13117" y="2376"/>
                  </a:cubicBezTo>
                  <a:cubicBezTo>
                    <a:pt x="13144" y="2376"/>
                    <a:pt x="13171" y="2381"/>
                    <a:pt x="13197" y="2392"/>
                  </a:cubicBezTo>
                  <a:cubicBezTo>
                    <a:pt x="13677" y="2584"/>
                    <a:pt x="14075" y="2915"/>
                    <a:pt x="14343" y="3339"/>
                  </a:cubicBezTo>
                  <a:cubicBezTo>
                    <a:pt x="14780" y="3376"/>
                    <a:pt x="15183" y="3520"/>
                    <a:pt x="15524" y="3743"/>
                  </a:cubicBezTo>
                  <a:cubicBezTo>
                    <a:pt x="15526" y="3742"/>
                    <a:pt x="15526" y="3742"/>
                    <a:pt x="15528" y="3741"/>
                  </a:cubicBezTo>
                  <a:cubicBezTo>
                    <a:pt x="15572" y="2667"/>
                    <a:pt x="14656" y="1780"/>
                    <a:pt x="13526" y="1780"/>
                  </a:cubicBezTo>
                  <a:cubicBezTo>
                    <a:pt x="13440" y="1780"/>
                    <a:pt x="13351" y="1786"/>
                    <a:pt x="13260" y="1797"/>
                  </a:cubicBezTo>
                  <a:lnTo>
                    <a:pt x="13078" y="1820"/>
                  </a:lnTo>
                  <a:lnTo>
                    <a:pt x="13013" y="1658"/>
                  </a:lnTo>
                  <a:cubicBezTo>
                    <a:pt x="12722" y="924"/>
                    <a:pt x="11968" y="431"/>
                    <a:pt x="11137" y="431"/>
                  </a:cubicBezTo>
                  <a:cubicBezTo>
                    <a:pt x="11075" y="431"/>
                    <a:pt x="11014" y="435"/>
                    <a:pt x="10954" y="440"/>
                  </a:cubicBezTo>
                  <a:cubicBezTo>
                    <a:pt x="10937" y="442"/>
                    <a:pt x="10919" y="444"/>
                    <a:pt x="10903" y="445"/>
                  </a:cubicBezTo>
                  <a:cubicBezTo>
                    <a:pt x="10856" y="451"/>
                    <a:pt x="10809" y="458"/>
                    <a:pt x="10763" y="465"/>
                  </a:cubicBezTo>
                  <a:cubicBezTo>
                    <a:pt x="10749" y="468"/>
                    <a:pt x="10735" y="470"/>
                    <a:pt x="10721" y="472"/>
                  </a:cubicBezTo>
                  <a:cubicBezTo>
                    <a:pt x="10663" y="485"/>
                    <a:pt x="10605" y="499"/>
                    <a:pt x="10548" y="514"/>
                  </a:cubicBezTo>
                  <a:cubicBezTo>
                    <a:pt x="10539" y="517"/>
                    <a:pt x="10529" y="520"/>
                    <a:pt x="10520" y="524"/>
                  </a:cubicBezTo>
                  <a:cubicBezTo>
                    <a:pt x="10472" y="538"/>
                    <a:pt x="10425" y="554"/>
                    <a:pt x="10379" y="573"/>
                  </a:cubicBezTo>
                  <a:cubicBezTo>
                    <a:pt x="10365" y="578"/>
                    <a:pt x="10351" y="583"/>
                    <a:pt x="10337" y="589"/>
                  </a:cubicBezTo>
                  <a:cubicBezTo>
                    <a:pt x="10290" y="609"/>
                    <a:pt x="10244" y="630"/>
                    <a:pt x="10199" y="651"/>
                  </a:cubicBezTo>
                  <a:cubicBezTo>
                    <a:pt x="10192" y="656"/>
                    <a:pt x="10184" y="658"/>
                    <a:pt x="10177" y="663"/>
                  </a:cubicBezTo>
                  <a:cubicBezTo>
                    <a:pt x="9646" y="937"/>
                    <a:pt x="9261" y="1433"/>
                    <a:pt x="9161" y="2018"/>
                  </a:cubicBezTo>
                  <a:cubicBezTo>
                    <a:pt x="9287" y="2018"/>
                    <a:pt x="9412" y="2025"/>
                    <a:pt x="9538" y="2043"/>
                  </a:cubicBezTo>
                  <a:cubicBezTo>
                    <a:pt x="10102" y="2127"/>
                    <a:pt x="10606" y="2385"/>
                    <a:pt x="10983" y="2779"/>
                  </a:cubicBezTo>
                  <a:cubicBezTo>
                    <a:pt x="11076" y="2876"/>
                    <a:pt x="11057" y="3033"/>
                    <a:pt x="10947" y="3109"/>
                  </a:cubicBezTo>
                  <a:lnTo>
                    <a:pt x="10935" y="3117"/>
                  </a:lnTo>
                  <a:cubicBezTo>
                    <a:pt x="10898" y="3143"/>
                    <a:pt x="10856" y="3155"/>
                    <a:pt x="10813" y="3155"/>
                  </a:cubicBezTo>
                  <a:cubicBezTo>
                    <a:pt x="10755" y="3155"/>
                    <a:pt x="10697" y="3132"/>
                    <a:pt x="10654" y="3087"/>
                  </a:cubicBezTo>
                  <a:cubicBezTo>
                    <a:pt x="10347" y="2758"/>
                    <a:pt x="9931" y="2543"/>
                    <a:pt x="9467" y="2474"/>
                  </a:cubicBezTo>
                  <a:cubicBezTo>
                    <a:pt x="9361" y="2458"/>
                    <a:pt x="9256" y="2450"/>
                    <a:pt x="9151" y="2450"/>
                  </a:cubicBezTo>
                  <a:cubicBezTo>
                    <a:pt x="8793" y="2450"/>
                    <a:pt x="8444" y="2541"/>
                    <a:pt x="8134" y="2714"/>
                  </a:cubicBezTo>
                  <a:cubicBezTo>
                    <a:pt x="8101" y="2733"/>
                    <a:pt x="8064" y="2742"/>
                    <a:pt x="8028" y="2742"/>
                  </a:cubicBezTo>
                  <a:cubicBezTo>
                    <a:pt x="7962" y="2742"/>
                    <a:pt x="7899" y="2712"/>
                    <a:pt x="7857" y="2658"/>
                  </a:cubicBezTo>
                  <a:lnTo>
                    <a:pt x="7853" y="2653"/>
                  </a:lnTo>
                  <a:cubicBezTo>
                    <a:pt x="7771" y="2547"/>
                    <a:pt x="7802" y="2392"/>
                    <a:pt x="7919" y="2329"/>
                  </a:cubicBezTo>
                  <a:cubicBezTo>
                    <a:pt x="8160" y="2198"/>
                    <a:pt x="8419" y="2108"/>
                    <a:pt x="8688" y="2059"/>
                  </a:cubicBezTo>
                  <a:cubicBezTo>
                    <a:pt x="8760" y="1447"/>
                    <a:pt x="9086" y="905"/>
                    <a:pt x="9564" y="531"/>
                  </a:cubicBezTo>
                  <a:cubicBezTo>
                    <a:pt x="9192" y="191"/>
                    <a:pt x="8698" y="0"/>
                    <a:pt x="8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9"/>
          <p:cNvSpPr/>
          <p:nvPr/>
        </p:nvSpPr>
        <p:spPr>
          <a:xfrm>
            <a:off x="4245964" y="2596695"/>
            <a:ext cx="636475" cy="219057"/>
          </a:xfrm>
          <a:custGeom>
            <a:avLst/>
            <a:gdLst/>
            <a:ahLst/>
            <a:cxnLst/>
            <a:rect l="l" t="t" r="r" b="b"/>
            <a:pathLst>
              <a:path w="7804" h="2686" extrusionOk="0">
                <a:moveTo>
                  <a:pt x="4435" y="0"/>
                </a:moveTo>
                <a:lnTo>
                  <a:pt x="4386" y="426"/>
                </a:lnTo>
                <a:cubicBezTo>
                  <a:pt x="4268" y="1448"/>
                  <a:pt x="3356" y="2241"/>
                  <a:pt x="2324" y="2241"/>
                </a:cubicBezTo>
                <a:cubicBezTo>
                  <a:pt x="2287" y="2241"/>
                  <a:pt x="2249" y="2240"/>
                  <a:pt x="2210" y="2237"/>
                </a:cubicBezTo>
                <a:cubicBezTo>
                  <a:pt x="1688" y="2209"/>
                  <a:pt x="1220" y="1981"/>
                  <a:pt x="894" y="1596"/>
                </a:cubicBezTo>
                <a:cubicBezTo>
                  <a:pt x="611" y="1265"/>
                  <a:pt x="461" y="851"/>
                  <a:pt x="465" y="413"/>
                </a:cubicBezTo>
                <a:cubicBezTo>
                  <a:pt x="466" y="296"/>
                  <a:pt x="377" y="199"/>
                  <a:pt x="261" y="192"/>
                </a:cubicBezTo>
                <a:lnTo>
                  <a:pt x="242" y="192"/>
                </a:lnTo>
                <a:cubicBezTo>
                  <a:pt x="238" y="191"/>
                  <a:pt x="234" y="191"/>
                  <a:pt x="230" y="191"/>
                </a:cubicBezTo>
                <a:cubicBezTo>
                  <a:pt x="112" y="191"/>
                  <a:pt x="13" y="287"/>
                  <a:pt x="11" y="406"/>
                </a:cubicBezTo>
                <a:cubicBezTo>
                  <a:pt x="0" y="956"/>
                  <a:pt x="184" y="1477"/>
                  <a:pt x="538" y="1892"/>
                </a:cubicBezTo>
                <a:cubicBezTo>
                  <a:pt x="941" y="2365"/>
                  <a:pt x="1516" y="2645"/>
                  <a:pt x="2159" y="2682"/>
                </a:cubicBezTo>
                <a:cubicBezTo>
                  <a:pt x="2206" y="2684"/>
                  <a:pt x="2252" y="2686"/>
                  <a:pt x="2299" y="2686"/>
                </a:cubicBezTo>
                <a:cubicBezTo>
                  <a:pt x="2893" y="2686"/>
                  <a:pt x="3471" y="2475"/>
                  <a:pt x="3940" y="2085"/>
                </a:cubicBezTo>
                <a:cubicBezTo>
                  <a:pt x="4345" y="1747"/>
                  <a:pt x="4631" y="1307"/>
                  <a:pt x="4765" y="820"/>
                </a:cubicBezTo>
                <a:cubicBezTo>
                  <a:pt x="5121" y="1022"/>
                  <a:pt x="5522" y="1121"/>
                  <a:pt x="5926" y="1121"/>
                </a:cubicBezTo>
                <a:cubicBezTo>
                  <a:pt x="6566" y="1121"/>
                  <a:pt x="7216" y="873"/>
                  <a:pt x="7710" y="397"/>
                </a:cubicBezTo>
                <a:cubicBezTo>
                  <a:pt x="7804" y="306"/>
                  <a:pt x="7796" y="152"/>
                  <a:pt x="7695" y="70"/>
                </a:cubicBezTo>
                <a:lnTo>
                  <a:pt x="7694" y="70"/>
                </a:lnTo>
                <a:cubicBezTo>
                  <a:pt x="7653" y="38"/>
                  <a:pt x="7605" y="22"/>
                  <a:pt x="7557" y="22"/>
                </a:cubicBezTo>
                <a:cubicBezTo>
                  <a:pt x="7502" y="22"/>
                  <a:pt x="7448" y="42"/>
                  <a:pt x="7406" y="82"/>
                </a:cubicBezTo>
                <a:cubicBezTo>
                  <a:pt x="7004" y="473"/>
                  <a:pt x="6474" y="677"/>
                  <a:pt x="5952" y="677"/>
                </a:cubicBezTo>
                <a:cubicBezTo>
                  <a:pt x="5526" y="677"/>
                  <a:pt x="5105" y="542"/>
                  <a:pt x="4762" y="264"/>
                </a:cubicBezTo>
                <a:lnTo>
                  <a:pt x="4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9"/>
          <p:cNvSpPr/>
          <p:nvPr/>
        </p:nvSpPr>
        <p:spPr>
          <a:xfrm>
            <a:off x="2566175" y="2003464"/>
            <a:ext cx="908387" cy="908360"/>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9"/>
          <p:cNvSpPr/>
          <p:nvPr/>
        </p:nvSpPr>
        <p:spPr>
          <a:xfrm>
            <a:off x="2566175" y="2003464"/>
            <a:ext cx="908387" cy="908360"/>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4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9"/>
          <p:cNvSpPr/>
          <p:nvPr/>
        </p:nvSpPr>
        <p:spPr>
          <a:xfrm>
            <a:off x="3460181" y="1053349"/>
            <a:ext cx="908469" cy="908360"/>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9"/>
          <p:cNvSpPr/>
          <p:nvPr/>
        </p:nvSpPr>
        <p:spPr>
          <a:xfrm>
            <a:off x="3460181" y="1053349"/>
            <a:ext cx="908469" cy="908360"/>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9"/>
          <p:cNvSpPr/>
          <p:nvPr/>
        </p:nvSpPr>
        <p:spPr>
          <a:xfrm>
            <a:off x="3546711" y="1139879"/>
            <a:ext cx="735322" cy="735300"/>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9"/>
          <p:cNvSpPr/>
          <p:nvPr/>
        </p:nvSpPr>
        <p:spPr>
          <a:xfrm>
            <a:off x="4771423" y="1053349"/>
            <a:ext cx="908387" cy="908360"/>
          </a:xfrm>
          <a:custGeom>
            <a:avLst/>
            <a:gdLst/>
            <a:ahLst/>
            <a:cxnLst/>
            <a:rect l="l" t="t" r="r" b="b"/>
            <a:pathLst>
              <a:path w="11138" h="11138" extrusionOk="0">
                <a:moveTo>
                  <a:pt x="5569" y="0"/>
                </a:moveTo>
                <a:cubicBezTo>
                  <a:pt x="2494" y="0"/>
                  <a:pt x="0" y="2494"/>
                  <a:pt x="0" y="5569"/>
                </a:cubicBezTo>
                <a:cubicBezTo>
                  <a:pt x="0" y="8645"/>
                  <a:pt x="2494"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9"/>
          <p:cNvSpPr/>
          <p:nvPr/>
        </p:nvSpPr>
        <p:spPr>
          <a:xfrm>
            <a:off x="4771423" y="1053349"/>
            <a:ext cx="908387" cy="908360"/>
          </a:xfrm>
          <a:custGeom>
            <a:avLst/>
            <a:gdLst/>
            <a:ahLst/>
            <a:cxnLst/>
            <a:rect l="l" t="t" r="r" b="b"/>
            <a:pathLst>
              <a:path w="11138" h="11138" fill="none" extrusionOk="0">
                <a:moveTo>
                  <a:pt x="11138" y="5569"/>
                </a:moveTo>
                <a:cubicBezTo>
                  <a:pt x="11138" y="8645"/>
                  <a:pt x="8645" y="11138"/>
                  <a:pt x="5569" y="11138"/>
                </a:cubicBezTo>
                <a:cubicBezTo>
                  <a:pt x="2494" y="11138"/>
                  <a:pt x="0" y="8645"/>
                  <a:pt x="0" y="5569"/>
                </a:cubicBezTo>
                <a:cubicBezTo>
                  <a:pt x="0" y="2494"/>
                  <a:pt x="2494" y="0"/>
                  <a:pt x="5569" y="0"/>
                </a:cubicBezTo>
                <a:cubicBezTo>
                  <a:pt x="8645"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9"/>
          <p:cNvSpPr/>
          <p:nvPr/>
        </p:nvSpPr>
        <p:spPr>
          <a:xfrm>
            <a:off x="4858035" y="1139879"/>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6" y="9015"/>
                  <a:pt x="9014" y="6997"/>
                  <a:pt x="9014" y="4508"/>
                </a:cubicBezTo>
                <a:cubicBezTo>
                  <a:pt x="9014"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9"/>
          <p:cNvSpPr/>
          <p:nvPr/>
        </p:nvSpPr>
        <p:spPr>
          <a:xfrm>
            <a:off x="5669344" y="2003464"/>
            <a:ext cx="908469" cy="908360"/>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9"/>
          <p:cNvSpPr/>
          <p:nvPr/>
        </p:nvSpPr>
        <p:spPr>
          <a:xfrm>
            <a:off x="5669344" y="2003464"/>
            <a:ext cx="908469" cy="908360"/>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9"/>
          <p:cNvSpPr/>
          <p:nvPr/>
        </p:nvSpPr>
        <p:spPr>
          <a:xfrm>
            <a:off x="5755874" y="2090076"/>
            <a:ext cx="735322" cy="735300"/>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9"/>
          <p:cNvSpPr/>
          <p:nvPr/>
        </p:nvSpPr>
        <p:spPr>
          <a:xfrm>
            <a:off x="5566014" y="3245628"/>
            <a:ext cx="908469" cy="908360"/>
          </a:xfrm>
          <a:custGeom>
            <a:avLst/>
            <a:gdLst/>
            <a:ahLst/>
            <a:cxnLst/>
            <a:rect l="l" t="t" r="r" b="b"/>
            <a:pathLst>
              <a:path w="11139" h="11138" extrusionOk="0">
                <a:moveTo>
                  <a:pt x="5569" y="0"/>
                </a:moveTo>
                <a:cubicBezTo>
                  <a:pt x="2493" y="0"/>
                  <a:pt x="1" y="2493"/>
                  <a:pt x="1" y="5569"/>
                </a:cubicBezTo>
                <a:cubicBezTo>
                  <a:pt x="1" y="8644"/>
                  <a:pt x="2493" y="11138"/>
                  <a:pt x="5569" y="11138"/>
                </a:cubicBezTo>
                <a:cubicBezTo>
                  <a:pt x="8645" y="11138"/>
                  <a:pt x="11138" y="8644"/>
                  <a:pt x="11138" y="5569"/>
                </a:cubicBezTo>
                <a:cubicBezTo>
                  <a:pt x="11138" y="2493"/>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9"/>
          <p:cNvSpPr/>
          <p:nvPr/>
        </p:nvSpPr>
        <p:spPr>
          <a:xfrm>
            <a:off x="5566014" y="3245628"/>
            <a:ext cx="908469" cy="908360"/>
          </a:xfrm>
          <a:custGeom>
            <a:avLst/>
            <a:gdLst/>
            <a:ahLst/>
            <a:cxnLst/>
            <a:rect l="l" t="t" r="r" b="b"/>
            <a:pathLst>
              <a:path w="11139" h="11138" fill="none" extrusionOk="0">
                <a:moveTo>
                  <a:pt x="1" y="5569"/>
                </a:moveTo>
                <a:cubicBezTo>
                  <a:pt x="1" y="8644"/>
                  <a:pt x="2493" y="11138"/>
                  <a:pt x="5569" y="11138"/>
                </a:cubicBezTo>
                <a:cubicBezTo>
                  <a:pt x="8645" y="11138"/>
                  <a:pt x="11138" y="8644"/>
                  <a:pt x="11138" y="5569"/>
                </a:cubicBezTo>
                <a:cubicBezTo>
                  <a:pt x="11138" y="2493"/>
                  <a:pt x="8645" y="0"/>
                  <a:pt x="5569" y="0"/>
                </a:cubicBezTo>
                <a:cubicBezTo>
                  <a:pt x="2493" y="0"/>
                  <a:pt x="1" y="2493"/>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9"/>
          <p:cNvSpPr/>
          <p:nvPr/>
        </p:nvSpPr>
        <p:spPr>
          <a:xfrm>
            <a:off x="5652626" y="3332158"/>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7" y="9015"/>
                  <a:pt x="9015" y="6997"/>
                  <a:pt x="9015" y="4508"/>
                </a:cubicBezTo>
                <a:cubicBezTo>
                  <a:pt x="9015" y="2019"/>
                  <a:pt x="6997"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49"/>
          <p:cNvGrpSpPr/>
          <p:nvPr/>
        </p:nvGrpSpPr>
        <p:grpSpPr>
          <a:xfrm>
            <a:off x="2669755" y="3245577"/>
            <a:ext cx="908341" cy="908349"/>
            <a:chOff x="3028306" y="3140347"/>
            <a:chExt cx="736991" cy="737057"/>
          </a:xfrm>
        </p:grpSpPr>
        <p:sp>
          <p:nvSpPr>
            <p:cNvPr id="918" name="Google Shape;918;p49"/>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9"/>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9"/>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49"/>
          <p:cNvGrpSpPr/>
          <p:nvPr/>
        </p:nvGrpSpPr>
        <p:grpSpPr>
          <a:xfrm>
            <a:off x="2566418" y="2003430"/>
            <a:ext cx="908423" cy="908349"/>
            <a:chOff x="2944463" y="2132437"/>
            <a:chExt cx="737057" cy="737057"/>
          </a:xfrm>
        </p:grpSpPr>
        <p:sp>
          <p:nvSpPr>
            <p:cNvPr id="922" name="Google Shape;922;p49"/>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9"/>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5" name="Google Shape;925;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67741" y="1260872"/>
            <a:ext cx="493337" cy="493336"/>
          </a:xfrm>
          <a:prstGeom prst="rect">
            <a:avLst/>
          </a:prstGeom>
          <a:noFill/>
          <a:ln>
            <a:noFill/>
          </a:ln>
        </p:spPr>
      </p:pic>
      <p:pic>
        <p:nvPicPr>
          <p:cNvPr id="926" name="Google Shape;926;p4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23828" y="2160970"/>
            <a:ext cx="586000" cy="585999"/>
          </a:xfrm>
          <a:prstGeom prst="rect">
            <a:avLst/>
          </a:prstGeom>
          <a:noFill/>
          <a:ln>
            <a:noFill/>
          </a:ln>
        </p:spPr>
      </p:pic>
      <p:sp>
        <p:nvSpPr>
          <p:cNvPr id="927" name="Google Shape;927;p49"/>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Insights &amp; Learnings</a:t>
            </a:r>
            <a:endParaRPr>
              <a:solidFill>
                <a:srgbClr val="000000"/>
              </a:solidFill>
              <a:latin typeface="Fira Sans Extra Condensed Medium"/>
              <a:ea typeface="Fira Sans Extra Condensed Medium"/>
              <a:cs typeface="Fira Sans Extra Condensed Medium"/>
              <a:sym typeface="Fira Sans Extra Condensed Medium"/>
            </a:endParaRPr>
          </a:p>
        </p:txBody>
      </p:sp>
      <p:sp>
        <p:nvSpPr>
          <p:cNvPr id="928" name="Google Shape;928;p49"/>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50"/>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798227" y="2193161"/>
            <a:ext cx="1390555" cy="1021476"/>
          </a:xfrm>
          <a:custGeom>
            <a:avLst/>
            <a:gdLst/>
            <a:ahLst/>
            <a:cxnLst/>
            <a:rect l="l" t="t" r="r" b="b"/>
            <a:pathLst>
              <a:path w="17050" h="12525" extrusionOk="0">
                <a:moveTo>
                  <a:pt x="8635" y="0"/>
                </a:moveTo>
                <a:cubicBezTo>
                  <a:pt x="8547" y="0"/>
                  <a:pt x="8460" y="6"/>
                  <a:pt x="8374" y="14"/>
                </a:cubicBezTo>
                <a:cubicBezTo>
                  <a:pt x="8364" y="15"/>
                  <a:pt x="8354" y="17"/>
                  <a:pt x="8345" y="19"/>
                </a:cubicBezTo>
                <a:cubicBezTo>
                  <a:pt x="8268" y="27"/>
                  <a:pt x="8191" y="39"/>
                  <a:pt x="8115" y="54"/>
                </a:cubicBezTo>
                <a:cubicBezTo>
                  <a:pt x="8107" y="55"/>
                  <a:pt x="8099" y="58"/>
                  <a:pt x="8092" y="60"/>
                </a:cubicBezTo>
                <a:cubicBezTo>
                  <a:pt x="8016" y="76"/>
                  <a:pt x="7940" y="95"/>
                  <a:pt x="7866" y="118"/>
                </a:cubicBezTo>
                <a:cubicBezTo>
                  <a:pt x="7856" y="122"/>
                  <a:pt x="7846" y="125"/>
                  <a:pt x="7837" y="129"/>
                </a:cubicBezTo>
                <a:cubicBezTo>
                  <a:pt x="7766" y="151"/>
                  <a:pt x="7697" y="177"/>
                  <a:pt x="7630" y="206"/>
                </a:cubicBezTo>
                <a:cubicBezTo>
                  <a:pt x="7615" y="212"/>
                  <a:pt x="7600" y="219"/>
                  <a:pt x="7585" y="226"/>
                </a:cubicBezTo>
                <a:cubicBezTo>
                  <a:pt x="7525" y="252"/>
                  <a:pt x="7465" y="281"/>
                  <a:pt x="7409" y="312"/>
                </a:cubicBezTo>
                <a:cubicBezTo>
                  <a:pt x="7387" y="323"/>
                  <a:pt x="7367" y="336"/>
                  <a:pt x="7345" y="348"/>
                </a:cubicBezTo>
                <a:cubicBezTo>
                  <a:pt x="7297" y="376"/>
                  <a:pt x="7250" y="405"/>
                  <a:pt x="7204" y="436"/>
                </a:cubicBezTo>
                <a:cubicBezTo>
                  <a:pt x="7177" y="454"/>
                  <a:pt x="7151" y="473"/>
                  <a:pt x="7125" y="492"/>
                </a:cubicBezTo>
                <a:cubicBezTo>
                  <a:pt x="7087" y="519"/>
                  <a:pt x="7052" y="548"/>
                  <a:pt x="7016" y="577"/>
                </a:cubicBezTo>
                <a:cubicBezTo>
                  <a:pt x="6985" y="602"/>
                  <a:pt x="6956" y="626"/>
                  <a:pt x="6927" y="653"/>
                </a:cubicBezTo>
                <a:cubicBezTo>
                  <a:pt x="6898" y="680"/>
                  <a:pt x="6870" y="707"/>
                  <a:pt x="6843" y="735"/>
                </a:cubicBezTo>
                <a:cubicBezTo>
                  <a:pt x="6822" y="755"/>
                  <a:pt x="6800" y="773"/>
                  <a:pt x="6780" y="795"/>
                </a:cubicBezTo>
                <a:cubicBezTo>
                  <a:pt x="6447" y="642"/>
                  <a:pt x="6080" y="563"/>
                  <a:pt x="5707" y="563"/>
                </a:cubicBezTo>
                <a:cubicBezTo>
                  <a:pt x="5631" y="563"/>
                  <a:pt x="5556" y="567"/>
                  <a:pt x="5481" y="574"/>
                </a:cubicBezTo>
                <a:cubicBezTo>
                  <a:pt x="5455" y="576"/>
                  <a:pt x="5429" y="579"/>
                  <a:pt x="5403" y="583"/>
                </a:cubicBezTo>
                <a:cubicBezTo>
                  <a:pt x="5356" y="588"/>
                  <a:pt x="5308" y="595"/>
                  <a:pt x="5261" y="603"/>
                </a:cubicBezTo>
                <a:cubicBezTo>
                  <a:pt x="5231" y="608"/>
                  <a:pt x="5201" y="613"/>
                  <a:pt x="5171" y="620"/>
                </a:cubicBezTo>
                <a:cubicBezTo>
                  <a:pt x="5128" y="629"/>
                  <a:pt x="5086" y="639"/>
                  <a:pt x="5044" y="651"/>
                </a:cubicBezTo>
                <a:cubicBezTo>
                  <a:pt x="5015" y="659"/>
                  <a:pt x="4985" y="666"/>
                  <a:pt x="4955" y="674"/>
                </a:cubicBezTo>
                <a:cubicBezTo>
                  <a:pt x="4893" y="694"/>
                  <a:pt x="4831" y="715"/>
                  <a:pt x="4771" y="738"/>
                </a:cubicBezTo>
                <a:cubicBezTo>
                  <a:pt x="4738" y="751"/>
                  <a:pt x="4706" y="765"/>
                  <a:pt x="4674" y="780"/>
                </a:cubicBezTo>
                <a:cubicBezTo>
                  <a:pt x="4641" y="794"/>
                  <a:pt x="4609" y="808"/>
                  <a:pt x="4576" y="824"/>
                </a:cubicBezTo>
                <a:cubicBezTo>
                  <a:pt x="4544" y="839"/>
                  <a:pt x="4513" y="856"/>
                  <a:pt x="4482" y="873"/>
                </a:cubicBezTo>
                <a:cubicBezTo>
                  <a:pt x="4450" y="891"/>
                  <a:pt x="4418" y="908"/>
                  <a:pt x="4387" y="928"/>
                </a:cubicBezTo>
                <a:cubicBezTo>
                  <a:pt x="4358" y="944"/>
                  <a:pt x="4330" y="962"/>
                  <a:pt x="4302" y="979"/>
                </a:cubicBezTo>
                <a:cubicBezTo>
                  <a:pt x="4261" y="1006"/>
                  <a:pt x="4222" y="1035"/>
                  <a:pt x="4183" y="1064"/>
                </a:cubicBezTo>
                <a:cubicBezTo>
                  <a:pt x="4165" y="1077"/>
                  <a:pt x="4148" y="1089"/>
                  <a:pt x="4130" y="1102"/>
                </a:cubicBezTo>
                <a:cubicBezTo>
                  <a:pt x="4078" y="1143"/>
                  <a:pt x="4028" y="1187"/>
                  <a:pt x="3979" y="1231"/>
                </a:cubicBezTo>
                <a:cubicBezTo>
                  <a:pt x="3963" y="1246"/>
                  <a:pt x="3949" y="1261"/>
                  <a:pt x="3934" y="1276"/>
                </a:cubicBezTo>
                <a:cubicBezTo>
                  <a:pt x="3897" y="1312"/>
                  <a:pt x="3862" y="1348"/>
                  <a:pt x="3828" y="1386"/>
                </a:cubicBezTo>
                <a:cubicBezTo>
                  <a:pt x="3814" y="1402"/>
                  <a:pt x="3799" y="1417"/>
                  <a:pt x="3785" y="1434"/>
                </a:cubicBezTo>
                <a:cubicBezTo>
                  <a:pt x="3750" y="1475"/>
                  <a:pt x="3717" y="1517"/>
                  <a:pt x="3686" y="1560"/>
                </a:cubicBezTo>
                <a:cubicBezTo>
                  <a:pt x="3675" y="1574"/>
                  <a:pt x="3665" y="1587"/>
                  <a:pt x="3655" y="1601"/>
                </a:cubicBezTo>
                <a:cubicBezTo>
                  <a:pt x="3574" y="1715"/>
                  <a:pt x="3504" y="1837"/>
                  <a:pt x="3445" y="1965"/>
                </a:cubicBezTo>
                <a:cubicBezTo>
                  <a:pt x="3436" y="1985"/>
                  <a:pt x="3427" y="2005"/>
                  <a:pt x="3419" y="2026"/>
                </a:cubicBezTo>
                <a:cubicBezTo>
                  <a:pt x="3407" y="2053"/>
                  <a:pt x="3395" y="2080"/>
                  <a:pt x="3384" y="2107"/>
                </a:cubicBezTo>
                <a:cubicBezTo>
                  <a:pt x="3356" y="2108"/>
                  <a:pt x="3328" y="2112"/>
                  <a:pt x="3300" y="2114"/>
                </a:cubicBezTo>
                <a:cubicBezTo>
                  <a:pt x="3260" y="2117"/>
                  <a:pt x="3220" y="2119"/>
                  <a:pt x="3181" y="2124"/>
                </a:cubicBezTo>
                <a:cubicBezTo>
                  <a:pt x="3139" y="2128"/>
                  <a:pt x="3097" y="2135"/>
                  <a:pt x="3056" y="2142"/>
                </a:cubicBezTo>
                <a:cubicBezTo>
                  <a:pt x="3017" y="2148"/>
                  <a:pt x="2978" y="2154"/>
                  <a:pt x="2940" y="2162"/>
                </a:cubicBezTo>
                <a:cubicBezTo>
                  <a:pt x="2900" y="2171"/>
                  <a:pt x="2860" y="2181"/>
                  <a:pt x="2820" y="2191"/>
                </a:cubicBezTo>
                <a:cubicBezTo>
                  <a:pt x="2782" y="2201"/>
                  <a:pt x="2744" y="2210"/>
                  <a:pt x="2708" y="2222"/>
                </a:cubicBezTo>
                <a:cubicBezTo>
                  <a:pt x="2669" y="2234"/>
                  <a:pt x="2631" y="2248"/>
                  <a:pt x="2593" y="2262"/>
                </a:cubicBezTo>
                <a:cubicBezTo>
                  <a:pt x="2557" y="2275"/>
                  <a:pt x="2521" y="2287"/>
                  <a:pt x="2486" y="2302"/>
                </a:cubicBezTo>
                <a:cubicBezTo>
                  <a:pt x="2448" y="2318"/>
                  <a:pt x="2412" y="2335"/>
                  <a:pt x="2376" y="2352"/>
                </a:cubicBezTo>
                <a:cubicBezTo>
                  <a:pt x="2342" y="2368"/>
                  <a:pt x="2307" y="2383"/>
                  <a:pt x="2274" y="2401"/>
                </a:cubicBezTo>
                <a:cubicBezTo>
                  <a:pt x="2239" y="2420"/>
                  <a:pt x="2205" y="2440"/>
                  <a:pt x="2170" y="2460"/>
                </a:cubicBezTo>
                <a:cubicBezTo>
                  <a:pt x="2138" y="2479"/>
                  <a:pt x="2105" y="2497"/>
                  <a:pt x="2074" y="2518"/>
                </a:cubicBezTo>
                <a:cubicBezTo>
                  <a:pt x="2041" y="2540"/>
                  <a:pt x="2009" y="2564"/>
                  <a:pt x="1977" y="2587"/>
                </a:cubicBezTo>
                <a:cubicBezTo>
                  <a:pt x="1947" y="2608"/>
                  <a:pt x="1917" y="2629"/>
                  <a:pt x="1888" y="2652"/>
                </a:cubicBezTo>
                <a:cubicBezTo>
                  <a:pt x="1857" y="2676"/>
                  <a:pt x="1828" y="2704"/>
                  <a:pt x="1798" y="2729"/>
                </a:cubicBezTo>
                <a:cubicBezTo>
                  <a:pt x="1771" y="2753"/>
                  <a:pt x="1743" y="2777"/>
                  <a:pt x="1716" y="2802"/>
                </a:cubicBezTo>
                <a:cubicBezTo>
                  <a:pt x="1688" y="2829"/>
                  <a:pt x="1661" y="2858"/>
                  <a:pt x="1634" y="2887"/>
                </a:cubicBezTo>
                <a:cubicBezTo>
                  <a:pt x="1609" y="2913"/>
                  <a:pt x="1584" y="2939"/>
                  <a:pt x="1560" y="2966"/>
                </a:cubicBezTo>
                <a:cubicBezTo>
                  <a:pt x="1534" y="2996"/>
                  <a:pt x="1511" y="3028"/>
                  <a:pt x="1486" y="3060"/>
                </a:cubicBezTo>
                <a:cubicBezTo>
                  <a:pt x="1464" y="3088"/>
                  <a:pt x="1442" y="3115"/>
                  <a:pt x="1421" y="3144"/>
                </a:cubicBezTo>
                <a:cubicBezTo>
                  <a:pt x="1398" y="3177"/>
                  <a:pt x="1377" y="3211"/>
                  <a:pt x="1355" y="3245"/>
                </a:cubicBezTo>
                <a:cubicBezTo>
                  <a:pt x="1337" y="3275"/>
                  <a:pt x="1317" y="3303"/>
                  <a:pt x="1299" y="3334"/>
                </a:cubicBezTo>
                <a:cubicBezTo>
                  <a:pt x="1279" y="3370"/>
                  <a:pt x="1262" y="3406"/>
                  <a:pt x="1244" y="3443"/>
                </a:cubicBezTo>
                <a:cubicBezTo>
                  <a:pt x="1229" y="3474"/>
                  <a:pt x="1212" y="3503"/>
                  <a:pt x="1198" y="3535"/>
                </a:cubicBezTo>
                <a:cubicBezTo>
                  <a:pt x="1181" y="3574"/>
                  <a:pt x="1167" y="3614"/>
                  <a:pt x="1152" y="3654"/>
                </a:cubicBezTo>
                <a:cubicBezTo>
                  <a:pt x="1140" y="3685"/>
                  <a:pt x="1127" y="3715"/>
                  <a:pt x="1116" y="3746"/>
                </a:cubicBezTo>
                <a:cubicBezTo>
                  <a:pt x="1102" y="3789"/>
                  <a:pt x="1092" y="3833"/>
                  <a:pt x="1081" y="3877"/>
                </a:cubicBezTo>
                <a:cubicBezTo>
                  <a:pt x="1073" y="3907"/>
                  <a:pt x="1064" y="3936"/>
                  <a:pt x="1057" y="3967"/>
                </a:cubicBezTo>
                <a:cubicBezTo>
                  <a:pt x="1046" y="4016"/>
                  <a:pt x="1039" y="4067"/>
                  <a:pt x="1032" y="4117"/>
                </a:cubicBezTo>
                <a:cubicBezTo>
                  <a:pt x="1029" y="4143"/>
                  <a:pt x="1023" y="4169"/>
                  <a:pt x="1020" y="4195"/>
                </a:cubicBezTo>
                <a:cubicBezTo>
                  <a:pt x="1012" y="4272"/>
                  <a:pt x="1008" y="4350"/>
                  <a:pt x="1008" y="4429"/>
                </a:cubicBezTo>
                <a:cubicBezTo>
                  <a:pt x="1008" y="4503"/>
                  <a:pt x="1011" y="4576"/>
                  <a:pt x="1018" y="4649"/>
                </a:cubicBezTo>
                <a:cubicBezTo>
                  <a:pt x="1019" y="4651"/>
                  <a:pt x="1018" y="4652"/>
                  <a:pt x="1019" y="4654"/>
                </a:cubicBezTo>
                <a:cubicBezTo>
                  <a:pt x="378" y="5091"/>
                  <a:pt x="0" y="5784"/>
                  <a:pt x="0" y="6535"/>
                </a:cubicBezTo>
                <a:cubicBezTo>
                  <a:pt x="0" y="6606"/>
                  <a:pt x="5" y="6675"/>
                  <a:pt x="12" y="6745"/>
                </a:cubicBezTo>
                <a:cubicBezTo>
                  <a:pt x="12" y="6761"/>
                  <a:pt x="14" y="6777"/>
                  <a:pt x="16" y="6792"/>
                </a:cubicBezTo>
                <a:cubicBezTo>
                  <a:pt x="24" y="6856"/>
                  <a:pt x="33" y="6920"/>
                  <a:pt x="47" y="6983"/>
                </a:cubicBezTo>
                <a:cubicBezTo>
                  <a:pt x="51" y="7003"/>
                  <a:pt x="56" y="7022"/>
                  <a:pt x="60" y="7041"/>
                </a:cubicBezTo>
                <a:cubicBezTo>
                  <a:pt x="72" y="7088"/>
                  <a:pt x="85" y="7135"/>
                  <a:pt x="99" y="7180"/>
                </a:cubicBezTo>
                <a:cubicBezTo>
                  <a:pt x="105" y="7201"/>
                  <a:pt x="111" y="7222"/>
                  <a:pt x="118" y="7243"/>
                </a:cubicBezTo>
                <a:cubicBezTo>
                  <a:pt x="136" y="7297"/>
                  <a:pt x="158" y="7351"/>
                  <a:pt x="181" y="7404"/>
                </a:cubicBezTo>
                <a:cubicBezTo>
                  <a:pt x="191" y="7428"/>
                  <a:pt x="202" y="7452"/>
                  <a:pt x="213" y="7476"/>
                </a:cubicBezTo>
                <a:cubicBezTo>
                  <a:pt x="234" y="7521"/>
                  <a:pt x="257" y="7565"/>
                  <a:pt x="281" y="7608"/>
                </a:cubicBezTo>
                <a:cubicBezTo>
                  <a:pt x="294" y="7631"/>
                  <a:pt x="306" y="7652"/>
                  <a:pt x="319" y="7674"/>
                </a:cubicBezTo>
                <a:cubicBezTo>
                  <a:pt x="345" y="7718"/>
                  <a:pt x="373" y="7761"/>
                  <a:pt x="402" y="7803"/>
                </a:cubicBezTo>
                <a:cubicBezTo>
                  <a:pt x="414" y="7819"/>
                  <a:pt x="425" y="7837"/>
                  <a:pt x="438" y="7853"/>
                </a:cubicBezTo>
                <a:cubicBezTo>
                  <a:pt x="475" y="7905"/>
                  <a:pt x="515" y="7955"/>
                  <a:pt x="557" y="8003"/>
                </a:cubicBezTo>
                <a:cubicBezTo>
                  <a:pt x="564" y="8012"/>
                  <a:pt x="572" y="8020"/>
                  <a:pt x="579" y="8028"/>
                </a:cubicBezTo>
                <a:cubicBezTo>
                  <a:pt x="621" y="8074"/>
                  <a:pt x="665" y="8120"/>
                  <a:pt x="709" y="8163"/>
                </a:cubicBezTo>
                <a:cubicBezTo>
                  <a:pt x="716" y="8169"/>
                  <a:pt x="723" y="8176"/>
                  <a:pt x="730" y="8183"/>
                </a:cubicBezTo>
                <a:cubicBezTo>
                  <a:pt x="782" y="8231"/>
                  <a:pt x="836" y="8277"/>
                  <a:pt x="892" y="8321"/>
                </a:cubicBezTo>
                <a:cubicBezTo>
                  <a:pt x="898" y="8326"/>
                  <a:pt x="904" y="8331"/>
                  <a:pt x="910" y="8335"/>
                </a:cubicBezTo>
                <a:cubicBezTo>
                  <a:pt x="965" y="8377"/>
                  <a:pt x="1021" y="8416"/>
                  <a:pt x="1079" y="8454"/>
                </a:cubicBezTo>
                <a:cubicBezTo>
                  <a:pt x="1083" y="8458"/>
                  <a:pt x="1087" y="8460"/>
                  <a:pt x="1092" y="8463"/>
                </a:cubicBezTo>
                <a:cubicBezTo>
                  <a:pt x="1098" y="8466"/>
                  <a:pt x="1104" y="8471"/>
                  <a:pt x="1110" y="8475"/>
                </a:cubicBezTo>
                <a:cubicBezTo>
                  <a:pt x="1099" y="8564"/>
                  <a:pt x="1093" y="8653"/>
                  <a:pt x="1093" y="8740"/>
                </a:cubicBezTo>
                <a:cubicBezTo>
                  <a:pt x="1093" y="10022"/>
                  <a:pt x="2200" y="11064"/>
                  <a:pt x="3559" y="11064"/>
                </a:cubicBezTo>
                <a:cubicBezTo>
                  <a:pt x="3603" y="11064"/>
                  <a:pt x="3648" y="11063"/>
                  <a:pt x="3694" y="11060"/>
                </a:cubicBezTo>
                <a:cubicBezTo>
                  <a:pt x="3700" y="11073"/>
                  <a:pt x="3706" y="11085"/>
                  <a:pt x="3711" y="11098"/>
                </a:cubicBezTo>
                <a:cubicBezTo>
                  <a:pt x="3715" y="11104"/>
                  <a:pt x="3718" y="11111"/>
                  <a:pt x="3721" y="11117"/>
                </a:cubicBezTo>
                <a:cubicBezTo>
                  <a:pt x="4038" y="11819"/>
                  <a:pt x="4694" y="12320"/>
                  <a:pt x="5476" y="12474"/>
                </a:cubicBezTo>
                <a:cubicBezTo>
                  <a:pt x="5489" y="12477"/>
                  <a:pt x="5501" y="12478"/>
                  <a:pt x="5514" y="12481"/>
                </a:cubicBezTo>
                <a:cubicBezTo>
                  <a:pt x="5575" y="12491"/>
                  <a:pt x="5636" y="12501"/>
                  <a:pt x="5698" y="12507"/>
                </a:cubicBezTo>
                <a:cubicBezTo>
                  <a:pt x="5717" y="12510"/>
                  <a:pt x="5737" y="12511"/>
                  <a:pt x="5756" y="12513"/>
                </a:cubicBezTo>
                <a:cubicBezTo>
                  <a:pt x="5832" y="12520"/>
                  <a:pt x="5908" y="12525"/>
                  <a:pt x="5986" y="12525"/>
                </a:cubicBezTo>
                <a:cubicBezTo>
                  <a:pt x="7271" y="12525"/>
                  <a:pt x="8330" y="11592"/>
                  <a:pt x="8442" y="10408"/>
                </a:cubicBezTo>
                <a:cubicBezTo>
                  <a:pt x="8466" y="10415"/>
                  <a:pt x="8491" y="10421"/>
                  <a:pt x="8516" y="10427"/>
                </a:cubicBezTo>
                <a:cubicBezTo>
                  <a:pt x="8531" y="10432"/>
                  <a:pt x="8545" y="10435"/>
                  <a:pt x="8559" y="10439"/>
                </a:cubicBezTo>
                <a:cubicBezTo>
                  <a:pt x="8598" y="10448"/>
                  <a:pt x="8638" y="10457"/>
                  <a:pt x="8677" y="10465"/>
                </a:cubicBezTo>
                <a:cubicBezTo>
                  <a:pt x="8696" y="10469"/>
                  <a:pt x="8715" y="10472"/>
                  <a:pt x="8733" y="10475"/>
                </a:cubicBezTo>
                <a:cubicBezTo>
                  <a:pt x="8770" y="10482"/>
                  <a:pt x="8806" y="10488"/>
                  <a:pt x="8842" y="10493"/>
                </a:cubicBezTo>
                <a:cubicBezTo>
                  <a:pt x="8870" y="10496"/>
                  <a:pt x="8897" y="10499"/>
                  <a:pt x="8925" y="10502"/>
                </a:cubicBezTo>
                <a:cubicBezTo>
                  <a:pt x="8954" y="10505"/>
                  <a:pt x="8983" y="10509"/>
                  <a:pt x="9013" y="10510"/>
                </a:cubicBezTo>
                <a:cubicBezTo>
                  <a:pt x="9071" y="10515"/>
                  <a:pt x="9130" y="10516"/>
                  <a:pt x="9189" y="10516"/>
                </a:cubicBezTo>
                <a:cubicBezTo>
                  <a:pt x="9272" y="10516"/>
                  <a:pt x="9354" y="10512"/>
                  <a:pt x="9436" y="10505"/>
                </a:cubicBezTo>
                <a:cubicBezTo>
                  <a:pt x="9451" y="10503"/>
                  <a:pt x="9466" y="10501"/>
                  <a:pt x="9481" y="10499"/>
                </a:cubicBezTo>
                <a:cubicBezTo>
                  <a:pt x="9548" y="10491"/>
                  <a:pt x="9614" y="10482"/>
                  <a:pt x="9680" y="10470"/>
                </a:cubicBezTo>
                <a:cubicBezTo>
                  <a:pt x="9690" y="10468"/>
                  <a:pt x="9701" y="10465"/>
                  <a:pt x="9712" y="10463"/>
                </a:cubicBezTo>
                <a:cubicBezTo>
                  <a:pt x="9781" y="10449"/>
                  <a:pt x="9850" y="10433"/>
                  <a:pt x="9917" y="10412"/>
                </a:cubicBezTo>
                <a:cubicBezTo>
                  <a:pt x="9923" y="10411"/>
                  <a:pt x="9929" y="10409"/>
                  <a:pt x="9935" y="10407"/>
                </a:cubicBezTo>
                <a:cubicBezTo>
                  <a:pt x="10006" y="10386"/>
                  <a:pt x="10076" y="10362"/>
                  <a:pt x="10145" y="10335"/>
                </a:cubicBezTo>
                <a:cubicBezTo>
                  <a:pt x="10149" y="10333"/>
                  <a:pt x="10152" y="10331"/>
                  <a:pt x="10156" y="10330"/>
                </a:cubicBezTo>
                <a:cubicBezTo>
                  <a:pt x="10225" y="10302"/>
                  <a:pt x="10293" y="10272"/>
                  <a:pt x="10358" y="10238"/>
                </a:cubicBezTo>
                <a:cubicBezTo>
                  <a:pt x="10364" y="10235"/>
                  <a:pt x="10370" y="10232"/>
                  <a:pt x="10376" y="10228"/>
                </a:cubicBezTo>
                <a:cubicBezTo>
                  <a:pt x="10438" y="10196"/>
                  <a:pt x="10498" y="10162"/>
                  <a:pt x="10556" y="10125"/>
                </a:cubicBezTo>
                <a:cubicBezTo>
                  <a:pt x="10569" y="10117"/>
                  <a:pt x="10580" y="10109"/>
                  <a:pt x="10591" y="10102"/>
                </a:cubicBezTo>
                <a:cubicBezTo>
                  <a:pt x="10642" y="10068"/>
                  <a:pt x="10692" y="10034"/>
                  <a:pt x="10741" y="9997"/>
                </a:cubicBezTo>
                <a:cubicBezTo>
                  <a:pt x="10759" y="9983"/>
                  <a:pt x="10776" y="9967"/>
                  <a:pt x="10794" y="9953"/>
                </a:cubicBezTo>
                <a:cubicBezTo>
                  <a:pt x="10823" y="9930"/>
                  <a:pt x="10852" y="9908"/>
                  <a:pt x="10879" y="9883"/>
                </a:cubicBezTo>
                <a:cubicBezTo>
                  <a:pt x="11058" y="9922"/>
                  <a:pt x="11241" y="9941"/>
                  <a:pt x="11423" y="9941"/>
                </a:cubicBezTo>
                <a:cubicBezTo>
                  <a:pt x="11501" y="9941"/>
                  <a:pt x="11579" y="9937"/>
                  <a:pt x="11655" y="9930"/>
                </a:cubicBezTo>
                <a:cubicBezTo>
                  <a:pt x="11678" y="9928"/>
                  <a:pt x="11701" y="9924"/>
                  <a:pt x="11724" y="9922"/>
                </a:cubicBezTo>
                <a:cubicBezTo>
                  <a:pt x="11778" y="9916"/>
                  <a:pt x="11832" y="9908"/>
                  <a:pt x="11886" y="9898"/>
                </a:cubicBezTo>
                <a:cubicBezTo>
                  <a:pt x="11909" y="9894"/>
                  <a:pt x="11932" y="9889"/>
                  <a:pt x="11955" y="9885"/>
                </a:cubicBezTo>
                <a:cubicBezTo>
                  <a:pt x="12012" y="9873"/>
                  <a:pt x="12067" y="9860"/>
                  <a:pt x="12122" y="9844"/>
                </a:cubicBezTo>
                <a:cubicBezTo>
                  <a:pt x="12138" y="9840"/>
                  <a:pt x="12155" y="9835"/>
                  <a:pt x="12172" y="9831"/>
                </a:cubicBezTo>
                <a:cubicBezTo>
                  <a:pt x="12775" y="9650"/>
                  <a:pt x="13281" y="9256"/>
                  <a:pt x="13584" y="8733"/>
                </a:cubicBezTo>
                <a:cubicBezTo>
                  <a:pt x="13589" y="8726"/>
                  <a:pt x="13593" y="8719"/>
                  <a:pt x="13597" y="8712"/>
                </a:cubicBezTo>
                <a:cubicBezTo>
                  <a:pt x="13627" y="8658"/>
                  <a:pt x="13656" y="8602"/>
                  <a:pt x="13682" y="8546"/>
                </a:cubicBezTo>
                <a:cubicBezTo>
                  <a:pt x="13688" y="8533"/>
                  <a:pt x="13695" y="8519"/>
                  <a:pt x="13701" y="8505"/>
                </a:cubicBezTo>
                <a:cubicBezTo>
                  <a:pt x="13724" y="8453"/>
                  <a:pt x="13744" y="8400"/>
                  <a:pt x="13763" y="8346"/>
                </a:cubicBezTo>
                <a:cubicBezTo>
                  <a:pt x="13769" y="8329"/>
                  <a:pt x="13776" y="8313"/>
                  <a:pt x="13781" y="8298"/>
                </a:cubicBezTo>
                <a:cubicBezTo>
                  <a:pt x="13782" y="8293"/>
                  <a:pt x="13783" y="8290"/>
                  <a:pt x="13784" y="8286"/>
                </a:cubicBezTo>
                <a:cubicBezTo>
                  <a:pt x="14041" y="8369"/>
                  <a:pt x="14309" y="8411"/>
                  <a:pt x="14585" y="8411"/>
                </a:cubicBezTo>
                <a:cubicBezTo>
                  <a:pt x="15944" y="8411"/>
                  <a:pt x="17050" y="7369"/>
                  <a:pt x="17050" y="6088"/>
                </a:cubicBezTo>
                <a:cubicBezTo>
                  <a:pt x="17050" y="6011"/>
                  <a:pt x="17045" y="5935"/>
                  <a:pt x="17038" y="5859"/>
                </a:cubicBezTo>
                <a:cubicBezTo>
                  <a:pt x="17036" y="5840"/>
                  <a:pt x="17032" y="5821"/>
                  <a:pt x="17030" y="5801"/>
                </a:cubicBezTo>
                <a:cubicBezTo>
                  <a:pt x="17022" y="5745"/>
                  <a:pt x="17014" y="5689"/>
                  <a:pt x="17002" y="5633"/>
                </a:cubicBezTo>
                <a:cubicBezTo>
                  <a:pt x="16998" y="5615"/>
                  <a:pt x="16993" y="5596"/>
                  <a:pt x="16989" y="5578"/>
                </a:cubicBezTo>
                <a:cubicBezTo>
                  <a:pt x="16975" y="5522"/>
                  <a:pt x="16961" y="5466"/>
                  <a:pt x="16943" y="5412"/>
                </a:cubicBezTo>
                <a:cubicBezTo>
                  <a:pt x="16938" y="5396"/>
                  <a:pt x="16932" y="5381"/>
                  <a:pt x="16927" y="5366"/>
                </a:cubicBezTo>
                <a:cubicBezTo>
                  <a:pt x="16907" y="5309"/>
                  <a:pt x="16886" y="5253"/>
                  <a:pt x="16862" y="5199"/>
                </a:cubicBezTo>
                <a:cubicBezTo>
                  <a:pt x="16856" y="5186"/>
                  <a:pt x="16850" y="5173"/>
                  <a:pt x="16844" y="5160"/>
                </a:cubicBezTo>
                <a:cubicBezTo>
                  <a:pt x="16818" y="5105"/>
                  <a:pt x="16791" y="5050"/>
                  <a:pt x="16760" y="4996"/>
                </a:cubicBezTo>
                <a:cubicBezTo>
                  <a:pt x="16753" y="4984"/>
                  <a:pt x="16746" y="4973"/>
                  <a:pt x="16739" y="4961"/>
                </a:cubicBezTo>
                <a:cubicBezTo>
                  <a:pt x="16708" y="4908"/>
                  <a:pt x="16675" y="4858"/>
                  <a:pt x="16640" y="4808"/>
                </a:cubicBezTo>
                <a:cubicBezTo>
                  <a:pt x="16631" y="4795"/>
                  <a:pt x="16621" y="4782"/>
                  <a:pt x="16612" y="4769"/>
                </a:cubicBezTo>
                <a:cubicBezTo>
                  <a:pt x="16577" y="4723"/>
                  <a:pt x="16543" y="4678"/>
                  <a:pt x="16504" y="4633"/>
                </a:cubicBezTo>
                <a:cubicBezTo>
                  <a:pt x="16492" y="4618"/>
                  <a:pt x="16479" y="4603"/>
                  <a:pt x="16465" y="4589"/>
                </a:cubicBezTo>
                <a:cubicBezTo>
                  <a:pt x="16447" y="4569"/>
                  <a:pt x="16431" y="4548"/>
                  <a:pt x="16412" y="4528"/>
                </a:cubicBezTo>
                <a:cubicBezTo>
                  <a:pt x="16440" y="4388"/>
                  <a:pt x="16454" y="4246"/>
                  <a:pt x="16454" y="4104"/>
                </a:cubicBezTo>
                <a:cubicBezTo>
                  <a:pt x="16454" y="2823"/>
                  <a:pt x="15348" y="1781"/>
                  <a:pt x="13988" y="1781"/>
                </a:cubicBezTo>
                <a:cubicBezTo>
                  <a:pt x="13939" y="1781"/>
                  <a:pt x="13889" y="1782"/>
                  <a:pt x="13839" y="1785"/>
                </a:cubicBezTo>
                <a:cubicBezTo>
                  <a:pt x="13440" y="969"/>
                  <a:pt x="12561" y="432"/>
                  <a:pt x="11599" y="432"/>
                </a:cubicBezTo>
                <a:cubicBezTo>
                  <a:pt x="11523" y="432"/>
                  <a:pt x="11448" y="436"/>
                  <a:pt x="11374" y="442"/>
                </a:cubicBezTo>
                <a:cubicBezTo>
                  <a:pt x="11358" y="444"/>
                  <a:pt x="11342" y="445"/>
                  <a:pt x="11327" y="446"/>
                </a:cubicBezTo>
                <a:cubicBezTo>
                  <a:pt x="11256" y="453"/>
                  <a:pt x="11185" y="464"/>
                  <a:pt x="11114" y="477"/>
                </a:cubicBezTo>
                <a:cubicBezTo>
                  <a:pt x="11102" y="480"/>
                  <a:pt x="11090" y="482"/>
                  <a:pt x="11078" y="485"/>
                </a:cubicBezTo>
                <a:cubicBezTo>
                  <a:pt x="11013" y="498"/>
                  <a:pt x="10949" y="514"/>
                  <a:pt x="10886" y="531"/>
                </a:cubicBezTo>
                <a:cubicBezTo>
                  <a:pt x="10877" y="534"/>
                  <a:pt x="10867" y="536"/>
                  <a:pt x="10858" y="539"/>
                </a:cubicBezTo>
                <a:cubicBezTo>
                  <a:pt x="10790" y="559"/>
                  <a:pt x="10721" y="583"/>
                  <a:pt x="10655" y="609"/>
                </a:cubicBezTo>
                <a:cubicBezTo>
                  <a:pt x="10644" y="614"/>
                  <a:pt x="10631" y="618"/>
                  <a:pt x="10620" y="624"/>
                </a:cubicBezTo>
                <a:cubicBezTo>
                  <a:pt x="10551" y="652"/>
                  <a:pt x="10482" y="682"/>
                  <a:pt x="10416" y="716"/>
                </a:cubicBezTo>
                <a:cubicBezTo>
                  <a:pt x="9951" y="260"/>
                  <a:pt x="9313" y="0"/>
                  <a:pt x="8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7" name="Google Shape;937;p50"/>
          <p:cNvGrpSpPr/>
          <p:nvPr/>
        </p:nvGrpSpPr>
        <p:grpSpPr>
          <a:xfrm>
            <a:off x="2872188" y="1326616"/>
            <a:ext cx="3400184" cy="3399826"/>
            <a:chOff x="3192552" y="1471852"/>
            <a:chExt cx="2758770" cy="2758703"/>
          </a:xfrm>
        </p:grpSpPr>
        <p:sp>
          <p:nvSpPr>
            <p:cNvPr id="938" name="Google Shape;938;p50"/>
            <p:cNvSpPr/>
            <p:nvPr/>
          </p:nvSpPr>
          <p:spPr>
            <a:xfrm>
              <a:off x="3323777" y="1603077"/>
              <a:ext cx="2496386" cy="2496320"/>
            </a:xfrm>
            <a:custGeom>
              <a:avLst/>
              <a:gdLst/>
              <a:ahLst/>
              <a:cxnLst/>
              <a:rect l="l" t="t" r="r" b="b"/>
              <a:pathLst>
                <a:path w="37724" h="37723" extrusionOk="0">
                  <a:moveTo>
                    <a:pt x="18862" y="0"/>
                  </a:moveTo>
                  <a:cubicBezTo>
                    <a:pt x="18312" y="0"/>
                    <a:pt x="17767" y="24"/>
                    <a:pt x="17228" y="72"/>
                  </a:cubicBezTo>
                  <a:cubicBezTo>
                    <a:pt x="17230" y="126"/>
                    <a:pt x="17233" y="180"/>
                    <a:pt x="17233" y="235"/>
                  </a:cubicBezTo>
                  <a:cubicBezTo>
                    <a:pt x="17233" y="3782"/>
                    <a:pt x="14347" y="6668"/>
                    <a:pt x="10799" y="6668"/>
                  </a:cubicBezTo>
                  <a:cubicBezTo>
                    <a:pt x="9043" y="6668"/>
                    <a:pt x="7450" y="5961"/>
                    <a:pt x="6288" y="4816"/>
                  </a:cubicBezTo>
                  <a:cubicBezTo>
                    <a:pt x="5507" y="5516"/>
                    <a:pt x="4785" y="6279"/>
                    <a:pt x="4129" y="7099"/>
                  </a:cubicBezTo>
                  <a:cubicBezTo>
                    <a:pt x="5443" y="8277"/>
                    <a:pt x="6270" y="9986"/>
                    <a:pt x="6270" y="11885"/>
                  </a:cubicBezTo>
                  <a:cubicBezTo>
                    <a:pt x="6270" y="15375"/>
                    <a:pt x="3477" y="18223"/>
                    <a:pt x="9" y="18315"/>
                  </a:cubicBezTo>
                  <a:cubicBezTo>
                    <a:pt x="4" y="18497"/>
                    <a:pt x="0" y="18678"/>
                    <a:pt x="0" y="18861"/>
                  </a:cubicBezTo>
                  <a:cubicBezTo>
                    <a:pt x="0" y="19502"/>
                    <a:pt x="33" y="20137"/>
                    <a:pt x="96" y="20762"/>
                  </a:cubicBezTo>
                  <a:cubicBezTo>
                    <a:pt x="425" y="20710"/>
                    <a:pt x="761" y="20683"/>
                    <a:pt x="1104" y="20683"/>
                  </a:cubicBezTo>
                  <a:cubicBezTo>
                    <a:pt x="4651" y="20683"/>
                    <a:pt x="7537" y="23569"/>
                    <a:pt x="7537" y="27116"/>
                  </a:cubicBezTo>
                  <a:cubicBezTo>
                    <a:pt x="7537" y="29054"/>
                    <a:pt x="6675" y="30792"/>
                    <a:pt x="5317" y="31973"/>
                  </a:cubicBezTo>
                  <a:cubicBezTo>
                    <a:pt x="8747" y="35516"/>
                    <a:pt x="13551" y="37723"/>
                    <a:pt x="18862" y="37723"/>
                  </a:cubicBezTo>
                  <a:cubicBezTo>
                    <a:pt x="24172" y="37723"/>
                    <a:pt x="28976" y="35516"/>
                    <a:pt x="32408" y="31973"/>
                  </a:cubicBezTo>
                  <a:cubicBezTo>
                    <a:pt x="31048" y="30792"/>
                    <a:pt x="30186" y="29054"/>
                    <a:pt x="30186" y="27116"/>
                  </a:cubicBezTo>
                  <a:cubicBezTo>
                    <a:pt x="30186" y="23569"/>
                    <a:pt x="33073" y="20683"/>
                    <a:pt x="36620" y="20683"/>
                  </a:cubicBezTo>
                  <a:cubicBezTo>
                    <a:pt x="36964" y="20683"/>
                    <a:pt x="37300" y="20710"/>
                    <a:pt x="37628" y="20762"/>
                  </a:cubicBezTo>
                  <a:cubicBezTo>
                    <a:pt x="37691" y="20137"/>
                    <a:pt x="37723" y="19502"/>
                    <a:pt x="37723" y="18861"/>
                  </a:cubicBezTo>
                  <a:cubicBezTo>
                    <a:pt x="37723" y="18678"/>
                    <a:pt x="37720" y="18497"/>
                    <a:pt x="37715" y="18315"/>
                  </a:cubicBezTo>
                  <a:cubicBezTo>
                    <a:pt x="34247" y="18223"/>
                    <a:pt x="31453" y="15375"/>
                    <a:pt x="31453" y="11885"/>
                  </a:cubicBezTo>
                  <a:cubicBezTo>
                    <a:pt x="31453" y="9986"/>
                    <a:pt x="32281" y="8277"/>
                    <a:pt x="33594" y="7099"/>
                  </a:cubicBezTo>
                  <a:cubicBezTo>
                    <a:pt x="32932" y="6271"/>
                    <a:pt x="32202" y="5500"/>
                    <a:pt x="31412" y="4794"/>
                  </a:cubicBezTo>
                  <a:cubicBezTo>
                    <a:pt x="30248" y="5952"/>
                    <a:pt x="28645" y="6668"/>
                    <a:pt x="26877" y="6668"/>
                  </a:cubicBezTo>
                  <a:cubicBezTo>
                    <a:pt x="23330" y="6668"/>
                    <a:pt x="20444" y="3782"/>
                    <a:pt x="20444" y="235"/>
                  </a:cubicBezTo>
                  <a:cubicBezTo>
                    <a:pt x="20444" y="179"/>
                    <a:pt x="20447" y="123"/>
                    <a:pt x="20448" y="67"/>
                  </a:cubicBezTo>
                  <a:cubicBezTo>
                    <a:pt x="19925" y="24"/>
                    <a:pt x="19396" y="0"/>
                    <a:pt x="18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3642409" y="2070999"/>
              <a:ext cx="1669728" cy="2135732"/>
            </a:xfrm>
            <a:custGeom>
              <a:avLst/>
              <a:gdLst/>
              <a:ahLst/>
              <a:cxnLst/>
              <a:rect l="l" t="t" r="r" b="b"/>
              <a:pathLst>
                <a:path w="25232" h="32274" extrusionOk="0">
                  <a:moveTo>
                    <a:pt x="16241" y="32254"/>
                  </a:moveTo>
                  <a:cubicBezTo>
                    <a:pt x="16258" y="32264"/>
                    <a:pt x="16267" y="32268"/>
                    <a:pt x="16267" y="32268"/>
                  </a:cubicBezTo>
                  <a:cubicBezTo>
                    <a:pt x="16261" y="32263"/>
                    <a:pt x="16252" y="32258"/>
                    <a:pt x="16241" y="32254"/>
                  </a:cubicBezTo>
                  <a:close/>
                  <a:moveTo>
                    <a:pt x="13624" y="0"/>
                  </a:moveTo>
                  <a:cubicBezTo>
                    <a:pt x="5230" y="0"/>
                    <a:pt x="1" y="6117"/>
                    <a:pt x="3448" y="14381"/>
                  </a:cubicBezTo>
                  <a:cubicBezTo>
                    <a:pt x="7961" y="24370"/>
                    <a:pt x="796" y="27423"/>
                    <a:pt x="796" y="27423"/>
                  </a:cubicBezTo>
                  <a:cubicBezTo>
                    <a:pt x="796" y="27423"/>
                    <a:pt x="3947" y="30389"/>
                    <a:pt x="7618" y="31359"/>
                  </a:cubicBezTo>
                  <a:cubicBezTo>
                    <a:pt x="10552" y="32135"/>
                    <a:pt x="12805" y="32273"/>
                    <a:pt x="14277" y="32273"/>
                  </a:cubicBezTo>
                  <a:cubicBezTo>
                    <a:pt x="15092" y="32273"/>
                    <a:pt x="15668" y="32231"/>
                    <a:pt x="15987" y="32231"/>
                  </a:cubicBezTo>
                  <a:cubicBezTo>
                    <a:pt x="16110" y="32231"/>
                    <a:pt x="16195" y="32237"/>
                    <a:pt x="16241" y="32254"/>
                  </a:cubicBezTo>
                  <a:lnTo>
                    <a:pt x="16241" y="32254"/>
                  </a:lnTo>
                  <a:cubicBezTo>
                    <a:pt x="15953" y="32095"/>
                    <a:pt x="13407" y="30547"/>
                    <a:pt x="13969" y="25942"/>
                  </a:cubicBezTo>
                  <a:cubicBezTo>
                    <a:pt x="14058" y="25207"/>
                    <a:pt x="14392" y="24468"/>
                    <a:pt x="14956" y="23964"/>
                  </a:cubicBezTo>
                  <a:cubicBezTo>
                    <a:pt x="15278" y="23676"/>
                    <a:pt x="15617" y="23577"/>
                    <a:pt x="15966" y="23577"/>
                  </a:cubicBezTo>
                  <a:cubicBezTo>
                    <a:pt x="16405" y="23577"/>
                    <a:pt x="16860" y="23733"/>
                    <a:pt x="17321" y="23863"/>
                  </a:cubicBezTo>
                  <a:cubicBezTo>
                    <a:pt x="18254" y="24127"/>
                    <a:pt x="19214" y="24451"/>
                    <a:pt x="20192" y="24451"/>
                  </a:cubicBezTo>
                  <a:cubicBezTo>
                    <a:pt x="20323" y="24451"/>
                    <a:pt x="20454" y="24445"/>
                    <a:pt x="20585" y="24433"/>
                  </a:cubicBezTo>
                  <a:cubicBezTo>
                    <a:pt x="22525" y="24249"/>
                    <a:pt x="21701" y="22589"/>
                    <a:pt x="22038" y="21241"/>
                  </a:cubicBezTo>
                  <a:cubicBezTo>
                    <a:pt x="22102" y="20981"/>
                    <a:pt x="22222" y="20729"/>
                    <a:pt x="22383" y="20514"/>
                  </a:cubicBezTo>
                  <a:cubicBezTo>
                    <a:pt x="22498" y="20361"/>
                    <a:pt x="22646" y="20242"/>
                    <a:pt x="22811" y="20145"/>
                  </a:cubicBezTo>
                  <a:cubicBezTo>
                    <a:pt x="22948" y="20064"/>
                    <a:pt x="23129" y="20001"/>
                    <a:pt x="23140" y="19815"/>
                  </a:cubicBezTo>
                  <a:cubicBezTo>
                    <a:pt x="23159" y="19499"/>
                    <a:pt x="22960" y="19169"/>
                    <a:pt x="22818" y="18898"/>
                  </a:cubicBezTo>
                  <a:lnTo>
                    <a:pt x="22818" y="18898"/>
                  </a:lnTo>
                  <a:cubicBezTo>
                    <a:pt x="22818" y="18898"/>
                    <a:pt x="22818" y="18898"/>
                    <a:pt x="22818" y="18898"/>
                  </a:cubicBezTo>
                  <a:cubicBezTo>
                    <a:pt x="22826" y="18898"/>
                    <a:pt x="23116" y="18754"/>
                    <a:pt x="23140" y="18743"/>
                  </a:cubicBezTo>
                  <a:cubicBezTo>
                    <a:pt x="23274" y="18677"/>
                    <a:pt x="23464" y="18583"/>
                    <a:pt x="23513" y="18427"/>
                  </a:cubicBezTo>
                  <a:cubicBezTo>
                    <a:pt x="23557" y="18289"/>
                    <a:pt x="23467" y="18137"/>
                    <a:pt x="23400" y="18023"/>
                  </a:cubicBezTo>
                  <a:cubicBezTo>
                    <a:pt x="23230" y="17730"/>
                    <a:pt x="23295" y="17384"/>
                    <a:pt x="23564" y="17176"/>
                  </a:cubicBezTo>
                  <a:cubicBezTo>
                    <a:pt x="23881" y="16931"/>
                    <a:pt x="24282" y="16829"/>
                    <a:pt x="24613" y="16608"/>
                  </a:cubicBezTo>
                  <a:cubicBezTo>
                    <a:pt x="24924" y="16400"/>
                    <a:pt x="25232" y="15988"/>
                    <a:pt x="25034" y="15595"/>
                  </a:cubicBezTo>
                  <a:cubicBezTo>
                    <a:pt x="25027" y="15582"/>
                    <a:pt x="25020" y="15569"/>
                    <a:pt x="25012" y="15556"/>
                  </a:cubicBezTo>
                  <a:cubicBezTo>
                    <a:pt x="24930" y="15435"/>
                    <a:pt x="24760" y="15315"/>
                    <a:pt x="24666" y="15215"/>
                  </a:cubicBezTo>
                  <a:cubicBezTo>
                    <a:pt x="24536" y="15077"/>
                    <a:pt x="24409" y="14936"/>
                    <a:pt x="24289" y="14789"/>
                  </a:cubicBezTo>
                  <a:cubicBezTo>
                    <a:pt x="24034" y="14481"/>
                    <a:pt x="23802" y="14149"/>
                    <a:pt x="23628" y="13788"/>
                  </a:cubicBezTo>
                  <a:cubicBezTo>
                    <a:pt x="23345" y="13203"/>
                    <a:pt x="23243" y="12542"/>
                    <a:pt x="23280" y="11895"/>
                  </a:cubicBezTo>
                  <a:cubicBezTo>
                    <a:pt x="23296" y="11630"/>
                    <a:pt x="23324" y="11359"/>
                    <a:pt x="23421" y="11111"/>
                  </a:cubicBezTo>
                  <a:cubicBezTo>
                    <a:pt x="24267" y="8947"/>
                    <a:pt x="24326" y="775"/>
                    <a:pt x="15016" y="55"/>
                  </a:cubicBezTo>
                  <a:cubicBezTo>
                    <a:pt x="14543" y="18"/>
                    <a:pt x="14079" y="0"/>
                    <a:pt x="13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3192552" y="147185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3974739" y="2203812"/>
              <a:ext cx="1067138" cy="771137"/>
            </a:xfrm>
            <a:custGeom>
              <a:avLst/>
              <a:gdLst/>
              <a:ahLst/>
              <a:cxnLst/>
              <a:rect l="l" t="t" r="r" b="b"/>
              <a:pathLst>
                <a:path w="16126" h="11653" extrusionOk="0">
                  <a:moveTo>
                    <a:pt x="8173" y="0"/>
                  </a:moveTo>
                  <a:cubicBezTo>
                    <a:pt x="8099" y="0"/>
                    <a:pt x="8027" y="5"/>
                    <a:pt x="7954" y="12"/>
                  </a:cubicBezTo>
                  <a:cubicBezTo>
                    <a:pt x="7923" y="16"/>
                    <a:pt x="7892" y="21"/>
                    <a:pt x="7862" y="25"/>
                  </a:cubicBezTo>
                  <a:cubicBezTo>
                    <a:pt x="7822" y="31"/>
                    <a:pt x="7783" y="37"/>
                    <a:pt x="7745" y="45"/>
                  </a:cubicBezTo>
                  <a:cubicBezTo>
                    <a:pt x="7705" y="53"/>
                    <a:pt x="7666" y="63"/>
                    <a:pt x="7628" y="73"/>
                  </a:cubicBezTo>
                  <a:cubicBezTo>
                    <a:pt x="7601" y="80"/>
                    <a:pt x="7575" y="87"/>
                    <a:pt x="7548" y="96"/>
                  </a:cubicBezTo>
                  <a:cubicBezTo>
                    <a:pt x="7504" y="110"/>
                    <a:pt x="7460" y="125"/>
                    <a:pt x="7417" y="141"/>
                  </a:cubicBezTo>
                  <a:cubicBezTo>
                    <a:pt x="7400" y="148"/>
                    <a:pt x="7382" y="155"/>
                    <a:pt x="7365" y="162"/>
                  </a:cubicBezTo>
                  <a:cubicBezTo>
                    <a:pt x="7317" y="182"/>
                    <a:pt x="7270" y="203"/>
                    <a:pt x="7224" y="226"/>
                  </a:cubicBezTo>
                  <a:cubicBezTo>
                    <a:pt x="7217" y="230"/>
                    <a:pt x="7211" y="233"/>
                    <a:pt x="7205" y="237"/>
                  </a:cubicBezTo>
                  <a:cubicBezTo>
                    <a:pt x="7058" y="314"/>
                    <a:pt x="6922" y="409"/>
                    <a:pt x="6800" y="518"/>
                  </a:cubicBezTo>
                  <a:cubicBezTo>
                    <a:pt x="6783" y="533"/>
                    <a:pt x="6764" y="548"/>
                    <a:pt x="6747" y="566"/>
                  </a:cubicBezTo>
                  <a:cubicBezTo>
                    <a:pt x="6720" y="591"/>
                    <a:pt x="6695" y="618"/>
                    <a:pt x="6670" y="645"/>
                  </a:cubicBezTo>
                  <a:cubicBezTo>
                    <a:pt x="6646" y="671"/>
                    <a:pt x="6622" y="698"/>
                    <a:pt x="6599" y="725"/>
                  </a:cubicBezTo>
                  <a:cubicBezTo>
                    <a:pt x="6332" y="1046"/>
                    <a:pt x="6171" y="1449"/>
                    <a:pt x="6171" y="1888"/>
                  </a:cubicBezTo>
                  <a:cubicBezTo>
                    <a:pt x="6171" y="2929"/>
                    <a:pt x="7069" y="3775"/>
                    <a:pt x="8173" y="3775"/>
                  </a:cubicBezTo>
                  <a:lnTo>
                    <a:pt x="8173" y="4211"/>
                  </a:lnTo>
                  <a:cubicBezTo>
                    <a:pt x="6814" y="4211"/>
                    <a:pt x="5709" y="3169"/>
                    <a:pt x="5709" y="1888"/>
                  </a:cubicBezTo>
                  <a:cubicBezTo>
                    <a:pt x="5709" y="1462"/>
                    <a:pt x="5833" y="1064"/>
                    <a:pt x="6046" y="720"/>
                  </a:cubicBezTo>
                  <a:cubicBezTo>
                    <a:pt x="5794" y="617"/>
                    <a:pt x="5522" y="562"/>
                    <a:pt x="5245" y="562"/>
                  </a:cubicBezTo>
                  <a:cubicBezTo>
                    <a:pt x="5182" y="562"/>
                    <a:pt x="5120" y="566"/>
                    <a:pt x="5058" y="571"/>
                  </a:cubicBezTo>
                  <a:cubicBezTo>
                    <a:pt x="5035" y="574"/>
                    <a:pt x="5014" y="576"/>
                    <a:pt x="4991" y="580"/>
                  </a:cubicBezTo>
                  <a:cubicBezTo>
                    <a:pt x="4953" y="584"/>
                    <a:pt x="4916" y="589"/>
                    <a:pt x="4878" y="595"/>
                  </a:cubicBezTo>
                  <a:cubicBezTo>
                    <a:pt x="4851" y="601"/>
                    <a:pt x="4824" y="606"/>
                    <a:pt x="4797" y="612"/>
                  </a:cubicBezTo>
                  <a:cubicBezTo>
                    <a:pt x="4766" y="618"/>
                    <a:pt x="4735" y="626"/>
                    <a:pt x="4705" y="634"/>
                  </a:cubicBezTo>
                  <a:cubicBezTo>
                    <a:pt x="4676" y="642"/>
                    <a:pt x="4646" y="650"/>
                    <a:pt x="4618" y="658"/>
                  </a:cubicBezTo>
                  <a:cubicBezTo>
                    <a:pt x="4590" y="667"/>
                    <a:pt x="4564" y="677"/>
                    <a:pt x="4537" y="686"/>
                  </a:cubicBezTo>
                  <a:cubicBezTo>
                    <a:pt x="4507" y="697"/>
                    <a:pt x="4478" y="707"/>
                    <a:pt x="4450" y="719"/>
                  </a:cubicBezTo>
                  <a:cubicBezTo>
                    <a:pt x="4421" y="731"/>
                    <a:pt x="4393" y="745"/>
                    <a:pt x="4365" y="757"/>
                  </a:cubicBezTo>
                  <a:cubicBezTo>
                    <a:pt x="4317" y="779"/>
                    <a:pt x="4271" y="802"/>
                    <a:pt x="4225" y="829"/>
                  </a:cubicBezTo>
                  <a:cubicBezTo>
                    <a:pt x="4200" y="843"/>
                    <a:pt x="4175" y="857"/>
                    <a:pt x="4150" y="871"/>
                  </a:cubicBezTo>
                  <a:cubicBezTo>
                    <a:pt x="4126" y="886"/>
                    <a:pt x="4103" y="902"/>
                    <a:pt x="4079" y="918"/>
                  </a:cubicBezTo>
                  <a:cubicBezTo>
                    <a:pt x="4054" y="935"/>
                    <a:pt x="4028" y="953"/>
                    <a:pt x="4003" y="972"/>
                  </a:cubicBezTo>
                  <a:cubicBezTo>
                    <a:pt x="3982" y="988"/>
                    <a:pt x="3962" y="1003"/>
                    <a:pt x="3942" y="1019"/>
                  </a:cubicBezTo>
                  <a:cubicBezTo>
                    <a:pt x="3915" y="1042"/>
                    <a:pt x="3888" y="1064"/>
                    <a:pt x="3862" y="1088"/>
                  </a:cubicBezTo>
                  <a:cubicBezTo>
                    <a:pt x="3846" y="1102"/>
                    <a:pt x="3830" y="1117"/>
                    <a:pt x="3814" y="1132"/>
                  </a:cubicBezTo>
                  <a:cubicBezTo>
                    <a:pt x="3783" y="1162"/>
                    <a:pt x="3752" y="1194"/>
                    <a:pt x="3722" y="1227"/>
                  </a:cubicBezTo>
                  <a:cubicBezTo>
                    <a:pt x="3714" y="1236"/>
                    <a:pt x="3704" y="1246"/>
                    <a:pt x="3696" y="1256"/>
                  </a:cubicBezTo>
                  <a:cubicBezTo>
                    <a:pt x="3657" y="1300"/>
                    <a:pt x="3620" y="1346"/>
                    <a:pt x="3586" y="1394"/>
                  </a:cubicBezTo>
                  <a:cubicBezTo>
                    <a:pt x="3583" y="1398"/>
                    <a:pt x="3581" y="1401"/>
                    <a:pt x="3578" y="1405"/>
                  </a:cubicBezTo>
                  <a:cubicBezTo>
                    <a:pt x="3548" y="1449"/>
                    <a:pt x="3519" y="1493"/>
                    <a:pt x="3493" y="1538"/>
                  </a:cubicBezTo>
                  <a:cubicBezTo>
                    <a:pt x="3484" y="1553"/>
                    <a:pt x="3475" y="1569"/>
                    <a:pt x="3467" y="1584"/>
                  </a:cubicBezTo>
                  <a:cubicBezTo>
                    <a:pt x="3448" y="1619"/>
                    <a:pt x="3430" y="1655"/>
                    <a:pt x="3413" y="1690"/>
                  </a:cubicBezTo>
                  <a:cubicBezTo>
                    <a:pt x="3404" y="1710"/>
                    <a:pt x="3395" y="1731"/>
                    <a:pt x="3386" y="1751"/>
                  </a:cubicBezTo>
                  <a:cubicBezTo>
                    <a:pt x="3372" y="1783"/>
                    <a:pt x="3360" y="1815"/>
                    <a:pt x="3348" y="1848"/>
                  </a:cubicBezTo>
                  <a:cubicBezTo>
                    <a:pt x="3340" y="1872"/>
                    <a:pt x="3332" y="1895"/>
                    <a:pt x="3324" y="1918"/>
                  </a:cubicBezTo>
                  <a:cubicBezTo>
                    <a:pt x="3272" y="2087"/>
                    <a:pt x="3242" y="2265"/>
                    <a:pt x="3242" y="2450"/>
                  </a:cubicBezTo>
                  <a:cubicBezTo>
                    <a:pt x="3242" y="2573"/>
                    <a:pt x="3254" y="2695"/>
                    <a:pt x="3279" y="2814"/>
                  </a:cubicBezTo>
                  <a:cubicBezTo>
                    <a:pt x="3302" y="2927"/>
                    <a:pt x="3239" y="3039"/>
                    <a:pt x="3129" y="3071"/>
                  </a:cubicBezTo>
                  <a:lnTo>
                    <a:pt x="3104" y="3078"/>
                  </a:lnTo>
                  <a:cubicBezTo>
                    <a:pt x="3083" y="3084"/>
                    <a:pt x="3062" y="3087"/>
                    <a:pt x="3042" y="3087"/>
                  </a:cubicBezTo>
                  <a:cubicBezTo>
                    <a:pt x="2943" y="3087"/>
                    <a:pt x="2852" y="3019"/>
                    <a:pt x="2830" y="2918"/>
                  </a:cubicBezTo>
                  <a:cubicBezTo>
                    <a:pt x="2797" y="2764"/>
                    <a:pt x="2779" y="2608"/>
                    <a:pt x="2779" y="2450"/>
                  </a:cubicBezTo>
                  <a:cubicBezTo>
                    <a:pt x="2779" y="2336"/>
                    <a:pt x="2791" y="2225"/>
                    <a:pt x="2808" y="2116"/>
                  </a:cubicBezTo>
                  <a:lnTo>
                    <a:pt x="2808" y="2116"/>
                  </a:lnTo>
                  <a:cubicBezTo>
                    <a:pt x="1799" y="2212"/>
                    <a:pt x="1008" y="3017"/>
                    <a:pt x="1008" y="3993"/>
                  </a:cubicBezTo>
                  <a:cubicBezTo>
                    <a:pt x="1008" y="4047"/>
                    <a:pt x="1010" y="4099"/>
                    <a:pt x="1016" y="4152"/>
                  </a:cubicBezTo>
                  <a:cubicBezTo>
                    <a:pt x="1017" y="4174"/>
                    <a:pt x="1021" y="4196"/>
                    <a:pt x="1023" y="4218"/>
                  </a:cubicBezTo>
                  <a:cubicBezTo>
                    <a:pt x="1116" y="4955"/>
                    <a:pt x="1658" y="5571"/>
                    <a:pt x="2407" y="5792"/>
                  </a:cubicBezTo>
                  <a:cubicBezTo>
                    <a:pt x="2409" y="5779"/>
                    <a:pt x="2408" y="5766"/>
                    <a:pt x="2410" y="5753"/>
                  </a:cubicBezTo>
                  <a:cubicBezTo>
                    <a:pt x="2481" y="5210"/>
                    <a:pt x="2745" y="4718"/>
                    <a:pt x="3162" y="4346"/>
                  </a:cubicBezTo>
                  <a:cubicBezTo>
                    <a:pt x="3203" y="4309"/>
                    <a:pt x="3255" y="4291"/>
                    <a:pt x="3307" y="4291"/>
                  </a:cubicBezTo>
                  <a:cubicBezTo>
                    <a:pt x="3370" y="4291"/>
                    <a:pt x="3432" y="4318"/>
                    <a:pt x="3476" y="4370"/>
                  </a:cubicBezTo>
                  <a:lnTo>
                    <a:pt x="3484" y="4380"/>
                  </a:lnTo>
                  <a:cubicBezTo>
                    <a:pt x="3558" y="4470"/>
                    <a:pt x="3548" y="4601"/>
                    <a:pt x="3461" y="4680"/>
                  </a:cubicBezTo>
                  <a:cubicBezTo>
                    <a:pt x="3133" y="4980"/>
                    <a:pt x="2925" y="5372"/>
                    <a:pt x="2869" y="5805"/>
                  </a:cubicBezTo>
                  <a:cubicBezTo>
                    <a:pt x="2813" y="6238"/>
                    <a:pt x="2915" y="6666"/>
                    <a:pt x="3156" y="7030"/>
                  </a:cubicBezTo>
                  <a:cubicBezTo>
                    <a:pt x="3220" y="7127"/>
                    <a:pt x="3199" y="7257"/>
                    <a:pt x="3106" y="7326"/>
                  </a:cubicBezTo>
                  <a:lnTo>
                    <a:pt x="3091" y="7337"/>
                  </a:lnTo>
                  <a:cubicBezTo>
                    <a:pt x="3052" y="7366"/>
                    <a:pt x="3006" y="7380"/>
                    <a:pt x="2961" y="7380"/>
                  </a:cubicBezTo>
                  <a:cubicBezTo>
                    <a:pt x="2891" y="7380"/>
                    <a:pt x="2822" y="7347"/>
                    <a:pt x="2780" y="7285"/>
                  </a:cubicBezTo>
                  <a:cubicBezTo>
                    <a:pt x="2565" y="6969"/>
                    <a:pt x="2438" y="6613"/>
                    <a:pt x="2403" y="6244"/>
                  </a:cubicBezTo>
                  <a:cubicBezTo>
                    <a:pt x="1565" y="6045"/>
                    <a:pt x="916" y="5451"/>
                    <a:pt x="663" y="4697"/>
                  </a:cubicBezTo>
                  <a:cubicBezTo>
                    <a:pt x="244" y="5053"/>
                    <a:pt x="0" y="5557"/>
                    <a:pt x="0" y="6099"/>
                  </a:cubicBezTo>
                  <a:cubicBezTo>
                    <a:pt x="0" y="6156"/>
                    <a:pt x="4" y="6212"/>
                    <a:pt x="9" y="6268"/>
                  </a:cubicBezTo>
                  <a:cubicBezTo>
                    <a:pt x="11" y="6284"/>
                    <a:pt x="12" y="6299"/>
                    <a:pt x="14" y="6314"/>
                  </a:cubicBezTo>
                  <a:cubicBezTo>
                    <a:pt x="20" y="6365"/>
                    <a:pt x="28" y="6417"/>
                    <a:pt x="39" y="6466"/>
                  </a:cubicBezTo>
                  <a:cubicBezTo>
                    <a:pt x="42" y="6481"/>
                    <a:pt x="46" y="6495"/>
                    <a:pt x="49" y="6510"/>
                  </a:cubicBezTo>
                  <a:cubicBezTo>
                    <a:pt x="59" y="6549"/>
                    <a:pt x="69" y="6587"/>
                    <a:pt x="81" y="6625"/>
                  </a:cubicBezTo>
                  <a:cubicBezTo>
                    <a:pt x="87" y="6646"/>
                    <a:pt x="94" y="6668"/>
                    <a:pt x="102" y="6689"/>
                  </a:cubicBezTo>
                  <a:cubicBezTo>
                    <a:pt x="114" y="6726"/>
                    <a:pt x="128" y="6762"/>
                    <a:pt x="144" y="6797"/>
                  </a:cubicBezTo>
                  <a:cubicBezTo>
                    <a:pt x="155" y="6824"/>
                    <a:pt x="167" y="6849"/>
                    <a:pt x="179" y="6874"/>
                  </a:cubicBezTo>
                  <a:cubicBezTo>
                    <a:pt x="194" y="6906"/>
                    <a:pt x="210" y="6935"/>
                    <a:pt x="225" y="6966"/>
                  </a:cubicBezTo>
                  <a:cubicBezTo>
                    <a:pt x="237" y="6985"/>
                    <a:pt x="248" y="7005"/>
                    <a:pt x="259" y="7024"/>
                  </a:cubicBezTo>
                  <a:cubicBezTo>
                    <a:pt x="281" y="7061"/>
                    <a:pt x="305" y="7097"/>
                    <a:pt x="329" y="7133"/>
                  </a:cubicBezTo>
                  <a:cubicBezTo>
                    <a:pt x="339" y="7147"/>
                    <a:pt x="349" y="7161"/>
                    <a:pt x="359" y="7175"/>
                  </a:cubicBezTo>
                  <a:cubicBezTo>
                    <a:pt x="386" y="7210"/>
                    <a:pt x="414" y="7245"/>
                    <a:pt x="443" y="7279"/>
                  </a:cubicBezTo>
                  <a:cubicBezTo>
                    <a:pt x="453" y="7292"/>
                    <a:pt x="464" y="7304"/>
                    <a:pt x="474" y="7316"/>
                  </a:cubicBezTo>
                  <a:cubicBezTo>
                    <a:pt x="510" y="7355"/>
                    <a:pt x="547" y="7394"/>
                    <a:pt x="585" y="7430"/>
                  </a:cubicBezTo>
                  <a:cubicBezTo>
                    <a:pt x="586" y="7431"/>
                    <a:pt x="587" y="7432"/>
                    <a:pt x="588" y="7433"/>
                  </a:cubicBezTo>
                  <a:cubicBezTo>
                    <a:pt x="630" y="7472"/>
                    <a:pt x="673" y="7509"/>
                    <a:pt x="719" y="7545"/>
                  </a:cubicBezTo>
                  <a:cubicBezTo>
                    <a:pt x="727" y="7552"/>
                    <a:pt x="736" y="7559"/>
                    <a:pt x="745" y="7566"/>
                  </a:cubicBezTo>
                  <a:cubicBezTo>
                    <a:pt x="787" y="7597"/>
                    <a:pt x="830" y="7628"/>
                    <a:pt x="874" y="7657"/>
                  </a:cubicBezTo>
                  <a:cubicBezTo>
                    <a:pt x="878" y="7659"/>
                    <a:pt x="883" y="7663"/>
                    <a:pt x="887" y="7665"/>
                  </a:cubicBezTo>
                  <a:cubicBezTo>
                    <a:pt x="1155" y="7836"/>
                    <a:pt x="1469" y="7946"/>
                    <a:pt x="1806" y="7977"/>
                  </a:cubicBezTo>
                  <a:cubicBezTo>
                    <a:pt x="1917" y="7987"/>
                    <a:pt x="2003" y="8081"/>
                    <a:pt x="2003" y="8193"/>
                  </a:cubicBezTo>
                  <a:cubicBezTo>
                    <a:pt x="2003" y="8314"/>
                    <a:pt x="1904" y="8412"/>
                    <a:pt x="1785" y="8412"/>
                  </a:cubicBezTo>
                  <a:cubicBezTo>
                    <a:pt x="1779" y="8412"/>
                    <a:pt x="1772" y="8412"/>
                    <a:pt x="1766" y="8411"/>
                  </a:cubicBezTo>
                  <a:cubicBezTo>
                    <a:pt x="1531" y="8389"/>
                    <a:pt x="1306" y="8336"/>
                    <a:pt x="1096" y="8256"/>
                  </a:cubicBezTo>
                  <a:cubicBezTo>
                    <a:pt x="1095" y="8257"/>
                    <a:pt x="1095" y="8257"/>
                    <a:pt x="1094" y="8258"/>
                  </a:cubicBezTo>
                  <a:cubicBezTo>
                    <a:pt x="1067" y="9320"/>
                    <a:pt x="1976" y="10192"/>
                    <a:pt x="3096" y="10192"/>
                  </a:cubicBezTo>
                  <a:cubicBezTo>
                    <a:pt x="3098" y="10192"/>
                    <a:pt x="3100" y="10192"/>
                    <a:pt x="3101" y="10192"/>
                  </a:cubicBezTo>
                  <a:cubicBezTo>
                    <a:pt x="3074" y="10053"/>
                    <a:pt x="3058" y="9911"/>
                    <a:pt x="3058" y="9765"/>
                  </a:cubicBezTo>
                  <a:cubicBezTo>
                    <a:pt x="3058" y="9375"/>
                    <a:pt x="3161" y="8995"/>
                    <a:pt x="3357" y="8656"/>
                  </a:cubicBezTo>
                  <a:cubicBezTo>
                    <a:pt x="3397" y="8587"/>
                    <a:pt x="3470" y="8549"/>
                    <a:pt x="3545" y="8549"/>
                  </a:cubicBezTo>
                  <a:cubicBezTo>
                    <a:pt x="3585" y="8549"/>
                    <a:pt x="3626" y="8560"/>
                    <a:pt x="3663" y="8583"/>
                  </a:cubicBezTo>
                  <a:lnTo>
                    <a:pt x="3679" y="8593"/>
                  </a:lnTo>
                  <a:cubicBezTo>
                    <a:pt x="3778" y="8656"/>
                    <a:pt x="3808" y="8784"/>
                    <a:pt x="3751" y="8885"/>
                  </a:cubicBezTo>
                  <a:cubicBezTo>
                    <a:pt x="3600" y="9156"/>
                    <a:pt x="3521" y="9456"/>
                    <a:pt x="3521" y="9765"/>
                  </a:cubicBezTo>
                  <a:cubicBezTo>
                    <a:pt x="3521" y="10025"/>
                    <a:pt x="3576" y="10272"/>
                    <a:pt x="3678" y="10498"/>
                  </a:cubicBezTo>
                  <a:cubicBezTo>
                    <a:pt x="3679" y="10499"/>
                    <a:pt x="3679" y="10501"/>
                    <a:pt x="3680" y="10503"/>
                  </a:cubicBezTo>
                  <a:cubicBezTo>
                    <a:pt x="3909" y="11009"/>
                    <a:pt x="4366" y="11402"/>
                    <a:pt x="4928" y="11568"/>
                  </a:cubicBezTo>
                  <a:lnTo>
                    <a:pt x="4929" y="11568"/>
                  </a:lnTo>
                  <a:cubicBezTo>
                    <a:pt x="4986" y="11585"/>
                    <a:pt x="5043" y="11598"/>
                    <a:pt x="5102" y="11610"/>
                  </a:cubicBezTo>
                  <a:cubicBezTo>
                    <a:pt x="5115" y="11613"/>
                    <a:pt x="5128" y="11615"/>
                    <a:pt x="5142" y="11618"/>
                  </a:cubicBezTo>
                  <a:cubicBezTo>
                    <a:pt x="5189" y="11626"/>
                    <a:pt x="5237" y="11633"/>
                    <a:pt x="5286" y="11638"/>
                  </a:cubicBezTo>
                  <a:cubicBezTo>
                    <a:pt x="5302" y="11640"/>
                    <a:pt x="5318" y="11642"/>
                    <a:pt x="5334" y="11644"/>
                  </a:cubicBezTo>
                  <a:cubicBezTo>
                    <a:pt x="5397" y="11649"/>
                    <a:pt x="5460" y="11653"/>
                    <a:pt x="5524" y="11653"/>
                  </a:cubicBezTo>
                  <a:cubicBezTo>
                    <a:pt x="6621" y="11653"/>
                    <a:pt x="7515" y="10816"/>
                    <a:pt x="7526" y="9784"/>
                  </a:cubicBezTo>
                  <a:cubicBezTo>
                    <a:pt x="7217" y="9621"/>
                    <a:pt x="6944" y="9396"/>
                    <a:pt x="6732" y="9120"/>
                  </a:cubicBezTo>
                  <a:cubicBezTo>
                    <a:pt x="6439" y="9275"/>
                    <a:pt x="6111" y="9377"/>
                    <a:pt x="5762" y="9410"/>
                  </a:cubicBezTo>
                  <a:cubicBezTo>
                    <a:pt x="5755" y="9410"/>
                    <a:pt x="5749" y="9411"/>
                    <a:pt x="5742" y="9411"/>
                  </a:cubicBezTo>
                  <a:cubicBezTo>
                    <a:pt x="5623" y="9411"/>
                    <a:pt x="5524" y="9313"/>
                    <a:pt x="5524" y="9192"/>
                  </a:cubicBezTo>
                  <a:cubicBezTo>
                    <a:pt x="5524" y="9079"/>
                    <a:pt x="5609" y="8986"/>
                    <a:pt x="5721" y="8976"/>
                  </a:cubicBezTo>
                  <a:cubicBezTo>
                    <a:pt x="6734" y="8882"/>
                    <a:pt x="7526" y="8076"/>
                    <a:pt x="7526" y="7097"/>
                  </a:cubicBezTo>
                  <a:lnTo>
                    <a:pt x="7989" y="7097"/>
                  </a:lnTo>
                  <a:cubicBezTo>
                    <a:pt x="7989" y="7808"/>
                    <a:pt x="7647" y="8446"/>
                    <a:pt x="7111" y="8872"/>
                  </a:cubicBezTo>
                  <a:cubicBezTo>
                    <a:pt x="7315" y="9135"/>
                    <a:pt x="7587" y="9340"/>
                    <a:pt x="7896" y="9474"/>
                  </a:cubicBezTo>
                  <a:cubicBezTo>
                    <a:pt x="7937" y="9491"/>
                    <a:pt x="7980" y="9508"/>
                    <a:pt x="8022" y="9522"/>
                  </a:cubicBezTo>
                  <a:cubicBezTo>
                    <a:pt x="8048" y="9532"/>
                    <a:pt x="8073" y="9541"/>
                    <a:pt x="8099" y="9549"/>
                  </a:cubicBezTo>
                  <a:cubicBezTo>
                    <a:pt x="8146" y="9563"/>
                    <a:pt x="8193" y="9576"/>
                    <a:pt x="8240" y="9587"/>
                  </a:cubicBezTo>
                  <a:cubicBezTo>
                    <a:pt x="8263" y="9592"/>
                    <a:pt x="8284" y="9598"/>
                    <a:pt x="8307" y="9603"/>
                  </a:cubicBezTo>
                  <a:cubicBezTo>
                    <a:pt x="8365" y="9614"/>
                    <a:pt x="8422" y="9623"/>
                    <a:pt x="8481" y="9630"/>
                  </a:cubicBezTo>
                  <a:cubicBezTo>
                    <a:pt x="8497" y="9632"/>
                    <a:pt x="8513" y="9633"/>
                    <a:pt x="8530" y="9635"/>
                  </a:cubicBezTo>
                  <a:cubicBezTo>
                    <a:pt x="8594" y="9640"/>
                    <a:pt x="8661" y="9645"/>
                    <a:pt x="8727" y="9645"/>
                  </a:cubicBezTo>
                  <a:cubicBezTo>
                    <a:pt x="9137" y="9645"/>
                    <a:pt x="9519" y="9528"/>
                    <a:pt x="9838" y="9327"/>
                  </a:cubicBezTo>
                  <a:cubicBezTo>
                    <a:pt x="9840" y="9325"/>
                    <a:pt x="9844" y="9323"/>
                    <a:pt x="9847" y="9321"/>
                  </a:cubicBezTo>
                  <a:cubicBezTo>
                    <a:pt x="9887" y="9296"/>
                    <a:pt x="9924" y="9268"/>
                    <a:pt x="9961" y="9241"/>
                  </a:cubicBezTo>
                  <a:cubicBezTo>
                    <a:pt x="9977" y="9229"/>
                    <a:pt x="9993" y="9219"/>
                    <a:pt x="10010" y="9205"/>
                  </a:cubicBezTo>
                  <a:cubicBezTo>
                    <a:pt x="10038" y="9183"/>
                    <a:pt x="10066" y="9158"/>
                    <a:pt x="10093" y="9135"/>
                  </a:cubicBezTo>
                  <a:cubicBezTo>
                    <a:pt x="10114" y="9115"/>
                    <a:pt x="10137" y="9096"/>
                    <a:pt x="10158" y="9075"/>
                  </a:cubicBezTo>
                  <a:cubicBezTo>
                    <a:pt x="10466" y="8779"/>
                    <a:pt x="10672" y="8387"/>
                    <a:pt x="10720" y="7953"/>
                  </a:cubicBezTo>
                  <a:cubicBezTo>
                    <a:pt x="10732" y="7842"/>
                    <a:pt x="10823" y="7757"/>
                    <a:pt x="10935" y="7757"/>
                  </a:cubicBezTo>
                  <a:lnTo>
                    <a:pt x="10961" y="7757"/>
                  </a:lnTo>
                  <a:cubicBezTo>
                    <a:pt x="11091" y="7757"/>
                    <a:pt x="11194" y="7869"/>
                    <a:pt x="11180" y="7996"/>
                  </a:cubicBezTo>
                  <a:cubicBezTo>
                    <a:pt x="11137" y="8387"/>
                    <a:pt x="10991" y="8750"/>
                    <a:pt x="10768" y="9059"/>
                  </a:cubicBezTo>
                  <a:cubicBezTo>
                    <a:pt x="10832" y="9065"/>
                    <a:pt x="10897" y="9069"/>
                    <a:pt x="10961" y="9069"/>
                  </a:cubicBezTo>
                  <a:cubicBezTo>
                    <a:pt x="11027" y="9069"/>
                    <a:pt x="11091" y="9066"/>
                    <a:pt x="11155" y="9060"/>
                  </a:cubicBezTo>
                  <a:cubicBezTo>
                    <a:pt x="11174" y="9058"/>
                    <a:pt x="11194" y="9055"/>
                    <a:pt x="11213" y="9053"/>
                  </a:cubicBezTo>
                  <a:cubicBezTo>
                    <a:pt x="11257" y="9047"/>
                    <a:pt x="11302" y="9041"/>
                    <a:pt x="11346" y="9033"/>
                  </a:cubicBezTo>
                  <a:cubicBezTo>
                    <a:pt x="11367" y="9030"/>
                    <a:pt x="11386" y="9025"/>
                    <a:pt x="11406" y="9020"/>
                  </a:cubicBezTo>
                  <a:cubicBezTo>
                    <a:pt x="11449" y="9012"/>
                    <a:pt x="11491" y="9001"/>
                    <a:pt x="11533" y="8990"/>
                  </a:cubicBezTo>
                  <a:cubicBezTo>
                    <a:pt x="11551" y="8985"/>
                    <a:pt x="11568" y="8979"/>
                    <a:pt x="11587" y="8974"/>
                  </a:cubicBezTo>
                  <a:cubicBezTo>
                    <a:pt x="11631" y="8960"/>
                    <a:pt x="11676" y="8945"/>
                    <a:pt x="11718" y="8928"/>
                  </a:cubicBezTo>
                  <a:cubicBezTo>
                    <a:pt x="11732" y="8923"/>
                    <a:pt x="11745" y="8918"/>
                    <a:pt x="11758" y="8913"/>
                  </a:cubicBezTo>
                  <a:cubicBezTo>
                    <a:pt x="11807" y="8892"/>
                    <a:pt x="11856" y="8870"/>
                    <a:pt x="11904" y="8847"/>
                  </a:cubicBezTo>
                  <a:cubicBezTo>
                    <a:pt x="11910" y="8843"/>
                    <a:pt x="11916" y="8841"/>
                    <a:pt x="11921" y="8838"/>
                  </a:cubicBezTo>
                  <a:cubicBezTo>
                    <a:pt x="12255" y="8665"/>
                    <a:pt x="12532" y="8404"/>
                    <a:pt x="12716" y="8090"/>
                  </a:cubicBezTo>
                  <a:cubicBezTo>
                    <a:pt x="12722" y="8082"/>
                    <a:pt x="12726" y="8073"/>
                    <a:pt x="12730" y="8065"/>
                  </a:cubicBezTo>
                  <a:cubicBezTo>
                    <a:pt x="12754" y="8024"/>
                    <a:pt x="12775" y="7981"/>
                    <a:pt x="12795" y="7939"/>
                  </a:cubicBezTo>
                  <a:cubicBezTo>
                    <a:pt x="12803" y="7922"/>
                    <a:pt x="12810" y="7906"/>
                    <a:pt x="12817" y="7890"/>
                  </a:cubicBezTo>
                  <a:cubicBezTo>
                    <a:pt x="12832" y="7855"/>
                    <a:pt x="12846" y="7818"/>
                    <a:pt x="12859" y="7782"/>
                  </a:cubicBezTo>
                  <a:cubicBezTo>
                    <a:pt x="12867" y="7759"/>
                    <a:pt x="12875" y="7736"/>
                    <a:pt x="12882" y="7712"/>
                  </a:cubicBezTo>
                  <a:cubicBezTo>
                    <a:pt x="12892" y="7682"/>
                    <a:pt x="12900" y="7651"/>
                    <a:pt x="12908" y="7621"/>
                  </a:cubicBezTo>
                  <a:cubicBezTo>
                    <a:pt x="12915" y="7592"/>
                    <a:pt x="12922" y="7563"/>
                    <a:pt x="12929" y="7533"/>
                  </a:cubicBezTo>
                  <a:cubicBezTo>
                    <a:pt x="12951" y="7419"/>
                    <a:pt x="12964" y="7302"/>
                    <a:pt x="12964" y="7182"/>
                  </a:cubicBezTo>
                  <a:cubicBezTo>
                    <a:pt x="12964" y="6910"/>
                    <a:pt x="12905" y="6648"/>
                    <a:pt x="12787" y="6404"/>
                  </a:cubicBezTo>
                  <a:lnTo>
                    <a:pt x="13208" y="6224"/>
                  </a:lnTo>
                  <a:cubicBezTo>
                    <a:pt x="13353" y="6526"/>
                    <a:pt x="13427" y="6848"/>
                    <a:pt x="13427" y="7182"/>
                  </a:cubicBezTo>
                  <a:cubicBezTo>
                    <a:pt x="13427" y="7261"/>
                    <a:pt x="13423" y="7339"/>
                    <a:pt x="13414" y="7416"/>
                  </a:cubicBezTo>
                  <a:cubicBezTo>
                    <a:pt x="13640" y="7497"/>
                    <a:pt x="13877" y="7540"/>
                    <a:pt x="14123" y="7540"/>
                  </a:cubicBezTo>
                  <a:cubicBezTo>
                    <a:pt x="15228" y="7540"/>
                    <a:pt x="16126" y="6693"/>
                    <a:pt x="16126" y="5652"/>
                  </a:cubicBezTo>
                  <a:cubicBezTo>
                    <a:pt x="16126" y="5587"/>
                    <a:pt x="16122" y="5523"/>
                    <a:pt x="16115" y="5461"/>
                  </a:cubicBezTo>
                  <a:cubicBezTo>
                    <a:pt x="16115" y="5453"/>
                    <a:pt x="16113" y="5445"/>
                    <a:pt x="16112" y="5437"/>
                  </a:cubicBezTo>
                  <a:cubicBezTo>
                    <a:pt x="16015" y="4639"/>
                    <a:pt x="15388" y="3991"/>
                    <a:pt x="14572" y="3814"/>
                  </a:cubicBezTo>
                  <a:lnTo>
                    <a:pt x="14572" y="3814"/>
                  </a:lnTo>
                  <a:cubicBezTo>
                    <a:pt x="14705" y="4202"/>
                    <a:pt x="14730" y="4613"/>
                    <a:pt x="14639" y="5014"/>
                  </a:cubicBezTo>
                  <a:cubicBezTo>
                    <a:pt x="14616" y="5115"/>
                    <a:pt x="14524" y="5182"/>
                    <a:pt x="14426" y="5182"/>
                  </a:cubicBezTo>
                  <a:cubicBezTo>
                    <a:pt x="14405" y="5182"/>
                    <a:pt x="14384" y="5180"/>
                    <a:pt x="14363" y="5173"/>
                  </a:cubicBezTo>
                  <a:lnTo>
                    <a:pt x="14339" y="5165"/>
                  </a:lnTo>
                  <a:cubicBezTo>
                    <a:pt x="14229" y="5132"/>
                    <a:pt x="14166" y="5021"/>
                    <a:pt x="14190" y="4909"/>
                  </a:cubicBezTo>
                  <a:cubicBezTo>
                    <a:pt x="14283" y="4488"/>
                    <a:pt x="14221" y="4052"/>
                    <a:pt x="14010" y="3665"/>
                  </a:cubicBezTo>
                  <a:cubicBezTo>
                    <a:pt x="13796" y="3274"/>
                    <a:pt x="13453" y="2973"/>
                    <a:pt x="13032" y="2799"/>
                  </a:cubicBezTo>
                  <a:cubicBezTo>
                    <a:pt x="12926" y="2756"/>
                    <a:pt x="12871" y="2638"/>
                    <a:pt x="12908" y="2529"/>
                  </a:cubicBezTo>
                  <a:lnTo>
                    <a:pt x="12909" y="2525"/>
                  </a:lnTo>
                  <a:cubicBezTo>
                    <a:pt x="12940" y="2434"/>
                    <a:pt x="13026" y="2376"/>
                    <a:pt x="13117" y="2376"/>
                  </a:cubicBezTo>
                  <a:cubicBezTo>
                    <a:pt x="13144" y="2376"/>
                    <a:pt x="13171" y="2381"/>
                    <a:pt x="13197" y="2392"/>
                  </a:cubicBezTo>
                  <a:cubicBezTo>
                    <a:pt x="13677" y="2584"/>
                    <a:pt x="14075" y="2915"/>
                    <a:pt x="14343" y="3339"/>
                  </a:cubicBezTo>
                  <a:cubicBezTo>
                    <a:pt x="14780" y="3376"/>
                    <a:pt x="15183" y="3520"/>
                    <a:pt x="15524" y="3743"/>
                  </a:cubicBezTo>
                  <a:cubicBezTo>
                    <a:pt x="15526" y="3742"/>
                    <a:pt x="15526" y="3742"/>
                    <a:pt x="15528" y="3741"/>
                  </a:cubicBezTo>
                  <a:cubicBezTo>
                    <a:pt x="15572" y="2667"/>
                    <a:pt x="14656" y="1780"/>
                    <a:pt x="13526" y="1780"/>
                  </a:cubicBezTo>
                  <a:cubicBezTo>
                    <a:pt x="13440" y="1780"/>
                    <a:pt x="13351" y="1786"/>
                    <a:pt x="13260" y="1797"/>
                  </a:cubicBezTo>
                  <a:lnTo>
                    <a:pt x="13078" y="1820"/>
                  </a:lnTo>
                  <a:lnTo>
                    <a:pt x="13013" y="1658"/>
                  </a:lnTo>
                  <a:cubicBezTo>
                    <a:pt x="12722" y="924"/>
                    <a:pt x="11968" y="431"/>
                    <a:pt x="11137" y="431"/>
                  </a:cubicBezTo>
                  <a:cubicBezTo>
                    <a:pt x="11075" y="431"/>
                    <a:pt x="11014" y="435"/>
                    <a:pt x="10954" y="440"/>
                  </a:cubicBezTo>
                  <a:cubicBezTo>
                    <a:pt x="10937" y="442"/>
                    <a:pt x="10919" y="444"/>
                    <a:pt x="10903" y="445"/>
                  </a:cubicBezTo>
                  <a:cubicBezTo>
                    <a:pt x="10856" y="451"/>
                    <a:pt x="10809" y="458"/>
                    <a:pt x="10763" y="465"/>
                  </a:cubicBezTo>
                  <a:cubicBezTo>
                    <a:pt x="10749" y="468"/>
                    <a:pt x="10735" y="470"/>
                    <a:pt x="10721" y="472"/>
                  </a:cubicBezTo>
                  <a:cubicBezTo>
                    <a:pt x="10663" y="485"/>
                    <a:pt x="10605" y="499"/>
                    <a:pt x="10548" y="514"/>
                  </a:cubicBezTo>
                  <a:cubicBezTo>
                    <a:pt x="10539" y="517"/>
                    <a:pt x="10529" y="520"/>
                    <a:pt x="10520" y="524"/>
                  </a:cubicBezTo>
                  <a:cubicBezTo>
                    <a:pt x="10472" y="538"/>
                    <a:pt x="10425" y="554"/>
                    <a:pt x="10379" y="573"/>
                  </a:cubicBezTo>
                  <a:cubicBezTo>
                    <a:pt x="10365" y="578"/>
                    <a:pt x="10351" y="583"/>
                    <a:pt x="10337" y="589"/>
                  </a:cubicBezTo>
                  <a:cubicBezTo>
                    <a:pt x="10290" y="609"/>
                    <a:pt x="10244" y="630"/>
                    <a:pt x="10199" y="651"/>
                  </a:cubicBezTo>
                  <a:cubicBezTo>
                    <a:pt x="10192" y="656"/>
                    <a:pt x="10184" y="658"/>
                    <a:pt x="10177" y="663"/>
                  </a:cubicBezTo>
                  <a:cubicBezTo>
                    <a:pt x="9646" y="937"/>
                    <a:pt x="9261" y="1433"/>
                    <a:pt x="9161" y="2018"/>
                  </a:cubicBezTo>
                  <a:cubicBezTo>
                    <a:pt x="9287" y="2018"/>
                    <a:pt x="9412" y="2025"/>
                    <a:pt x="9538" y="2043"/>
                  </a:cubicBezTo>
                  <a:cubicBezTo>
                    <a:pt x="10102" y="2127"/>
                    <a:pt x="10606" y="2385"/>
                    <a:pt x="10983" y="2779"/>
                  </a:cubicBezTo>
                  <a:cubicBezTo>
                    <a:pt x="11076" y="2876"/>
                    <a:pt x="11057" y="3033"/>
                    <a:pt x="10947" y="3109"/>
                  </a:cubicBezTo>
                  <a:lnTo>
                    <a:pt x="10935" y="3117"/>
                  </a:lnTo>
                  <a:cubicBezTo>
                    <a:pt x="10898" y="3143"/>
                    <a:pt x="10856" y="3155"/>
                    <a:pt x="10813" y="3155"/>
                  </a:cubicBezTo>
                  <a:cubicBezTo>
                    <a:pt x="10755" y="3155"/>
                    <a:pt x="10697" y="3132"/>
                    <a:pt x="10654" y="3087"/>
                  </a:cubicBezTo>
                  <a:cubicBezTo>
                    <a:pt x="10347" y="2758"/>
                    <a:pt x="9931" y="2543"/>
                    <a:pt x="9467" y="2474"/>
                  </a:cubicBezTo>
                  <a:cubicBezTo>
                    <a:pt x="9361" y="2458"/>
                    <a:pt x="9256" y="2450"/>
                    <a:pt x="9151" y="2450"/>
                  </a:cubicBezTo>
                  <a:cubicBezTo>
                    <a:pt x="8793" y="2450"/>
                    <a:pt x="8444" y="2541"/>
                    <a:pt x="8134" y="2714"/>
                  </a:cubicBezTo>
                  <a:cubicBezTo>
                    <a:pt x="8101" y="2733"/>
                    <a:pt x="8064" y="2742"/>
                    <a:pt x="8028" y="2742"/>
                  </a:cubicBezTo>
                  <a:cubicBezTo>
                    <a:pt x="7962" y="2742"/>
                    <a:pt x="7899" y="2712"/>
                    <a:pt x="7857" y="2658"/>
                  </a:cubicBezTo>
                  <a:lnTo>
                    <a:pt x="7853" y="2653"/>
                  </a:lnTo>
                  <a:cubicBezTo>
                    <a:pt x="7771" y="2547"/>
                    <a:pt x="7802" y="2392"/>
                    <a:pt x="7919" y="2329"/>
                  </a:cubicBezTo>
                  <a:cubicBezTo>
                    <a:pt x="8160" y="2198"/>
                    <a:pt x="8419" y="2108"/>
                    <a:pt x="8688" y="2059"/>
                  </a:cubicBezTo>
                  <a:cubicBezTo>
                    <a:pt x="8760" y="1447"/>
                    <a:pt x="9086" y="905"/>
                    <a:pt x="9564" y="531"/>
                  </a:cubicBezTo>
                  <a:cubicBezTo>
                    <a:pt x="9192" y="191"/>
                    <a:pt x="8698" y="0"/>
                    <a:pt x="8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50"/>
          <p:cNvSpPr/>
          <p:nvPr/>
        </p:nvSpPr>
        <p:spPr>
          <a:xfrm>
            <a:off x="4245964" y="2596695"/>
            <a:ext cx="636475" cy="219057"/>
          </a:xfrm>
          <a:custGeom>
            <a:avLst/>
            <a:gdLst/>
            <a:ahLst/>
            <a:cxnLst/>
            <a:rect l="l" t="t" r="r" b="b"/>
            <a:pathLst>
              <a:path w="7804" h="2686" extrusionOk="0">
                <a:moveTo>
                  <a:pt x="4435" y="0"/>
                </a:moveTo>
                <a:lnTo>
                  <a:pt x="4386" y="426"/>
                </a:lnTo>
                <a:cubicBezTo>
                  <a:pt x="4268" y="1448"/>
                  <a:pt x="3356" y="2241"/>
                  <a:pt x="2324" y="2241"/>
                </a:cubicBezTo>
                <a:cubicBezTo>
                  <a:pt x="2287" y="2241"/>
                  <a:pt x="2249" y="2240"/>
                  <a:pt x="2210" y="2237"/>
                </a:cubicBezTo>
                <a:cubicBezTo>
                  <a:pt x="1688" y="2209"/>
                  <a:pt x="1220" y="1981"/>
                  <a:pt x="894" y="1596"/>
                </a:cubicBezTo>
                <a:cubicBezTo>
                  <a:pt x="611" y="1265"/>
                  <a:pt x="461" y="851"/>
                  <a:pt x="465" y="413"/>
                </a:cubicBezTo>
                <a:cubicBezTo>
                  <a:pt x="466" y="296"/>
                  <a:pt x="377" y="199"/>
                  <a:pt x="261" y="192"/>
                </a:cubicBezTo>
                <a:lnTo>
                  <a:pt x="242" y="192"/>
                </a:lnTo>
                <a:cubicBezTo>
                  <a:pt x="238" y="191"/>
                  <a:pt x="234" y="191"/>
                  <a:pt x="230" y="191"/>
                </a:cubicBezTo>
                <a:cubicBezTo>
                  <a:pt x="112" y="191"/>
                  <a:pt x="13" y="287"/>
                  <a:pt x="11" y="406"/>
                </a:cubicBezTo>
                <a:cubicBezTo>
                  <a:pt x="0" y="956"/>
                  <a:pt x="184" y="1477"/>
                  <a:pt x="538" y="1892"/>
                </a:cubicBezTo>
                <a:cubicBezTo>
                  <a:pt x="941" y="2365"/>
                  <a:pt x="1516" y="2645"/>
                  <a:pt x="2159" y="2682"/>
                </a:cubicBezTo>
                <a:cubicBezTo>
                  <a:pt x="2206" y="2684"/>
                  <a:pt x="2252" y="2686"/>
                  <a:pt x="2299" y="2686"/>
                </a:cubicBezTo>
                <a:cubicBezTo>
                  <a:pt x="2893" y="2686"/>
                  <a:pt x="3471" y="2475"/>
                  <a:pt x="3940" y="2085"/>
                </a:cubicBezTo>
                <a:cubicBezTo>
                  <a:pt x="4345" y="1747"/>
                  <a:pt x="4631" y="1307"/>
                  <a:pt x="4765" y="820"/>
                </a:cubicBezTo>
                <a:cubicBezTo>
                  <a:pt x="5121" y="1022"/>
                  <a:pt x="5522" y="1121"/>
                  <a:pt x="5926" y="1121"/>
                </a:cubicBezTo>
                <a:cubicBezTo>
                  <a:pt x="6566" y="1121"/>
                  <a:pt x="7216" y="873"/>
                  <a:pt x="7710" y="397"/>
                </a:cubicBezTo>
                <a:cubicBezTo>
                  <a:pt x="7804" y="306"/>
                  <a:pt x="7796" y="152"/>
                  <a:pt x="7695" y="70"/>
                </a:cubicBezTo>
                <a:lnTo>
                  <a:pt x="7694" y="70"/>
                </a:lnTo>
                <a:cubicBezTo>
                  <a:pt x="7653" y="38"/>
                  <a:pt x="7605" y="22"/>
                  <a:pt x="7557" y="22"/>
                </a:cubicBezTo>
                <a:cubicBezTo>
                  <a:pt x="7502" y="22"/>
                  <a:pt x="7448" y="42"/>
                  <a:pt x="7406" y="82"/>
                </a:cubicBezTo>
                <a:cubicBezTo>
                  <a:pt x="7004" y="473"/>
                  <a:pt x="6474" y="677"/>
                  <a:pt x="5952" y="677"/>
                </a:cubicBezTo>
                <a:cubicBezTo>
                  <a:pt x="5526" y="677"/>
                  <a:pt x="5105" y="542"/>
                  <a:pt x="4762" y="264"/>
                </a:cubicBezTo>
                <a:lnTo>
                  <a:pt x="4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2566175" y="2003464"/>
            <a:ext cx="908387" cy="908360"/>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2566175" y="2003464"/>
            <a:ext cx="908387" cy="908360"/>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4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460181" y="1053349"/>
            <a:ext cx="908469" cy="908360"/>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3460181" y="1053349"/>
            <a:ext cx="908469" cy="908360"/>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3546711" y="1139879"/>
            <a:ext cx="735322" cy="735300"/>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4771423" y="1053349"/>
            <a:ext cx="908387" cy="908360"/>
          </a:xfrm>
          <a:custGeom>
            <a:avLst/>
            <a:gdLst/>
            <a:ahLst/>
            <a:cxnLst/>
            <a:rect l="l" t="t" r="r" b="b"/>
            <a:pathLst>
              <a:path w="11138" h="11138" extrusionOk="0">
                <a:moveTo>
                  <a:pt x="5569" y="0"/>
                </a:moveTo>
                <a:cubicBezTo>
                  <a:pt x="2494" y="0"/>
                  <a:pt x="0" y="2494"/>
                  <a:pt x="0" y="5569"/>
                </a:cubicBezTo>
                <a:cubicBezTo>
                  <a:pt x="0" y="8645"/>
                  <a:pt x="2494"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4771423" y="1053349"/>
            <a:ext cx="908387" cy="908360"/>
          </a:xfrm>
          <a:custGeom>
            <a:avLst/>
            <a:gdLst/>
            <a:ahLst/>
            <a:cxnLst/>
            <a:rect l="l" t="t" r="r" b="b"/>
            <a:pathLst>
              <a:path w="11138" h="11138" fill="none" extrusionOk="0">
                <a:moveTo>
                  <a:pt x="11138" y="5569"/>
                </a:moveTo>
                <a:cubicBezTo>
                  <a:pt x="11138" y="8645"/>
                  <a:pt x="8645" y="11138"/>
                  <a:pt x="5569" y="11138"/>
                </a:cubicBezTo>
                <a:cubicBezTo>
                  <a:pt x="2494" y="11138"/>
                  <a:pt x="0" y="8645"/>
                  <a:pt x="0" y="5569"/>
                </a:cubicBezTo>
                <a:cubicBezTo>
                  <a:pt x="0" y="2494"/>
                  <a:pt x="2494" y="0"/>
                  <a:pt x="5569" y="0"/>
                </a:cubicBezTo>
                <a:cubicBezTo>
                  <a:pt x="8645"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4858035" y="1139879"/>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6" y="9015"/>
                  <a:pt x="9014" y="6997"/>
                  <a:pt x="9014" y="4508"/>
                </a:cubicBezTo>
                <a:cubicBezTo>
                  <a:pt x="9014"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5669344" y="2003464"/>
            <a:ext cx="908469" cy="908360"/>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669344" y="2003464"/>
            <a:ext cx="908469" cy="908360"/>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755874" y="2090076"/>
            <a:ext cx="735322" cy="735300"/>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566014" y="3245628"/>
            <a:ext cx="908469" cy="908360"/>
          </a:xfrm>
          <a:custGeom>
            <a:avLst/>
            <a:gdLst/>
            <a:ahLst/>
            <a:cxnLst/>
            <a:rect l="l" t="t" r="r" b="b"/>
            <a:pathLst>
              <a:path w="11139" h="11138" extrusionOk="0">
                <a:moveTo>
                  <a:pt x="5569" y="0"/>
                </a:moveTo>
                <a:cubicBezTo>
                  <a:pt x="2493" y="0"/>
                  <a:pt x="1" y="2493"/>
                  <a:pt x="1" y="5569"/>
                </a:cubicBezTo>
                <a:cubicBezTo>
                  <a:pt x="1" y="8644"/>
                  <a:pt x="2493" y="11138"/>
                  <a:pt x="5569" y="11138"/>
                </a:cubicBezTo>
                <a:cubicBezTo>
                  <a:pt x="8645" y="11138"/>
                  <a:pt x="11138" y="8644"/>
                  <a:pt x="11138" y="5569"/>
                </a:cubicBezTo>
                <a:cubicBezTo>
                  <a:pt x="11138" y="2493"/>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5566014" y="3245628"/>
            <a:ext cx="908469" cy="908360"/>
          </a:xfrm>
          <a:custGeom>
            <a:avLst/>
            <a:gdLst/>
            <a:ahLst/>
            <a:cxnLst/>
            <a:rect l="l" t="t" r="r" b="b"/>
            <a:pathLst>
              <a:path w="11139" h="11138" fill="none" extrusionOk="0">
                <a:moveTo>
                  <a:pt x="1" y="5569"/>
                </a:moveTo>
                <a:cubicBezTo>
                  <a:pt x="1" y="8644"/>
                  <a:pt x="2493" y="11138"/>
                  <a:pt x="5569" y="11138"/>
                </a:cubicBezTo>
                <a:cubicBezTo>
                  <a:pt x="8645" y="11138"/>
                  <a:pt x="11138" y="8644"/>
                  <a:pt x="11138" y="5569"/>
                </a:cubicBezTo>
                <a:cubicBezTo>
                  <a:pt x="11138" y="2493"/>
                  <a:pt x="8645" y="0"/>
                  <a:pt x="5569" y="0"/>
                </a:cubicBezTo>
                <a:cubicBezTo>
                  <a:pt x="2493" y="0"/>
                  <a:pt x="1" y="2493"/>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5652626" y="3332158"/>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7" y="9015"/>
                  <a:pt x="9015" y="6997"/>
                  <a:pt x="9015" y="4508"/>
                </a:cubicBezTo>
                <a:cubicBezTo>
                  <a:pt x="9015" y="2019"/>
                  <a:pt x="6997"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7" name="Google Shape;957;p50"/>
          <p:cNvGrpSpPr/>
          <p:nvPr/>
        </p:nvGrpSpPr>
        <p:grpSpPr>
          <a:xfrm>
            <a:off x="2669755" y="3245577"/>
            <a:ext cx="908341" cy="908349"/>
            <a:chOff x="3028306" y="3140347"/>
            <a:chExt cx="736991" cy="737057"/>
          </a:xfrm>
        </p:grpSpPr>
        <p:sp>
          <p:nvSpPr>
            <p:cNvPr id="958" name="Google Shape;958;p50"/>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50"/>
          <p:cNvGrpSpPr/>
          <p:nvPr/>
        </p:nvGrpSpPr>
        <p:grpSpPr>
          <a:xfrm>
            <a:off x="2566418" y="2003430"/>
            <a:ext cx="908423" cy="908349"/>
            <a:chOff x="2944463" y="2132437"/>
            <a:chExt cx="737057" cy="737057"/>
          </a:xfrm>
        </p:grpSpPr>
        <p:sp>
          <p:nvSpPr>
            <p:cNvPr id="962" name="Google Shape;962;p50"/>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65" name="Google Shape;965;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67741" y="1260872"/>
            <a:ext cx="493337" cy="493336"/>
          </a:xfrm>
          <a:prstGeom prst="rect">
            <a:avLst/>
          </a:prstGeom>
          <a:noFill/>
          <a:ln>
            <a:noFill/>
          </a:ln>
        </p:spPr>
      </p:pic>
      <p:pic>
        <p:nvPicPr>
          <p:cNvPr id="966" name="Google Shape;966;p5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23828" y="2160970"/>
            <a:ext cx="586000" cy="585999"/>
          </a:xfrm>
          <a:prstGeom prst="rect">
            <a:avLst/>
          </a:prstGeom>
          <a:noFill/>
          <a:ln>
            <a:noFill/>
          </a:ln>
        </p:spPr>
      </p:pic>
      <p:pic>
        <p:nvPicPr>
          <p:cNvPr id="967" name="Google Shape;967;p5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76975" y="3453140"/>
            <a:ext cx="493337" cy="493336"/>
          </a:xfrm>
          <a:prstGeom prst="rect">
            <a:avLst/>
          </a:prstGeom>
          <a:noFill/>
          <a:ln>
            <a:noFill/>
          </a:ln>
        </p:spPr>
      </p:pic>
      <p:sp>
        <p:nvSpPr>
          <p:cNvPr id="968" name="Google Shape;968;p50"/>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Insights &amp; Learnings</a:t>
            </a:r>
            <a:endParaRPr>
              <a:solidFill>
                <a:srgbClr val="000000"/>
              </a:solidFill>
              <a:latin typeface="Fira Sans Extra Condensed Medium"/>
              <a:ea typeface="Fira Sans Extra Condensed Medium"/>
              <a:cs typeface="Fira Sans Extra Condensed Medium"/>
              <a:sym typeface="Fira Sans Extra Condensed Medium"/>
            </a:endParaRPr>
          </a:p>
        </p:txBody>
      </p:sp>
      <p:sp>
        <p:nvSpPr>
          <p:cNvPr id="969" name="Google Shape;969;p50"/>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51"/>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1"/>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1"/>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1"/>
          <p:cNvSpPr/>
          <p:nvPr/>
        </p:nvSpPr>
        <p:spPr>
          <a:xfrm>
            <a:off x="3798227" y="2193161"/>
            <a:ext cx="1390555" cy="1021476"/>
          </a:xfrm>
          <a:custGeom>
            <a:avLst/>
            <a:gdLst/>
            <a:ahLst/>
            <a:cxnLst/>
            <a:rect l="l" t="t" r="r" b="b"/>
            <a:pathLst>
              <a:path w="17050" h="12525" extrusionOk="0">
                <a:moveTo>
                  <a:pt x="8635" y="0"/>
                </a:moveTo>
                <a:cubicBezTo>
                  <a:pt x="8547" y="0"/>
                  <a:pt x="8460" y="6"/>
                  <a:pt x="8374" y="14"/>
                </a:cubicBezTo>
                <a:cubicBezTo>
                  <a:pt x="8364" y="15"/>
                  <a:pt x="8354" y="17"/>
                  <a:pt x="8345" y="19"/>
                </a:cubicBezTo>
                <a:cubicBezTo>
                  <a:pt x="8268" y="27"/>
                  <a:pt x="8191" y="39"/>
                  <a:pt x="8115" y="54"/>
                </a:cubicBezTo>
                <a:cubicBezTo>
                  <a:pt x="8107" y="55"/>
                  <a:pt x="8099" y="58"/>
                  <a:pt x="8092" y="60"/>
                </a:cubicBezTo>
                <a:cubicBezTo>
                  <a:pt x="8016" y="76"/>
                  <a:pt x="7940" y="95"/>
                  <a:pt x="7866" y="118"/>
                </a:cubicBezTo>
                <a:cubicBezTo>
                  <a:pt x="7856" y="122"/>
                  <a:pt x="7846" y="125"/>
                  <a:pt x="7837" y="129"/>
                </a:cubicBezTo>
                <a:cubicBezTo>
                  <a:pt x="7766" y="151"/>
                  <a:pt x="7697" y="177"/>
                  <a:pt x="7630" y="206"/>
                </a:cubicBezTo>
                <a:cubicBezTo>
                  <a:pt x="7615" y="212"/>
                  <a:pt x="7600" y="219"/>
                  <a:pt x="7585" y="226"/>
                </a:cubicBezTo>
                <a:cubicBezTo>
                  <a:pt x="7525" y="252"/>
                  <a:pt x="7465" y="281"/>
                  <a:pt x="7409" y="312"/>
                </a:cubicBezTo>
                <a:cubicBezTo>
                  <a:pt x="7387" y="323"/>
                  <a:pt x="7367" y="336"/>
                  <a:pt x="7345" y="348"/>
                </a:cubicBezTo>
                <a:cubicBezTo>
                  <a:pt x="7297" y="376"/>
                  <a:pt x="7250" y="405"/>
                  <a:pt x="7204" y="436"/>
                </a:cubicBezTo>
                <a:cubicBezTo>
                  <a:pt x="7177" y="454"/>
                  <a:pt x="7151" y="473"/>
                  <a:pt x="7125" y="492"/>
                </a:cubicBezTo>
                <a:cubicBezTo>
                  <a:pt x="7087" y="519"/>
                  <a:pt x="7052" y="548"/>
                  <a:pt x="7016" y="577"/>
                </a:cubicBezTo>
                <a:cubicBezTo>
                  <a:pt x="6985" y="602"/>
                  <a:pt x="6956" y="626"/>
                  <a:pt x="6927" y="653"/>
                </a:cubicBezTo>
                <a:cubicBezTo>
                  <a:pt x="6898" y="680"/>
                  <a:pt x="6870" y="707"/>
                  <a:pt x="6843" y="735"/>
                </a:cubicBezTo>
                <a:cubicBezTo>
                  <a:pt x="6822" y="755"/>
                  <a:pt x="6800" y="773"/>
                  <a:pt x="6780" y="795"/>
                </a:cubicBezTo>
                <a:cubicBezTo>
                  <a:pt x="6447" y="642"/>
                  <a:pt x="6080" y="563"/>
                  <a:pt x="5707" y="563"/>
                </a:cubicBezTo>
                <a:cubicBezTo>
                  <a:pt x="5631" y="563"/>
                  <a:pt x="5556" y="567"/>
                  <a:pt x="5481" y="574"/>
                </a:cubicBezTo>
                <a:cubicBezTo>
                  <a:pt x="5455" y="576"/>
                  <a:pt x="5429" y="579"/>
                  <a:pt x="5403" y="583"/>
                </a:cubicBezTo>
                <a:cubicBezTo>
                  <a:pt x="5356" y="588"/>
                  <a:pt x="5308" y="595"/>
                  <a:pt x="5261" y="603"/>
                </a:cubicBezTo>
                <a:cubicBezTo>
                  <a:pt x="5231" y="608"/>
                  <a:pt x="5201" y="613"/>
                  <a:pt x="5171" y="620"/>
                </a:cubicBezTo>
                <a:cubicBezTo>
                  <a:pt x="5128" y="629"/>
                  <a:pt x="5086" y="639"/>
                  <a:pt x="5044" y="651"/>
                </a:cubicBezTo>
                <a:cubicBezTo>
                  <a:pt x="5015" y="659"/>
                  <a:pt x="4985" y="666"/>
                  <a:pt x="4955" y="674"/>
                </a:cubicBezTo>
                <a:cubicBezTo>
                  <a:pt x="4893" y="694"/>
                  <a:pt x="4831" y="715"/>
                  <a:pt x="4771" y="738"/>
                </a:cubicBezTo>
                <a:cubicBezTo>
                  <a:pt x="4738" y="751"/>
                  <a:pt x="4706" y="765"/>
                  <a:pt x="4674" y="780"/>
                </a:cubicBezTo>
                <a:cubicBezTo>
                  <a:pt x="4641" y="794"/>
                  <a:pt x="4609" y="808"/>
                  <a:pt x="4576" y="824"/>
                </a:cubicBezTo>
                <a:cubicBezTo>
                  <a:pt x="4544" y="839"/>
                  <a:pt x="4513" y="856"/>
                  <a:pt x="4482" y="873"/>
                </a:cubicBezTo>
                <a:cubicBezTo>
                  <a:pt x="4450" y="891"/>
                  <a:pt x="4418" y="908"/>
                  <a:pt x="4387" y="928"/>
                </a:cubicBezTo>
                <a:cubicBezTo>
                  <a:pt x="4358" y="944"/>
                  <a:pt x="4330" y="962"/>
                  <a:pt x="4302" y="979"/>
                </a:cubicBezTo>
                <a:cubicBezTo>
                  <a:pt x="4261" y="1006"/>
                  <a:pt x="4222" y="1035"/>
                  <a:pt x="4183" y="1064"/>
                </a:cubicBezTo>
                <a:cubicBezTo>
                  <a:pt x="4165" y="1077"/>
                  <a:pt x="4148" y="1089"/>
                  <a:pt x="4130" y="1102"/>
                </a:cubicBezTo>
                <a:cubicBezTo>
                  <a:pt x="4078" y="1143"/>
                  <a:pt x="4028" y="1187"/>
                  <a:pt x="3979" y="1231"/>
                </a:cubicBezTo>
                <a:cubicBezTo>
                  <a:pt x="3963" y="1246"/>
                  <a:pt x="3949" y="1261"/>
                  <a:pt x="3934" y="1276"/>
                </a:cubicBezTo>
                <a:cubicBezTo>
                  <a:pt x="3897" y="1312"/>
                  <a:pt x="3862" y="1348"/>
                  <a:pt x="3828" y="1386"/>
                </a:cubicBezTo>
                <a:cubicBezTo>
                  <a:pt x="3814" y="1402"/>
                  <a:pt x="3799" y="1417"/>
                  <a:pt x="3785" y="1434"/>
                </a:cubicBezTo>
                <a:cubicBezTo>
                  <a:pt x="3750" y="1475"/>
                  <a:pt x="3717" y="1517"/>
                  <a:pt x="3686" y="1560"/>
                </a:cubicBezTo>
                <a:cubicBezTo>
                  <a:pt x="3675" y="1574"/>
                  <a:pt x="3665" y="1587"/>
                  <a:pt x="3655" y="1601"/>
                </a:cubicBezTo>
                <a:cubicBezTo>
                  <a:pt x="3574" y="1715"/>
                  <a:pt x="3504" y="1837"/>
                  <a:pt x="3445" y="1965"/>
                </a:cubicBezTo>
                <a:cubicBezTo>
                  <a:pt x="3436" y="1985"/>
                  <a:pt x="3427" y="2005"/>
                  <a:pt x="3419" y="2026"/>
                </a:cubicBezTo>
                <a:cubicBezTo>
                  <a:pt x="3407" y="2053"/>
                  <a:pt x="3395" y="2080"/>
                  <a:pt x="3384" y="2107"/>
                </a:cubicBezTo>
                <a:cubicBezTo>
                  <a:pt x="3356" y="2108"/>
                  <a:pt x="3328" y="2112"/>
                  <a:pt x="3300" y="2114"/>
                </a:cubicBezTo>
                <a:cubicBezTo>
                  <a:pt x="3260" y="2117"/>
                  <a:pt x="3220" y="2119"/>
                  <a:pt x="3181" y="2124"/>
                </a:cubicBezTo>
                <a:cubicBezTo>
                  <a:pt x="3139" y="2128"/>
                  <a:pt x="3097" y="2135"/>
                  <a:pt x="3056" y="2142"/>
                </a:cubicBezTo>
                <a:cubicBezTo>
                  <a:pt x="3017" y="2148"/>
                  <a:pt x="2978" y="2154"/>
                  <a:pt x="2940" y="2162"/>
                </a:cubicBezTo>
                <a:cubicBezTo>
                  <a:pt x="2900" y="2171"/>
                  <a:pt x="2860" y="2181"/>
                  <a:pt x="2820" y="2191"/>
                </a:cubicBezTo>
                <a:cubicBezTo>
                  <a:pt x="2782" y="2201"/>
                  <a:pt x="2744" y="2210"/>
                  <a:pt x="2708" y="2222"/>
                </a:cubicBezTo>
                <a:cubicBezTo>
                  <a:pt x="2669" y="2234"/>
                  <a:pt x="2631" y="2248"/>
                  <a:pt x="2593" y="2262"/>
                </a:cubicBezTo>
                <a:cubicBezTo>
                  <a:pt x="2557" y="2275"/>
                  <a:pt x="2521" y="2287"/>
                  <a:pt x="2486" y="2302"/>
                </a:cubicBezTo>
                <a:cubicBezTo>
                  <a:pt x="2448" y="2318"/>
                  <a:pt x="2412" y="2335"/>
                  <a:pt x="2376" y="2352"/>
                </a:cubicBezTo>
                <a:cubicBezTo>
                  <a:pt x="2342" y="2368"/>
                  <a:pt x="2307" y="2383"/>
                  <a:pt x="2274" y="2401"/>
                </a:cubicBezTo>
                <a:cubicBezTo>
                  <a:pt x="2239" y="2420"/>
                  <a:pt x="2205" y="2440"/>
                  <a:pt x="2170" y="2460"/>
                </a:cubicBezTo>
                <a:cubicBezTo>
                  <a:pt x="2138" y="2479"/>
                  <a:pt x="2105" y="2497"/>
                  <a:pt x="2074" y="2518"/>
                </a:cubicBezTo>
                <a:cubicBezTo>
                  <a:pt x="2041" y="2540"/>
                  <a:pt x="2009" y="2564"/>
                  <a:pt x="1977" y="2587"/>
                </a:cubicBezTo>
                <a:cubicBezTo>
                  <a:pt x="1947" y="2608"/>
                  <a:pt x="1917" y="2629"/>
                  <a:pt x="1888" y="2652"/>
                </a:cubicBezTo>
                <a:cubicBezTo>
                  <a:pt x="1857" y="2676"/>
                  <a:pt x="1828" y="2704"/>
                  <a:pt x="1798" y="2729"/>
                </a:cubicBezTo>
                <a:cubicBezTo>
                  <a:pt x="1771" y="2753"/>
                  <a:pt x="1743" y="2777"/>
                  <a:pt x="1716" y="2802"/>
                </a:cubicBezTo>
                <a:cubicBezTo>
                  <a:pt x="1688" y="2829"/>
                  <a:pt x="1661" y="2858"/>
                  <a:pt x="1634" y="2887"/>
                </a:cubicBezTo>
                <a:cubicBezTo>
                  <a:pt x="1609" y="2913"/>
                  <a:pt x="1584" y="2939"/>
                  <a:pt x="1560" y="2966"/>
                </a:cubicBezTo>
                <a:cubicBezTo>
                  <a:pt x="1534" y="2996"/>
                  <a:pt x="1511" y="3028"/>
                  <a:pt x="1486" y="3060"/>
                </a:cubicBezTo>
                <a:cubicBezTo>
                  <a:pt x="1464" y="3088"/>
                  <a:pt x="1442" y="3115"/>
                  <a:pt x="1421" y="3144"/>
                </a:cubicBezTo>
                <a:cubicBezTo>
                  <a:pt x="1398" y="3177"/>
                  <a:pt x="1377" y="3211"/>
                  <a:pt x="1355" y="3245"/>
                </a:cubicBezTo>
                <a:cubicBezTo>
                  <a:pt x="1337" y="3275"/>
                  <a:pt x="1317" y="3303"/>
                  <a:pt x="1299" y="3334"/>
                </a:cubicBezTo>
                <a:cubicBezTo>
                  <a:pt x="1279" y="3370"/>
                  <a:pt x="1262" y="3406"/>
                  <a:pt x="1244" y="3443"/>
                </a:cubicBezTo>
                <a:cubicBezTo>
                  <a:pt x="1229" y="3474"/>
                  <a:pt x="1212" y="3503"/>
                  <a:pt x="1198" y="3535"/>
                </a:cubicBezTo>
                <a:cubicBezTo>
                  <a:pt x="1181" y="3574"/>
                  <a:pt x="1167" y="3614"/>
                  <a:pt x="1152" y="3654"/>
                </a:cubicBezTo>
                <a:cubicBezTo>
                  <a:pt x="1140" y="3685"/>
                  <a:pt x="1127" y="3715"/>
                  <a:pt x="1116" y="3746"/>
                </a:cubicBezTo>
                <a:cubicBezTo>
                  <a:pt x="1102" y="3789"/>
                  <a:pt x="1092" y="3833"/>
                  <a:pt x="1081" y="3877"/>
                </a:cubicBezTo>
                <a:cubicBezTo>
                  <a:pt x="1073" y="3907"/>
                  <a:pt x="1064" y="3936"/>
                  <a:pt x="1057" y="3967"/>
                </a:cubicBezTo>
                <a:cubicBezTo>
                  <a:pt x="1046" y="4016"/>
                  <a:pt x="1039" y="4067"/>
                  <a:pt x="1032" y="4117"/>
                </a:cubicBezTo>
                <a:cubicBezTo>
                  <a:pt x="1029" y="4143"/>
                  <a:pt x="1023" y="4169"/>
                  <a:pt x="1020" y="4195"/>
                </a:cubicBezTo>
                <a:cubicBezTo>
                  <a:pt x="1012" y="4272"/>
                  <a:pt x="1008" y="4350"/>
                  <a:pt x="1008" y="4429"/>
                </a:cubicBezTo>
                <a:cubicBezTo>
                  <a:pt x="1008" y="4503"/>
                  <a:pt x="1011" y="4576"/>
                  <a:pt x="1018" y="4649"/>
                </a:cubicBezTo>
                <a:cubicBezTo>
                  <a:pt x="1019" y="4651"/>
                  <a:pt x="1018" y="4652"/>
                  <a:pt x="1019" y="4654"/>
                </a:cubicBezTo>
                <a:cubicBezTo>
                  <a:pt x="378" y="5091"/>
                  <a:pt x="0" y="5784"/>
                  <a:pt x="0" y="6535"/>
                </a:cubicBezTo>
                <a:cubicBezTo>
                  <a:pt x="0" y="6606"/>
                  <a:pt x="5" y="6675"/>
                  <a:pt x="12" y="6745"/>
                </a:cubicBezTo>
                <a:cubicBezTo>
                  <a:pt x="12" y="6761"/>
                  <a:pt x="14" y="6777"/>
                  <a:pt x="16" y="6792"/>
                </a:cubicBezTo>
                <a:cubicBezTo>
                  <a:pt x="24" y="6856"/>
                  <a:pt x="33" y="6920"/>
                  <a:pt x="47" y="6983"/>
                </a:cubicBezTo>
                <a:cubicBezTo>
                  <a:pt x="51" y="7003"/>
                  <a:pt x="56" y="7022"/>
                  <a:pt x="60" y="7041"/>
                </a:cubicBezTo>
                <a:cubicBezTo>
                  <a:pt x="72" y="7088"/>
                  <a:pt x="85" y="7135"/>
                  <a:pt x="99" y="7180"/>
                </a:cubicBezTo>
                <a:cubicBezTo>
                  <a:pt x="105" y="7201"/>
                  <a:pt x="111" y="7222"/>
                  <a:pt x="118" y="7243"/>
                </a:cubicBezTo>
                <a:cubicBezTo>
                  <a:pt x="136" y="7297"/>
                  <a:pt x="158" y="7351"/>
                  <a:pt x="181" y="7404"/>
                </a:cubicBezTo>
                <a:cubicBezTo>
                  <a:pt x="191" y="7428"/>
                  <a:pt x="202" y="7452"/>
                  <a:pt x="213" y="7476"/>
                </a:cubicBezTo>
                <a:cubicBezTo>
                  <a:pt x="234" y="7521"/>
                  <a:pt x="257" y="7565"/>
                  <a:pt x="281" y="7608"/>
                </a:cubicBezTo>
                <a:cubicBezTo>
                  <a:pt x="294" y="7631"/>
                  <a:pt x="306" y="7652"/>
                  <a:pt x="319" y="7674"/>
                </a:cubicBezTo>
                <a:cubicBezTo>
                  <a:pt x="345" y="7718"/>
                  <a:pt x="373" y="7761"/>
                  <a:pt x="402" y="7803"/>
                </a:cubicBezTo>
                <a:cubicBezTo>
                  <a:pt x="414" y="7819"/>
                  <a:pt x="425" y="7837"/>
                  <a:pt x="438" y="7853"/>
                </a:cubicBezTo>
                <a:cubicBezTo>
                  <a:pt x="475" y="7905"/>
                  <a:pt x="515" y="7955"/>
                  <a:pt x="557" y="8003"/>
                </a:cubicBezTo>
                <a:cubicBezTo>
                  <a:pt x="564" y="8012"/>
                  <a:pt x="572" y="8020"/>
                  <a:pt x="579" y="8028"/>
                </a:cubicBezTo>
                <a:cubicBezTo>
                  <a:pt x="621" y="8074"/>
                  <a:pt x="665" y="8120"/>
                  <a:pt x="709" y="8163"/>
                </a:cubicBezTo>
                <a:cubicBezTo>
                  <a:pt x="716" y="8169"/>
                  <a:pt x="723" y="8176"/>
                  <a:pt x="730" y="8183"/>
                </a:cubicBezTo>
                <a:cubicBezTo>
                  <a:pt x="782" y="8231"/>
                  <a:pt x="836" y="8277"/>
                  <a:pt x="892" y="8321"/>
                </a:cubicBezTo>
                <a:cubicBezTo>
                  <a:pt x="898" y="8326"/>
                  <a:pt x="904" y="8331"/>
                  <a:pt x="910" y="8335"/>
                </a:cubicBezTo>
                <a:cubicBezTo>
                  <a:pt x="965" y="8377"/>
                  <a:pt x="1021" y="8416"/>
                  <a:pt x="1079" y="8454"/>
                </a:cubicBezTo>
                <a:cubicBezTo>
                  <a:pt x="1083" y="8458"/>
                  <a:pt x="1087" y="8460"/>
                  <a:pt x="1092" y="8463"/>
                </a:cubicBezTo>
                <a:cubicBezTo>
                  <a:pt x="1098" y="8466"/>
                  <a:pt x="1104" y="8471"/>
                  <a:pt x="1110" y="8475"/>
                </a:cubicBezTo>
                <a:cubicBezTo>
                  <a:pt x="1099" y="8564"/>
                  <a:pt x="1093" y="8653"/>
                  <a:pt x="1093" y="8740"/>
                </a:cubicBezTo>
                <a:cubicBezTo>
                  <a:pt x="1093" y="10022"/>
                  <a:pt x="2200" y="11064"/>
                  <a:pt x="3559" y="11064"/>
                </a:cubicBezTo>
                <a:cubicBezTo>
                  <a:pt x="3603" y="11064"/>
                  <a:pt x="3648" y="11063"/>
                  <a:pt x="3694" y="11060"/>
                </a:cubicBezTo>
                <a:cubicBezTo>
                  <a:pt x="3700" y="11073"/>
                  <a:pt x="3706" y="11085"/>
                  <a:pt x="3711" y="11098"/>
                </a:cubicBezTo>
                <a:cubicBezTo>
                  <a:pt x="3715" y="11104"/>
                  <a:pt x="3718" y="11111"/>
                  <a:pt x="3721" y="11117"/>
                </a:cubicBezTo>
                <a:cubicBezTo>
                  <a:pt x="4038" y="11819"/>
                  <a:pt x="4694" y="12320"/>
                  <a:pt x="5476" y="12474"/>
                </a:cubicBezTo>
                <a:cubicBezTo>
                  <a:pt x="5489" y="12477"/>
                  <a:pt x="5501" y="12478"/>
                  <a:pt x="5514" y="12481"/>
                </a:cubicBezTo>
                <a:cubicBezTo>
                  <a:pt x="5575" y="12491"/>
                  <a:pt x="5636" y="12501"/>
                  <a:pt x="5698" y="12507"/>
                </a:cubicBezTo>
                <a:cubicBezTo>
                  <a:pt x="5717" y="12510"/>
                  <a:pt x="5737" y="12511"/>
                  <a:pt x="5756" y="12513"/>
                </a:cubicBezTo>
                <a:cubicBezTo>
                  <a:pt x="5832" y="12520"/>
                  <a:pt x="5908" y="12525"/>
                  <a:pt x="5986" y="12525"/>
                </a:cubicBezTo>
                <a:cubicBezTo>
                  <a:pt x="7271" y="12525"/>
                  <a:pt x="8330" y="11592"/>
                  <a:pt x="8442" y="10408"/>
                </a:cubicBezTo>
                <a:cubicBezTo>
                  <a:pt x="8466" y="10415"/>
                  <a:pt x="8491" y="10421"/>
                  <a:pt x="8516" y="10427"/>
                </a:cubicBezTo>
                <a:cubicBezTo>
                  <a:pt x="8531" y="10432"/>
                  <a:pt x="8545" y="10435"/>
                  <a:pt x="8559" y="10439"/>
                </a:cubicBezTo>
                <a:cubicBezTo>
                  <a:pt x="8598" y="10448"/>
                  <a:pt x="8638" y="10457"/>
                  <a:pt x="8677" y="10465"/>
                </a:cubicBezTo>
                <a:cubicBezTo>
                  <a:pt x="8696" y="10469"/>
                  <a:pt x="8715" y="10472"/>
                  <a:pt x="8733" y="10475"/>
                </a:cubicBezTo>
                <a:cubicBezTo>
                  <a:pt x="8770" y="10482"/>
                  <a:pt x="8806" y="10488"/>
                  <a:pt x="8842" y="10493"/>
                </a:cubicBezTo>
                <a:cubicBezTo>
                  <a:pt x="8870" y="10496"/>
                  <a:pt x="8897" y="10499"/>
                  <a:pt x="8925" y="10502"/>
                </a:cubicBezTo>
                <a:cubicBezTo>
                  <a:pt x="8954" y="10505"/>
                  <a:pt x="8983" y="10509"/>
                  <a:pt x="9013" y="10510"/>
                </a:cubicBezTo>
                <a:cubicBezTo>
                  <a:pt x="9071" y="10515"/>
                  <a:pt x="9130" y="10516"/>
                  <a:pt x="9189" y="10516"/>
                </a:cubicBezTo>
                <a:cubicBezTo>
                  <a:pt x="9272" y="10516"/>
                  <a:pt x="9354" y="10512"/>
                  <a:pt x="9436" y="10505"/>
                </a:cubicBezTo>
                <a:cubicBezTo>
                  <a:pt x="9451" y="10503"/>
                  <a:pt x="9466" y="10501"/>
                  <a:pt x="9481" y="10499"/>
                </a:cubicBezTo>
                <a:cubicBezTo>
                  <a:pt x="9548" y="10491"/>
                  <a:pt x="9614" y="10482"/>
                  <a:pt x="9680" y="10470"/>
                </a:cubicBezTo>
                <a:cubicBezTo>
                  <a:pt x="9690" y="10468"/>
                  <a:pt x="9701" y="10465"/>
                  <a:pt x="9712" y="10463"/>
                </a:cubicBezTo>
                <a:cubicBezTo>
                  <a:pt x="9781" y="10449"/>
                  <a:pt x="9850" y="10433"/>
                  <a:pt x="9917" y="10412"/>
                </a:cubicBezTo>
                <a:cubicBezTo>
                  <a:pt x="9923" y="10411"/>
                  <a:pt x="9929" y="10409"/>
                  <a:pt x="9935" y="10407"/>
                </a:cubicBezTo>
                <a:cubicBezTo>
                  <a:pt x="10006" y="10386"/>
                  <a:pt x="10076" y="10362"/>
                  <a:pt x="10145" y="10335"/>
                </a:cubicBezTo>
                <a:cubicBezTo>
                  <a:pt x="10149" y="10333"/>
                  <a:pt x="10152" y="10331"/>
                  <a:pt x="10156" y="10330"/>
                </a:cubicBezTo>
                <a:cubicBezTo>
                  <a:pt x="10225" y="10302"/>
                  <a:pt x="10293" y="10272"/>
                  <a:pt x="10358" y="10238"/>
                </a:cubicBezTo>
                <a:cubicBezTo>
                  <a:pt x="10364" y="10235"/>
                  <a:pt x="10370" y="10232"/>
                  <a:pt x="10376" y="10228"/>
                </a:cubicBezTo>
                <a:cubicBezTo>
                  <a:pt x="10438" y="10196"/>
                  <a:pt x="10498" y="10162"/>
                  <a:pt x="10556" y="10125"/>
                </a:cubicBezTo>
                <a:cubicBezTo>
                  <a:pt x="10569" y="10117"/>
                  <a:pt x="10580" y="10109"/>
                  <a:pt x="10591" y="10102"/>
                </a:cubicBezTo>
                <a:cubicBezTo>
                  <a:pt x="10642" y="10068"/>
                  <a:pt x="10692" y="10034"/>
                  <a:pt x="10741" y="9997"/>
                </a:cubicBezTo>
                <a:cubicBezTo>
                  <a:pt x="10759" y="9983"/>
                  <a:pt x="10776" y="9967"/>
                  <a:pt x="10794" y="9953"/>
                </a:cubicBezTo>
                <a:cubicBezTo>
                  <a:pt x="10823" y="9930"/>
                  <a:pt x="10852" y="9908"/>
                  <a:pt x="10879" y="9883"/>
                </a:cubicBezTo>
                <a:cubicBezTo>
                  <a:pt x="11058" y="9922"/>
                  <a:pt x="11241" y="9941"/>
                  <a:pt x="11423" y="9941"/>
                </a:cubicBezTo>
                <a:cubicBezTo>
                  <a:pt x="11501" y="9941"/>
                  <a:pt x="11579" y="9937"/>
                  <a:pt x="11655" y="9930"/>
                </a:cubicBezTo>
                <a:cubicBezTo>
                  <a:pt x="11678" y="9928"/>
                  <a:pt x="11701" y="9924"/>
                  <a:pt x="11724" y="9922"/>
                </a:cubicBezTo>
                <a:cubicBezTo>
                  <a:pt x="11778" y="9916"/>
                  <a:pt x="11832" y="9908"/>
                  <a:pt x="11886" y="9898"/>
                </a:cubicBezTo>
                <a:cubicBezTo>
                  <a:pt x="11909" y="9894"/>
                  <a:pt x="11932" y="9889"/>
                  <a:pt x="11955" y="9885"/>
                </a:cubicBezTo>
                <a:cubicBezTo>
                  <a:pt x="12012" y="9873"/>
                  <a:pt x="12067" y="9860"/>
                  <a:pt x="12122" y="9844"/>
                </a:cubicBezTo>
                <a:cubicBezTo>
                  <a:pt x="12138" y="9840"/>
                  <a:pt x="12155" y="9835"/>
                  <a:pt x="12172" y="9831"/>
                </a:cubicBezTo>
                <a:cubicBezTo>
                  <a:pt x="12775" y="9650"/>
                  <a:pt x="13281" y="9256"/>
                  <a:pt x="13584" y="8733"/>
                </a:cubicBezTo>
                <a:cubicBezTo>
                  <a:pt x="13589" y="8726"/>
                  <a:pt x="13593" y="8719"/>
                  <a:pt x="13597" y="8712"/>
                </a:cubicBezTo>
                <a:cubicBezTo>
                  <a:pt x="13627" y="8658"/>
                  <a:pt x="13656" y="8602"/>
                  <a:pt x="13682" y="8546"/>
                </a:cubicBezTo>
                <a:cubicBezTo>
                  <a:pt x="13688" y="8533"/>
                  <a:pt x="13695" y="8519"/>
                  <a:pt x="13701" y="8505"/>
                </a:cubicBezTo>
                <a:cubicBezTo>
                  <a:pt x="13724" y="8453"/>
                  <a:pt x="13744" y="8400"/>
                  <a:pt x="13763" y="8346"/>
                </a:cubicBezTo>
                <a:cubicBezTo>
                  <a:pt x="13769" y="8329"/>
                  <a:pt x="13776" y="8313"/>
                  <a:pt x="13781" y="8298"/>
                </a:cubicBezTo>
                <a:cubicBezTo>
                  <a:pt x="13782" y="8293"/>
                  <a:pt x="13783" y="8290"/>
                  <a:pt x="13784" y="8286"/>
                </a:cubicBezTo>
                <a:cubicBezTo>
                  <a:pt x="14041" y="8369"/>
                  <a:pt x="14309" y="8411"/>
                  <a:pt x="14585" y="8411"/>
                </a:cubicBezTo>
                <a:cubicBezTo>
                  <a:pt x="15944" y="8411"/>
                  <a:pt x="17050" y="7369"/>
                  <a:pt x="17050" y="6088"/>
                </a:cubicBezTo>
                <a:cubicBezTo>
                  <a:pt x="17050" y="6011"/>
                  <a:pt x="17045" y="5935"/>
                  <a:pt x="17038" y="5859"/>
                </a:cubicBezTo>
                <a:cubicBezTo>
                  <a:pt x="17036" y="5840"/>
                  <a:pt x="17032" y="5821"/>
                  <a:pt x="17030" y="5801"/>
                </a:cubicBezTo>
                <a:cubicBezTo>
                  <a:pt x="17022" y="5745"/>
                  <a:pt x="17014" y="5689"/>
                  <a:pt x="17002" y="5633"/>
                </a:cubicBezTo>
                <a:cubicBezTo>
                  <a:pt x="16998" y="5615"/>
                  <a:pt x="16993" y="5596"/>
                  <a:pt x="16989" y="5578"/>
                </a:cubicBezTo>
                <a:cubicBezTo>
                  <a:pt x="16975" y="5522"/>
                  <a:pt x="16961" y="5466"/>
                  <a:pt x="16943" y="5412"/>
                </a:cubicBezTo>
                <a:cubicBezTo>
                  <a:pt x="16938" y="5396"/>
                  <a:pt x="16932" y="5381"/>
                  <a:pt x="16927" y="5366"/>
                </a:cubicBezTo>
                <a:cubicBezTo>
                  <a:pt x="16907" y="5309"/>
                  <a:pt x="16886" y="5253"/>
                  <a:pt x="16862" y="5199"/>
                </a:cubicBezTo>
                <a:cubicBezTo>
                  <a:pt x="16856" y="5186"/>
                  <a:pt x="16850" y="5173"/>
                  <a:pt x="16844" y="5160"/>
                </a:cubicBezTo>
                <a:cubicBezTo>
                  <a:pt x="16818" y="5105"/>
                  <a:pt x="16791" y="5050"/>
                  <a:pt x="16760" y="4996"/>
                </a:cubicBezTo>
                <a:cubicBezTo>
                  <a:pt x="16753" y="4984"/>
                  <a:pt x="16746" y="4973"/>
                  <a:pt x="16739" y="4961"/>
                </a:cubicBezTo>
                <a:cubicBezTo>
                  <a:pt x="16708" y="4908"/>
                  <a:pt x="16675" y="4858"/>
                  <a:pt x="16640" y="4808"/>
                </a:cubicBezTo>
                <a:cubicBezTo>
                  <a:pt x="16631" y="4795"/>
                  <a:pt x="16621" y="4782"/>
                  <a:pt x="16612" y="4769"/>
                </a:cubicBezTo>
                <a:cubicBezTo>
                  <a:pt x="16577" y="4723"/>
                  <a:pt x="16543" y="4678"/>
                  <a:pt x="16504" y="4633"/>
                </a:cubicBezTo>
                <a:cubicBezTo>
                  <a:pt x="16492" y="4618"/>
                  <a:pt x="16479" y="4603"/>
                  <a:pt x="16465" y="4589"/>
                </a:cubicBezTo>
                <a:cubicBezTo>
                  <a:pt x="16447" y="4569"/>
                  <a:pt x="16431" y="4548"/>
                  <a:pt x="16412" y="4528"/>
                </a:cubicBezTo>
                <a:cubicBezTo>
                  <a:pt x="16440" y="4388"/>
                  <a:pt x="16454" y="4246"/>
                  <a:pt x="16454" y="4104"/>
                </a:cubicBezTo>
                <a:cubicBezTo>
                  <a:pt x="16454" y="2823"/>
                  <a:pt x="15348" y="1781"/>
                  <a:pt x="13988" y="1781"/>
                </a:cubicBezTo>
                <a:cubicBezTo>
                  <a:pt x="13939" y="1781"/>
                  <a:pt x="13889" y="1782"/>
                  <a:pt x="13839" y="1785"/>
                </a:cubicBezTo>
                <a:cubicBezTo>
                  <a:pt x="13440" y="969"/>
                  <a:pt x="12561" y="432"/>
                  <a:pt x="11599" y="432"/>
                </a:cubicBezTo>
                <a:cubicBezTo>
                  <a:pt x="11523" y="432"/>
                  <a:pt x="11448" y="436"/>
                  <a:pt x="11374" y="442"/>
                </a:cubicBezTo>
                <a:cubicBezTo>
                  <a:pt x="11358" y="444"/>
                  <a:pt x="11342" y="445"/>
                  <a:pt x="11327" y="446"/>
                </a:cubicBezTo>
                <a:cubicBezTo>
                  <a:pt x="11256" y="453"/>
                  <a:pt x="11185" y="464"/>
                  <a:pt x="11114" y="477"/>
                </a:cubicBezTo>
                <a:cubicBezTo>
                  <a:pt x="11102" y="480"/>
                  <a:pt x="11090" y="482"/>
                  <a:pt x="11078" y="485"/>
                </a:cubicBezTo>
                <a:cubicBezTo>
                  <a:pt x="11013" y="498"/>
                  <a:pt x="10949" y="514"/>
                  <a:pt x="10886" y="531"/>
                </a:cubicBezTo>
                <a:cubicBezTo>
                  <a:pt x="10877" y="534"/>
                  <a:pt x="10867" y="536"/>
                  <a:pt x="10858" y="539"/>
                </a:cubicBezTo>
                <a:cubicBezTo>
                  <a:pt x="10790" y="559"/>
                  <a:pt x="10721" y="583"/>
                  <a:pt x="10655" y="609"/>
                </a:cubicBezTo>
                <a:cubicBezTo>
                  <a:pt x="10644" y="614"/>
                  <a:pt x="10631" y="618"/>
                  <a:pt x="10620" y="624"/>
                </a:cubicBezTo>
                <a:cubicBezTo>
                  <a:pt x="10551" y="652"/>
                  <a:pt x="10482" y="682"/>
                  <a:pt x="10416" y="716"/>
                </a:cubicBezTo>
                <a:cubicBezTo>
                  <a:pt x="9951" y="260"/>
                  <a:pt x="9313" y="0"/>
                  <a:pt x="8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8" name="Google Shape;978;p51"/>
          <p:cNvGrpSpPr/>
          <p:nvPr/>
        </p:nvGrpSpPr>
        <p:grpSpPr>
          <a:xfrm>
            <a:off x="2872188" y="1326616"/>
            <a:ext cx="3400184" cy="3399826"/>
            <a:chOff x="3192552" y="1471852"/>
            <a:chExt cx="2758770" cy="2758703"/>
          </a:xfrm>
        </p:grpSpPr>
        <p:sp>
          <p:nvSpPr>
            <p:cNvPr id="979" name="Google Shape;979;p51"/>
            <p:cNvSpPr/>
            <p:nvPr/>
          </p:nvSpPr>
          <p:spPr>
            <a:xfrm>
              <a:off x="3323777" y="1603077"/>
              <a:ext cx="2496386" cy="2496320"/>
            </a:xfrm>
            <a:custGeom>
              <a:avLst/>
              <a:gdLst/>
              <a:ahLst/>
              <a:cxnLst/>
              <a:rect l="l" t="t" r="r" b="b"/>
              <a:pathLst>
                <a:path w="37724" h="37723" extrusionOk="0">
                  <a:moveTo>
                    <a:pt x="18862" y="0"/>
                  </a:moveTo>
                  <a:cubicBezTo>
                    <a:pt x="18312" y="0"/>
                    <a:pt x="17767" y="24"/>
                    <a:pt x="17228" y="72"/>
                  </a:cubicBezTo>
                  <a:cubicBezTo>
                    <a:pt x="17230" y="126"/>
                    <a:pt x="17233" y="180"/>
                    <a:pt x="17233" y="235"/>
                  </a:cubicBezTo>
                  <a:cubicBezTo>
                    <a:pt x="17233" y="3782"/>
                    <a:pt x="14347" y="6668"/>
                    <a:pt x="10799" y="6668"/>
                  </a:cubicBezTo>
                  <a:cubicBezTo>
                    <a:pt x="9043" y="6668"/>
                    <a:pt x="7450" y="5961"/>
                    <a:pt x="6288" y="4816"/>
                  </a:cubicBezTo>
                  <a:cubicBezTo>
                    <a:pt x="5507" y="5516"/>
                    <a:pt x="4785" y="6279"/>
                    <a:pt x="4129" y="7099"/>
                  </a:cubicBezTo>
                  <a:cubicBezTo>
                    <a:pt x="5443" y="8277"/>
                    <a:pt x="6270" y="9986"/>
                    <a:pt x="6270" y="11885"/>
                  </a:cubicBezTo>
                  <a:cubicBezTo>
                    <a:pt x="6270" y="15375"/>
                    <a:pt x="3477" y="18223"/>
                    <a:pt x="9" y="18315"/>
                  </a:cubicBezTo>
                  <a:cubicBezTo>
                    <a:pt x="4" y="18497"/>
                    <a:pt x="0" y="18678"/>
                    <a:pt x="0" y="18861"/>
                  </a:cubicBezTo>
                  <a:cubicBezTo>
                    <a:pt x="0" y="19502"/>
                    <a:pt x="33" y="20137"/>
                    <a:pt x="96" y="20762"/>
                  </a:cubicBezTo>
                  <a:cubicBezTo>
                    <a:pt x="425" y="20710"/>
                    <a:pt x="761" y="20683"/>
                    <a:pt x="1104" y="20683"/>
                  </a:cubicBezTo>
                  <a:cubicBezTo>
                    <a:pt x="4651" y="20683"/>
                    <a:pt x="7537" y="23569"/>
                    <a:pt x="7537" y="27116"/>
                  </a:cubicBezTo>
                  <a:cubicBezTo>
                    <a:pt x="7537" y="29054"/>
                    <a:pt x="6675" y="30792"/>
                    <a:pt x="5317" y="31973"/>
                  </a:cubicBezTo>
                  <a:cubicBezTo>
                    <a:pt x="8747" y="35516"/>
                    <a:pt x="13551" y="37723"/>
                    <a:pt x="18862" y="37723"/>
                  </a:cubicBezTo>
                  <a:cubicBezTo>
                    <a:pt x="24172" y="37723"/>
                    <a:pt x="28976" y="35516"/>
                    <a:pt x="32408" y="31973"/>
                  </a:cubicBezTo>
                  <a:cubicBezTo>
                    <a:pt x="31048" y="30792"/>
                    <a:pt x="30186" y="29054"/>
                    <a:pt x="30186" y="27116"/>
                  </a:cubicBezTo>
                  <a:cubicBezTo>
                    <a:pt x="30186" y="23569"/>
                    <a:pt x="33073" y="20683"/>
                    <a:pt x="36620" y="20683"/>
                  </a:cubicBezTo>
                  <a:cubicBezTo>
                    <a:pt x="36964" y="20683"/>
                    <a:pt x="37300" y="20710"/>
                    <a:pt x="37628" y="20762"/>
                  </a:cubicBezTo>
                  <a:cubicBezTo>
                    <a:pt x="37691" y="20137"/>
                    <a:pt x="37723" y="19502"/>
                    <a:pt x="37723" y="18861"/>
                  </a:cubicBezTo>
                  <a:cubicBezTo>
                    <a:pt x="37723" y="18678"/>
                    <a:pt x="37720" y="18497"/>
                    <a:pt x="37715" y="18315"/>
                  </a:cubicBezTo>
                  <a:cubicBezTo>
                    <a:pt x="34247" y="18223"/>
                    <a:pt x="31453" y="15375"/>
                    <a:pt x="31453" y="11885"/>
                  </a:cubicBezTo>
                  <a:cubicBezTo>
                    <a:pt x="31453" y="9986"/>
                    <a:pt x="32281" y="8277"/>
                    <a:pt x="33594" y="7099"/>
                  </a:cubicBezTo>
                  <a:cubicBezTo>
                    <a:pt x="32932" y="6271"/>
                    <a:pt x="32202" y="5500"/>
                    <a:pt x="31412" y="4794"/>
                  </a:cubicBezTo>
                  <a:cubicBezTo>
                    <a:pt x="30248" y="5952"/>
                    <a:pt x="28645" y="6668"/>
                    <a:pt x="26877" y="6668"/>
                  </a:cubicBezTo>
                  <a:cubicBezTo>
                    <a:pt x="23330" y="6668"/>
                    <a:pt x="20444" y="3782"/>
                    <a:pt x="20444" y="235"/>
                  </a:cubicBezTo>
                  <a:cubicBezTo>
                    <a:pt x="20444" y="179"/>
                    <a:pt x="20447" y="123"/>
                    <a:pt x="20448" y="67"/>
                  </a:cubicBezTo>
                  <a:cubicBezTo>
                    <a:pt x="19925" y="24"/>
                    <a:pt x="19396" y="0"/>
                    <a:pt x="18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1"/>
            <p:cNvSpPr/>
            <p:nvPr/>
          </p:nvSpPr>
          <p:spPr>
            <a:xfrm>
              <a:off x="3642409" y="2070999"/>
              <a:ext cx="1669728" cy="2135732"/>
            </a:xfrm>
            <a:custGeom>
              <a:avLst/>
              <a:gdLst/>
              <a:ahLst/>
              <a:cxnLst/>
              <a:rect l="l" t="t" r="r" b="b"/>
              <a:pathLst>
                <a:path w="25232" h="32274" extrusionOk="0">
                  <a:moveTo>
                    <a:pt x="16241" y="32254"/>
                  </a:moveTo>
                  <a:cubicBezTo>
                    <a:pt x="16258" y="32264"/>
                    <a:pt x="16267" y="32268"/>
                    <a:pt x="16267" y="32268"/>
                  </a:cubicBezTo>
                  <a:cubicBezTo>
                    <a:pt x="16261" y="32263"/>
                    <a:pt x="16252" y="32258"/>
                    <a:pt x="16241" y="32254"/>
                  </a:cubicBezTo>
                  <a:close/>
                  <a:moveTo>
                    <a:pt x="13624" y="0"/>
                  </a:moveTo>
                  <a:cubicBezTo>
                    <a:pt x="5230" y="0"/>
                    <a:pt x="1" y="6117"/>
                    <a:pt x="3448" y="14381"/>
                  </a:cubicBezTo>
                  <a:cubicBezTo>
                    <a:pt x="7961" y="24370"/>
                    <a:pt x="796" y="27423"/>
                    <a:pt x="796" y="27423"/>
                  </a:cubicBezTo>
                  <a:cubicBezTo>
                    <a:pt x="796" y="27423"/>
                    <a:pt x="3947" y="30389"/>
                    <a:pt x="7618" y="31359"/>
                  </a:cubicBezTo>
                  <a:cubicBezTo>
                    <a:pt x="10552" y="32135"/>
                    <a:pt x="12805" y="32273"/>
                    <a:pt x="14277" y="32273"/>
                  </a:cubicBezTo>
                  <a:cubicBezTo>
                    <a:pt x="15092" y="32273"/>
                    <a:pt x="15668" y="32231"/>
                    <a:pt x="15987" y="32231"/>
                  </a:cubicBezTo>
                  <a:cubicBezTo>
                    <a:pt x="16110" y="32231"/>
                    <a:pt x="16195" y="32237"/>
                    <a:pt x="16241" y="32254"/>
                  </a:cubicBezTo>
                  <a:lnTo>
                    <a:pt x="16241" y="32254"/>
                  </a:lnTo>
                  <a:cubicBezTo>
                    <a:pt x="15953" y="32095"/>
                    <a:pt x="13407" y="30547"/>
                    <a:pt x="13969" y="25942"/>
                  </a:cubicBezTo>
                  <a:cubicBezTo>
                    <a:pt x="14058" y="25207"/>
                    <a:pt x="14392" y="24468"/>
                    <a:pt x="14956" y="23964"/>
                  </a:cubicBezTo>
                  <a:cubicBezTo>
                    <a:pt x="15278" y="23676"/>
                    <a:pt x="15617" y="23577"/>
                    <a:pt x="15966" y="23577"/>
                  </a:cubicBezTo>
                  <a:cubicBezTo>
                    <a:pt x="16405" y="23577"/>
                    <a:pt x="16860" y="23733"/>
                    <a:pt x="17321" y="23863"/>
                  </a:cubicBezTo>
                  <a:cubicBezTo>
                    <a:pt x="18254" y="24127"/>
                    <a:pt x="19214" y="24451"/>
                    <a:pt x="20192" y="24451"/>
                  </a:cubicBezTo>
                  <a:cubicBezTo>
                    <a:pt x="20323" y="24451"/>
                    <a:pt x="20454" y="24445"/>
                    <a:pt x="20585" y="24433"/>
                  </a:cubicBezTo>
                  <a:cubicBezTo>
                    <a:pt x="22525" y="24249"/>
                    <a:pt x="21701" y="22589"/>
                    <a:pt x="22038" y="21241"/>
                  </a:cubicBezTo>
                  <a:cubicBezTo>
                    <a:pt x="22102" y="20981"/>
                    <a:pt x="22222" y="20729"/>
                    <a:pt x="22383" y="20514"/>
                  </a:cubicBezTo>
                  <a:cubicBezTo>
                    <a:pt x="22498" y="20361"/>
                    <a:pt x="22646" y="20242"/>
                    <a:pt x="22811" y="20145"/>
                  </a:cubicBezTo>
                  <a:cubicBezTo>
                    <a:pt x="22948" y="20064"/>
                    <a:pt x="23129" y="20001"/>
                    <a:pt x="23140" y="19815"/>
                  </a:cubicBezTo>
                  <a:cubicBezTo>
                    <a:pt x="23159" y="19499"/>
                    <a:pt x="22960" y="19169"/>
                    <a:pt x="22818" y="18898"/>
                  </a:cubicBezTo>
                  <a:lnTo>
                    <a:pt x="22818" y="18898"/>
                  </a:lnTo>
                  <a:cubicBezTo>
                    <a:pt x="22818" y="18898"/>
                    <a:pt x="22818" y="18898"/>
                    <a:pt x="22818" y="18898"/>
                  </a:cubicBezTo>
                  <a:cubicBezTo>
                    <a:pt x="22826" y="18898"/>
                    <a:pt x="23116" y="18754"/>
                    <a:pt x="23140" y="18743"/>
                  </a:cubicBezTo>
                  <a:cubicBezTo>
                    <a:pt x="23274" y="18677"/>
                    <a:pt x="23464" y="18583"/>
                    <a:pt x="23513" y="18427"/>
                  </a:cubicBezTo>
                  <a:cubicBezTo>
                    <a:pt x="23557" y="18289"/>
                    <a:pt x="23467" y="18137"/>
                    <a:pt x="23400" y="18023"/>
                  </a:cubicBezTo>
                  <a:cubicBezTo>
                    <a:pt x="23230" y="17730"/>
                    <a:pt x="23295" y="17384"/>
                    <a:pt x="23564" y="17176"/>
                  </a:cubicBezTo>
                  <a:cubicBezTo>
                    <a:pt x="23881" y="16931"/>
                    <a:pt x="24282" y="16829"/>
                    <a:pt x="24613" y="16608"/>
                  </a:cubicBezTo>
                  <a:cubicBezTo>
                    <a:pt x="24924" y="16400"/>
                    <a:pt x="25232" y="15988"/>
                    <a:pt x="25034" y="15595"/>
                  </a:cubicBezTo>
                  <a:cubicBezTo>
                    <a:pt x="25027" y="15582"/>
                    <a:pt x="25020" y="15569"/>
                    <a:pt x="25012" y="15556"/>
                  </a:cubicBezTo>
                  <a:cubicBezTo>
                    <a:pt x="24930" y="15435"/>
                    <a:pt x="24760" y="15315"/>
                    <a:pt x="24666" y="15215"/>
                  </a:cubicBezTo>
                  <a:cubicBezTo>
                    <a:pt x="24536" y="15077"/>
                    <a:pt x="24409" y="14936"/>
                    <a:pt x="24289" y="14789"/>
                  </a:cubicBezTo>
                  <a:cubicBezTo>
                    <a:pt x="24034" y="14481"/>
                    <a:pt x="23802" y="14149"/>
                    <a:pt x="23628" y="13788"/>
                  </a:cubicBezTo>
                  <a:cubicBezTo>
                    <a:pt x="23345" y="13203"/>
                    <a:pt x="23243" y="12542"/>
                    <a:pt x="23280" y="11895"/>
                  </a:cubicBezTo>
                  <a:cubicBezTo>
                    <a:pt x="23296" y="11630"/>
                    <a:pt x="23324" y="11359"/>
                    <a:pt x="23421" y="11111"/>
                  </a:cubicBezTo>
                  <a:cubicBezTo>
                    <a:pt x="24267" y="8947"/>
                    <a:pt x="24326" y="775"/>
                    <a:pt x="15016" y="55"/>
                  </a:cubicBezTo>
                  <a:cubicBezTo>
                    <a:pt x="14543" y="18"/>
                    <a:pt x="14079" y="0"/>
                    <a:pt x="13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1"/>
            <p:cNvSpPr/>
            <p:nvPr/>
          </p:nvSpPr>
          <p:spPr>
            <a:xfrm>
              <a:off x="3192552" y="147185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1"/>
            <p:cNvSpPr/>
            <p:nvPr/>
          </p:nvSpPr>
          <p:spPr>
            <a:xfrm>
              <a:off x="3974739" y="2203812"/>
              <a:ext cx="1067138" cy="771137"/>
            </a:xfrm>
            <a:custGeom>
              <a:avLst/>
              <a:gdLst/>
              <a:ahLst/>
              <a:cxnLst/>
              <a:rect l="l" t="t" r="r" b="b"/>
              <a:pathLst>
                <a:path w="16126" h="11653" extrusionOk="0">
                  <a:moveTo>
                    <a:pt x="8173" y="0"/>
                  </a:moveTo>
                  <a:cubicBezTo>
                    <a:pt x="8099" y="0"/>
                    <a:pt x="8027" y="5"/>
                    <a:pt x="7954" y="12"/>
                  </a:cubicBezTo>
                  <a:cubicBezTo>
                    <a:pt x="7923" y="16"/>
                    <a:pt x="7892" y="21"/>
                    <a:pt x="7862" y="25"/>
                  </a:cubicBezTo>
                  <a:cubicBezTo>
                    <a:pt x="7822" y="31"/>
                    <a:pt x="7783" y="37"/>
                    <a:pt x="7745" y="45"/>
                  </a:cubicBezTo>
                  <a:cubicBezTo>
                    <a:pt x="7705" y="53"/>
                    <a:pt x="7666" y="63"/>
                    <a:pt x="7628" y="73"/>
                  </a:cubicBezTo>
                  <a:cubicBezTo>
                    <a:pt x="7601" y="80"/>
                    <a:pt x="7575" y="87"/>
                    <a:pt x="7548" y="96"/>
                  </a:cubicBezTo>
                  <a:cubicBezTo>
                    <a:pt x="7504" y="110"/>
                    <a:pt x="7460" y="125"/>
                    <a:pt x="7417" y="141"/>
                  </a:cubicBezTo>
                  <a:cubicBezTo>
                    <a:pt x="7400" y="148"/>
                    <a:pt x="7382" y="155"/>
                    <a:pt x="7365" y="162"/>
                  </a:cubicBezTo>
                  <a:cubicBezTo>
                    <a:pt x="7317" y="182"/>
                    <a:pt x="7270" y="203"/>
                    <a:pt x="7224" y="226"/>
                  </a:cubicBezTo>
                  <a:cubicBezTo>
                    <a:pt x="7217" y="230"/>
                    <a:pt x="7211" y="233"/>
                    <a:pt x="7205" y="237"/>
                  </a:cubicBezTo>
                  <a:cubicBezTo>
                    <a:pt x="7058" y="314"/>
                    <a:pt x="6922" y="409"/>
                    <a:pt x="6800" y="518"/>
                  </a:cubicBezTo>
                  <a:cubicBezTo>
                    <a:pt x="6783" y="533"/>
                    <a:pt x="6764" y="548"/>
                    <a:pt x="6747" y="566"/>
                  </a:cubicBezTo>
                  <a:cubicBezTo>
                    <a:pt x="6720" y="591"/>
                    <a:pt x="6695" y="618"/>
                    <a:pt x="6670" y="645"/>
                  </a:cubicBezTo>
                  <a:cubicBezTo>
                    <a:pt x="6646" y="671"/>
                    <a:pt x="6622" y="698"/>
                    <a:pt x="6599" y="725"/>
                  </a:cubicBezTo>
                  <a:cubicBezTo>
                    <a:pt x="6332" y="1046"/>
                    <a:pt x="6171" y="1449"/>
                    <a:pt x="6171" y="1888"/>
                  </a:cubicBezTo>
                  <a:cubicBezTo>
                    <a:pt x="6171" y="2929"/>
                    <a:pt x="7069" y="3775"/>
                    <a:pt x="8173" y="3775"/>
                  </a:cubicBezTo>
                  <a:lnTo>
                    <a:pt x="8173" y="4211"/>
                  </a:lnTo>
                  <a:cubicBezTo>
                    <a:pt x="6814" y="4211"/>
                    <a:pt x="5709" y="3169"/>
                    <a:pt x="5709" y="1888"/>
                  </a:cubicBezTo>
                  <a:cubicBezTo>
                    <a:pt x="5709" y="1462"/>
                    <a:pt x="5833" y="1064"/>
                    <a:pt x="6046" y="720"/>
                  </a:cubicBezTo>
                  <a:cubicBezTo>
                    <a:pt x="5794" y="617"/>
                    <a:pt x="5522" y="562"/>
                    <a:pt x="5245" y="562"/>
                  </a:cubicBezTo>
                  <a:cubicBezTo>
                    <a:pt x="5182" y="562"/>
                    <a:pt x="5120" y="566"/>
                    <a:pt x="5058" y="571"/>
                  </a:cubicBezTo>
                  <a:cubicBezTo>
                    <a:pt x="5035" y="574"/>
                    <a:pt x="5014" y="576"/>
                    <a:pt x="4991" y="580"/>
                  </a:cubicBezTo>
                  <a:cubicBezTo>
                    <a:pt x="4953" y="584"/>
                    <a:pt x="4916" y="589"/>
                    <a:pt x="4878" y="595"/>
                  </a:cubicBezTo>
                  <a:cubicBezTo>
                    <a:pt x="4851" y="601"/>
                    <a:pt x="4824" y="606"/>
                    <a:pt x="4797" y="612"/>
                  </a:cubicBezTo>
                  <a:cubicBezTo>
                    <a:pt x="4766" y="618"/>
                    <a:pt x="4735" y="626"/>
                    <a:pt x="4705" y="634"/>
                  </a:cubicBezTo>
                  <a:cubicBezTo>
                    <a:pt x="4676" y="642"/>
                    <a:pt x="4646" y="650"/>
                    <a:pt x="4618" y="658"/>
                  </a:cubicBezTo>
                  <a:cubicBezTo>
                    <a:pt x="4590" y="667"/>
                    <a:pt x="4564" y="677"/>
                    <a:pt x="4537" y="686"/>
                  </a:cubicBezTo>
                  <a:cubicBezTo>
                    <a:pt x="4507" y="697"/>
                    <a:pt x="4478" y="707"/>
                    <a:pt x="4450" y="719"/>
                  </a:cubicBezTo>
                  <a:cubicBezTo>
                    <a:pt x="4421" y="731"/>
                    <a:pt x="4393" y="745"/>
                    <a:pt x="4365" y="757"/>
                  </a:cubicBezTo>
                  <a:cubicBezTo>
                    <a:pt x="4317" y="779"/>
                    <a:pt x="4271" y="802"/>
                    <a:pt x="4225" y="829"/>
                  </a:cubicBezTo>
                  <a:cubicBezTo>
                    <a:pt x="4200" y="843"/>
                    <a:pt x="4175" y="857"/>
                    <a:pt x="4150" y="871"/>
                  </a:cubicBezTo>
                  <a:cubicBezTo>
                    <a:pt x="4126" y="886"/>
                    <a:pt x="4103" y="902"/>
                    <a:pt x="4079" y="918"/>
                  </a:cubicBezTo>
                  <a:cubicBezTo>
                    <a:pt x="4054" y="935"/>
                    <a:pt x="4028" y="953"/>
                    <a:pt x="4003" y="972"/>
                  </a:cubicBezTo>
                  <a:cubicBezTo>
                    <a:pt x="3982" y="988"/>
                    <a:pt x="3962" y="1003"/>
                    <a:pt x="3942" y="1019"/>
                  </a:cubicBezTo>
                  <a:cubicBezTo>
                    <a:pt x="3915" y="1042"/>
                    <a:pt x="3888" y="1064"/>
                    <a:pt x="3862" y="1088"/>
                  </a:cubicBezTo>
                  <a:cubicBezTo>
                    <a:pt x="3846" y="1102"/>
                    <a:pt x="3830" y="1117"/>
                    <a:pt x="3814" y="1132"/>
                  </a:cubicBezTo>
                  <a:cubicBezTo>
                    <a:pt x="3783" y="1162"/>
                    <a:pt x="3752" y="1194"/>
                    <a:pt x="3722" y="1227"/>
                  </a:cubicBezTo>
                  <a:cubicBezTo>
                    <a:pt x="3714" y="1236"/>
                    <a:pt x="3704" y="1246"/>
                    <a:pt x="3696" y="1256"/>
                  </a:cubicBezTo>
                  <a:cubicBezTo>
                    <a:pt x="3657" y="1300"/>
                    <a:pt x="3620" y="1346"/>
                    <a:pt x="3586" y="1394"/>
                  </a:cubicBezTo>
                  <a:cubicBezTo>
                    <a:pt x="3583" y="1398"/>
                    <a:pt x="3581" y="1401"/>
                    <a:pt x="3578" y="1405"/>
                  </a:cubicBezTo>
                  <a:cubicBezTo>
                    <a:pt x="3548" y="1449"/>
                    <a:pt x="3519" y="1493"/>
                    <a:pt x="3493" y="1538"/>
                  </a:cubicBezTo>
                  <a:cubicBezTo>
                    <a:pt x="3484" y="1553"/>
                    <a:pt x="3475" y="1569"/>
                    <a:pt x="3467" y="1584"/>
                  </a:cubicBezTo>
                  <a:cubicBezTo>
                    <a:pt x="3448" y="1619"/>
                    <a:pt x="3430" y="1655"/>
                    <a:pt x="3413" y="1690"/>
                  </a:cubicBezTo>
                  <a:cubicBezTo>
                    <a:pt x="3404" y="1710"/>
                    <a:pt x="3395" y="1731"/>
                    <a:pt x="3386" y="1751"/>
                  </a:cubicBezTo>
                  <a:cubicBezTo>
                    <a:pt x="3372" y="1783"/>
                    <a:pt x="3360" y="1815"/>
                    <a:pt x="3348" y="1848"/>
                  </a:cubicBezTo>
                  <a:cubicBezTo>
                    <a:pt x="3340" y="1872"/>
                    <a:pt x="3332" y="1895"/>
                    <a:pt x="3324" y="1918"/>
                  </a:cubicBezTo>
                  <a:cubicBezTo>
                    <a:pt x="3272" y="2087"/>
                    <a:pt x="3242" y="2265"/>
                    <a:pt x="3242" y="2450"/>
                  </a:cubicBezTo>
                  <a:cubicBezTo>
                    <a:pt x="3242" y="2573"/>
                    <a:pt x="3254" y="2695"/>
                    <a:pt x="3279" y="2814"/>
                  </a:cubicBezTo>
                  <a:cubicBezTo>
                    <a:pt x="3302" y="2927"/>
                    <a:pt x="3239" y="3039"/>
                    <a:pt x="3129" y="3071"/>
                  </a:cubicBezTo>
                  <a:lnTo>
                    <a:pt x="3104" y="3078"/>
                  </a:lnTo>
                  <a:cubicBezTo>
                    <a:pt x="3083" y="3084"/>
                    <a:pt x="3062" y="3087"/>
                    <a:pt x="3042" y="3087"/>
                  </a:cubicBezTo>
                  <a:cubicBezTo>
                    <a:pt x="2943" y="3087"/>
                    <a:pt x="2852" y="3019"/>
                    <a:pt x="2830" y="2918"/>
                  </a:cubicBezTo>
                  <a:cubicBezTo>
                    <a:pt x="2797" y="2764"/>
                    <a:pt x="2779" y="2608"/>
                    <a:pt x="2779" y="2450"/>
                  </a:cubicBezTo>
                  <a:cubicBezTo>
                    <a:pt x="2779" y="2336"/>
                    <a:pt x="2791" y="2225"/>
                    <a:pt x="2808" y="2116"/>
                  </a:cubicBezTo>
                  <a:lnTo>
                    <a:pt x="2808" y="2116"/>
                  </a:lnTo>
                  <a:cubicBezTo>
                    <a:pt x="1799" y="2212"/>
                    <a:pt x="1008" y="3017"/>
                    <a:pt x="1008" y="3993"/>
                  </a:cubicBezTo>
                  <a:cubicBezTo>
                    <a:pt x="1008" y="4047"/>
                    <a:pt x="1010" y="4099"/>
                    <a:pt x="1016" y="4152"/>
                  </a:cubicBezTo>
                  <a:cubicBezTo>
                    <a:pt x="1017" y="4174"/>
                    <a:pt x="1021" y="4196"/>
                    <a:pt x="1023" y="4218"/>
                  </a:cubicBezTo>
                  <a:cubicBezTo>
                    <a:pt x="1116" y="4955"/>
                    <a:pt x="1658" y="5571"/>
                    <a:pt x="2407" y="5792"/>
                  </a:cubicBezTo>
                  <a:cubicBezTo>
                    <a:pt x="2409" y="5779"/>
                    <a:pt x="2408" y="5766"/>
                    <a:pt x="2410" y="5753"/>
                  </a:cubicBezTo>
                  <a:cubicBezTo>
                    <a:pt x="2481" y="5210"/>
                    <a:pt x="2745" y="4718"/>
                    <a:pt x="3162" y="4346"/>
                  </a:cubicBezTo>
                  <a:cubicBezTo>
                    <a:pt x="3203" y="4309"/>
                    <a:pt x="3255" y="4291"/>
                    <a:pt x="3307" y="4291"/>
                  </a:cubicBezTo>
                  <a:cubicBezTo>
                    <a:pt x="3370" y="4291"/>
                    <a:pt x="3432" y="4318"/>
                    <a:pt x="3476" y="4370"/>
                  </a:cubicBezTo>
                  <a:lnTo>
                    <a:pt x="3484" y="4380"/>
                  </a:lnTo>
                  <a:cubicBezTo>
                    <a:pt x="3558" y="4470"/>
                    <a:pt x="3548" y="4601"/>
                    <a:pt x="3461" y="4680"/>
                  </a:cubicBezTo>
                  <a:cubicBezTo>
                    <a:pt x="3133" y="4980"/>
                    <a:pt x="2925" y="5372"/>
                    <a:pt x="2869" y="5805"/>
                  </a:cubicBezTo>
                  <a:cubicBezTo>
                    <a:pt x="2813" y="6238"/>
                    <a:pt x="2915" y="6666"/>
                    <a:pt x="3156" y="7030"/>
                  </a:cubicBezTo>
                  <a:cubicBezTo>
                    <a:pt x="3220" y="7127"/>
                    <a:pt x="3199" y="7257"/>
                    <a:pt x="3106" y="7326"/>
                  </a:cubicBezTo>
                  <a:lnTo>
                    <a:pt x="3091" y="7337"/>
                  </a:lnTo>
                  <a:cubicBezTo>
                    <a:pt x="3052" y="7366"/>
                    <a:pt x="3006" y="7380"/>
                    <a:pt x="2961" y="7380"/>
                  </a:cubicBezTo>
                  <a:cubicBezTo>
                    <a:pt x="2891" y="7380"/>
                    <a:pt x="2822" y="7347"/>
                    <a:pt x="2780" y="7285"/>
                  </a:cubicBezTo>
                  <a:cubicBezTo>
                    <a:pt x="2565" y="6969"/>
                    <a:pt x="2438" y="6613"/>
                    <a:pt x="2403" y="6244"/>
                  </a:cubicBezTo>
                  <a:cubicBezTo>
                    <a:pt x="1565" y="6045"/>
                    <a:pt x="916" y="5451"/>
                    <a:pt x="663" y="4697"/>
                  </a:cubicBezTo>
                  <a:cubicBezTo>
                    <a:pt x="244" y="5053"/>
                    <a:pt x="0" y="5557"/>
                    <a:pt x="0" y="6099"/>
                  </a:cubicBezTo>
                  <a:cubicBezTo>
                    <a:pt x="0" y="6156"/>
                    <a:pt x="4" y="6212"/>
                    <a:pt x="9" y="6268"/>
                  </a:cubicBezTo>
                  <a:cubicBezTo>
                    <a:pt x="11" y="6284"/>
                    <a:pt x="12" y="6299"/>
                    <a:pt x="14" y="6314"/>
                  </a:cubicBezTo>
                  <a:cubicBezTo>
                    <a:pt x="20" y="6365"/>
                    <a:pt x="28" y="6417"/>
                    <a:pt x="39" y="6466"/>
                  </a:cubicBezTo>
                  <a:cubicBezTo>
                    <a:pt x="42" y="6481"/>
                    <a:pt x="46" y="6495"/>
                    <a:pt x="49" y="6510"/>
                  </a:cubicBezTo>
                  <a:cubicBezTo>
                    <a:pt x="59" y="6549"/>
                    <a:pt x="69" y="6587"/>
                    <a:pt x="81" y="6625"/>
                  </a:cubicBezTo>
                  <a:cubicBezTo>
                    <a:pt x="87" y="6646"/>
                    <a:pt x="94" y="6668"/>
                    <a:pt x="102" y="6689"/>
                  </a:cubicBezTo>
                  <a:cubicBezTo>
                    <a:pt x="114" y="6726"/>
                    <a:pt x="128" y="6762"/>
                    <a:pt x="144" y="6797"/>
                  </a:cubicBezTo>
                  <a:cubicBezTo>
                    <a:pt x="155" y="6824"/>
                    <a:pt x="167" y="6849"/>
                    <a:pt x="179" y="6874"/>
                  </a:cubicBezTo>
                  <a:cubicBezTo>
                    <a:pt x="194" y="6906"/>
                    <a:pt x="210" y="6935"/>
                    <a:pt x="225" y="6966"/>
                  </a:cubicBezTo>
                  <a:cubicBezTo>
                    <a:pt x="237" y="6985"/>
                    <a:pt x="248" y="7005"/>
                    <a:pt x="259" y="7024"/>
                  </a:cubicBezTo>
                  <a:cubicBezTo>
                    <a:pt x="281" y="7061"/>
                    <a:pt x="305" y="7097"/>
                    <a:pt x="329" y="7133"/>
                  </a:cubicBezTo>
                  <a:cubicBezTo>
                    <a:pt x="339" y="7147"/>
                    <a:pt x="349" y="7161"/>
                    <a:pt x="359" y="7175"/>
                  </a:cubicBezTo>
                  <a:cubicBezTo>
                    <a:pt x="386" y="7210"/>
                    <a:pt x="414" y="7245"/>
                    <a:pt x="443" y="7279"/>
                  </a:cubicBezTo>
                  <a:cubicBezTo>
                    <a:pt x="453" y="7292"/>
                    <a:pt x="464" y="7304"/>
                    <a:pt x="474" y="7316"/>
                  </a:cubicBezTo>
                  <a:cubicBezTo>
                    <a:pt x="510" y="7355"/>
                    <a:pt x="547" y="7394"/>
                    <a:pt x="585" y="7430"/>
                  </a:cubicBezTo>
                  <a:cubicBezTo>
                    <a:pt x="586" y="7431"/>
                    <a:pt x="587" y="7432"/>
                    <a:pt x="588" y="7433"/>
                  </a:cubicBezTo>
                  <a:cubicBezTo>
                    <a:pt x="630" y="7472"/>
                    <a:pt x="673" y="7509"/>
                    <a:pt x="719" y="7545"/>
                  </a:cubicBezTo>
                  <a:cubicBezTo>
                    <a:pt x="727" y="7552"/>
                    <a:pt x="736" y="7559"/>
                    <a:pt x="745" y="7566"/>
                  </a:cubicBezTo>
                  <a:cubicBezTo>
                    <a:pt x="787" y="7597"/>
                    <a:pt x="830" y="7628"/>
                    <a:pt x="874" y="7657"/>
                  </a:cubicBezTo>
                  <a:cubicBezTo>
                    <a:pt x="878" y="7659"/>
                    <a:pt x="883" y="7663"/>
                    <a:pt x="887" y="7665"/>
                  </a:cubicBezTo>
                  <a:cubicBezTo>
                    <a:pt x="1155" y="7836"/>
                    <a:pt x="1469" y="7946"/>
                    <a:pt x="1806" y="7977"/>
                  </a:cubicBezTo>
                  <a:cubicBezTo>
                    <a:pt x="1917" y="7987"/>
                    <a:pt x="2003" y="8081"/>
                    <a:pt x="2003" y="8193"/>
                  </a:cubicBezTo>
                  <a:cubicBezTo>
                    <a:pt x="2003" y="8314"/>
                    <a:pt x="1904" y="8412"/>
                    <a:pt x="1785" y="8412"/>
                  </a:cubicBezTo>
                  <a:cubicBezTo>
                    <a:pt x="1779" y="8412"/>
                    <a:pt x="1772" y="8412"/>
                    <a:pt x="1766" y="8411"/>
                  </a:cubicBezTo>
                  <a:cubicBezTo>
                    <a:pt x="1531" y="8389"/>
                    <a:pt x="1306" y="8336"/>
                    <a:pt x="1096" y="8256"/>
                  </a:cubicBezTo>
                  <a:cubicBezTo>
                    <a:pt x="1095" y="8257"/>
                    <a:pt x="1095" y="8257"/>
                    <a:pt x="1094" y="8258"/>
                  </a:cubicBezTo>
                  <a:cubicBezTo>
                    <a:pt x="1067" y="9320"/>
                    <a:pt x="1976" y="10192"/>
                    <a:pt x="3096" y="10192"/>
                  </a:cubicBezTo>
                  <a:cubicBezTo>
                    <a:pt x="3098" y="10192"/>
                    <a:pt x="3100" y="10192"/>
                    <a:pt x="3101" y="10192"/>
                  </a:cubicBezTo>
                  <a:cubicBezTo>
                    <a:pt x="3074" y="10053"/>
                    <a:pt x="3058" y="9911"/>
                    <a:pt x="3058" y="9765"/>
                  </a:cubicBezTo>
                  <a:cubicBezTo>
                    <a:pt x="3058" y="9375"/>
                    <a:pt x="3161" y="8995"/>
                    <a:pt x="3357" y="8656"/>
                  </a:cubicBezTo>
                  <a:cubicBezTo>
                    <a:pt x="3397" y="8587"/>
                    <a:pt x="3470" y="8549"/>
                    <a:pt x="3545" y="8549"/>
                  </a:cubicBezTo>
                  <a:cubicBezTo>
                    <a:pt x="3585" y="8549"/>
                    <a:pt x="3626" y="8560"/>
                    <a:pt x="3663" y="8583"/>
                  </a:cubicBezTo>
                  <a:lnTo>
                    <a:pt x="3679" y="8593"/>
                  </a:lnTo>
                  <a:cubicBezTo>
                    <a:pt x="3778" y="8656"/>
                    <a:pt x="3808" y="8784"/>
                    <a:pt x="3751" y="8885"/>
                  </a:cubicBezTo>
                  <a:cubicBezTo>
                    <a:pt x="3600" y="9156"/>
                    <a:pt x="3521" y="9456"/>
                    <a:pt x="3521" y="9765"/>
                  </a:cubicBezTo>
                  <a:cubicBezTo>
                    <a:pt x="3521" y="10025"/>
                    <a:pt x="3576" y="10272"/>
                    <a:pt x="3678" y="10498"/>
                  </a:cubicBezTo>
                  <a:cubicBezTo>
                    <a:pt x="3679" y="10499"/>
                    <a:pt x="3679" y="10501"/>
                    <a:pt x="3680" y="10503"/>
                  </a:cubicBezTo>
                  <a:cubicBezTo>
                    <a:pt x="3909" y="11009"/>
                    <a:pt x="4366" y="11402"/>
                    <a:pt x="4928" y="11568"/>
                  </a:cubicBezTo>
                  <a:lnTo>
                    <a:pt x="4929" y="11568"/>
                  </a:lnTo>
                  <a:cubicBezTo>
                    <a:pt x="4986" y="11585"/>
                    <a:pt x="5043" y="11598"/>
                    <a:pt x="5102" y="11610"/>
                  </a:cubicBezTo>
                  <a:cubicBezTo>
                    <a:pt x="5115" y="11613"/>
                    <a:pt x="5128" y="11615"/>
                    <a:pt x="5142" y="11618"/>
                  </a:cubicBezTo>
                  <a:cubicBezTo>
                    <a:pt x="5189" y="11626"/>
                    <a:pt x="5237" y="11633"/>
                    <a:pt x="5286" y="11638"/>
                  </a:cubicBezTo>
                  <a:cubicBezTo>
                    <a:pt x="5302" y="11640"/>
                    <a:pt x="5318" y="11642"/>
                    <a:pt x="5334" y="11644"/>
                  </a:cubicBezTo>
                  <a:cubicBezTo>
                    <a:pt x="5397" y="11649"/>
                    <a:pt x="5460" y="11653"/>
                    <a:pt x="5524" y="11653"/>
                  </a:cubicBezTo>
                  <a:cubicBezTo>
                    <a:pt x="6621" y="11653"/>
                    <a:pt x="7515" y="10816"/>
                    <a:pt x="7526" y="9784"/>
                  </a:cubicBezTo>
                  <a:cubicBezTo>
                    <a:pt x="7217" y="9621"/>
                    <a:pt x="6944" y="9396"/>
                    <a:pt x="6732" y="9120"/>
                  </a:cubicBezTo>
                  <a:cubicBezTo>
                    <a:pt x="6439" y="9275"/>
                    <a:pt x="6111" y="9377"/>
                    <a:pt x="5762" y="9410"/>
                  </a:cubicBezTo>
                  <a:cubicBezTo>
                    <a:pt x="5755" y="9410"/>
                    <a:pt x="5749" y="9411"/>
                    <a:pt x="5742" y="9411"/>
                  </a:cubicBezTo>
                  <a:cubicBezTo>
                    <a:pt x="5623" y="9411"/>
                    <a:pt x="5524" y="9313"/>
                    <a:pt x="5524" y="9192"/>
                  </a:cubicBezTo>
                  <a:cubicBezTo>
                    <a:pt x="5524" y="9079"/>
                    <a:pt x="5609" y="8986"/>
                    <a:pt x="5721" y="8976"/>
                  </a:cubicBezTo>
                  <a:cubicBezTo>
                    <a:pt x="6734" y="8882"/>
                    <a:pt x="7526" y="8076"/>
                    <a:pt x="7526" y="7097"/>
                  </a:cubicBezTo>
                  <a:lnTo>
                    <a:pt x="7989" y="7097"/>
                  </a:lnTo>
                  <a:cubicBezTo>
                    <a:pt x="7989" y="7808"/>
                    <a:pt x="7647" y="8446"/>
                    <a:pt x="7111" y="8872"/>
                  </a:cubicBezTo>
                  <a:cubicBezTo>
                    <a:pt x="7315" y="9135"/>
                    <a:pt x="7587" y="9340"/>
                    <a:pt x="7896" y="9474"/>
                  </a:cubicBezTo>
                  <a:cubicBezTo>
                    <a:pt x="7937" y="9491"/>
                    <a:pt x="7980" y="9508"/>
                    <a:pt x="8022" y="9522"/>
                  </a:cubicBezTo>
                  <a:cubicBezTo>
                    <a:pt x="8048" y="9532"/>
                    <a:pt x="8073" y="9541"/>
                    <a:pt x="8099" y="9549"/>
                  </a:cubicBezTo>
                  <a:cubicBezTo>
                    <a:pt x="8146" y="9563"/>
                    <a:pt x="8193" y="9576"/>
                    <a:pt x="8240" y="9587"/>
                  </a:cubicBezTo>
                  <a:cubicBezTo>
                    <a:pt x="8263" y="9592"/>
                    <a:pt x="8284" y="9598"/>
                    <a:pt x="8307" y="9603"/>
                  </a:cubicBezTo>
                  <a:cubicBezTo>
                    <a:pt x="8365" y="9614"/>
                    <a:pt x="8422" y="9623"/>
                    <a:pt x="8481" y="9630"/>
                  </a:cubicBezTo>
                  <a:cubicBezTo>
                    <a:pt x="8497" y="9632"/>
                    <a:pt x="8513" y="9633"/>
                    <a:pt x="8530" y="9635"/>
                  </a:cubicBezTo>
                  <a:cubicBezTo>
                    <a:pt x="8594" y="9640"/>
                    <a:pt x="8661" y="9645"/>
                    <a:pt x="8727" y="9645"/>
                  </a:cubicBezTo>
                  <a:cubicBezTo>
                    <a:pt x="9137" y="9645"/>
                    <a:pt x="9519" y="9528"/>
                    <a:pt x="9838" y="9327"/>
                  </a:cubicBezTo>
                  <a:cubicBezTo>
                    <a:pt x="9840" y="9325"/>
                    <a:pt x="9844" y="9323"/>
                    <a:pt x="9847" y="9321"/>
                  </a:cubicBezTo>
                  <a:cubicBezTo>
                    <a:pt x="9887" y="9296"/>
                    <a:pt x="9924" y="9268"/>
                    <a:pt x="9961" y="9241"/>
                  </a:cubicBezTo>
                  <a:cubicBezTo>
                    <a:pt x="9977" y="9229"/>
                    <a:pt x="9993" y="9219"/>
                    <a:pt x="10010" y="9205"/>
                  </a:cubicBezTo>
                  <a:cubicBezTo>
                    <a:pt x="10038" y="9183"/>
                    <a:pt x="10066" y="9158"/>
                    <a:pt x="10093" y="9135"/>
                  </a:cubicBezTo>
                  <a:cubicBezTo>
                    <a:pt x="10114" y="9115"/>
                    <a:pt x="10137" y="9096"/>
                    <a:pt x="10158" y="9075"/>
                  </a:cubicBezTo>
                  <a:cubicBezTo>
                    <a:pt x="10466" y="8779"/>
                    <a:pt x="10672" y="8387"/>
                    <a:pt x="10720" y="7953"/>
                  </a:cubicBezTo>
                  <a:cubicBezTo>
                    <a:pt x="10732" y="7842"/>
                    <a:pt x="10823" y="7757"/>
                    <a:pt x="10935" y="7757"/>
                  </a:cubicBezTo>
                  <a:lnTo>
                    <a:pt x="10961" y="7757"/>
                  </a:lnTo>
                  <a:cubicBezTo>
                    <a:pt x="11091" y="7757"/>
                    <a:pt x="11194" y="7869"/>
                    <a:pt x="11180" y="7996"/>
                  </a:cubicBezTo>
                  <a:cubicBezTo>
                    <a:pt x="11137" y="8387"/>
                    <a:pt x="10991" y="8750"/>
                    <a:pt x="10768" y="9059"/>
                  </a:cubicBezTo>
                  <a:cubicBezTo>
                    <a:pt x="10832" y="9065"/>
                    <a:pt x="10897" y="9069"/>
                    <a:pt x="10961" y="9069"/>
                  </a:cubicBezTo>
                  <a:cubicBezTo>
                    <a:pt x="11027" y="9069"/>
                    <a:pt x="11091" y="9066"/>
                    <a:pt x="11155" y="9060"/>
                  </a:cubicBezTo>
                  <a:cubicBezTo>
                    <a:pt x="11174" y="9058"/>
                    <a:pt x="11194" y="9055"/>
                    <a:pt x="11213" y="9053"/>
                  </a:cubicBezTo>
                  <a:cubicBezTo>
                    <a:pt x="11257" y="9047"/>
                    <a:pt x="11302" y="9041"/>
                    <a:pt x="11346" y="9033"/>
                  </a:cubicBezTo>
                  <a:cubicBezTo>
                    <a:pt x="11367" y="9030"/>
                    <a:pt x="11386" y="9025"/>
                    <a:pt x="11406" y="9020"/>
                  </a:cubicBezTo>
                  <a:cubicBezTo>
                    <a:pt x="11449" y="9012"/>
                    <a:pt x="11491" y="9001"/>
                    <a:pt x="11533" y="8990"/>
                  </a:cubicBezTo>
                  <a:cubicBezTo>
                    <a:pt x="11551" y="8985"/>
                    <a:pt x="11568" y="8979"/>
                    <a:pt x="11587" y="8974"/>
                  </a:cubicBezTo>
                  <a:cubicBezTo>
                    <a:pt x="11631" y="8960"/>
                    <a:pt x="11676" y="8945"/>
                    <a:pt x="11718" y="8928"/>
                  </a:cubicBezTo>
                  <a:cubicBezTo>
                    <a:pt x="11732" y="8923"/>
                    <a:pt x="11745" y="8918"/>
                    <a:pt x="11758" y="8913"/>
                  </a:cubicBezTo>
                  <a:cubicBezTo>
                    <a:pt x="11807" y="8892"/>
                    <a:pt x="11856" y="8870"/>
                    <a:pt x="11904" y="8847"/>
                  </a:cubicBezTo>
                  <a:cubicBezTo>
                    <a:pt x="11910" y="8843"/>
                    <a:pt x="11916" y="8841"/>
                    <a:pt x="11921" y="8838"/>
                  </a:cubicBezTo>
                  <a:cubicBezTo>
                    <a:pt x="12255" y="8665"/>
                    <a:pt x="12532" y="8404"/>
                    <a:pt x="12716" y="8090"/>
                  </a:cubicBezTo>
                  <a:cubicBezTo>
                    <a:pt x="12722" y="8082"/>
                    <a:pt x="12726" y="8073"/>
                    <a:pt x="12730" y="8065"/>
                  </a:cubicBezTo>
                  <a:cubicBezTo>
                    <a:pt x="12754" y="8024"/>
                    <a:pt x="12775" y="7981"/>
                    <a:pt x="12795" y="7939"/>
                  </a:cubicBezTo>
                  <a:cubicBezTo>
                    <a:pt x="12803" y="7922"/>
                    <a:pt x="12810" y="7906"/>
                    <a:pt x="12817" y="7890"/>
                  </a:cubicBezTo>
                  <a:cubicBezTo>
                    <a:pt x="12832" y="7855"/>
                    <a:pt x="12846" y="7818"/>
                    <a:pt x="12859" y="7782"/>
                  </a:cubicBezTo>
                  <a:cubicBezTo>
                    <a:pt x="12867" y="7759"/>
                    <a:pt x="12875" y="7736"/>
                    <a:pt x="12882" y="7712"/>
                  </a:cubicBezTo>
                  <a:cubicBezTo>
                    <a:pt x="12892" y="7682"/>
                    <a:pt x="12900" y="7651"/>
                    <a:pt x="12908" y="7621"/>
                  </a:cubicBezTo>
                  <a:cubicBezTo>
                    <a:pt x="12915" y="7592"/>
                    <a:pt x="12922" y="7563"/>
                    <a:pt x="12929" y="7533"/>
                  </a:cubicBezTo>
                  <a:cubicBezTo>
                    <a:pt x="12951" y="7419"/>
                    <a:pt x="12964" y="7302"/>
                    <a:pt x="12964" y="7182"/>
                  </a:cubicBezTo>
                  <a:cubicBezTo>
                    <a:pt x="12964" y="6910"/>
                    <a:pt x="12905" y="6648"/>
                    <a:pt x="12787" y="6404"/>
                  </a:cubicBezTo>
                  <a:lnTo>
                    <a:pt x="13208" y="6224"/>
                  </a:lnTo>
                  <a:cubicBezTo>
                    <a:pt x="13353" y="6526"/>
                    <a:pt x="13427" y="6848"/>
                    <a:pt x="13427" y="7182"/>
                  </a:cubicBezTo>
                  <a:cubicBezTo>
                    <a:pt x="13427" y="7261"/>
                    <a:pt x="13423" y="7339"/>
                    <a:pt x="13414" y="7416"/>
                  </a:cubicBezTo>
                  <a:cubicBezTo>
                    <a:pt x="13640" y="7497"/>
                    <a:pt x="13877" y="7540"/>
                    <a:pt x="14123" y="7540"/>
                  </a:cubicBezTo>
                  <a:cubicBezTo>
                    <a:pt x="15228" y="7540"/>
                    <a:pt x="16126" y="6693"/>
                    <a:pt x="16126" y="5652"/>
                  </a:cubicBezTo>
                  <a:cubicBezTo>
                    <a:pt x="16126" y="5587"/>
                    <a:pt x="16122" y="5523"/>
                    <a:pt x="16115" y="5461"/>
                  </a:cubicBezTo>
                  <a:cubicBezTo>
                    <a:pt x="16115" y="5453"/>
                    <a:pt x="16113" y="5445"/>
                    <a:pt x="16112" y="5437"/>
                  </a:cubicBezTo>
                  <a:cubicBezTo>
                    <a:pt x="16015" y="4639"/>
                    <a:pt x="15388" y="3991"/>
                    <a:pt x="14572" y="3814"/>
                  </a:cubicBezTo>
                  <a:lnTo>
                    <a:pt x="14572" y="3814"/>
                  </a:lnTo>
                  <a:cubicBezTo>
                    <a:pt x="14705" y="4202"/>
                    <a:pt x="14730" y="4613"/>
                    <a:pt x="14639" y="5014"/>
                  </a:cubicBezTo>
                  <a:cubicBezTo>
                    <a:pt x="14616" y="5115"/>
                    <a:pt x="14524" y="5182"/>
                    <a:pt x="14426" y="5182"/>
                  </a:cubicBezTo>
                  <a:cubicBezTo>
                    <a:pt x="14405" y="5182"/>
                    <a:pt x="14384" y="5180"/>
                    <a:pt x="14363" y="5173"/>
                  </a:cubicBezTo>
                  <a:lnTo>
                    <a:pt x="14339" y="5165"/>
                  </a:lnTo>
                  <a:cubicBezTo>
                    <a:pt x="14229" y="5132"/>
                    <a:pt x="14166" y="5021"/>
                    <a:pt x="14190" y="4909"/>
                  </a:cubicBezTo>
                  <a:cubicBezTo>
                    <a:pt x="14283" y="4488"/>
                    <a:pt x="14221" y="4052"/>
                    <a:pt x="14010" y="3665"/>
                  </a:cubicBezTo>
                  <a:cubicBezTo>
                    <a:pt x="13796" y="3274"/>
                    <a:pt x="13453" y="2973"/>
                    <a:pt x="13032" y="2799"/>
                  </a:cubicBezTo>
                  <a:cubicBezTo>
                    <a:pt x="12926" y="2756"/>
                    <a:pt x="12871" y="2638"/>
                    <a:pt x="12908" y="2529"/>
                  </a:cubicBezTo>
                  <a:lnTo>
                    <a:pt x="12909" y="2525"/>
                  </a:lnTo>
                  <a:cubicBezTo>
                    <a:pt x="12940" y="2434"/>
                    <a:pt x="13026" y="2376"/>
                    <a:pt x="13117" y="2376"/>
                  </a:cubicBezTo>
                  <a:cubicBezTo>
                    <a:pt x="13144" y="2376"/>
                    <a:pt x="13171" y="2381"/>
                    <a:pt x="13197" y="2392"/>
                  </a:cubicBezTo>
                  <a:cubicBezTo>
                    <a:pt x="13677" y="2584"/>
                    <a:pt x="14075" y="2915"/>
                    <a:pt x="14343" y="3339"/>
                  </a:cubicBezTo>
                  <a:cubicBezTo>
                    <a:pt x="14780" y="3376"/>
                    <a:pt x="15183" y="3520"/>
                    <a:pt x="15524" y="3743"/>
                  </a:cubicBezTo>
                  <a:cubicBezTo>
                    <a:pt x="15526" y="3742"/>
                    <a:pt x="15526" y="3742"/>
                    <a:pt x="15528" y="3741"/>
                  </a:cubicBezTo>
                  <a:cubicBezTo>
                    <a:pt x="15572" y="2667"/>
                    <a:pt x="14656" y="1780"/>
                    <a:pt x="13526" y="1780"/>
                  </a:cubicBezTo>
                  <a:cubicBezTo>
                    <a:pt x="13440" y="1780"/>
                    <a:pt x="13351" y="1786"/>
                    <a:pt x="13260" y="1797"/>
                  </a:cubicBezTo>
                  <a:lnTo>
                    <a:pt x="13078" y="1820"/>
                  </a:lnTo>
                  <a:lnTo>
                    <a:pt x="13013" y="1658"/>
                  </a:lnTo>
                  <a:cubicBezTo>
                    <a:pt x="12722" y="924"/>
                    <a:pt x="11968" y="431"/>
                    <a:pt x="11137" y="431"/>
                  </a:cubicBezTo>
                  <a:cubicBezTo>
                    <a:pt x="11075" y="431"/>
                    <a:pt x="11014" y="435"/>
                    <a:pt x="10954" y="440"/>
                  </a:cubicBezTo>
                  <a:cubicBezTo>
                    <a:pt x="10937" y="442"/>
                    <a:pt x="10919" y="444"/>
                    <a:pt x="10903" y="445"/>
                  </a:cubicBezTo>
                  <a:cubicBezTo>
                    <a:pt x="10856" y="451"/>
                    <a:pt x="10809" y="458"/>
                    <a:pt x="10763" y="465"/>
                  </a:cubicBezTo>
                  <a:cubicBezTo>
                    <a:pt x="10749" y="468"/>
                    <a:pt x="10735" y="470"/>
                    <a:pt x="10721" y="472"/>
                  </a:cubicBezTo>
                  <a:cubicBezTo>
                    <a:pt x="10663" y="485"/>
                    <a:pt x="10605" y="499"/>
                    <a:pt x="10548" y="514"/>
                  </a:cubicBezTo>
                  <a:cubicBezTo>
                    <a:pt x="10539" y="517"/>
                    <a:pt x="10529" y="520"/>
                    <a:pt x="10520" y="524"/>
                  </a:cubicBezTo>
                  <a:cubicBezTo>
                    <a:pt x="10472" y="538"/>
                    <a:pt x="10425" y="554"/>
                    <a:pt x="10379" y="573"/>
                  </a:cubicBezTo>
                  <a:cubicBezTo>
                    <a:pt x="10365" y="578"/>
                    <a:pt x="10351" y="583"/>
                    <a:pt x="10337" y="589"/>
                  </a:cubicBezTo>
                  <a:cubicBezTo>
                    <a:pt x="10290" y="609"/>
                    <a:pt x="10244" y="630"/>
                    <a:pt x="10199" y="651"/>
                  </a:cubicBezTo>
                  <a:cubicBezTo>
                    <a:pt x="10192" y="656"/>
                    <a:pt x="10184" y="658"/>
                    <a:pt x="10177" y="663"/>
                  </a:cubicBezTo>
                  <a:cubicBezTo>
                    <a:pt x="9646" y="937"/>
                    <a:pt x="9261" y="1433"/>
                    <a:pt x="9161" y="2018"/>
                  </a:cubicBezTo>
                  <a:cubicBezTo>
                    <a:pt x="9287" y="2018"/>
                    <a:pt x="9412" y="2025"/>
                    <a:pt x="9538" y="2043"/>
                  </a:cubicBezTo>
                  <a:cubicBezTo>
                    <a:pt x="10102" y="2127"/>
                    <a:pt x="10606" y="2385"/>
                    <a:pt x="10983" y="2779"/>
                  </a:cubicBezTo>
                  <a:cubicBezTo>
                    <a:pt x="11076" y="2876"/>
                    <a:pt x="11057" y="3033"/>
                    <a:pt x="10947" y="3109"/>
                  </a:cubicBezTo>
                  <a:lnTo>
                    <a:pt x="10935" y="3117"/>
                  </a:lnTo>
                  <a:cubicBezTo>
                    <a:pt x="10898" y="3143"/>
                    <a:pt x="10856" y="3155"/>
                    <a:pt x="10813" y="3155"/>
                  </a:cubicBezTo>
                  <a:cubicBezTo>
                    <a:pt x="10755" y="3155"/>
                    <a:pt x="10697" y="3132"/>
                    <a:pt x="10654" y="3087"/>
                  </a:cubicBezTo>
                  <a:cubicBezTo>
                    <a:pt x="10347" y="2758"/>
                    <a:pt x="9931" y="2543"/>
                    <a:pt x="9467" y="2474"/>
                  </a:cubicBezTo>
                  <a:cubicBezTo>
                    <a:pt x="9361" y="2458"/>
                    <a:pt x="9256" y="2450"/>
                    <a:pt x="9151" y="2450"/>
                  </a:cubicBezTo>
                  <a:cubicBezTo>
                    <a:pt x="8793" y="2450"/>
                    <a:pt x="8444" y="2541"/>
                    <a:pt x="8134" y="2714"/>
                  </a:cubicBezTo>
                  <a:cubicBezTo>
                    <a:pt x="8101" y="2733"/>
                    <a:pt x="8064" y="2742"/>
                    <a:pt x="8028" y="2742"/>
                  </a:cubicBezTo>
                  <a:cubicBezTo>
                    <a:pt x="7962" y="2742"/>
                    <a:pt x="7899" y="2712"/>
                    <a:pt x="7857" y="2658"/>
                  </a:cubicBezTo>
                  <a:lnTo>
                    <a:pt x="7853" y="2653"/>
                  </a:lnTo>
                  <a:cubicBezTo>
                    <a:pt x="7771" y="2547"/>
                    <a:pt x="7802" y="2392"/>
                    <a:pt x="7919" y="2329"/>
                  </a:cubicBezTo>
                  <a:cubicBezTo>
                    <a:pt x="8160" y="2198"/>
                    <a:pt x="8419" y="2108"/>
                    <a:pt x="8688" y="2059"/>
                  </a:cubicBezTo>
                  <a:cubicBezTo>
                    <a:pt x="8760" y="1447"/>
                    <a:pt x="9086" y="905"/>
                    <a:pt x="9564" y="531"/>
                  </a:cubicBezTo>
                  <a:cubicBezTo>
                    <a:pt x="9192" y="191"/>
                    <a:pt x="8698" y="0"/>
                    <a:pt x="8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 name="Google Shape;983;p51"/>
          <p:cNvSpPr/>
          <p:nvPr/>
        </p:nvSpPr>
        <p:spPr>
          <a:xfrm>
            <a:off x="4245964" y="2596695"/>
            <a:ext cx="636475" cy="219057"/>
          </a:xfrm>
          <a:custGeom>
            <a:avLst/>
            <a:gdLst/>
            <a:ahLst/>
            <a:cxnLst/>
            <a:rect l="l" t="t" r="r" b="b"/>
            <a:pathLst>
              <a:path w="7804" h="2686" extrusionOk="0">
                <a:moveTo>
                  <a:pt x="4435" y="0"/>
                </a:moveTo>
                <a:lnTo>
                  <a:pt x="4386" y="426"/>
                </a:lnTo>
                <a:cubicBezTo>
                  <a:pt x="4268" y="1448"/>
                  <a:pt x="3356" y="2241"/>
                  <a:pt x="2324" y="2241"/>
                </a:cubicBezTo>
                <a:cubicBezTo>
                  <a:pt x="2287" y="2241"/>
                  <a:pt x="2249" y="2240"/>
                  <a:pt x="2210" y="2237"/>
                </a:cubicBezTo>
                <a:cubicBezTo>
                  <a:pt x="1688" y="2209"/>
                  <a:pt x="1220" y="1981"/>
                  <a:pt x="894" y="1596"/>
                </a:cubicBezTo>
                <a:cubicBezTo>
                  <a:pt x="611" y="1265"/>
                  <a:pt x="461" y="851"/>
                  <a:pt x="465" y="413"/>
                </a:cubicBezTo>
                <a:cubicBezTo>
                  <a:pt x="466" y="296"/>
                  <a:pt x="377" y="199"/>
                  <a:pt x="261" y="192"/>
                </a:cubicBezTo>
                <a:lnTo>
                  <a:pt x="242" y="192"/>
                </a:lnTo>
                <a:cubicBezTo>
                  <a:pt x="238" y="191"/>
                  <a:pt x="234" y="191"/>
                  <a:pt x="230" y="191"/>
                </a:cubicBezTo>
                <a:cubicBezTo>
                  <a:pt x="112" y="191"/>
                  <a:pt x="13" y="287"/>
                  <a:pt x="11" y="406"/>
                </a:cubicBezTo>
                <a:cubicBezTo>
                  <a:pt x="0" y="956"/>
                  <a:pt x="184" y="1477"/>
                  <a:pt x="538" y="1892"/>
                </a:cubicBezTo>
                <a:cubicBezTo>
                  <a:pt x="941" y="2365"/>
                  <a:pt x="1516" y="2645"/>
                  <a:pt x="2159" y="2682"/>
                </a:cubicBezTo>
                <a:cubicBezTo>
                  <a:pt x="2206" y="2684"/>
                  <a:pt x="2252" y="2686"/>
                  <a:pt x="2299" y="2686"/>
                </a:cubicBezTo>
                <a:cubicBezTo>
                  <a:pt x="2893" y="2686"/>
                  <a:pt x="3471" y="2475"/>
                  <a:pt x="3940" y="2085"/>
                </a:cubicBezTo>
                <a:cubicBezTo>
                  <a:pt x="4345" y="1747"/>
                  <a:pt x="4631" y="1307"/>
                  <a:pt x="4765" y="820"/>
                </a:cubicBezTo>
                <a:cubicBezTo>
                  <a:pt x="5121" y="1022"/>
                  <a:pt x="5522" y="1121"/>
                  <a:pt x="5926" y="1121"/>
                </a:cubicBezTo>
                <a:cubicBezTo>
                  <a:pt x="6566" y="1121"/>
                  <a:pt x="7216" y="873"/>
                  <a:pt x="7710" y="397"/>
                </a:cubicBezTo>
                <a:cubicBezTo>
                  <a:pt x="7804" y="306"/>
                  <a:pt x="7796" y="152"/>
                  <a:pt x="7695" y="70"/>
                </a:cubicBezTo>
                <a:lnTo>
                  <a:pt x="7694" y="70"/>
                </a:lnTo>
                <a:cubicBezTo>
                  <a:pt x="7653" y="38"/>
                  <a:pt x="7605" y="22"/>
                  <a:pt x="7557" y="22"/>
                </a:cubicBezTo>
                <a:cubicBezTo>
                  <a:pt x="7502" y="22"/>
                  <a:pt x="7448" y="42"/>
                  <a:pt x="7406" y="82"/>
                </a:cubicBezTo>
                <a:cubicBezTo>
                  <a:pt x="7004" y="473"/>
                  <a:pt x="6474" y="677"/>
                  <a:pt x="5952" y="677"/>
                </a:cubicBezTo>
                <a:cubicBezTo>
                  <a:pt x="5526" y="677"/>
                  <a:pt x="5105" y="542"/>
                  <a:pt x="4762" y="264"/>
                </a:cubicBezTo>
                <a:lnTo>
                  <a:pt x="4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1"/>
          <p:cNvSpPr/>
          <p:nvPr/>
        </p:nvSpPr>
        <p:spPr>
          <a:xfrm>
            <a:off x="2566175" y="2003464"/>
            <a:ext cx="908387" cy="908360"/>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2566175" y="2003464"/>
            <a:ext cx="908387" cy="908360"/>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4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3460181" y="1053349"/>
            <a:ext cx="908469" cy="908360"/>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3460181" y="1053349"/>
            <a:ext cx="908469" cy="908360"/>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1"/>
          <p:cNvSpPr/>
          <p:nvPr/>
        </p:nvSpPr>
        <p:spPr>
          <a:xfrm>
            <a:off x="3546711" y="1139879"/>
            <a:ext cx="735322" cy="735300"/>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4771423" y="1053349"/>
            <a:ext cx="908387" cy="908360"/>
          </a:xfrm>
          <a:custGeom>
            <a:avLst/>
            <a:gdLst/>
            <a:ahLst/>
            <a:cxnLst/>
            <a:rect l="l" t="t" r="r" b="b"/>
            <a:pathLst>
              <a:path w="11138" h="11138" extrusionOk="0">
                <a:moveTo>
                  <a:pt x="5569" y="0"/>
                </a:moveTo>
                <a:cubicBezTo>
                  <a:pt x="2494" y="0"/>
                  <a:pt x="0" y="2494"/>
                  <a:pt x="0" y="5569"/>
                </a:cubicBezTo>
                <a:cubicBezTo>
                  <a:pt x="0" y="8645"/>
                  <a:pt x="2494"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4771423" y="1053349"/>
            <a:ext cx="908387" cy="908360"/>
          </a:xfrm>
          <a:custGeom>
            <a:avLst/>
            <a:gdLst/>
            <a:ahLst/>
            <a:cxnLst/>
            <a:rect l="l" t="t" r="r" b="b"/>
            <a:pathLst>
              <a:path w="11138" h="11138" fill="none" extrusionOk="0">
                <a:moveTo>
                  <a:pt x="11138" y="5569"/>
                </a:moveTo>
                <a:cubicBezTo>
                  <a:pt x="11138" y="8645"/>
                  <a:pt x="8645" y="11138"/>
                  <a:pt x="5569" y="11138"/>
                </a:cubicBezTo>
                <a:cubicBezTo>
                  <a:pt x="2494" y="11138"/>
                  <a:pt x="0" y="8645"/>
                  <a:pt x="0" y="5569"/>
                </a:cubicBezTo>
                <a:cubicBezTo>
                  <a:pt x="0" y="2494"/>
                  <a:pt x="2494" y="0"/>
                  <a:pt x="5569" y="0"/>
                </a:cubicBezTo>
                <a:cubicBezTo>
                  <a:pt x="8645"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1"/>
          <p:cNvSpPr/>
          <p:nvPr/>
        </p:nvSpPr>
        <p:spPr>
          <a:xfrm>
            <a:off x="4858035" y="1139879"/>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6" y="9015"/>
                  <a:pt x="9014" y="6997"/>
                  <a:pt x="9014" y="4508"/>
                </a:cubicBezTo>
                <a:cubicBezTo>
                  <a:pt x="9014"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1"/>
          <p:cNvSpPr/>
          <p:nvPr/>
        </p:nvSpPr>
        <p:spPr>
          <a:xfrm>
            <a:off x="5669344" y="2003464"/>
            <a:ext cx="908469" cy="908360"/>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1"/>
          <p:cNvSpPr/>
          <p:nvPr/>
        </p:nvSpPr>
        <p:spPr>
          <a:xfrm>
            <a:off x="5669344" y="2003464"/>
            <a:ext cx="908469" cy="908360"/>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5755874" y="2090076"/>
            <a:ext cx="735322" cy="735300"/>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5566014" y="3245628"/>
            <a:ext cx="908469" cy="908360"/>
          </a:xfrm>
          <a:custGeom>
            <a:avLst/>
            <a:gdLst/>
            <a:ahLst/>
            <a:cxnLst/>
            <a:rect l="l" t="t" r="r" b="b"/>
            <a:pathLst>
              <a:path w="11139" h="11138" extrusionOk="0">
                <a:moveTo>
                  <a:pt x="5569" y="0"/>
                </a:moveTo>
                <a:cubicBezTo>
                  <a:pt x="2493" y="0"/>
                  <a:pt x="1" y="2493"/>
                  <a:pt x="1" y="5569"/>
                </a:cubicBezTo>
                <a:cubicBezTo>
                  <a:pt x="1" y="8644"/>
                  <a:pt x="2493" y="11138"/>
                  <a:pt x="5569" y="11138"/>
                </a:cubicBezTo>
                <a:cubicBezTo>
                  <a:pt x="8645" y="11138"/>
                  <a:pt x="11138" y="8644"/>
                  <a:pt x="11138" y="5569"/>
                </a:cubicBezTo>
                <a:cubicBezTo>
                  <a:pt x="11138" y="2493"/>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5566014" y="3245628"/>
            <a:ext cx="908469" cy="908360"/>
          </a:xfrm>
          <a:custGeom>
            <a:avLst/>
            <a:gdLst/>
            <a:ahLst/>
            <a:cxnLst/>
            <a:rect l="l" t="t" r="r" b="b"/>
            <a:pathLst>
              <a:path w="11139" h="11138" fill="none" extrusionOk="0">
                <a:moveTo>
                  <a:pt x="1" y="5569"/>
                </a:moveTo>
                <a:cubicBezTo>
                  <a:pt x="1" y="8644"/>
                  <a:pt x="2493" y="11138"/>
                  <a:pt x="5569" y="11138"/>
                </a:cubicBezTo>
                <a:cubicBezTo>
                  <a:pt x="8645" y="11138"/>
                  <a:pt x="11138" y="8644"/>
                  <a:pt x="11138" y="5569"/>
                </a:cubicBezTo>
                <a:cubicBezTo>
                  <a:pt x="11138" y="2493"/>
                  <a:pt x="8645" y="0"/>
                  <a:pt x="5569" y="0"/>
                </a:cubicBezTo>
                <a:cubicBezTo>
                  <a:pt x="2493" y="0"/>
                  <a:pt x="1" y="2493"/>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5652626" y="3332158"/>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7" y="9015"/>
                  <a:pt x="9015" y="6997"/>
                  <a:pt x="9015" y="4508"/>
                </a:cubicBezTo>
                <a:cubicBezTo>
                  <a:pt x="9015" y="2019"/>
                  <a:pt x="6997"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51"/>
          <p:cNvGrpSpPr/>
          <p:nvPr/>
        </p:nvGrpSpPr>
        <p:grpSpPr>
          <a:xfrm>
            <a:off x="2669755" y="3245577"/>
            <a:ext cx="908341" cy="908349"/>
            <a:chOff x="3028306" y="3140347"/>
            <a:chExt cx="736991" cy="737057"/>
          </a:xfrm>
        </p:grpSpPr>
        <p:sp>
          <p:nvSpPr>
            <p:cNvPr id="999" name="Google Shape;999;p51"/>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1"/>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51"/>
          <p:cNvGrpSpPr/>
          <p:nvPr/>
        </p:nvGrpSpPr>
        <p:grpSpPr>
          <a:xfrm>
            <a:off x="2566418" y="2003430"/>
            <a:ext cx="908423" cy="908349"/>
            <a:chOff x="2944463" y="2132437"/>
            <a:chExt cx="737057" cy="737057"/>
          </a:xfrm>
        </p:grpSpPr>
        <p:sp>
          <p:nvSpPr>
            <p:cNvPr id="1003" name="Google Shape;1003;p51"/>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1"/>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1"/>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6" name="Google Shape;1006;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67741" y="1260872"/>
            <a:ext cx="493337" cy="493336"/>
          </a:xfrm>
          <a:prstGeom prst="rect">
            <a:avLst/>
          </a:prstGeom>
          <a:noFill/>
          <a:ln>
            <a:noFill/>
          </a:ln>
        </p:spPr>
      </p:pic>
      <p:pic>
        <p:nvPicPr>
          <p:cNvPr id="1007" name="Google Shape;1007;p5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23828" y="2160970"/>
            <a:ext cx="586000" cy="585999"/>
          </a:xfrm>
          <a:prstGeom prst="rect">
            <a:avLst/>
          </a:prstGeom>
          <a:noFill/>
          <a:ln>
            <a:noFill/>
          </a:ln>
        </p:spPr>
      </p:pic>
      <p:pic>
        <p:nvPicPr>
          <p:cNvPr id="1008" name="Google Shape;1008;p5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76975" y="3453140"/>
            <a:ext cx="493337" cy="493336"/>
          </a:xfrm>
          <a:prstGeom prst="rect">
            <a:avLst/>
          </a:prstGeom>
          <a:noFill/>
          <a:ln>
            <a:noFill/>
          </a:ln>
        </p:spPr>
      </p:pic>
      <p:pic>
        <p:nvPicPr>
          <p:cNvPr id="1009" name="Google Shape;1009;p5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955616" y="1228783"/>
            <a:ext cx="540045" cy="540045"/>
          </a:xfrm>
          <a:prstGeom prst="rect">
            <a:avLst/>
          </a:prstGeom>
          <a:noFill/>
          <a:ln>
            <a:noFill/>
          </a:ln>
        </p:spPr>
      </p:pic>
      <p:sp>
        <p:nvSpPr>
          <p:cNvPr id="1010" name="Google Shape;1010;p51"/>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Insights &amp; Learnings</a:t>
            </a:r>
            <a:endParaRPr>
              <a:solidFill>
                <a:srgbClr val="000000"/>
              </a:solidFill>
              <a:latin typeface="Fira Sans Extra Condensed Medium"/>
              <a:ea typeface="Fira Sans Extra Condensed Medium"/>
              <a:cs typeface="Fira Sans Extra Condensed Medium"/>
              <a:sym typeface="Fira Sans Extra Condensed Medium"/>
            </a:endParaRPr>
          </a:p>
        </p:txBody>
      </p:sp>
      <p:sp>
        <p:nvSpPr>
          <p:cNvPr id="1011" name="Google Shape;1011;p51"/>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52"/>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2"/>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2"/>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2"/>
          <p:cNvSpPr/>
          <p:nvPr/>
        </p:nvSpPr>
        <p:spPr>
          <a:xfrm>
            <a:off x="3798227" y="2193161"/>
            <a:ext cx="1390555" cy="1021476"/>
          </a:xfrm>
          <a:custGeom>
            <a:avLst/>
            <a:gdLst/>
            <a:ahLst/>
            <a:cxnLst/>
            <a:rect l="l" t="t" r="r" b="b"/>
            <a:pathLst>
              <a:path w="17050" h="12525" extrusionOk="0">
                <a:moveTo>
                  <a:pt x="8635" y="0"/>
                </a:moveTo>
                <a:cubicBezTo>
                  <a:pt x="8547" y="0"/>
                  <a:pt x="8460" y="6"/>
                  <a:pt x="8374" y="14"/>
                </a:cubicBezTo>
                <a:cubicBezTo>
                  <a:pt x="8364" y="15"/>
                  <a:pt x="8354" y="17"/>
                  <a:pt x="8345" y="19"/>
                </a:cubicBezTo>
                <a:cubicBezTo>
                  <a:pt x="8268" y="27"/>
                  <a:pt x="8191" y="39"/>
                  <a:pt x="8115" y="54"/>
                </a:cubicBezTo>
                <a:cubicBezTo>
                  <a:pt x="8107" y="55"/>
                  <a:pt x="8099" y="58"/>
                  <a:pt x="8092" y="60"/>
                </a:cubicBezTo>
                <a:cubicBezTo>
                  <a:pt x="8016" y="76"/>
                  <a:pt x="7940" y="95"/>
                  <a:pt x="7866" y="118"/>
                </a:cubicBezTo>
                <a:cubicBezTo>
                  <a:pt x="7856" y="122"/>
                  <a:pt x="7846" y="125"/>
                  <a:pt x="7837" y="129"/>
                </a:cubicBezTo>
                <a:cubicBezTo>
                  <a:pt x="7766" y="151"/>
                  <a:pt x="7697" y="177"/>
                  <a:pt x="7630" y="206"/>
                </a:cubicBezTo>
                <a:cubicBezTo>
                  <a:pt x="7615" y="212"/>
                  <a:pt x="7600" y="219"/>
                  <a:pt x="7585" y="226"/>
                </a:cubicBezTo>
                <a:cubicBezTo>
                  <a:pt x="7525" y="252"/>
                  <a:pt x="7465" y="281"/>
                  <a:pt x="7409" y="312"/>
                </a:cubicBezTo>
                <a:cubicBezTo>
                  <a:pt x="7387" y="323"/>
                  <a:pt x="7367" y="336"/>
                  <a:pt x="7345" y="348"/>
                </a:cubicBezTo>
                <a:cubicBezTo>
                  <a:pt x="7297" y="376"/>
                  <a:pt x="7250" y="405"/>
                  <a:pt x="7204" y="436"/>
                </a:cubicBezTo>
                <a:cubicBezTo>
                  <a:pt x="7177" y="454"/>
                  <a:pt x="7151" y="473"/>
                  <a:pt x="7125" y="492"/>
                </a:cubicBezTo>
                <a:cubicBezTo>
                  <a:pt x="7087" y="519"/>
                  <a:pt x="7052" y="548"/>
                  <a:pt x="7016" y="577"/>
                </a:cubicBezTo>
                <a:cubicBezTo>
                  <a:pt x="6985" y="602"/>
                  <a:pt x="6956" y="626"/>
                  <a:pt x="6927" y="653"/>
                </a:cubicBezTo>
                <a:cubicBezTo>
                  <a:pt x="6898" y="680"/>
                  <a:pt x="6870" y="707"/>
                  <a:pt x="6843" y="735"/>
                </a:cubicBezTo>
                <a:cubicBezTo>
                  <a:pt x="6822" y="755"/>
                  <a:pt x="6800" y="773"/>
                  <a:pt x="6780" y="795"/>
                </a:cubicBezTo>
                <a:cubicBezTo>
                  <a:pt x="6447" y="642"/>
                  <a:pt x="6080" y="563"/>
                  <a:pt x="5707" y="563"/>
                </a:cubicBezTo>
                <a:cubicBezTo>
                  <a:pt x="5631" y="563"/>
                  <a:pt x="5556" y="567"/>
                  <a:pt x="5481" y="574"/>
                </a:cubicBezTo>
                <a:cubicBezTo>
                  <a:pt x="5455" y="576"/>
                  <a:pt x="5429" y="579"/>
                  <a:pt x="5403" y="583"/>
                </a:cubicBezTo>
                <a:cubicBezTo>
                  <a:pt x="5356" y="588"/>
                  <a:pt x="5308" y="595"/>
                  <a:pt x="5261" y="603"/>
                </a:cubicBezTo>
                <a:cubicBezTo>
                  <a:pt x="5231" y="608"/>
                  <a:pt x="5201" y="613"/>
                  <a:pt x="5171" y="620"/>
                </a:cubicBezTo>
                <a:cubicBezTo>
                  <a:pt x="5128" y="629"/>
                  <a:pt x="5086" y="639"/>
                  <a:pt x="5044" y="651"/>
                </a:cubicBezTo>
                <a:cubicBezTo>
                  <a:pt x="5015" y="659"/>
                  <a:pt x="4985" y="666"/>
                  <a:pt x="4955" y="674"/>
                </a:cubicBezTo>
                <a:cubicBezTo>
                  <a:pt x="4893" y="694"/>
                  <a:pt x="4831" y="715"/>
                  <a:pt x="4771" y="738"/>
                </a:cubicBezTo>
                <a:cubicBezTo>
                  <a:pt x="4738" y="751"/>
                  <a:pt x="4706" y="765"/>
                  <a:pt x="4674" y="780"/>
                </a:cubicBezTo>
                <a:cubicBezTo>
                  <a:pt x="4641" y="794"/>
                  <a:pt x="4609" y="808"/>
                  <a:pt x="4576" y="824"/>
                </a:cubicBezTo>
                <a:cubicBezTo>
                  <a:pt x="4544" y="839"/>
                  <a:pt x="4513" y="856"/>
                  <a:pt x="4482" y="873"/>
                </a:cubicBezTo>
                <a:cubicBezTo>
                  <a:pt x="4450" y="891"/>
                  <a:pt x="4418" y="908"/>
                  <a:pt x="4387" y="928"/>
                </a:cubicBezTo>
                <a:cubicBezTo>
                  <a:pt x="4358" y="944"/>
                  <a:pt x="4330" y="962"/>
                  <a:pt x="4302" y="979"/>
                </a:cubicBezTo>
                <a:cubicBezTo>
                  <a:pt x="4261" y="1006"/>
                  <a:pt x="4222" y="1035"/>
                  <a:pt x="4183" y="1064"/>
                </a:cubicBezTo>
                <a:cubicBezTo>
                  <a:pt x="4165" y="1077"/>
                  <a:pt x="4148" y="1089"/>
                  <a:pt x="4130" y="1102"/>
                </a:cubicBezTo>
                <a:cubicBezTo>
                  <a:pt x="4078" y="1143"/>
                  <a:pt x="4028" y="1187"/>
                  <a:pt x="3979" y="1231"/>
                </a:cubicBezTo>
                <a:cubicBezTo>
                  <a:pt x="3963" y="1246"/>
                  <a:pt x="3949" y="1261"/>
                  <a:pt x="3934" y="1276"/>
                </a:cubicBezTo>
                <a:cubicBezTo>
                  <a:pt x="3897" y="1312"/>
                  <a:pt x="3862" y="1348"/>
                  <a:pt x="3828" y="1386"/>
                </a:cubicBezTo>
                <a:cubicBezTo>
                  <a:pt x="3814" y="1402"/>
                  <a:pt x="3799" y="1417"/>
                  <a:pt x="3785" y="1434"/>
                </a:cubicBezTo>
                <a:cubicBezTo>
                  <a:pt x="3750" y="1475"/>
                  <a:pt x="3717" y="1517"/>
                  <a:pt x="3686" y="1560"/>
                </a:cubicBezTo>
                <a:cubicBezTo>
                  <a:pt x="3675" y="1574"/>
                  <a:pt x="3665" y="1587"/>
                  <a:pt x="3655" y="1601"/>
                </a:cubicBezTo>
                <a:cubicBezTo>
                  <a:pt x="3574" y="1715"/>
                  <a:pt x="3504" y="1837"/>
                  <a:pt x="3445" y="1965"/>
                </a:cubicBezTo>
                <a:cubicBezTo>
                  <a:pt x="3436" y="1985"/>
                  <a:pt x="3427" y="2005"/>
                  <a:pt x="3419" y="2026"/>
                </a:cubicBezTo>
                <a:cubicBezTo>
                  <a:pt x="3407" y="2053"/>
                  <a:pt x="3395" y="2080"/>
                  <a:pt x="3384" y="2107"/>
                </a:cubicBezTo>
                <a:cubicBezTo>
                  <a:pt x="3356" y="2108"/>
                  <a:pt x="3328" y="2112"/>
                  <a:pt x="3300" y="2114"/>
                </a:cubicBezTo>
                <a:cubicBezTo>
                  <a:pt x="3260" y="2117"/>
                  <a:pt x="3220" y="2119"/>
                  <a:pt x="3181" y="2124"/>
                </a:cubicBezTo>
                <a:cubicBezTo>
                  <a:pt x="3139" y="2128"/>
                  <a:pt x="3097" y="2135"/>
                  <a:pt x="3056" y="2142"/>
                </a:cubicBezTo>
                <a:cubicBezTo>
                  <a:pt x="3017" y="2148"/>
                  <a:pt x="2978" y="2154"/>
                  <a:pt x="2940" y="2162"/>
                </a:cubicBezTo>
                <a:cubicBezTo>
                  <a:pt x="2900" y="2171"/>
                  <a:pt x="2860" y="2181"/>
                  <a:pt x="2820" y="2191"/>
                </a:cubicBezTo>
                <a:cubicBezTo>
                  <a:pt x="2782" y="2201"/>
                  <a:pt x="2744" y="2210"/>
                  <a:pt x="2708" y="2222"/>
                </a:cubicBezTo>
                <a:cubicBezTo>
                  <a:pt x="2669" y="2234"/>
                  <a:pt x="2631" y="2248"/>
                  <a:pt x="2593" y="2262"/>
                </a:cubicBezTo>
                <a:cubicBezTo>
                  <a:pt x="2557" y="2275"/>
                  <a:pt x="2521" y="2287"/>
                  <a:pt x="2486" y="2302"/>
                </a:cubicBezTo>
                <a:cubicBezTo>
                  <a:pt x="2448" y="2318"/>
                  <a:pt x="2412" y="2335"/>
                  <a:pt x="2376" y="2352"/>
                </a:cubicBezTo>
                <a:cubicBezTo>
                  <a:pt x="2342" y="2368"/>
                  <a:pt x="2307" y="2383"/>
                  <a:pt x="2274" y="2401"/>
                </a:cubicBezTo>
                <a:cubicBezTo>
                  <a:pt x="2239" y="2420"/>
                  <a:pt x="2205" y="2440"/>
                  <a:pt x="2170" y="2460"/>
                </a:cubicBezTo>
                <a:cubicBezTo>
                  <a:pt x="2138" y="2479"/>
                  <a:pt x="2105" y="2497"/>
                  <a:pt x="2074" y="2518"/>
                </a:cubicBezTo>
                <a:cubicBezTo>
                  <a:pt x="2041" y="2540"/>
                  <a:pt x="2009" y="2564"/>
                  <a:pt x="1977" y="2587"/>
                </a:cubicBezTo>
                <a:cubicBezTo>
                  <a:pt x="1947" y="2608"/>
                  <a:pt x="1917" y="2629"/>
                  <a:pt x="1888" y="2652"/>
                </a:cubicBezTo>
                <a:cubicBezTo>
                  <a:pt x="1857" y="2676"/>
                  <a:pt x="1828" y="2704"/>
                  <a:pt x="1798" y="2729"/>
                </a:cubicBezTo>
                <a:cubicBezTo>
                  <a:pt x="1771" y="2753"/>
                  <a:pt x="1743" y="2777"/>
                  <a:pt x="1716" y="2802"/>
                </a:cubicBezTo>
                <a:cubicBezTo>
                  <a:pt x="1688" y="2829"/>
                  <a:pt x="1661" y="2858"/>
                  <a:pt x="1634" y="2887"/>
                </a:cubicBezTo>
                <a:cubicBezTo>
                  <a:pt x="1609" y="2913"/>
                  <a:pt x="1584" y="2939"/>
                  <a:pt x="1560" y="2966"/>
                </a:cubicBezTo>
                <a:cubicBezTo>
                  <a:pt x="1534" y="2996"/>
                  <a:pt x="1511" y="3028"/>
                  <a:pt x="1486" y="3060"/>
                </a:cubicBezTo>
                <a:cubicBezTo>
                  <a:pt x="1464" y="3088"/>
                  <a:pt x="1442" y="3115"/>
                  <a:pt x="1421" y="3144"/>
                </a:cubicBezTo>
                <a:cubicBezTo>
                  <a:pt x="1398" y="3177"/>
                  <a:pt x="1377" y="3211"/>
                  <a:pt x="1355" y="3245"/>
                </a:cubicBezTo>
                <a:cubicBezTo>
                  <a:pt x="1337" y="3275"/>
                  <a:pt x="1317" y="3303"/>
                  <a:pt x="1299" y="3334"/>
                </a:cubicBezTo>
                <a:cubicBezTo>
                  <a:pt x="1279" y="3370"/>
                  <a:pt x="1262" y="3406"/>
                  <a:pt x="1244" y="3443"/>
                </a:cubicBezTo>
                <a:cubicBezTo>
                  <a:pt x="1229" y="3474"/>
                  <a:pt x="1212" y="3503"/>
                  <a:pt x="1198" y="3535"/>
                </a:cubicBezTo>
                <a:cubicBezTo>
                  <a:pt x="1181" y="3574"/>
                  <a:pt x="1167" y="3614"/>
                  <a:pt x="1152" y="3654"/>
                </a:cubicBezTo>
                <a:cubicBezTo>
                  <a:pt x="1140" y="3685"/>
                  <a:pt x="1127" y="3715"/>
                  <a:pt x="1116" y="3746"/>
                </a:cubicBezTo>
                <a:cubicBezTo>
                  <a:pt x="1102" y="3789"/>
                  <a:pt x="1092" y="3833"/>
                  <a:pt x="1081" y="3877"/>
                </a:cubicBezTo>
                <a:cubicBezTo>
                  <a:pt x="1073" y="3907"/>
                  <a:pt x="1064" y="3936"/>
                  <a:pt x="1057" y="3967"/>
                </a:cubicBezTo>
                <a:cubicBezTo>
                  <a:pt x="1046" y="4016"/>
                  <a:pt x="1039" y="4067"/>
                  <a:pt x="1032" y="4117"/>
                </a:cubicBezTo>
                <a:cubicBezTo>
                  <a:pt x="1029" y="4143"/>
                  <a:pt x="1023" y="4169"/>
                  <a:pt x="1020" y="4195"/>
                </a:cubicBezTo>
                <a:cubicBezTo>
                  <a:pt x="1012" y="4272"/>
                  <a:pt x="1008" y="4350"/>
                  <a:pt x="1008" y="4429"/>
                </a:cubicBezTo>
                <a:cubicBezTo>
                  <a:pt x="1008" y="4503"/>
                  <a:pt x="1011" y="4576"/>
                  <a:pt x="1018" y="4649"/>
                </a:cubicBezTo>
                <a:cubicBezTo>
                  <a:pt x="1019" y="4651"/>
                  <a:pt x="1018" y="4652"/>
                  <a:pt x="1019" y="4654"/>
                </a:cubicBezTo>
                <a:cubicBezTo>
                  <a:pt x="378" y="5091"/>
                  <a:pt x="0" y="5784"/>
                  <a:pt x="0" y="6535"/>
                </a:cubicBezTo>
                <a:cubicBezTo>
                  <a:pt x="0" y="6606"/>
                  <a:pt x="5" y="6675"/>
                  <a:pt x="12" y="6745"/>
                </a:cubicBezTo>
                <a:cubicBezTo>
                  <a:pt x="12" y="6761"/>
                  <a:pt x="14" y="6777"/>
                  <a:pt x="16" y="6792"/>
                </a:cubicBezTo>
                <a:cubicBezTo>
                  <a:pt x="24" y="6856"/>
                  <a:pt x="33" y="6920"/>
                  <a:pt x="47" y="6983"/>
                </a:cubicBezTo>
                <a:cubicBezTo>
                  <a:pt x="51" y="7003"/>
                  <a:pt x="56" y="7022"/>
                  <a:pt x="60" y="7041"/>
                </a:cubicBezTo>
                <a:cubicBezTo>
                  <a:pt x="72" y="7088"/>
                  <a:pt x="85" y="7135"/>
                  <a:pt x="99" y="7180"/>
                </a:cubicBezTo>
                <a:cubicBezTo>
                  <a:pt x="105" y="7201"/>
                  <a:pt x="111" y="7222"/>
                  <a:pt x="118" y="7243"/>
                </a:cubicBezTo>
                <a:cubicBezTo>
                  <a:pt x="136" y="7297"/>
                  <a:pt x="158" y="7351"/>
                  <a:pt x="181" y="7404"/>
                </a:cubicBezTo>
                <a:cubicBezTo>
                  <a:pt x="191" y="7428"/>
                  <a:pt x="202" y="7452"/>
                  <a:pt x="213" y="7476"/>
                </a:cubicBezTo>
                <a:cubicBezTo>
                  <a:pt x="234" y="7521"/>
                  <a:pt x="257" y="7565"/>
                  <a:pt x="281" y="7608"/>
                </a:cubicBezTo>
                <a:cubicBezTo>
                  <a:pt x="294" y="7631"/>
                  <a:pt x="306" y="7652"/>
                  <a:pt x="319" y="7674"/>
                </a:cubicBezTo>
                <a:cubicBezTo>
                  <a:pt x="345" y="7718"/>
                  <a:pt x="373" y="7761"/>
                  <a:pt x="402" y="7803"/>
                </a:cubicBezTo>
                <a:cubicBezTo>
                  <a:pt x="414" y="7819"/>
                  <a:pt x="425" y="7837"/>
                  <a:pt x="438" y="7853"/>
                </a:cubicBezTo>
                <a:cubicBezTo>
                  <a:pt x="475" y="7905"/>
                  <a:pt x="515" y="7955"/>
                  <a:pt x="557" y="8003"/>
                </a:cubicBezTo>
                <a:cubicBezTo>
                  <a:pt x="564" y="8012"/>
                  <a:pt x="572" y="8020"/>
                  <a:pt x="579" y="8028"/>
                </a:cubicBezTo>
                <a:cubicBezTo>
                  <a:pt x="621" y="8074"/>
                  <a:pt x="665" y="8120"/>
                  <a:pt x="709" y="8163"/>
                </a:cubicBezTo>
                <a:cubicBezTo>
                  <a:pt x="716" y="8169"/>
                  <a:pt x="723" y="8176"/>
                  <a:pt x="730" y="8183"/>
                </a:cubicBezTo>
                <a:cubicBezTo>
                  <a:pt x="782" y="8231"/>
                  <a:pt x="836" y="8277"/>
                  <a:pt x="892" y="8321"/>
                </a:cubicBezTo>
                <a:cubicBezTo>
                  <a:pt x="898" y="8326"/>
                  <a:pt x="904" y="8331"/>
                  <a:pt x="910" y="8335"/>
                </a:cubicBezTo>
                <a:cubicBezTo>
                  <a:pt x="965" y="8377"/>
                  <a:pt x="1021" y="8416"/>
                  <a:pt x="1079" y="8454"/>
                </a:cubicBezTo>
                <a:cubicBezTo>
                  <a:pt x="1083" y="8458"/>
                  <a:pt x="1087" y="8460"/>
                  <a:pt x="1092" y="8463"/>
                </a:cubicBezTo>
                <a:cubicBezTo>
                  <a:pt x="1098" y="8466"/>
                  <a:pt x="1104" y="8471"/>
                  <a:pt x="1110" y="8475"/>
                </a:cubicBezTo>
                <a:cubicBezTo>
                  <a:pt x="1099" y="8564"/>
                  <a:pt x="1093" y="8653"/>
                  <a:pt x="1093" y="8740"/>
                </a:cubicBezTo>
                <a:cubicBezTo>
                  <a:pt x="1093" y="10022"/>
                  <a:pt x="2200" y="11064"/>
                  <a:pt x="3559" y="11064"/>
                </a:cubicBezTo>
                <a:cubicBezTo>
                  <a:pt x="3603" y="11064"/>
                  <a:pt x="3648" y="11063"/>
                  <a:pt x="3694" y="11060"/>
                </a:cubicBezTo>
                <a:cubicBezTo>
                  <a:pt x="3700" y="11073"/>
                  <a:pt x="3706" y="11085"/>
                  <a:pt x="3711" y="11098"/>
                </a:cubicBezTo>
                <a:cubicBezTo>
                  <a:pt x="3715" y="11104"/>
                  <a:pt x="3718" y="11111"/>
                  <a:pt x="3721" y="11117"/>
                </a:cubicBezTo>
                <a:cubicBezTo>
                  <a:pt x="4038" y="11819"/>
                  <a:pt x="4694" y="12320"/>
                  <a:pt x="5476" y="12474"/>
                </a:cubicBezTo>
                <a:cubicBezTo>
                  <a:pt x="5489" y="12477"/>
                  <a:pt x="5501" y="12478"/>
                  <a:pt x="5514" y="12481"/>
                </a:cubicBezTo>
                <a:cubicBezTo>
                  <a:pt x="5575" y="12491"/>
                  <a:pt x="5636" y="12501"/>
                  <a:pt x="5698" y="12507"/>
                </a:cubicBezTo>
                <a:cubicBezTo>
                  <a:pt x="5717" y="12510"/>
                  <a:pt x="5737" y="12511"/>
                  <a:pt x="5756" y="12513"/>
                </a:cubicBezTo>
                <a:cubicBezTo>
                  <a:pt x="5832" y="12520"/>
                  <a:pt x="5908" y="12525"/>
                  <a:pt x="5986" y="12525"/>
                </a:cubicBezTo>
                <a:cubicBezTo>
                  <a:pt x="7271" y="12525"/>
                  <a:pt x="8330" y="11592"/>
                  <a:pt x="8442" y="10408"/>
                </a:cubicBezTo>
                <a:cubicBezTo>
                  <a:pt x="8466" y="10415"/>
                  <a:pt x="8491" y="10421"/>
                  <a:pt x="8516" y="10427"/>
                </a:cubicBezTo>
                <a:cubicBezTo>
                  <a:pt x="8531" y="10432"/>
                  <a:pt x="8545" y="10435"/>
                  <a:pt x="8559" y="10439"/>
                </a:cubicBezTo>
                <a:cubicBezTo>
                  <a:pt x="8598" y="10448"/>
                  <a:pt x="8638" y="10457"/>
                  <a:pt x="8677" y="10465"/>
                </a:cubicBezTo>
                <a:cubicBezTo>
                  <a:pt x="8696" y="10469"/>
                  <a:pt x="8715" y="10472"/>
                  <a:pt x="8733" y="10475"/>
                </a:cubicBezTo>
                <a:cubicBezTo>
                  <a:pt x="8770" y="10482"/>
                  <a:pt x="8806" y="10488"/>
                  <a:pt x="8842" y="10493"/>
                </a:cubicBezTo>
                <a:cubicBezTo>
                  <a:pt x="8870" y="10496"/>
                  <a:pt x="8897" y="10499"/>
                  <a:pt x="8925" y="10502"/>
                </a:cubicBezTo>
                <a:cubicBezTo>
                  <a:pt x="8954" y="10505"/>
                  <a:pt x="8983" y="10509"/>
                  <a:pt x="9013" y="10510"/>
                </a:cubicBezTo>
                <a:cubicBezTo>
                  <a:pt x="9071" y="10515"/>
                  <a:pt x="9130" y="10516"/>
                  <a:pt x="9189" y="10516"/>
                </a:cubicBezTo>
                <a:cubicBezTo>
                  <a:pt x="9272" y="10516"/>
                  <a:pt x="9354" y="10512"/>
                  <a:pt x="9436" y="10505"/>
                </a:cubicBezTo>
                <a:cubicBezTo>
                  <a:pt x="9451" y="10503"/>
                  <a:pt x="9466" y="10501"/>
                  <a:pt x="9481" y="10499"/>
                </a:cubicBezTo>
                <a:cubicBezTo>
                  <a:pt x="9548" y="10491"/>
                  <a:pt x="9614" y="10482"/>
                  <a:pt x="9680" y="10470"/>
                </a:cubicBezTo>
                <a:cubicBezTo>
                  <a:pt x="9690" y="10468"/>
                  <a:pt x="9701" y="10465"/>
                  <a:pt x="9712" y="10463"/>
                </a:cubicBezTo>
                <a:cubicBezTo>
                  <a:pt x="9781" y="10449"/>
                  <a:pt x="9850" y="10433"/>
                  <a:pt x="9917" y="10412"/>
                </a:cubicBezTo>
                <a:cubicBezTo>
                  <a:pt x="9923" y="10411"/>
                  <a:pt x="9929" y="10409"/>
                  <a:pt x="9935" y="10407"/>
                </a:cubicBezTo>
                <a:cubicBezTo>
                  <a:pt x="10006" y="10386"/>
                  <a:pt x="10076" y="10362"/>
                  <a:pt x="10145" y="10335"/>
                </a:cubicBezTo>
                <a:cubicBezTo>
                  <a:pt x="10149" y="10333"/>
                  <a:pt x="10152" y="10331"/>
                  <a:pt x="10156" y="10330"/>
                </a:cubicBezTo>
                <a:cubicBezTo>
                  <a:pt x="10225" y="10302"/>
                  <a:pt x="10293" y="10272"/>
                  <a:pt x="10358" y="10238"/>
                </a:cubicBezTo>
                <a:cubicBezTo>
                  <a:pt x="10364" y="10235"/>
                  <a:pt x="10370" y="10232"/>
                  <a:pt x="10376" y="10228"/>
                </a:cubicBezTo>
                <a:cubicBezTo>
                  <a:pt x="10438" y="10196"/>
                  <a:pt x="10498" y="10162"/>
                  <a:pt x="10556" y="10125"/>
                </a:cubicBezTo>
                <a:cubicBezTo>
                  <a:pt x="10569" y="10117"/>
                  <a:pt x="10580" y="10109"/>
                  <a:pt x="10591" y="10102"/>
                </a:cubicBezTo>
                <a:cubicBezTo>
                  <a:pt x="10642" y="10068"/>
                  <a:pt x="10692" y="10034"/>
                  <a:pt x="10741" y="9997"/>
                </a:cubicBezTo>
                <a:cubicBezTo>
                  <a:pt x="10759" y="9983"/>
                  <a:pt x="10776" y="9967"/>
                  <a:pt x="10794" y="9953"/>
                </a:cubicBezTo>
                <a:cubicBezTo>
                  <a:pt x="10823" y="9930"/>
                  <a:pt x="10852" y="9908"/>
                  <a:pt x="10879" y="9883"/>
                </a:cubicBezTo>
                <a:cubicBezTo>
                  <a:pt x="11058" y="9922"/>
                  <a:pt x="11241" y="9941"/>
                  <a:pt x="11423" y="9941"/>
                </a:cubicBezTo>
                <a:cubicBezTo>
                  <a:pt x="11501" y="9941"/>
                  <a:pt x="11579" y="9937"/>
                  <a:pt x="11655" y="9930"/>
                </a:cubicBezTo>
                <a:cubicBezTo>
                  <a:pt x="11678" y="9928"/>
                  <a:pt x="11701" y="9924"/>
                  <a:pt x="11724" y="9922"/>
                </a:cubicBezTo>
                <a:cubicBezTo>
                  <a:pt x="11778" y="9916"/>
                  <a:pt x="11832" y="9908"/>
                  <a:pt x="11886" y="9898"/>
                </a:cubicBezTo>
                <a:cubicBezTo>
                  <a:pt x="11909" y="9894"/>
                  <a:pt x="11932" y="9889"/>
                  <a:pt x="11955" y="9885"/>
                </a:cubicBezTo>
                <a:cubicBezTo>
                  <a:pt x="12012" y="9873"/>
                  <a:pt x="12067" y="9860"/>
                  <a:pt x="12122" y="9844"/>
                </a:cubicBezTo>
                <a:cubicBezTo>
                  <a:pt x="12138" y="9840"/>
                  <a:pt x="12155" y="9835"/>
                  <a:pt x="12172" y="9831"/>
                </a:cubicBezTo>
                <a:cubicBezTo>
                  <a:pt x="12775" y="9650"/>
                  <a:pt x="13281" y="9256"/>
                  <a:pt x="13584" y="8733"/>
                </a:cubicBezTo>
                <a:cubicBezTo>
                  <a:pt x="13589" y="8726"/>
                  <a:pt x="13593" y="8719"/>
                  <a:pt x="13597" y="8712"/>
                </a:cubicBezTo>
                <a:cubicBezTo>
                  <a:pt x="13627" y="8658"/>
                  <a:pt x="13656" y="8602"/>
                  <a:pt x="13682" y="8546"/>
                </a:cubicBezTo>
                <a:cubicBezTo>
                  <a:pt x="13688" y="8533"/>
                  <a:pt x="13695" y="8519"/>
                  <a:pt x="13701" y="8505"/>
                </a:cubicBezTo>
                <a:cubicBezTo>
                  <a:pt x="13724" y="8453"/>
                  <a:pt x="13744" y="8400"/>
                  <a:pt x="13763" y="8346"/>
                </a:cubicBezTo>
                <a:cubicBezTo>
                  <a:pt x="13769" y="8329"/>
                  <a:pt x="13776" y="8313"/>
                  <a:pt x="13781" y="8298"/>
                </a:cubicBezTo>
                <a:cubicBezTo>
                  <a:pt x="13782" y="8293"/>
                  <a:pt x="13783" y="8290"/>
                  <a:pt x="13784" y="8286"/>
                </a:cubicBezTo>
                <a:cubicBezTo>
                  <a:pt x="14041" y="8369"/>
                  <a:pt x="14309" y="8411"/>
                  <a:pt x="14585" y="8411"/>
                </a:cubicBezTo>
                <a:cubicBezTo>
                  <a:pt x="15944" y="8411"/>
                  <a:pt x="17050" y="7369"/>
                  <a:pt x="17050" y="6088"/>
                </a:cubicBezTo>
                <a:cubicBezTo>
                  <a:pt x="17050" y="6011"/>
                  <a:pt x="17045" y="5935"/>
                  <a:pt x="17038" y="5859"/>
                </a:cubicBezTo>
                <a:cubicBezTo>
                  <a:pt x="17036" y="5840"/>
                  <a:pt x="17032" y="5821"/>
                  <a:pt x="17030" y="5801"/>
                </a:cubicBezTo>
                <a:cubicBezTo>
                  <a:pt x="17022" y="5745"/>
                  <a:pt x="17014" y="5689"/>
                  <a:pt x="17002" y="5633"/>
                </a:cubicBezTo>
                <a:cubicBezTo>
                  <a:pt x="16998" y="5615"/>
                  <a:pt x="16993" y="5596"/>
                  <a:pt x="16989" y="5578"/>
                </a:cubicBezTo>
                <a:cubicBezTo>
                  <a:pt x="16975" y="5522"/>
                  <a:pt x="16961" y="5466"/>
                  <a:pt x="16943" y="5412"/>
                </a:cubicBezTo>
                <a:cubicBezTo>
                  <a:pt x="16938" y="5396"/>
                  <a:pt x="16932" y="5381"/>
                  <a:pt x="16927" y="5366"/>
                </a:cubicBezTo>
                <a:cubicBezTo>
                  <a:pt x="16907" y="5309"/>
                  <a:pt x="16886" y="5253"/>
                  <a:pt x="16862" y="5199"/>
                </a:cubicBezTo>
                <a:cubicBezTo>
                  <a:pt x="16856" y="5186"/>
                  <a:pt x="16850" y="5173"/>
                  <a:pt x="16844" y="5160"/>
                </a:cubicBezTo>
                <a:cubicBezTo>
                  <a:pt x="16818" y="5105"/>
                  <a:pt x="16791" y="5050"/>
                  <a:pt x="16760" y="4996"/>
                </a:cubicBezTo>
                <a:cubicBezTo>
                  <a:pt x="16753" y="4984"/>
                  <a:pt x="16746" y="4973"/>
                  <a:pt x="16739" y="4961"/>
                </a:cubicBezTo>
                <a:cubicBezTo>
                  <a:pt x="16708" y="4908"/>
                  <a:pt x="16675" y="4858"/>
                  <a:pt x="16640" y="4808"/>
                </a:cubicBezTo>
                <a:cubicBezTo>
                  <a:pt x="16631" y="4795"/>
                  <a:pt x="16621" y="4782"/>
                  <a:pt x="16612" y="4769"/>
                </a:cubicBezTo>
                <a:cubicBezTo>
                  <a:pt x="16577" y="4723"/>
                  <a:pt x="16543" y="4678"/>
                  <a:pt x="16504" y="4633"/>
                </a:cubicBezTo>
                <a:cubicBezTo>
                  <a:pt x="16492" y="4618"/>
                  <a:pt x="16479" y="4603"/>
                  <a:pt x="16465" y="4589"/>
                </a:cubicBezTo>
                <a:cubicBezTo>
                  <a:pt x="16447" y="4569"/>
                  <a:pt x="16431" y="4548"/>
                  <a:pt x="16412" y="4528"/>
                </a:cubicBezTo>
                <a:cubicBezTo>
                  <a:pt x="16440" y="4388"/>
                  <a:pt x="16454" y="4246"/>
                  <a:pt x="16454" y="4104"/>
                </a:cubicBezTo>
                <a:cubicBezTo>
                  <a:pt x="16454" y="2823"/>
                  <a:pt x="15348" y="1781"/>
                  <a:pt x="13988" y="1781"/>
                </a:cubicBezTo>
                <a:cubicBezTo>
                  <a:pt x="13939" y="1781"/>
                  <a:pt x="13889" y="1782"/>
                  <a:pt x="13839" y="1785"/>
                </a:cubicBezTo>
                <a:cubicBezTo>
                  <a:pt x="13440" y="969"/>
                  <a:pt x="12561" y="432"/>
                  <a:pt x="11599" y="432"/>
                </a:cubicBezTo>
                <a:cubicBezTo>
                  <a:pt x="11523" y="432"/>
                  <a:pt x="11448" y="436"/>
                  <a:pt x="11374" y="442"/>
                </a:cubicBezTo>
                <a:cubicBezTo>
                  <a:pt x="11358" y="444"/>
                  <a:pt x="11342" y="445"/>
                  <a:pt x="11327" y="446"/>
                </a:cubicBezTo>
                <a:cubicBezTo>
                  <a:pt x="11256" y="453"/>
                  <a:pt x="11185" y="464"/>
                  <a:pt x="11114" y="477"/>
                </a:cubicBezTo>
                <a:cubicBezTo>
                  <a:pt x="11102" y="480"/>
                  <a:pt x="11090" y="482"/>
                  <a:pt x="11078" y="485"/>
                </a:cubicBezTo>
                <a:cubicBezTo>
                  <a:pt x="11013" y="498"/>
                  <a:pt x="10949" y="514"/>
                  <a:pt x="10886" y="531"/>
                </a:cubicBezTo>
                <a:cubicBezTo>
                  <a:pt x="10877" y="534"/>
                  <a:pt x="10867" y="536"/>
                  <a:pt x="10858" y="539"/>
                </a:cubicBezTo>
                <a:cubicBezTo>
                  <a:pt x="10790" y="559"/>
                  <a:pt x="10721" y="583"/>
                  <a:pt x="10655" y="609"/>
                </a:cubicBezTo>
                <a:cubicBezTo>
                  <a:pt x="10644" y="614"/>
                  <a:pt x="10631" y="618"/>
                  <a:pt x="10620" y="624"/>
                </a:cubicBezTo>
                <a:cubicBezTo>
                  <a:pt x="10551" y="652"/>
                  <a:pt x="10482" y="682"/>
                  <a:pt x="10416" y="716"/>
                </a:cubicBezTo>
                <a:cubicBezTo>
                  <a:pt x="9951" y="260"/>
                  <a:pt x="9313" y="0"/>
                  <a:pt x="8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0" name="Google Shape;1020;p52"/>
          <p:cNvGrpSpPr/>
          <p:nvPr/>
        </p:nvGrpSpPr>
        <p:grpSpPr>
          <a:xfrm>
            <a:off x="2872188" y="1326616"/>
            <a:ext cx="3400184" cy="3399826"/>
            <a:chOff x="3192552" y="1471852"/>
            <a:chExt cx="2758770" cy="2758703"/>
          </a:xfrm>
        </p:grpSpPr>
        <p:sp>
          <p:nvSpPr>
            <p:cNvPr id="1021" name="Google Shape;1021;p52"/>
            <p:cNvSpPr/>
            <p:nvPr/>
          </p:nvSpPr>
          <p:spPr>
            <a:xfrm>
              <a:off x="3323777" y="1603077"/>
              <a:ext cx="2496386" cy="2496320"/>
            </a:xfrm>
            <a:custGeom>
              <a:avLst/>
              <a:gdLst/>
              <a:ahLst/>
              <a:cxnLst/>
              <a:rect l="l" t="t" r="r" b="b"/>
              <a:pathLst>
                <a:path w="37724" h="37723" extrusionOk="0">
                  <a:moveTo>
                    <a:pt x="18862" y="0"/>
                  </a:moveTo>
                  <a:cubicBezTo>
                    <a:pt x="18312" y="0"/>
                    <a:pt x="17767" y="24"/>
                    <a:pt x="17228" y="72"/>
                  </a:cubicBezTo>
                  <a:cubicBezTo>
                    <a:pt x="17230" y="126"/>
                    <a:pt x="17233" y="180"/>
                    <a:pt x="17233" y="235"/>
                  </a:cubicBezTo>
                  <a:cubicBezTo>
                    <a:pt x="17233" y="3782"/>
                    <a:pt x="14347" y="6668"/>
                    <a:pt x="10799" y="6668"/>
                  </a:cubicBezTo>
                  <a:cubicBezTo>
                    <a:pt x="9043" y="6668"/>
                    <a:pt x="7450" y="5961"/>
                    <a:pt x="6288" y="4816"/>
                  </a:cubicBezTo>
                  <a:cubicBezTo>
                    <a:pt x="5507" y="5516"/>
                    <a:pt x="4785" y="6279"/>
                    <a:pt x="4129" y="7099"/>
                  </a:cubicBezTo>
                  <a:cubicBezTo>
                    <a:pt x="5443" y="8277"/>
                    <a:pt x="6270" y="9986"/>
                    <a:pt x="6270" y="11885"/>
                  </a:cubicBezTo>
                  <a:cubicBezTo>
                    <a:pt x="6270" y="15375"/>
                    <a:pt x="3477" y="18223"/>
                    <a:pt x="9" y="18315"/>
                  </a:cubicBezTo>
                  <a:cubicBezTo>
                    <a:pt x="4" y="18497"/>
                    <a:pt x="0" y="18678"/>
                    <a:pt x="0" y="18861"/>
                  </a:cubicBezTo>
                  <a:cubicBezTo>
                    <a:pt x="0" y="19502"/>
                    <a:pt x="33" y="20137"/>
                    <a:pt x="96" y="20762"/>
                  </a:cubicBezTo>
                  <a:cubicBezTo>
                    <a:pt x="425" y="20710"/>
                    <a:pt x="761" y="20683"/>
                    <a:pt x="1104" y="20683"/>
                  </a:cubicBezTo>
                  <a:cubicBezTo>
                    <a:pt x="4651" y="20683"/>
                    <a:pt x="7537" y="23569"/>
                    <a:pt x="7537" y="27116"/>
                  </a:cubicBezTo>
                  <a:cubicBezTo>
                    <a:pt x="7537" y="29054"/>
                    <a:pt x="6675" y="30792"/>
                    <a:pt x="5317" y="31973"/>
                  </a:cubicBezTo>
                  <a:cubicBezTo>
                    <a:pt x="8747" y="35516"/>
                    <a:pt x="13551" y="37723"/>
                    <a:pt x="18862" y="37723"/>
                  </a:cubicBezTo>
                  <a:cubicBezTo>
                    <a:pt x="24172" y="37723"/>
                    <a:pt x="28976" y="35516"/>
                    <a:pt x="32408" y="31973"/>
                  </a:cubicBezTo>
                  <a:cubicBezTo>
                    <a:pt x="31048" y="30792"/>
                    <a:pt x="30186" y="29054"/>
                    <a:pt x="30186" y="27116"/>
                  </a:cubicBezTo>
                  <a:cubicBezTo>
                    <a:pt x="30186" y="23569"/>
                    <a:pt x="33073" y="20683"/>
                    <a:pt x="36620" y="20683"/>
                  </a:cubicBezTo>
                  <a:cubicBezTo>
                    <a:pt x="36964" y="20683"/>
                    <a:pt x="37300" y="20710"/>
                    <a:pt x="37628" y="20762"/>
                  </a:cubicBezTo>
                  <a:cubicBezTo>
                    <a:pt x="37691" y="20137"/>
                    <a:pt x="37723" y="19502"/>
                    <a:pt x="37723" y="18861"/>
                  </a:cubicBezTo>
                  <a:cubicBezTo>
                    <a:pt x="37723" y="18678"/>
                    <a:pt x="37720" y="18497"/>
                    <a:pt x="37715" y="18315"/>
                  </a:cubicBezTo>
                  <a:cubicBezTo>
                    <a:pt x="34247" y="18223"/>
                    <a:pt x="31453" y="15375"/>
                    <a:pt x="31453" y="11885"/>
                  </a:cubicBezTo>
                  <a:cubicBezTo>
                    <a:pt x="31453" y="9986"/>
                    <a:pt x="32281" y="8277"/>
                    <a:pt x="33594" y="7099"/>
                  </a:cubicBezTo>
                  <a:cubicBezTo>
                    <a:pt x="32932" y="6271"/>
                    <a:pt x="32202" y="5500"/>
                    <a:pt x="31412" y="4794"/>
                  </a:cubicBezTo>
                  <a:cubicBezTo>
                    <a:pt x="30248" y="5952"/>
                    <a:pt x="28645" y="6668"/>
                    <a:pt x="26877" y="6668"/>
                  </a:cubicBezTo>
                  <a:cubicBezTo>
                    <a:pt x="23330" y="6668"/>
                    <a:pt x="20444" y="3782"/>
                    <a:pt x="20444" y="235"/>
                  </a:cubicBezTo>
                  <a:cubicBezTo>
                    <a:pt x="20444" y="179"/>
                    <a:pt x="20447" y="123"/>
                    <a:pt x="20448" y="67"/>
                  </a:cubicBezTo>
                  <a:cubicBezTo>
                    <a:pt x="19925" y="24"/>
                    <a:pt x="19396" y="0"/>
                    <a:pt x="18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2"/>
            <p:cNvSpPr/>
            <p:nvPr/>
          </p:nvSpPr>
          <p:spPr>
            <a:xfrm>
              <a:off x="3642409" y="2070999"/>
              <a:ext cx="1669728" cy="2135732"/>
            </a:xfrm>
            <a:custGeom>
              <a:avLst/>
              <a:gdLst/>
              <a:ahLst/>
              <a:cxnLst/>
              <a:rect l="l" t="t" r="r" b="b"/>
              <a:pathLst>
                <a:path w="25232" h="32274" extrusionOk="0">
                  <a:moveTo>
                    <a:pt x="16241" y="32254"/>
                  </a:moveTo>
                  <a:cubicBezTo>
                    <a:pt x="16258" y="32264"/>
                    <a:pt x="16267" y="32268"/>
                    <a:pt x="16267" y="32268"/>
                  </a:cubicBezTo>
                  <a:cubicBezTo>
                    <a:pt x="16261" y="32263"/>
                    <a:pt x="16252" y="32258"/>
                    <a:pt x="16241" y="32254"/>
                  </a:cubicBezTo>
                  <a:close/>
                  <a:moveTo>
                    <a:pt x="13624" y="0"/>
                  </a:moveTo>
                  <a:cubicBezTo>
                    <a:pt x="5230" y="0"/>
                    <a:pt x="1" y="6117"/>
                    <a:pt x="3448" y="14381"/>
                  </a:cubicBezTo>
                  <a:cubicBezTo>
                    <a:pt x="7961" y="24370"/>
                    <a:pt x="796" y="27423"/>
                    <a:pt x="796" y="27423"/>
                  </a:cubicBezTo>
                  <a:cubicBezTo>
                    <a:pt x="796" y="27423"/>
                    <a:pt x="3947" y="30389"/>
                    <a:pt x="7618" y="31359"/>
                  </a:cubicBezTo>
                  <a:cubicBezTo>
                    <a:pt x="10552" y="32135"/>
                    <a:pt x="12805" y="32273"/>
                    <a:pt x="14277" y="32273"/>
                  </a:cubicBezTo>
                  <a:cubicBezTo>
                    <a:pt x="15092" y="32273"/>
                    <a:pt x="15668" y="32231"/>
                    <a:pt x="15987" y="32231"/>
                  </a:cubicBezTo>
                  <a:cubicBezTo>
                    <a:pt x="16110" y="32231"/>
                    <a:pt x="16195" y="32237"/>
                    <a:pt x="16241" y="32254"/>
                  </a:cubicBezTo>
                  <a:lnTo>
                    <a:pt x="16241" y="32254"/>
                  </a:lnTo>
                  <a:cubicBezTo>
                    <a:pt x="15953" y="32095"/>
                    <a:pt x="13407" y="30547"/>
                    <a:pt x="13969" y="25942"/>
                  </a:cubicBezTo>
                  <a:cubicBezTo>
                    <a:pt x="14058" y="25207"/>
                    <a:pt x="14392" y="24468"/>
                    <a:pt x="14956" y="23964"/>
                  </a:cubicBezTo>
                  <a:cubicBezTo>
                    <a:pt x="15278" y="23676"/>
                    <a:pt x="15617" y="23577"/>
                    <a:pt x="15966" y="23577"/>
                  </a:cubicBezTo>
                  <a:cubicBezTo>
                    <a:pt x="16405" y="23577"/>
                    <a:pt x="16860" y="23733"/>
                    <a:pt x="17321" y="23863"/>
                  </a:cubicBezTo>
                  <a:cubicBezTo>
                    <a:pt x="18254" y="24127"/>
                    <a:pt x="19214" y="24451"/>
                    <a:pt x="20192" y="24451"/>
                  </a:cubicBezTo>
                  <a:cubicBezTo>
                    <a:pt x="20323" y="24451"/>
                    <a:pt x="20454" y="24445"/>
                    <a:pt x="20585" y="24433"/>
                  </a:cubicBezTo>
                  <a:cubicBezTo>
                    <a:pt x="22525" y="24249"/>
                    <a:pt x="21701" y="22589"/>
                    <a:pt x="22038" y="21241"/>
                  </a:cubicBezTo>
                  <a:cubicBezTo>
                    <a:pt x="22102" y="20981"/>
                    <a:pt x="22222" y="20729"/>
                    <a:pt x="22383" y="20514"/>
                  </a:cubicBezTo>
                  <a:cubicBezTo>
                    <a:pt x="22498" y="20361"/>
                    <a:pt x="22646" y="20242"/>
                    <a:pt x="22811" y="20145"/>
                  </a:cubicBezTo>
                  <a:cubicBezTo>
                    <a:pt x="22948" y="20064"/>
                    <a:pt x="23129" y="20001"/>
                    <a:pt x="23140" y="19815"/>
                  </a:cubicBezTo>
                  <a:cubicBezTo>
                    <a:pt x="23159" y="19499"/>
                    <a:pt x="22960" y="19169"/>
                    <a:pt x="22818" y="18898"/>
                  </a:cubicBezTo>
                  <a:lnTo>
                    <a:pt x="22818" y="18898"/>
                  </a:lnTo>
                  <a:cubicBezTo>
                    <a:pt x="22818" y="18898"/>
                    <a:pt x="22818" y="18898"/>
                    <a:pt x="22818" y="18898"/>
                  </a:cubicBezTo>
                  <a:cubicBezTo>
                    <a:pt x="22826" y="18898"/>
                    <a:pt x="23116" y="18754"/>
                    <a:pt x="23140" y="18743"/>
                  </a:cubicBezTo>
                  <a:cubicBezTo>
                    <a:pt x="23274" y="18677"/>
                    <a:pt x="23464" y="18583"/>
                    <a:pt x="23513" y="18427"/>
                  </a:cubicBezTo>
                  <a:cubicBezTo>
                    <a:pt x="23557" y="18289"/>
                    <a:pt x="23467" y="18137"/>
                    <a:pt x="23400" y="18023"/>
                  </a:cubicBezTo>
                  <a:cubicBezTo>
                    <a:pt x="23230" y="17730"/>
                    <a:pt x="23295" y="17384"/>
                    <a:pt x="23564" y="17176"/>
                  </a:cubicBezTo>
                  <a:cubicBezTo>
                    <a:pt x="23881" y="16931"/>
                    <a:pt x="24282" y="16829"/>
                    <a:pt x="24613" y="16608"/>
                  </a:cubicBezTo>
                  <a:cubicBezTo>
                    <a:pt x="24924" y="16400"/>
                    <a:pt x="25232" y="15988"/>
                    <a:pt x="25034" y="15595"/>
                  </a:cubicBezTo>
                  <a:cubicBezTo>
                    <a:pt x="25027" y="15582"/>
                    <a:pt x="25020" y="15569"/>
                    <a:pt x="25012" y="15556"/>
                  </a:cubicBezTo>
                  <a:cubicBezTo>
                    <a:pt x="24930" y="15435"/>
                    <a:pt x="24760" y="15315"/>
                    <a:pt x="24666" y="15215"/>
                  </a:cubicBezTo>
                  <a:cubicBezTo>
                    <a:pt x="24536" y="15077"/>
                    <a:pt x="24409" y="14936"/>
                    <a:pt x="24289" y="14789"/>
                  </a:cubicBezTo>
                  <a:cubicBezTo>
                    <a:pt x="24034" y="14481"/>
                    <a:pt x="23802" y="14149"/>
                    <a:pt x="23628" y="13788"/>
                  </a:cubicBezTo>
                  <a:cubicBezTo>
                    <a:pt x="23345" y="13203"/>
                    <a:pt x="23243" y="12542"/>
                    <a:pt x="23280" y="11895"/>
                  </a:cubicBezTo>
                  <a:cubicBezTo>
                    <a:pt x="23296" y="11630"/>
                    <a:pt x="23324" y="11359"/>
                    <a:pt x="23421" y="11111"/>
                  </a:cubicBezTo>
                  <a:cubicBezTo>
                    <a:pt x="24267" y="8947"/>
                    <a:pt x="24326" y="775"/>
                    <a:pt x="15016" y="55"/>
                  </a:cubicBezTo>
                  <a:cubicBezTo>
                    <a:pt x="14543" y="18"/>
                    <a:pt x="14079" y="0"/>
                    <a:pt x="13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2"/>
            <p:cNvSpPr/>
            <p:nvPr/>
          </p:nvSpPr>
          <p:spPr>
            <a:xfrm>
              <a:off x="3192552" y="147185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2"/>
            <p:cNvSpPr/>
            <p:nvPr/>
          </p:nvSpPr>
          <p:spPr>
            <a:xfrm>
              <a:off x="3974739" y="2203812"/>
              <a:ext cx="1067138" cy="771137"/>
            </a:xfrm>
            <a:custGeom>
              <a:avLst/>
              <a:gdLst/>
              <a:ahLst/>
              <a:cxnLst/>
              <a:rect l="l" t="t" r="r" b="b"/>
              <a:pathLst>
                <a:path w="16126" h="11653" extrusionOk="0">
                  <a:moveTo>
                    <a:pt x="8173" y="0"/>
                  </a:moveTo>
                  <a:cubicBezTo>
                    <a:pt x="8099" y="0"/>
                    <a:pt x="8027" y="5"/>
                    <a:pt x="7954" y="12"/>
                  </a:cubicBezTo>
                  <a:cubicBezTo>
                    <a:pt x="7923" y="16"/>
                    <a:pt x="7892" y="21"/>
                    <a:pt x="7862" y="25"/>
                  </a:cubicBezTo>
                  <a:cubicBezTo>
                    <a:pt x="7822" y="31"/>
                    <a:pt x="7783" y="37"/>
                    <a:pt x="7745" y="45"/>
                  </a:cubicBezTo>
                  <a:cubicBezTo>
                    <a:pt x="7705" y="53"/>
                    <a:pt x="7666" y="63"/>
                    <a:pt x="7628" y="73"/>
                  </a:cubicBezTo>
                  <a:cubicBezTo>
                    <a:pt x="7601" y="80"/>
                    <a:pt x="7575" y="87"/>
                    <a:pt x="7548" y="96"/>
                  </a:cubicBezTo>
                  <a:cubicBezTo>
                    <a:pt x="7504" y="110"/>
                    <a:pt x="7460" y="125"/>
                    <a:pt x="7417" y="141"/>
                  </a:cubicBezTo>
                  <a:cubicBezTo>
                    <a:pt x="7400" y="148"/>
                    <a:pt x="7382" y="155"/>
                    <a:pt x="7365" y="162"/>
                  </a:cubicBezTo>
                  <a:cubicBezTo>
                    <a:pt x="7317" y="182"/>
                    <a:pt x="7270" y="203"/>
                    <a:pt x="7224" y="226"/>
                  </a:cubicBezTo>
                  <a:cubicBezTo>
                    <a:pt x="7217" y="230"/>
                    <a:pt x="7211" y="233"/>
                    <a:pt x="7205" y="237"/>
                  </a:cubicBezTo>
                  <a:cubicBezTo>
                    <a:pt x="7058" y="314"/>
                    <a:pt x="6922" y="409"/>
                    <a:pt x="6800" y="518"/>
                  </a:cubicBezTo>
                  <a:cubicBezTo>
                    <a:pt x="6783" y="533"/>
                    <a:pt x="6764" y="548"/>
                    <a:pt x="6747" y="566"/>
                  </a:cubicBezTo>
                  <a:cubicBezTo>
                    <a:pt x="6720" y="591"/>
                    <a:pt x="6695" y="618"/>
                    <a:pt x="6670" y="645"/>
                  </a:cubicBezTo>
                  <a:cubicBezTo>
                    <a:pt x="6646" y="671"/>
                    <a:pt x="6622" y="698"/>
                    <a:pt x="6599" y="725"/>
                  </a:cubicBezTo>
                  <a:cubicBezTo>
                    <a:pt x="6332" y="1046"/>
                    <a:pt x="6171" y="1449"/>
                    <a:pt x="6171" y="1888"/>
                  </a:cubicBezTo>
                  <a:cubicBezTo>
                    <a:pt x="6171" y="2929"/>
                    <a:pt x="7069" y="3775"/>
                    <a:pt x="8173" y="3775"/>
                  </a:cubicBezTo>
                  <a:lnTo>
                    <a:pt x="8173" y="4211"/>
                  </a:lnTo>
                  <a:cubicBezTo>
                    <a:pt x="6814" y="4211"/>
                    <a:pt x="5709" y="3169"/>
                    <a:pt x="5709" y="1888"/>
                  </a:cubicBezTo>
                  <a:cubicBezTo>
                    <a:pt x="5709" y="1462"/>
                    <a:pt x="5833" y="1064"/>
                    <a:pt x="6046" y="720"/>
                  </a:cubicBezTo>
                  <a:cubicBezTo>
                    <a:pt x="5794" y="617"/>
                    <a:pt x="5522" y="562"/>
                    <a:pt x="5245" y="562"/>
                  </a:cubicBezTo>
                  <a:cubicBezTo>
                    <a:pt x="5182" y="562"/>
                    <a:pt x="5120" y="566"/>
                    <a:pt x="5058" y="571"/>
                  </a:cubicBezTo>
                  <a:cubicBezTo>
                    <a:pt x="5035" y="574"/>
                    <a:pt x="5014" y="576"/>
                    <a:pt x="4991" y="580"/>
                  </a:cubicBezTo>
                  <a:cubicBezTo>
                    <a:pt x="4953" y="584"/>
                    <a:pt x="4916" y="589"/>
                    <a:pt x="4878" y="595"/>
                  </a:cubicBezTo>
                  <a:cubicBezTo>
                    <a:pt x="4851" y="601"/>
                    <a:pt x="4824" y="606"/>
                    <a:pt x="4797" y="612"/>
                  </a:cubicBezTo>
                  <a:cubicBezTo>
                    <a:pt x="4766" y="618"/>
                    <a:pt x="4735" y="626"/>
                    <a:pt x="4705" y="634"/>
                  </a:cubicBezTo>
                  <a:cubicBezTo>
                    <a:pt x="4676" y="642"/>
                    <a:pt x="4646" y="650"/>
                    <a:pt x="4618" y="658"/>
                  </a:cubicBezTo>
                  <a:cubicBezTo>
                    <a:pt x="4590" y="667"/>
                    <a:pt x="4564" y="677"/>
                    <a:pt x="4537" y="686"/>
                  </a:cubicBezTo>
                  <a:cubicBezTo>
                    <a:pt x="4507" y="697"/>
                    <a:pt x="4478" y="707"/>
                    <a:pt x="4450" y="719"/>
                  </a:cubicBezTo>
                  <a:cubicBezTo>
                    <a:pt x="4421" y="731"/>
                    <a:pt x="4393" y="745"/>
                    <a:pt x="4365" y="757"/>
                  </a:cubicBezTo>
                  <a:cubicBezTo>
                    <a:pt x="4317" y="779"/>
                    <a:pt x="4271" y="802"/>
                    <a:pt x="4225" y="829"/>
                  </a:cubicBezTo>
                  <a:cubicBezTo>
                    <a:pt x="4200" y="843"/>
                    <a:pt x="4175" y="857"/>
                    <a:pt x="4150" y="871"/>
                  </a:cubicBezTo>
                  <a:cubicBezTo>
                    <a:pt x="4126" y="886"/>
                    <a:pt x="4103" y="902"/>
                    <a:pt x="4079" y="918"/>
                  </a:cubicBezTo>
                  <a:cubicBezTo>
                    <a:pt x="4054" y="935"/>
                    <a:pt x="4028" y="953"/>
                    <a:pt x="4003" y="972"/>
                  </a:cubicBezTo>
                  <a:cubicBezTo>
                    <a:pt x="3982" y="988"/>
                    <a:pt x="3962" y="1003"/>
                    <a:pt x="3942" y="1019"/>
                  </a:cubicBezTo>
                  <a:cubicBezTo>
                    <a:pt x="3915" y="1042"/>
                    <a:pt x="3888" y="1064"/>
                    <a:pt x="3862" y="1088"/>
                  </a:cubicBezTo>
                  <a:cubicBezTo>
                    <a:pt x="3846" y="1102"/>
                    <a:pt x="3830" y="1117"/>
                    <a:pt x="3814" y="1132"/>
                  </a:cubicBezTo>
                  <a:cubicBezTo>
                    <a:pt x="3783" y="1162"/>
                    <a:pt x="3752" y="1194"/>
                    <a:pt x="3722" y="1227"/>
                  </a:cubicBezTo>
                  <a:cubicBezTo>
                    <a:pt x="3714" y="1236"/>
                    <a:pt x="3704" y="1246"/>
                    <a:pt x="3696" y="1256"/>
                  </a:cubicBezTo>
                  <a:cubicBezTo>
                    <a:pt x="3657" y="1300"/>
                    <a:pt x="3620" y="1346"/>
                    <a:pt x="3586" y="1394"/>
                  </a:cubicBezTo>
                  <a:cubicBezTo>
                    <a:pt x="3583" y="1398"/>
                    <a:pt x="3581" y="1401"/>
                    <a:pt x="3578" y="1405"/>
                  </a:cubicBezTo>
                  <a:cubicBezTo>
                    <a:pt x="3548" y="1449"/>
                    <a:pt x="3519" y="1493"/>
                    <a:pt x="3493" y="1538"/>
                  </a:cubicBezTo>
                  <a:cubicBezTo>
                    <a:pt x="3484" y="1553"/>
                    <a:pt x="3475" y="1569"/>
                    <a:pt x="3467" y="1584"/>
                  </a:cubicBezTo>
                  <a:cubicBezTo>
                    <a:pt x="3448" y="1619"/>
                    <a:pt x="3430" y="1655"/>
                    <a:pt x="3413" y="1690"/>
                  </a:cubicBezTo>
                  <a:cubicBezTo>
                    <a:pt x="3404" y="1710"/>
                    <a:pt x="3395" y="1731"/>
                    <a:pt x="3386" y="1751"/>
                  </a:cubicBezTo>
                  <a:cubicBezTo>
                    <a:pt x="3372" y="1783"/>
                    <a:pt x="3360" y="1815"/>
                    <a:pt x="3348" y="1848"/>
                  </a:cubicBezTo>
                  <a:cubicBezTo>
                    <a:pt x="3340" y="1872"/>
                    <a:pt x="3332" y="1895"/>
                    <a:pt x="3324" y="1918"/>
                  </a:cubicBezTo>
                  <a:cubicBezTo>
                    <a:pt x="3272" y="2087"/>
                    <a:pt x="3242" y="2265"/>
                    <a:pt x="3242" y="2450"/>
                  </a:cubicBezTo>
                  <a:cubicBezTo>
                    <a:pt x="3242" y="2573"/>
                    <a:pt x="3254" y="2695"/>
                    <a:pt x="3279" y="2814"/>
                  </a:cubicBezTo>
                  <a:cubicBezTo>
                    <a:pt x="3302" y="2927"/>
                    <a:pt x="3239" y="3039"/>
                    <a:pt x="3129" y="3071"/>
                  </a:cubicBezTo>
                  <a:lnTo>
                    <a:pt x="3104" y="3078"/>
                  </a:lnTo>
                  <a:cubicBezTo>
                    <a:pt x="3083" y="3084"/>
                    <a:pt x="3062" y="3087"/>
                    <a:pt x="3042" y="3087"/>
                  </a:cubicBezTo>
                  <a:cubicBezTo>
                    <a:pt x="2943" y="3087"/>
                    <a:pt x="2852" y="3019"/>
                    <a:pt x="2830" y="2918"/>
                  </a:cubicBezTo>
                  <a:cubicBezTo>
                    <a:pt x="2797" y="2764"/>
                    <a:pt x="2779" y="2608"/>
                    <a:pt x="2779" y="2450"/>
                  </a:cubicBezTo>
                  <a:cubicBezTo>
                    <a:pt x="2779" y="2336"/>
                    <a:pt x="2791" y="2225"/>
                    <a:pt x="2808" y="2116"/>
                  </a:cubicBezTo>
                  <a:lnTo>
                    <a:pt x="2808" y="2116"/>
                  </a:lnTo>
                  <a:cubicBezTo>
                    <a:pt x="1799" y="2212"/>
                    <a:pt x="1008" y="3017"/>
                    <a:pt x="1008" y="3993"/>
                  </a:cubicBezTo>
                  <a:cubicBezTo>
                    <a:pt x="1008" y="4047"/>
                    <a:pt x="1010" y="4099"/>
                    <a:pt x="1016" y="4152"/>
                  </a:cubicBezTo>
                  <a:cubicBezTo>
                    <a:pt x="1017" y="4174"/>
                    <a:pt x="1021" y="4196"/>
                    <a:pt x="1023" y="4218"/>
                  </a:cubicBezTo>
                  <a:cubicBezTo>
                    <a:pt x="1116" y="4955"/>
                    <a:pt x="1658" y="5571"/>
                    <a:pt x="2407" y="5792"/>
                  </a:cubicBezTo>
                  <a:cubicBezTo>
                    <a:pt x="2409" y="5779"/>
                    <a:pt x="2408" y="5766"/>
                    <a:pt x="2410" y="5753"/>
                  </a:cubicBezTo>
                  <a:cubicBezTo>
                    <a:pt x="2481" y="5210"/>
                    <a:pt x="2745" y="4718"/>
                    <a:pt x="3162" y="4346"/>
                  </a:cubicBezTo>
                  <a:cubicBezTo>
                    <a:pt x="3203" y="4309"/>
                    <a:pt x="3255" y="4291"/>
                    <a:pt x="3307" y="4291"/>
                  </a:cubicBezTo>
                  <a:cubicBezTo>
                    <a:pt x="3370" y="4291"/>
                    <a:pt x="3432" y="4318"/>
                    <a:pt x="3476" y="4370"/>
                  </a:cubicBezTo>
                  <a:lnTo>
                    <a:pt x="3484" y="4380"/>
                  </a:lnTo>
                  <a:cubicBezTo>
                    <a:pt x="3558" y="4470"/>
                    <a:pt x="3548" y="4601"/>
                    <a:pt x="3461" y="4680"/>
                  </a:cubicBezTo>
                  <a:cubicBezTo>
                    <a:pt x="3133" y="4980"/>
                    <a:pt x="2925" y="5372"/>
                    <a:pt x="2869" y="5805"/>
                  </a:cubicBezTo>
                  <a:cubicBezTo>
                    <a:pt x="2813" y="6238"/>
                    <a:pt x="2915" y="6666"/>
                    <a:pt x="3156" y="7030"/>
                  </a:cubicBezTo>
                  <a:cubicBezTo>
                    <a:pt x="3220" y="7127"/>
                    <a:pt x="3199" y="7257"/>
                    <a:pt x="3106" y="7326"/>
                  </a:cubicBezTo>
                  <a:lnTo>
                    <a:pt x="3091" y="7337"/>
                  </a:lnTo>
                  <a:cubicBezTo>
                    <a:pt x="3052" y="7366"/>
                    <a:pt x="3006" y="7380"/>
                    <a:pt x="2961" y="7380"/>
                  </a:cubicBezTo>
                  <a:cubicBezTo>
                    <a:pt x="2891" y="7380"/>
                    <a:pt x="2822" y="7347"/>
                    <a:pt x="2780" y="7285"/>
                  </a:cubicBezTo>
                  <a:cubicBezTo>
                    <a:pt x="2565" y="6969"/>
                    <a:pt x="2438" y="6613"/>
                    <a:pt x="2403" y="6244"/>
                  </a:cubicBezTo>
                  <a:cubicBezTo>
                    <a:pt x="1565" y="6045"/>
                    <a:pt x="916" y="5451"/>
                    <a:pt x="663" y="4697"/>
                  </a:cubicBezTo>
                  <a:cubicBezTo>
                    <a:pt x="244" y="5053"/>
                    <a:pt x="0" y="5557"/>
                    <a:pt x="0" y="6099"/>
                  </a:cubicBezTo>
                  <a:cubicBezTo>
                    <a:pt x="0" y="6156"/>
                    <a:pt x="4" y="6212"/>
                    <a:pt x="9" y="6268"/>
                  </a:cubicBezTo>
                  <a:cubicBezTo>
                    <a:pt x="11" y="6284"/>
                    <a:pt x="12" y="6299"/>
                    <a:pt x="14" y="6314"/>
                  </a:cubicBezTo>
                  <a:cubicBezTo>
                    <a:pt x="20" y="6365"/>
                    <a:pt x="28" y="6417"/>
                    <a:pt x="39" y="6466"/>
                  </a:cubicBezTo>
                  <a:cubicBezTo>
                    <a:pt x="42" y="6481"/>
                    <a:pt x="46" y="6495"/>
                    <a:pt x="49" y="6510"/>
                  </a:cubicBezTo>
                  <a:cubicBezTo>
                    <a:pt x="59" y="6549"/>
                    <a:pt x="69" y="6587"/>
                    <a:pt x="81" y="6625"/>
                  </a:cubicBezTo>
                  <a:cubicBezTo>
                    <a:pt x="87" y="6646"/>
                    <a:pt x="94" y="6668"/>
                    <a:pt x="102" y="6689"/>
                  </a:cubicBezTo>
                  <a:cubicBezTo>
                    <a:pt x="114" y="6726"/>
                    <a:pt x="128" y="6762"/>
                    <a:pt x="144" y="6797"/>
                  </a:cubicBezTo>
                  <a:cubicBezTo>
                    <a:pt x="155" y="6824"/>
                    <a:pt x="167" y="6849"/>
                    <a:pt x="179" y="6874"/>
                  </a:cubicBezTo>
                  <a:cubicBezTo>
                    <a:pt x="194" y="6906"/>
                    <a:pt x="210" y="6935"/>
                    <a:pt x="225" y="6966"/>
                  </a:cubicBezTo>
                  <a:cubicBezTo>
                    <a:pt x="237" y="6985"/>
                    <a:pt x="248" y="7005"/>
                    <a:pt x="259" y="7024"/>
                  </a:cubicBezTo>
                  <a:cubicBezTo>
                    <a:pt x="281" y="7061"/>
                    <a:pt x="305" y="7097"/>
                    <a:pt x="329" y="7133"/>
                  </a:cubicBezTo>
                  <a:cubicBezTo>
                    <a:pt x="339" y="7147"/>
                    <a:pt x="349" y="7161"/>
                    <a:pt x="359" y="7175"/>
                  </a:cubicBezTo>
                  <a:cubicBezTo>
                    <a:pt x="386" y="7210"/>
                    <a:pt x="414" y="7245"/>
                    <a:pt x="443" y="7279"/>
                  </a:cubicBezTo>
                  <a:cubicBezTo>
                    <a:pt x="453" y="7292"/>
                    <a:pt x="464" y="7304"/>
                    <a:pt x="474" y="7316"/>
                  </a:cubicBezTo>
                  <a:cubicBezTo>
                    <a:pt x="510" y="7355"/>
                    <a:pt x="547" y="7394"/>
                    <a:pt x="585" y="7430"/>
                  </a:cubicBezTo>
                  <a:cubicBezTo>
                    <a:pt x="586" y="7431"/>
                    <a:pt x="587" y="7432"/>
                    <a:pt x="588" y="7433"/>
                  </a:cubicBezTo>
                  <a:cubicBezTo>
                    <a:pt x="630" y="7472"/>
                    <a:pt x="673" y="7509"/>
                    <a:pt x="719" y="7545"/>
                  </a:cubicBezTo>
                  <a:cubicBezTo>
                    <a:pt x="727" y="7552"/>
                    <a:pt x="736" y="7559"/>
                    <a:pt x="745" y="7566"/>
                  </a:cubicBezTo>
                  <a:cubicBezTo>
                    <a:pt x="787" y="7597"/>
                    <a:pt x="830" y="7628"/>
                    <a:pt x="874" y="7657"/>
                  </a:cubicBezTo>
                  <a:cubicBezTo>
                    <a:pt x="878" y="7659"/>
                    <a:pt x="883" y="7663"/>
                    <a:pt x="887" y="7665"/>
                  </a:cubicBezTo>
                  <a:cubicBezTo>
                    <a:pt x="1155" y="7836"/>
                    <a:pt x="1469" y="7946"/>
                    <a:pt x="1806" y="7977"/>
                  </a:cubicBezTo>
                  <a:cubicBezTo>
                    <a:pt x="1917" y="7987"/>
                    <a:pt x="2003" y="8081"/>
                    <a:pt x="2003" y="8193"/>
                  </a:cubicBezTo>
                  <a:cubicBezTo>
                    <a:pt x="2003" y="8314"/>
                    <a:pt x="1904" y="8412"/>
                    <a:pt x="1785" y="8412"/>
                  </a:cubicBezTo>
                  <a:cubicBezTo>
                    <a:pt x="1779" y="8412"/>
                    <a:pt x="1772" y="8412"/>
                    <a:pt x="1766" y="8411"/>
                  </a:cubicBezTo>
                  <a:cubicBezTo>
                    <a:pt x="1531" y="8389"/>
                    <a:pt x="1306" y="8336"/>
                    <a:pt x="1096" y="8256"/>
                  </a:cubicBezTo>
                  <a:cubicBezTo>
                    <a:pt x="1095" y="8257"/>
                    <a:pt x="1095" y="8257"/>
                    <a:pt x="1094" y="8258"/>
                  </a:cubicBezTo>
                  <a:cubicBezTo>
                    <a:pt x="1067" y="9320"/>
                    <a:pt x="1976" y="10192"/>
                    <a:pt x="3096" y="10192"/>
                  </a:cubicBezTo>
                  <a:cubicBezTo>
                    <a:pt x="3098" y="10192"/>
                    <a:pt x="3100" y="10192"/>
                    <a:pt x="3101" y="10192"/>
                  </a:cubicBezTo>
                  <a:cubicBezTo>
                    <a:pt x="3074" y="10053"/>
                    <a:pt x="3058" y="9911"/>
                    <a:pt x="3058" y="9765"/>
                  </a:cubicBezTo>
                  <a:cubicBezTo>
                    <a:pt x="3058" y="9375"/>
                    <a:pt x="3161" y="8995"/>
                    <a:pt x="3357" y="8656"/>
                  </a:cubicBezTo>
                  <a:cubicBezTo>
                    <a:pt x="3397" y="8587"/>
                    <a:pt x="3470" y="8549"/>
                    <a:pt x="3545" y="8549"/>
                  </a:cubicBezTo>
                  <a:cubicBezTo>
                    <a:pt x="3585" y="8549"/>
                    <a:pt x="3626" y="8560"/>
                    <a:pt x="3663" y="8583"/>
                  </a:cubicBezTo>
                  <a:lnTo>
                    <a:pt x="3679" y="8593"/>
                  </a:lnTo>
                  <a:cubicBezTo>
                    <a:pt x="3778" y="8656"/>
                    <a:pt x="3808" y="8784"/>
                    <a:pt x="3751" y="8885"/>
                  </a:cubicBezTo>
                  <a:cubicBezTo>
                    <a:pt x="3600" y="9156"/>
                    <a:pt x="3521" y="9456"/>
                    <a:pt x="3521" y="9765"/>
                  </a:cubicBezTo>
                  <a:cubicBezTo>
                    <a:pt x="3521" y="10025"/>
                    <a:pt x="3576" y="10272"/>
                    <a:pt x="3678" y="10498"/>
                  </a:cubicBezTo>
                  <a:cubicBezTo>
                    <a:pt x="3679" y="10499"/>
                    <a:pt x="3679" y="10501"/>
                    <a:pt x="3680" y="10503"/>
                  </a:cubicBezTo>
                  <a:cubicBezTo>
                    <a:pt x="3909" y="11009"/>
                    <a:pt x="4366" y="11402"/>
                    <a:pt x="4928" y="11568"/>
                  </a:cubicBezTo>
                  <a:lnTo>
                    <a:pt x="4929" y="11568"/>
                  </a:lnTo>
                  <a:cubicBezTo>
                    <a:pt x="4986" y="11585"/>
                    <a:pt x="5043" y="11598"/>
                    <a:pt x="5102" y="11610"/>
                  </a:cubicBezTo>
                  <a:cubicBezTo>
                    <a:pt x="5115" y="11613"/>
                    <a:pt x="5128" y="11615"/>
                    <a:pt x="5142" y="11618"/>
                  </a:cubicBezTo>
                  <a:cubicBezTo>
                    <a:pt x="5189" y="11626"/>
                    <a:pt x="5237" y="11633"/>
                    <a:pt x="5286" y="11638"/>
                  </a:cubicBezTo>
                  <a:cubicBezTo>
                    <a:pt x="5302" y="11640"/>
                    <a:pt x="5318" y="11642"/>
                    <a:pt x="5334" y="11644"/>
                  </a:cubicBezTo>
                  <a:cubicBezTo>
                    <a:pt x="5397" y="11649"/>
                    <a:pt x="5460" y="11653"/>
                    <a:pt x="5524" y="11653"/>
                  </a:cubicBezTo>
                  <a:cubicBezTo>
                    <a:pt x="6621" y="11653"/>
                    <a:pt x="7515" y="10816"/>
                    <a:pt x="7526" y="9784"/>
                  </a:cubicBezTo>
                  <a:cubicBezTo>
                    <a:pt x="7217" y="9621"/>
                    <a:pt x="6944" y="9396"/>
                    <a:pt x="6732" y="9120"/>
                  </a:cubicBezTo>
                  <a:cubicBezTo>
                    <a:pt x="6439" y="9275"/>
                    <a:pt x="6111" y="9377"/>
                    <a:pt x="5762" y="9410"/>
                  </a:cubicBezTo>
                  <a:cubicBezTo>
                    <a:pt x="5755" y="9410"/>
                    <a:pt x="5749" y="9411"/>
                    <a:pt x="5742" y="9411"/>
                  </a:cubicBezTo>
                  <a:cubicBezTo>
                    <a:pt x="5623" y="9411"/>
                    <a:pt x="5524" y="9313"/>
                    <a:pt x="5524" y="9192"/>
                  </a:cubicBezTo>
                  <a:cubicBezTo>
                    <a:pt x="5524" y="9079"/>
                    <a:pt x="5609" y="8986"/>
                    <a:pt x="5721" y="8976"/>
                  </a:cubicBezTo>
                  <a:cubicBezTo>
                    <a:pt x="6734" y="8882"/>
                    <a:pt x="7526" y="8076"/>
                    <a:pt x="7526" y="7097"/>
                  </a:cubicBezTo>
                  <a:lnTo>
                    <a:pt x="7989" y="7097"/>
                  </a:lnTo>
                  <a:cubicBezTo>
                    <a:pt x="7989" y="7808"/>
                    <a:pt x="7647" y="8446"/>
                    <a:pt x="7111" y="8872"/>
                  </a:cubicBezTo>
                  <a:cubicBezTo>
                    <a:pt x="7315" y="9135"/>
                    <a:pt x="7587" y="9340"/>
                    <a:pt x="7896" y="9474"/>
                  </a:cubicBezTo>
                  <a:cubicBezTo>
                    <a:pt x="7937" y="9491"/>
                    <a:pt x="7980" y="9508"/>
                    <a:pt x="8022" y="9522"/>
                  </a:cubicBezTo>
                  <a:cubicBezTo>
                    <a:pt x="8048" y="9532"/>
                    <a:pt x="8073" y="9541"/>
                    <a:pt x="8099" y="9549"/>
                  </a:cubicBezTo>
                  <a:cubicBezTo>
                    <a:pt x="8146" y="9563"/>
                    <a:pt x="8193" y="9576"/>
                    <a:pt x="8240" y="9587"/>
                  </a:cubicBezTo>
                  <a:cubicBezTo>
                    <a:pt x="8263" y="9592"/>
                    <a:pt x="8284" y="9598"/>
                    <a:pt x="8307" y="9603"/>
                  </a:cubicBezTo>
                  <a:cubicBezTo>
                    <a:pt x="8365" y="9614"/>
                    <a:pt x="8422" y="9623"/>
                    <a:pt x="8481" y="9630"/>
                  </a:cubicBezTo>
                  <a:cubicBezTo>
                    <a:pt x="8497" y="9632"/>
                    <a:pt x="8513" y="9633"/>
                    <a:pt x="8530" y="9635"/>
                  </a:cubicBezTo>
                  <a:cubicBezTo>
                    <a:pt x="8594" y="9640"/>
                    <a:pt x="8661" y="9645"/>
                    <a:pt x="8727" y="9645"/>
                  </a:cubicBezTo>
                  <a:cubicBezTo>
                    <a:pt x="9137" y="9645"/>
                    <a:pt x="9519" y="9528"/>
                    <a:pt x="9838" y="9327"/>
                  </a:cubicBezTo>
                  <a:cubicBezTo>
                    <a:pt x="9840" y="9325"/>
                    <a:pt x="9844" y="9323"/>
                    <a:pt x="9847" y="9321"/>
                  </a:cubicBezTo>
                  <a:cubicBezTo>
                    <a:pt x="9887" y="9296"/>
                    <a:pt x="9924" y="9268"/>
                    <a:pt x="9961" y="9241"/>
                  </a:cubicBezTo>
                  <a:cubicBezTo>
                    <a:pt x="9977" y="9229"/>
                    <a:pt x="9993" y="9219"/>
                    <a:pt x="10010" y="9205"/>
                  </a:cubicBezTo>
                  <a:cubicBezTo>
                    <a:pt x="10038" y="9183"/>
                    <a:pt x="10066" y="9158"/>
                    <a:pt x="10093" y="9135"/>
                  </a:cubicBezTo>
                  <a:cubicBezTo>
                    <a:pt x="10114" y="9115"/>
                    <a:pt x="10137" y="9096"/>
                    <a:pt x="10158" y="9075"/>
                  </a:cubicBezTo>
                  <a:cubicBezTo>
                    <a:pt x="10466" y="8779"/>
                    <a:pt x="10672" y="8387"/>
                    <a:pt x="10720" y="7953"/>
                  </a:cubicBezTo>
                  <a:cubicBezTo>
                    <a:pt x="10732" y="7842"/>
                    <a:pt x="10823" y="7757"/>
                    <a:pt x="10935" y="7757"/>
                  </a:cubicBezTo>
                  <a:lnTo>
                    <a:pt x="10961" y="7757"/>
                  </a:lnTo>
                  <a:cubicBezTo>
                    <a:pt x="11091" y="7757"/>
                    <a:pt x="11194" y="7869"/>
                    <a:pt x="11180" y="7996"/>
                  </a:cubicBezTo>
                  <a:cubicBezTo>
                    <a:pt x="11137" y="8387"/>
                    <a:pt x="10991" y="8750"/>
                    <a:pt x="10768" y="9059"/>
                  </a:cubicBezTo>
                  <a:cubicBezTo>
                    <a:pt x="10832" y="9065"/>
                    <a:pt x="10897" y="9069"/>
                    <a:pt x="10961" y="9069"/>
                  </a:cubicBezTo>
                  <a:cubicBezTo>
                    <a:pt x="11027" y="9069"/>
                    <a:pt x="11091" y="9066"/>
                    <a:pt x="11155" y="9060"/>
                  </a:cubicBezTo>
                  <a:cubicBezTo>
                    <a:pt x="11174" y="9058"/>
                    <a:pt x="11194" y="9055"/>
                    <a:pt x="11213" y="9053"/>
                  </a:cubicBezTo>
                  <a:cubicBezTo>
                    <a:pt x="11257" y="9047"/>
                    <a:pt x="11302" y="9041"/>
                    <a:pt x="11346" y="9033"/>
                  </a:cubicBezTo>
                  <a:cubicBezTo>
                    <a:pt x="11367" y="9030"/>
                    <a:pt x="11386" y="9025"/>
                    <a:pt x="11406" y="9020"/>
                  </a:cubicBezTo>
                  <a:cubicBezTo>
                    <a:pt x="11449" y="9012"/>
                    <a:pt x="11491" y="9001"/>
                    <a:pt x="11533" y="8990"/>
                  </a:cubicBezTo>
                  <a:cubicBezTo>
                    <a:pt x="11551" y="8985"/>
                    <a:pt x="11568" y="8979"/>
                    <a:pt x="11587" y="8974"/>
                  </a:cubicBezTo>
                  <a:cubicBezTo>
                    <a:pt x="11631" y="8960"/>
                    <a:pt x="11676" y="8945"/>
                    <a:pt x="11718" y="8928"/>
                  </a:cubicBezTo>
                  <a:cubicBezTo>
                    <a:pt x="11732" y="8923"/>
                    <a:pt x="11745" y="8918"/>
                    <a:pt x="11758" y="8913"/>
                  </a:cubicBezTo>
                  <a:cubicBezTo>
                    <a:pt x="11807" y="8892"/>
                    <a:pt x="11856" y="8870"/>
                    <a:pt x="11904" y="8847"/>
                  </a:cubicBezTo>
                  <a:cubicBezTo>
                    <a:pt x="11910" y="8843"/>
                    <a:pt x="11916" y="8841"/>
                    <a:pt x="11921" y="8838"/>
                  </a:cubicBezTo>
                  <a:cubicBezTo>
                    <a:pt x="12255" y="8665"/>
                    <a:pt x="12532" y="8404"/>
                    <a:pt x="12716" y="8090"/>
                  </a:cubicBezTo>
                  <a:cubicBezTo>
                    <a:pt x="12722" y="8082"/>
                    <a:pt x="12726" y="8073"/>
                    <a:pt x="12730" y="8065"/>
                  </a:cubicBezTo>
                  <a:cubicBezTo>
                    <a:pt x="12754" y="8024"/>
                    <a:pt x="12775" y="7981"/>
                    <a:pt x="12795" y="7939"/>
                  </a:cubicBezTo>
                  <a:cubicBezTo>
                    <a:pt x="12803" y="7922"/>
                    <a:pt x="12810" y="7906"/>
                    <a:pt x="12817" y="7890"/>
                  </a:cubicBezTo>
                  <a:cubicBezTo>
                    <a:pt x="12832" y="7855"/>
                    <a:pt x="12846" y="7818"/>
                    <a:pt x="12859" y="7782"/>
                  </a:cubicBezTo>
                  <a:cubicBezTo>
                    <a:pt x="12867" y="7759"/>
                    <a:pt x="12875" y="7736"/>
                    <a:pt x="12882" y="7712"/>
                  </a:cubicBezTo>
                  <a:cubicBezTo>
                    <a:pt x="12892" y="7682"/>
                    <a:pt x="12900" y="7651"/>
                    <a:pt x="12908" y="7621"/>
                  </a:cubicBezTo>
                  <a:cubicBezTo>
                    <a:pt x="12915" y="7592"/>
                    <a:pt x="12922" y="7563"/>
                    <a:pt x="12929" y="7533"/>
                  </a:cubicBezTo>
                  <a:cubicBezTo>
                    <a:pt x="12951" y="7419"/>
                    <a:pt x="12964" y="7302"/>
                    <a:pt x="12964" y="7182"/>
                  </a:cubicBezTo>
                  <a:cubicBezTo>
                    <a:pt x="12964" y="6910"/>
                    <a:pt x="12905" y="6648"/>
                    <a:pt x="12787" y="6404"/>
                  </a:cubicBezTo>
                  <a:lnTo>
                    <a:pt x="13208" y="6224"/>
                  </a:lnTo>
                  <a:cubicBezTo>
                    <a:pt x="13353" y="6526"/>
                    <a:pt x="13427" y="6848"/>
                    <a:pt x="13427" y="7182"/>
                  </a:cubicBezTo>
                  <a:cubicBezTo>
                    <a:pt x="13427" y="7261"/>
                    <a:pt x="13423" y="7339"/>
                    <a:pt x="13414" y="7416"/>
                  </a:cubicBezTo>
                  <a:cubicBezTo>
                    <a:pt x="13640" y="7497"/>
                    <a:pt x="13877" y="7540"/>
                    <a:pt x="14123" y="7540"/>
                  </a:cubicBezTo>
                  <a:cubicBezTo>
                    <a:pt x="15228" y="7540"/>
                    <a:pt x="16126" y="6693"/>
                    <a:pt x="16126" y="5652"/>
                  </a:cubicBezTo>
                  <a:cubicBezTo>
                    <a:pt x="16126" y="5587"/>
                    <a:pt x="16122" y="5523"/>
                    <a:pt x="16115" y="5461"/>
                  </a:cubicBezTo>
                  <a:cubicBezTo>
                    <a:pt x="16115" y="5453"/>
                    <a:pt x="16113" y="5445"/>
                    <a:pt x="16112" y="5437"/>
                  </a:cubicBezTo>
                  <a:cubicBezTo>
                    <a:pt x="16015" y="4639"/>
                    <a:pt x="15388" y="3991"/>
                    <a:pt x="14572" y="3814"/>
                  </a:cubicBezTo>
                  <a:lnTo>
                    <a:pt x="14572" y="3814"/>
                  </a:lnTo>
                  <a:cubicBezTo>
                    <a:pt x="14705" y="4202"/>
                    <a:pt x="14730" y="4613"/>
                    <a:pt x="14639" y="5014"/>
                  </a:cubicBezTo>
                  <a:cubicBezTo>
                    <a:pt x="14616" y="5115"/>
                    <a:pt x="14524" y="5182"/>
                    <a:pt x="14426" y="5182"/>
                  </a:cubicBezTo>
                  <a:cubicBezTo>
                    <a:pt x="14405" y="5182"/>
                    <a:pt x="14384" y="5180"/>
                    <a:pt x="14363" y="5173"/>
                  </a:cubicBezTo>
                  <a:lnTo>
                    <a:pt x="14339" y="5165"/>
                  </a:lnTo>
                  <a:cubicBezTo>
                    <a:pt x="14229" y="5132"/>
                    <a:pt x="14166" y="5021"/>
                    <a:pt x="14190" y="4909"/>
                  </a:cubicBezTo>
                  <a:cubicBezTo>
                    <a:pt x="14283" y="4488"/>
                    <a:pt x="14221" y="4052"/>
                    <a:pt x="14010" y="3665"/>
                  </a:cubicBezTo>
                  <a:cubicBezTo>
                    <a:pt x="13796" y="3274"/>
                    <a:pt x="13453" y="2973"/>
                    <a:pt x="13032" y="2799"/>
                  </a:cubicBezTo>
                  <a:cubicBezTo>
                    <a:pt x="12926" y="2756"/>
                    <a:pt x="12871" y="2638"/>
                    <a:pt x="12908" y="2529"/>
                  </a:cubicBezTo>
                  <a:lnTo>
                    <a:pt x="12909" y="2525"/>
                  </a:lnTo>
                  <a:cubicBezTo>
                    <a:pt x="12940" y="2434"/>
                    <a:pt x="13026" y="2376"/>
                    <a:pt x="13117" y="2376"/>
                  </a:cubicBezTo>
                  <a:cubicBezTo>
                    <a:pt x="13144" y="2376"/>
                    <a:pt x="13171" y="2381"/>
                    <a:pt x="13197" y="2392"/>
                  </a:cubicBezTo>
                  <a:cubicBezTo>
                    <a:pt x="13677" y="2584"/>
                    <a:pt x="14075" y="2915"/>
                    <a:pt x="14343" y="3339"/>
                  </a:cubicBezTo>
                  <a:cubicBezTo>
                    <a:pt x="14780" y="3376"/>
                    <a:pt x="15183" y="3520"/>
                    <a:pt x="15524" y="3743"/>
                  </a:cubicBezTo>
                  <a:cubicBezTo>
                    <a:pt x="15526" y="3742"/>
                    <a:pt x="15526" y="3742"/>
                    <a:pt x="15528" y="3741"/>
                  </a:cubicBezTo>
                  <a:cubicBezTo>
                    <a:pt x="15572" y="2667"/>
                    <a:pt x="14656" y="1780"/>
                    <a:pt x="13526" y="1780"/>
                  </a:cubicBezTo>
                  <a:cubicBezTo>
                    <a:pt x="13440" y="1780"/>
                    <a:pt x="13351" y="1786"/>
                    <a:pt x="13260" y="1797"/>
                  </a:cubicBezTo>
                  <a:lnTo>
                    <a:pt x="13078" y="1820"/>
                  </a:lnTo>
                  <a:lnTo>
                    <a:pt x="13013" y="1658"/>
                  </a:lnTo>
                  <a:cubicBezTo>
                    <a:pt x="12722" y="924"/>
                    <a:pt x="11968" y="431"/>
                    <a:pt x="11137" y="431"/>
                  </a:cubicBezTo>
                  <a:cubicBezTo>
                    <a:pt x="11075" y="431"/>
                    <a:pt x="11014" y="435"/>
                    <a:pt x="10954" y="440"/>
                  </a:cubicBezTo>
                  <a:cubicBezTo>
                    <a:pt x="10937" y="442"/>
                    <a:pt x="10919" y="444"/>
                    <a:pt x="10903" y="445"/>
                  </a:cubicBezTo>
                  <a:cubicBezTo>
                    <a:pt x="10856" y="451"/>
                    <a:pt x="10809" y="458"/>
                    <a:pt x="10763" y="465"/>
                  </a:cubicBezTo>
                  <a:cubicBezTo>
                    <a:pt x="10749" y="468"/>
                    <a:pt x="10735" y="470"/>
                    <a:pt x="10721" y="472"/>
                  </a:cubicBezTo>
                  <a:cubicBezTo>
                    <a:pt x="10663" y="485"/>
                    <a:pt x="10605" y="499"/>
                    <a:pt x="10548" y="514"/>
                  </a:cubicBezTo>
                  <a:cubicBezTo>
                    <a:pt x="10539" y="517"/>
                    <a:pt x="10529" y="520"/>
                    <a:pt x="10520" y="524"/>
                  </a:cubicBezTo>
                  <a:cubicBezTo>
                    <a:pt x="10472" y="538"/>
                    <a:pt x="10425" y="554"/>
                    <a:pt x="10379" y="573"/>
                  </a:cubicBezTo>
                  <a:cubicBezTo>
                    <a:pt x="10365" y="578"/>
                    <a:pt x="10351" y="583"/>
                    <a:pt x="10337" y="589"/>
                  </a:cubicBezTo>
                  <a:cubicBezTo>
                    <a:pt x="10290" y="609"/>
                    <a:pt x="10244" y="630"/>
                    <a:pt x="10199" y="651"/>
                  </a:cubicBezTo>
                  <a:cubicBezTo>
                    <a:pt x="10192" y="656"/>
                    <a:pt x="10184" y="658"/>
                    <a:pt x="10177" y="663"/>
                  </a:cubicBezTo>
                  <a:cubicBezTo>
                    <a:pt x="9646" y="937"/>
                    <a:pt x="9261" y="1433"/>
                    <a:pt x="9161" y="2018"/>
                  </a:cubicBezTo>
                  <a:cubicBezTo>
                    <a:pt x="9287" y="2018"/>
                    <a:pt x="9412" y="2025"/>
                    <a:pt x="9538" y="2043"/>
                  </a:cubicBezTo>
                  <a:cubicBezTo>
                    <a:pt x="10102" y="2127"/>
                    <a:pt x="10606" y="2385"/>
                    <a:pt x="10983" y="2779"/>
                  </a:cubicBezTo>
                  <a:cubicBezTo>
                    <a:pt x="11076" y="2876"/>
                    <a:pt x="11057" y="3033"/>
                    <a:pt x="10947" y="3109"/>
                  </a:cubicBezTo>
                  <a:lnTo>
                    <a:pt x="10935" y="3117"/>
                  </a:lnTo>
                  <a:cubicBezTo>
                    <a:pt x="10898" y="3143"/>
                    <a:pt x="10856" y="3155"/>
                    <a:pt x="10813" y="3155"/>
                  </a:cubicBezTo>
                  <a:cubicBezTo>
                    <a:pt x="10755" y="3155"/>
                    <a:pt x="10697" y="3132"/>
                    <a:pt x="10654" y="3087"/>
                  </a:cubicBezTo>
                  <a:cubicBezTo>
                    <a:pt x="10347" y="2758"/>
                    <a:pt x="9931" y="2543"/>
                    <a:pt x="9467" y="2474"/>
                  </a:cubicBezTo>
                  <a:cubicBezTo>
                    <a:pt x="9361" y="2458"/>
                    <a:pt x="9256" y="2450"/>
                    <a:pt x="9151" y="2450"/>
                  </a:cubicBezTo>
                  <a:cubicBezTo>
                    <a:pt x="8793" y="2450"/>
                    <a:pt x="8444" y="2541"/>
                    <a:pt x="8134" y="2714"/>
                  </a:cubicBezTo>
                  <a:cubicBezTo>
                    <a:pt x="8101" y="2733"/>
                    <a:pt x="8064" y="2742"/>
                    <a:pt x="8028" y="2742"/>
                  </a:cubicBezTo>
                  <a:cubicBezTo>
                    <a:pt x="7962" y="2742"/>
                    <a:pt x="7899" y="2712"/>
                    <a:pt x="7857" y="2658"/>
                  </a:cubicBezTo>
                  <a:lnTo>
                    <a:pt x="7853" y="2653"/>
                  </a:lnTo>
                  <a:cubicBezTo>
                    <a:pt x="7771" y="2547"/>
                    <a:pt x="7802" y="2392"/>
                    <a:pt x="7919" y="2329"/>
                  </a:cubicBezTo>
                  <a:cubicBezTo>
                    <a:pt x="8160" y="2198"/>
                    <a:pt x="8419" y="2108"/>
                    <a:pt x="8688" y="2059"/>
                  </a:cubicBezTo>
                  <a:cubicBezTo>
                    <a:pt x="8760" y="1447"/>
                    <a:pt x="9086" y="905"/>
                    <a:pt x="9564" y="531"/>
                  </a:cubicBezTo>
                  <a:cubicBezTo>
                    <a:pt x="9192" y="191"/>
                    <a:pt x="8698" y="0"/>
                    <a:pt x="8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52"/>
          <p:cNvSpPr/>
          <p:nvPr/>
        </p:nvSpPr>
        <p:spPr>
          <a:xfrm>
            <a:off x="4245964" y="2596695"/>
            <a:ext cx="636475" cy="219057"/>
          </a:xfrm>
          <a:custGeom>
            <a:avLst/>
            <a:gdLst/>
            <a:ahLst/>
            <a:cxnLst/>
            <a:rect l="l" t="t" r="r" b="b"/>
            <a:pathLst>
              <a:path w="7804" h="2686" extrusionOk="0">
                <a:moveTo>
                  <a:pt x="4435" y="0"/>
                </a:moveTo>
                <a:lnTo>
                  <a:pt x="4386" y="426"/>
                </a:lnTo>
                <a:cubicBezTo>
                  <a:pt x="4268" y="1448"/>
                  <a:pt x="3356" y="2241"/>
                  <a:pt x="2324" y="2241"/>
                </a:cubicBezTo>
                <a:cubicBezTo>
                  <a:pt x="2287" y="2241"/>
                  <a:pt x="2249" y="2240"/>
                  <a:pt x="2210" y="2237"/>
                </a:cubicBezTo>
                <a:cubicBezTo>
                  <a:pt x="1688" y="2209"/>
                  <a:pt x="1220" y="1981"/>
                  <a:pt x="894" y="1596"/>
                </a:cubicBezTo>
                <a:cubicBezTo>
                  <a:pt x="611" y="1265"/>
                  <a:pt x="461" y="851"/>
                  <a:pt x="465" y="413"/>
                </a:cubicBezTo>
                <a:cubicBezTo>
                  <a:pt x="466" y="296"/>
                  <a:pt x="377" y="199"/>
                  <a:pt x="261" y="192"/>
                </a:cubicBezTo>
                <a:lnTo>
                  <a:pt x="242" y="192"/>
                </a:lnTo>
                <a:cubicBezTo>
                  <a:pt x="238" y="191"/>
                  <a:pt x="234" y="191"/>
                  <a:pt x="230" y="191"/>
                </a:cubicBezTo>
                <a:cubicBezTo>
                  <a:pt x="112" y="191"/>
                  <a:pt x="13" y="287"/>
                  <a:pt x="11" y="406"/>
                </a:cubicBezTo>
                <a:cubicBezTo>
                  <a:pt x="0" y="956"/>
                  <a:pt x="184" y="1477"/>
                  <a:pt x="538" y="1892"/>
                </a:cubicBezTo>
                <a:cubicBezTo>
                  <a:pt x="941" y="2365"/>
                  <a:pt x="1516" y="2645"/>
                  <a:pt x="2159" y="2682"/>
                </a:cubicBezTo>
                <a:cubicBezTo>
                  <a:pt x="2206" y="2684"/>
                  <a:pt x="2252" y="2686"/>
                  <a:pt x="2299" y="2686"/>
                </a:cubicBezTo>
                <a:cubicBezTo>
                  <a:pt x="2893" y="2686"/>
                  <a:pt x="3471" y="2475"/>
                  <a:pt x="3940" y="2085"/>
                </a:cubicBezTo>
                <a:cubicBezTo>
                  <a:pt x="4345" y="1747"/>
                  <a:pt x="4631" y="1307"/>
                  <a:pt x="4765" y="820"/>
                </a:cubicBezTo>
                <a:cubicBezTo>
                  <a:pt x="5121" y="1022"/>
                  <a:pt x="5522" y="1121"/>
                  <a:pt x="5926" y="1121"/>
                </a:cubicBezTo>
                <a:cubicBezTo>
                  <a:pt x="6566" y="1121"/>
                  <a:pt x="7216" y="873"/>
                  <a:pt x="7710" y="397"/>
                </a:cubicBezTo>
                <a:cubicBezTo>
                  <a:pt x="7804" y="306"/>
                  <a:pt x="7796" y="152"/>
                  <a:pt x="7695" y="70"/>
                </a:cubicBezTo>
                <a:lnTo>
                  <a:pt x="7694" y="70"/>
                </a:lnTo>
                <a:cubicBezTo>
                  <a:pt x="7653" y="38"/>
                  <a:pt x="7605" y="22"/>
                  <a:pt x="7557" y="22"/>
                </a:cubicBezTo>
                <a:cubicBezTo>
                  <a:pt x="7502" y="22"/>
                  <a:pt x="7448" y="42"/>
                  <a:pt x="7406" y="82"/>
                </a:cubicBezTo>
                <a:cubicBezTo>
                  <a:pt x="7004" y="473"/>
                  <a:pt x="6474" y="677"/>
                  <a:pt x="5952" y="677"/>
                </a:cubicBezTo>
                <a:cubicBezTo>
                  <a:pt x="5526" y="677"/>
                  <a:pt x="5105" y="542"/>
                  <a:pt x="4762" y="264"/>
                </a:cubicBezTo>
                <a:lnTo>
                  <a:pt x="4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2"/>
          <p:cNvSpPr/>
          <p:nvPr/>
        </p:nvSpPr>
        <p:spPr>
          <a:xfrm>
            <a:off x="2566175" y="2003464"/>
            <a:ext cx="908387" cy="908360"/>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2"/>
          <p:cNvSpPr/>
          <p:nvPr/>
        </p:nvSpPr>
        <p:spPr>
          <a:xfrm>
            <a:off x="2566175" y="2003464"/>
            <a:ext cx="908387" cy="908360"/>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4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2"/>
          <p:cNvSpPr/>
          <p:nvPr/>
        </p:nvSpPr>
        <p:spPr>
          <a:xfrm>
            <a:off x="3460181" y="1053349"/>
            <a:ext cx="908469" cy="908360"/>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2"/>
          <p:cNvSpPr/>
          <p:nvPr/>
        </p:nvSpPr>
        <p:spPr>
          <a:xfrm>
            <a:off x="3460181" y="1053349"/>
            <a:ext cx="908469" cy="908360"/>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2"/>
          <p:cNvSpPr/>
          <p:nvPr/>
        </p:nvSpPr>
        <p:spPr>
          <a:xfrm>
            <a:off x="3546711" y="1139879"/>
            <a:ext cx="735322" cy="735300"/>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2"/>
          <p:cNvSpPr/>
          <p:nvPr/>
        </p:nvSpPr>
        <p:spPr>
          <a:xfrm>
            <a:off x="4771423" y="1053349"/>
            <a:ext cx="908387" cy="908360"/>
          </a:xfrm>
          <a:custGeom>
            <a:avLst/>
            <a:gdLst/>
            <a:ahLst/>
            <a:cxnLst/>
            <a:rect l="l" t="t" r="r" b="b"/>
            <a:pathLst>
              <a:path w="11138" h="11138" extrusionOk="0">
                <a:moveTo>
                  <a:pt x="5569" y="0"/>
                </a:moveTo>
                <a:cubicBezTo>
                  <a:pt x="2494" y="0"/>
                  <a:pt x="0" y="2494"/>
                  <a:pt x="0" y="5569"/>
                </a:cubicBezTo>
                <a:cubicBezTo>
                  <a:pt x="0" y="8645"/>
                  <a:pt x="2494"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2"/>
          <p:cNvSpPr/>
          <p:nvPr/>
        </p:nvSpPr>
        <p:spPr>
          <a:xfrm>
            <a:off x="4771423" y="1053349"/>
            <a:ext cx="908387" cy="908360"/>
          </a:xfrm>
          <a:custGeom>
            <a:avLst/>
            <a:gdLst/>
            <a:ahLst/>
            <a:cxnLst/>
            <a:rect l="l" t="t" r="r" b="b"/>
            <a:pathLst>
              <a:path w="11138" h="11138" fill="none" extrusionOk="0">
                <a:moveTo>
                  <a:pt x="11138" y="5569"/>
                </a:moveTo>
                <a:cubicBezTo>
                  <a:pt x="11138" y="8645"/>
                  <a:pt x="8645" y="11138"/>
                  <a:pt x="5569" y="11138"/>
                </a:cubicBezTo>
                <a:cubicBezTo>
                  <a:pt x="2494" y="11138"/>
                  <a:pt x="0" y="8645"/>
                  <a:pt x="0" y="5569"/>
                </a:cubicBezTo>
                <a:cubicBezTo>
                  <a:pt x="0" y="2494"/>
                  <a:pt x="2494" y="0"/>
                  <a:pt x="5569" y="0"/>
                </a:cubicBezTo>
                <a:cubicBezTo>
                  <a:pt x="8645"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2"/>
          <p:cNvSpPr/>
          <p:nvPr/>
        </p:nvSpPr>
        <p:spPr>
          <a:xfrm>
            <a:off x="4858035" y="1139879"/>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6" y="9015"/>
                  <a:pt x="9014" y="6997"/>
                  <a:pt x="9014" y="4508"/>
                </a:cubicBezTo>
                <a:cubicBezTo>
                  <a:pt x="9014"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2"/>
          <p:cNvSpPr/>
          <p:nvPr/>
        </p:nvSpPr>
        <p:spPr>
          <a:xfrm>
            <a:off x="5669344" y="2003464"/>
            <a:ext cx="908469" cy="908360"/>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2"/>
          <p:cNvSpPr/>
          <p:nvPr/>
        </p:nvSpPr>
        <p:spPr>
          <a:xfrm>
            <a:off x="5669344" y="2003464"/>
            <a:ext cx="908469" cy="908360"/>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2"/>
          <p:cNvSpPr/>
          <p:nvPr/>
        </p:nvSpPr>
        <p:spPr>
          <a:xfrm>
            <a:off x="5755874" y="2090076"/>
            <a:ext cx="735322" cy="735300"/>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2"/>
          <p:cNvSpPr/>
          <p:nvPr/>
        </p:nvSpPr>
        <p:spPr>
          <a:xfrm>
            <a:off x="5566014" y="3245628"/>
            <a:ext cx="908469" cy="908360"/>
          </a:xfrm>
          <a:custGeom>
            <a:avLst/>
            <a:gdLst/>
            <a:ahLst/>
            <a:cxnLst/>
            <a:rect l="l" t="t" r="r" b="b"/>
            <a:pathLst>
              <a:path w="11139" h="11138" extrusionOk="0">
                <a:moveTo>
                  <a:pt x="5569" y="0"/>
                </a:moveTo>
                <a:cubicBezTo>
                  <a:pt x="2493" y="0"/>
                  <a:pt x="1" y="2493"/>
                  <a:pt x="1" y="5569"/>
                </a:cubicBezTo>
                <a:cubicBezTo>
                  <a:pt x="1" y="8644"/>
                  <a:pt x="2493" y="11138"/>
                  <a:pt x="5569" y="11138"/>
                </a:cubicBezTo>
                <a:cubicBezTo>
                  <a:pt x="8645" y="11138"/>
                  <a:pt x="11138" y="8644"/>
                  <a:pt x="11138" y="5569"/>
                </a:cubicBezTo>
                <a:cubicBezTo>
                  <a:pt x="11138" y="2493"/>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2"/>
          <p:cNvSpPr/>
          <p:nvPr/>
        </p:nvSpPr>
        <p:spPr>
          <a:xfrm>
            <a:off x="5566014" y="3245628"/>
            <a:ext cx="908469" cy="908360"/>
          </a:xfrm>
          <a:custGeom>
            <a:avLst/>
            <a:gdLst/>
            <a:ahLst/>
            <a:cxnLst/>
            <a:rect l="l" t="t" r="r" b="b"/>
            <a:pathLst>
              <a:path w="11139" h="11138" fill="none" extrusionOk="0">
                <a:moveTo>
                  <a:pt x="1" y="5569"/>
                </a:moveTo>
                <a:cubicBezTo>
                  <a:pt x="1" y="8644"/>
                  <a:pt x="2493" y="11138"/>
                  <a:pt x="5569" y="11138"/>
                </a:cubicBezTo>
                <a:cubicBezTo>
                  <a:pt x="8645" y="11138"/>
                  <a:pt x="11138" y="8644"/>
                  <a:pt x="11138" y="5569"/>
                </a:cubicBezTo>
                <a:cubicBezTo>
                  <a:pt x="11138" y="2493"/>
                  <a:pt x="8645" y="0"/>
                  <a:pt x="5569" y="0"/>
                </a:cubicBezTo>
                <a:cubicBezTo>
                  <a:pt x="2493" y="0"/>
                  <a:pt x="1" y="2493"/>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2"/>
          <p:cNvSpPr/>
          <p:nvPr/>
        </p:nvSpPr>
        <p:spPr>
          <a:xfrm>
            <a:off x="5652626" y="3332158"/>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7" y="9015"/>
                  <a:pt x="9015" y="6997"/>
                  <a:pt x="9015" y="4508"/>
                </a:cubicBezTo>
                <a:cubicBezTo>
                  <a:pt x="9015" y="2019"/>
                  <a:pt x="6997"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0" name="Google Shape;1040;p52"/>
          <p:cNvGrpSpPr/>
          <p:nvPr/>
        </p:nvGrpSpPr>
        <p:grpSpPr>
          <a:xfrm>
            <a:off x="2669755" y="3245577"/>
            <a:ext cx="908341" cy="908349"/>
            <a:chOff x="3028306" y="3140347"/>
            <a:chExt cx="736991" cy="737057"/>
          </a:xfrm>
        </p:grpSpPr>
        <p:sp>
          <p:nvSpPr>
            <p:cNvPr id="1041" name="Google Shape;1041;p52"/>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2"/>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2"/>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52"/>
          <p:cNvGrpSpPr/>
          <p:nvPr/>
        </p:nvGrpSpPr>
        <p:grpSpPr>
          <a:xfrm>
            <a:off x="2566418" y="2003430"/>
            <a:ext cx="908423" cy="908349"/>
            <a:chOff x="2944463" y="2132437"/>
            <a:chExt cx="737057" cy="737057"/>
          </a:xfrm>
        </p:grpSpPr>
        <p:sp>
          <p:nvSpPr>
            <p:cNvPr id="1045" name="Google Shape;1045;p52"/>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2"/>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2"/>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48" name="Google Shape;1048;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67741" y="1260872"/>
            <a:ext cx="493337" cy="493336"/>
          </a:xfrm>
          <a:prstGeom prst="rect">
            <a:avLst/>
          </a:prstGeom>
          <a:noFill/>
          <a:ln>
            <a:noFill/>
          </a:ln>
        </p:spPr>
      </p:pic>
      <p:pic>
        <p:nvPicPr>
          <p:cNvPr id="1049" name="Google Shape;1049;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23828" y="2160970"/>
            <a:ext cx="586000" cy="585999"/>
          </a:xfrm>
          <a:prstGeom prst="rect">
            <a:avLst/>
          </a:prstGeom>
          <a:noFill/>
          <a:ln>
            <a:noFill/>
          </a:ln>
        </p:spPr>
      </p:pic>
      <p:pic>
        <p:nvPicPr>
          <p:cNvPr id="1050" name="Google Shape;1050;p5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76975" y="3453140"/>
            <a:ext cx="493337" cy="493336"/>
          </a:xfrm>
          <a:prstGeom prst="rect">
            <a:avLst/>
          </a:prstGeom>
          <a:noFill/>
          <a:ln>
            <a:noFill/>
          </a:ln>
        </p:spPr>
      </p:pic>
      <p:pic>
        <p:nvPicPr>
          <p:cNvPr id="1051" name="Google Shape;1051;p5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955616" y="1228783"/>
            <a:ext cx="540045" cy="540045"/>
          </a:xfrm>
          <a:prstGeom prst="rect">
            <a:avLst/>
          </a:prstGeom>
          <a:noFill/>
          <a:ln>
            <a:noFill/>
          </a:ln>
        </p:spPr>
      </p:pic>
      <p:pic>
        <p:nvPicPr>
          <p:cNvPr id="1052" name="Google Shape;1052;p5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830571" y="2172240"/>
            <a:ext cx="586014" cy="586014"/>
          </a:xfrm>
          <a:prstGeom prst="rect">
            <a:avLst/>
          </a:prstGeom>
          <a:noFill/>
          <a:ln>
            <a:noFill/>
          </a:ln>
        </p:spPr>
      </p:pic>
      <p:sp>
        <p:nvSpPr>
          <p:cNvPr id="1053" name="Google Shape;1053;p52"/>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Insights &amp; Learnings</a:t>
            </a:r>
            <a:endParaRPr>
              <a:solidFill>
                <a:srgbClr val="000000"/>
              </a:solidFill>
              <a:latin typeface="Fira Sans Extra Condensed Medium"/>
              <a:ea typeface="Fira Sans Extra Condensed Medium"/>
              <a:cs typeface="Fira Sans Extra Condensed Medium"/>
              <a:sym typeface="Fira Sans Extra Condensed Medium"/>
            </a:endParaRPr>
          </a:p>
        </p:txBody>
      </p:sp>
      <p:sp>
        <p:nvSpPr>
          <p:cNvPr id="1054" name="Google Shape;1054;p52"/>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53"/>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3"/>
          <p:cNvSpPr/>
          <p:nvPr/>
        </p:nvSpPr>
        <p:spPr>
          <a:xfrm>
            <a:off x="3798227" y="2193161"/>
            <a:ext cx="1390555" cy="1021476"/>
          </a:xfrm>
          <a:custGeom>
            <a:avLst/>
            <a:gdLst/>
            <a:ahLst/>
            <a:cxnLst/>
            <a:rect l="l" t="t" r="r" b="b"/>
            <a:pathLst>
              <a:path w="17050" h="12525" extrusionOk="0">
                <a:moveTo>
                  <a:pt x="8635" y="0"/>
                </a:moveTo>
                <a:cubicBezTo>
                  <a:pt x="8547" y="0"/>
                  <a:pt x="8460" y="6"/>
                  <a:pt x="8374" y="14"/>
                </a:cubicBezTo>
                <a:cubicBezTo>
                  <a:pt x="8364" y="15"/>
                  <a:pt x="8354" y="17"/>
                  <a:pt x="8345" y="19"/>
                </a:cubicBezTo>
                <a:cubicBezTo>
                  <a:pt x="8268" y="27"/>
                  <a:pt x="8191" y="39"/>
                  <a:pt x="8115" y="54"/>
                </a:cubicBezTo>
                <a:cubicBezTo>
                  <a:pt x="8107" y="55"/>
                  <a:pt x="8099" y="58"/>
                  <a:pt x="8092" y="60"/>
                </a:cubicBezTo>
                <a:cubicBezTo>
                  <a:pt x="8016" y="76"/>
                  <a:pt x="7940" y="95"/>
                  <a:pt x="7866" y="118"/>
                </a:cubicBezTo>
                <a:cubicBezTo>
                  <a:pt x="7856" y="122"/>
                  <a:pt x="7846" y="125"/>
                  <a:pt x="7837" y="129"/>
                </a:cubicBezTo>
                <a:cubicBezTo>
                  <a:pt x="7766" y="151"/>
                  <a:pt x="7697" y="177"/>
                  <a:pt x="7630" y="206"/>
                </a:cubicBezTo>
                <a:cubicBezTo>
                  <a:pt x="7615" y="212"/>
                  <a:pt x="7600" y="219"/>
                  <a:pt x="7585" y="226"/>
                </a:cubicBezTo>
                <a:cubicBezTo>
                  <a:pt x="7525" y="252"/>
                  <a:pt x="7465" y="281"/>
                  <a:pt x="7409" y="312"/>
                </a:cubicBezTo>
                <a:cubicBezTo>
                  <a:pt x="7387" y="323"/>
                  <a:pt x="7367" y="336"/>
                  <a:pt x="7345" y="348"/>
                </a:cubicBezTo>
                <a:cubicBezTo>
                  <a:pt x="7297" y="376"/>
                  <a:pt x="7250" y="405"/>
                  <a:pt x="7204" y="436"/>
                </a:cubicBezTo>
                <a:cubicBezTo>
                  <a:pt x="7177" y="454"/>
                  <a:pt x="7151" y="473"/>
                  <a:pt x="7125" y="492"/>
                </a:cubicBezTo>
                <a:cubicBezTo>
                  <a:pt x="7087" y="519"/>
                  <a:pt x="7052" y="548"/>
                  <a:pt x="7016" y="577"/>
                </a:cubicBezTo>
                <a:cubicBezTo>
                  <a:pt x="6985" y="602"/>
                  <a:pt x="6956" y="626"/>
                  <a:pt x="6927" y="653"/>
                </a:cubicBezTo>
                <a:cubicBezTo>
                  <a:pt x="6898" y="680"/>
                  <a:pt x="6870" y="707"/>
                  <a:pt x="6843" y="735"/>
                </a:cubicBezTo>
                <a:cubicBezTo>
                  <a:pt x="6822" y="755"/>
                  <a:pt x="6800" y="773"/>
                  <a:pt x="6780" y="795"/>
                </a:cubicBezTo>
                <a:cubicBezTo>
                  <a:pt x="6447" y="642"/>
                  <a:pt x="6080" y="563"/>
                  <a:pt x="5707" y="563"/>
                </a:cubicBezTo>
                <a:cubicBezTo>
                  <a:pt x="5631" y="563"/>
                  <a:pt x="5556" y="567"/>
                  <a:pt x="5481" y="574"/>
                </a:cubicBezTo>
                <a:cubicBezTo>
                  <a:pt x="5455" y="576"/>
                  <a:pt x="5429" y="579"/>
                  <a:pt x="5403" y="583"/>
                </a:cubicBezTo>
                <a:cubicBezTo>
                  <a:pt x="5356" y="588"/>
                  <a:pt x="5308" y="595"/>
                  <a:pt x="5261" y="603"/>
                </a:cubicBezTo>
                <a:cubicBezTo>
                  <a:pt x="5231" y="608"/>
                  <a:pt x="5201" y="613"/>
                  <a:pt x="5171" y="620"/>
                </a:cubicBezTo>
                <a:cubicBezTo>
                  <a:pt x="5128" y="629"/>
                  <a:pt x="5086" y="639"/>
                  <a:pt x="5044" y="651"/>
                </a:cubicBezTo>
                <a:cubicBezTo>
                  <a:pt x="5015" y="659"/>
                  <a:pt x="4985" y="666"/>
                  <a:pt x="4955" y="674"/>
                </a:cubicBezTo>
                <a:cubicBezTo>
                  <a:pt x="4893" y="694"/>
                  <a:pt x="4831" y="715"/>
                  <a:pt x="4771" y="738"/>
                </a:cubicBezTo>
                <a:cubicBezTo>
                  <a:pt x="4738" y="751"/>
                  <a:pt x="4706" y="765"/>
                  <a:pt x="4674" y="780"/>
                </a:cubicBezTo>
                <a:cubicBezTo>
                  <a:pt x="4641" y="794"/>
                  <a:pt x="4609" y="808"/>
                  <a:pt x="4576" y="824"/>
                </a:cubicBezTo>
                <a:cubicBezTo>
                  <a:pt x="4544" y="839"/>
                  <a:pt x="4513" y="856"/>
                  <a:pt x="4482" y="873"/>
                </a:cubicBezTo>
                <a:cubicBezTo>
                  <a:pt x="4450" y="891"/>
                  <a:pt x="4418" y="908"/>
                  <a:pt x="4387" y="928"/>
                </a:cubicBezTo>
                <a:cubicBezTo>
                  <a:pt x="4358" y="944"/>
                  <a:pt x="4330" y="962"/>
                  <a:pt x="4302" y="979"/>
                </a:cubicBezTo>
                <a:cubicBezTo>
                  <a:pt x="4261" y="1006"/>
                  <a:pt x="4222" y="1035"/>
                  <a:pt x="4183" y="1064"/>
                </a:cubicBezTo>
                <a:cubicBezTo>
                  <a:pt x="4165" y="1077"/>
                  <a:pt x="4148" y="1089"/>
                  <a:pt x="4130" y="1102"/>
                </a:cubicBezTo>
                <a:cubicBezTo>
                  <a:pt x="4078" y="1143"/>
                  <a:pt x="4028" y="1187"/>
                  <a:pt x="3979" y="1231"/>
                </a:cubicBezTo>
                <a:cubicBezTo>
                  <a:pt x="3963" y="1246"/>
                  <a:pt x="3949" y="1261"/>
                  <a:pt x="3934" y="1276"/>
                </a:cubicBezTo>
                <a:cubicBezTo>
                  <a:pt x="3897" y="1312"/>
                  <a:pt x="3862" y="1348"/>
                  <a:pt x="3828" y="1386"/>
                </a:cubicBezTo>
                <a:cubicBezTo>
                  <a:pt x="3814" y="1402"/>
                  <a:pt x="3799" y="1417"/>
                  <a:pt x="3785" y="1434"/>
                </a:cubicBezTo>
                <a:cubicBezTo>
                  <a:pt x="3750" y="1475"/>
                  <a:pt x="3717" y="1517"/>
                  <a:pt x="3686" y="1560"/>
                </a:cubicBezTo>
                <a:cubicBezTo>
                  <a:pt x="3675" y="1574"/>
                  <a:pt x="3665" y="1587"/>
                  <a:pt x="3655" y="1601"/>
                </a:cubicBezTo>
                <a:cubicBezTo>
                  <a:pt x="3574" y="1715"/>
                  <a:pt x="3504" y="1837"/>
                  <a:pt x="3445" y="1965"/>
                </a:cubicBezTo>
                <a:cubicBezTo>
                  <a:pt x="3436" y="1985"/>
                  <a:pt x="3427" y="2005"/>
                  <a:pt x="3419" y="2026"/>
                </a:cubicBezTo>
                <a:cubicBezTo>
                  <a:pt x="3407" y="2053"/>
                  <a:pt x="3395" y="2080"/>
                  <a:pt x="3384" y="2107"/>
                </a:cubicBezTo>
                <a:cubicBezTo>
                  <a:pt x="3356" y="2108"/>
                  <a:pt x="3328" y="2112"/>
                  <a:pt x="3300" y="2114"/>
                </a:cubicBezTo>
                <a:cubicBezTo>
                  <a:pt x="3260" y="2117"/>
                  <a:pt x="3220" y="2119"/>
                  <a:pt x="3181" y="2124"/>
                </a:cubicBezTo>
                <a:cubicBezTo>
                  <a:pt x="3139" y="2128"/>
                  <a:pt x="3097" y="2135"/>
                  <a:pt x="3056" y="2142"/>
                </a:cubicBezTo>
                <a:cubicBezTo>
                  <a:pt x="3017" y="2148"/>
                  <a:pt x="2978" y="2154"/>
                  <a:pt x="2940" y="2162"/>
                </a:cubicBezTo>
                <a:cubicBezTo>
                  <a:pt x="2900" y="2171"/>
                  <a:pt x="2860" y="2181"/>
                  <a:pt x="2820" y="2191"/>
                </a:cubicBezTo>
                <a:cubicBezTo>
                  <a:pt x="2782" y="2201"/>
                  <a:pt x="2744" y="2210"/>
                  <a:pt x="2708" y="2222"/>
                </a:cubicBezTo>
                <a:cubicBezTo>
                  <a:pt x="2669" y="2234"/>
                  <a:pt x="2631" y="2248"/>
                  <a:pt x="2593" y="2262"/>
                </a:cubicBezTo>
                <a:cubicBezTo>
                  <a:pt x="2557" y="2275"/>
                  <a:pt x="2521" y="2287"/>
                  <a:pt x="2486" y="2302"/>
                </a:cubicBezTo>
                <a:cubicBezTo>
                  <a:pt x="2448" y="2318"/>
                  <a:pt x="2412" y="2335"/>
                  <a:pt x="2376" y="2352"/>
                </a:cubicBezTo>
                <a:cubicBezTo>
                  <a:pt x="2342" y="2368"/>
                  <a:pt x="2307" y="2383"/>
                  <a:pt x="2274" y="2401"/>
                </a:cubicBezTo>
                <a:cubicBezTo>
                  <a:pt x="2239" y="2420"/>
                  <a:pt x="2205" y="2440"/>
                  <a:pt x="2170" y="2460"/>
                </a:cubicBezTo>
                <a:cubicBezTo>
                  <a:pt x="2138" y="2479"/>
                  <a:pt x="2105" y="2497"/>
                  <a:pt x="2074" y="2518"/>
                </a:cubicBezTo>
                <a:cubicBezTo>
                  <a:pt x="2041" y="2540"/>
                  <a:pt x="2009" y="2564"/>
                  <a:pt x="1977" y="2587"/>
                </a:cubicBezTo>
                <a:cubicBezTo>
                  <a:pt x="1947" y="2608"/>
                  <a:pt x="1917" y="2629"/>
                  <a:pt x="1888" y="2652"/>
                </a:cubicBezTo>
                <a:cubicBezTo>
                  <a:pt x="1857" y="2676"/>
                  <a:pt x="1828" y="2704"/>
                  <a:pt x="1798" y="2729"/>
                </a:cubicBezTo>
                <a:cubicBezTo>
                  <a:pt x="1771" y="2753"/>
                  <a:pt x="1743" y="2777"/>
                  <a:pt x="1716" y="2802"/>
                </a:cubicBezTo>
                <a:cubicBezTo>
                  <a:pt x="1688" y="2829"/>
                  <a:pt x="1661" y="2858"/>
                  <a:pt x="1634" y="2887"/>
                </a:cubicBezTo>
                <a:cubicBezTo>
                  <a:pt x="1609" y="2913"/>
                  <a:pt x="1584" y="2939"/>
                  <a:pt x="1560" y="2966"/>
                </a:cubicBezTo>
                <a:cubicBezTo>
                  <a:pt x="1534" y="2996"/>
                  <a:pt x="1511" y="3028"/>
                  <a:pt x="1486" y="3060"/>
                </a:cubicBezTo>
                <a:cubicBezTo>
                  <a:pt x="1464" y="3088"/>
                  <a:pt x="1442" y="3115"/>
                  <a:pt x="1421" y="3144"/>
                </a:cubicBezTo>
                <a:cubicBezTo>
                  <a:pt x="1398" y="3177"/>
                  <a:pt x="1377" y="3211"/>
                  <a:pt x="1355" y="3245"/>
                </a:cubicBezTo>
                <a:cubicBezTo>
                  <a:pt x="1337" y="3275"/>
                  <a:pt x="1317" y="3303"/>
                  <a:pt x="1299" y="3334"/>
                </a:cubicBezTo>
                <a:cubicBezTo>
                  <a:pt x="1279" y="3370"/>
                  <a:pt x="1262" y="3406"/>
                  <a:pt x="1244" y="3443"/>
                </a:cubicBezTo>
                <a:cubicBezTo>
                  <a:pt x="1229" y="3474"/>
                  <a:pt x="1212" y="3503"/>
                  <a:pt x="1198" y="3535"/>
                </a:cubicBezTo>
                <a:cubicBezTo>
                  <a:pt x="1181" y="3574"/>
                  <a:pt x="1167" y="3614"/>
                  <a:pt x="1152" y="3654"/>
                </a:cubicBezTo>
                <a:cubicBezTo>
                  <a:pt x="1140" y="3685"/>
                  <a:pt x="1127" y="3715"/>
                  <a:pt x="1116" y="3746"/>
                </a:cubicBezTo>
                <a:cubicBezTo>
                  <a:pt x="1102" y="3789"/>
                  <a:pt x="1092" y="3833"/>
                  <a:pt x="1081" y="3877"/>
                </a:cubicBezTo>
                <a:cubicBezTo>
                  <a:pt x="1073" y="3907"/>
                  <a:pt x="1064" y="3936"/>
                  <a:pt x="1057" y="3967"/>
                </a:cubicBezTo>
                <a:cubicBezTo>
                  <a:pt x="1046" y="4016"/>
                  <a:pt x="1039" y="4067"/>
                  <a:pt x="1032" y="4117"/>
                </a:cubicBezTo>
                <a:cubicBezTo>
                  <a:pt x="1029" y="4143"/>
                  <a:pt x="1023" y="4169"/>
                  <a:pt x="1020" y="4195"/>
                </a:cubicBezTo>
                <a:cubicBezTo>
                  <a:pt x="1012" y="4272"/>
                  <a:pt x="1008" y="4350"/>
                  <a:pt x="1008" y="4429"/>
                </a:cubicBezTo>
                <a:cubicBezTo>
                  <a:pt x="1008" y="4503"/>
                  <a:pt x="1011" y="4576"/>
                  <a:pt x="1018" y="4649"/>
                </a:cubicBezTo>
                <a:cubicBezTo>
                  <a:pt x="1019" y="4651"/>
                  <a:pt x="1018" y="4652"/>
                  <a:pt x="1019" y="4654"/>
                </a:cubicBezTo>
                <a:cubicBezTo>
                  <a:pt x="378" y="5091"/>
                  <a:pt x="0" y="5784"/>
                  <a:pt x="0" y="6535"/>
                </a:cubicBezTo>
                <a:cubicBezTo>
                  <a:pt x="0" y="6606"/>
                  <a:pt x="5" y="6675"/>
                  <a:pt x="12" y="6745"/>
                </a:cubicBezTo>
                <a:cubicBezTo>
                  <a:pt x="12" y="6761"/>
                  <a:pt x="14" y="6777"/>
                  <a:pt x="16" y="6792"/>
                </a:cubicBezTo>
                <a:cubicBezTo>
                  <a:pt x="24" y="6856"/>
                  <a:pt x="33" y="6920"/>
                  <a:pt x="47" y="6983"/>
                </a:cubicBezTo>
                <a:cubicBezTo>
                  <a:pt x="51" y="7003"/>
                  <a:pt x="56" y="7022"/>
                  <a:pt x="60" y="7041"/>
                </a:cubicBezTo>
                <a:cubicBezTo>
                  <a:pt x="72" y="7088"/>
                  <a:pt x="85" y="7135"/>
                  <a:pt x="99" y="7180"/>
                </a:cubicBezTo>
                <a:cubicBezTo>
                  <a:pt x="105" y="7201"/>
                  <a:pt x="111" y="7222"/>
                  <a:pt x="118" y="7243"/>
                </a:cubicBezTo>
                <a:cubicBezTo>
                  <a:pt x="136" y="7297"/>
                  <a:pt x="158" y="7351"/>
                  <a:pt x="181" y="7404"/>
                </a:cubicBezTo>
                <a:cubicBezTo>
                  <a:pt x="191" y="7428"/>
                  <a:pt x="202" y="7452"/>
                  <a:pt x="213" y="7476"/>
                </a:cubicBezTo>
                <a:cubicBezTo>
                  <a:pt x="234" y="7521"/>
                  <a:pt x="257" y="7565"/>
                  <a:pt x="281" y="7608"/>
                </a:cubicBezTo>
                <a:cubicBezTo>
                  <a:pt x="294" y="7631"/>
                  <a:pt x="306" y="7652"/>
                  <a:pt x="319" y="7674"/>
                </a:cubicBezTo>
                <a:cubicBezTo>
                  <a:pt x="345" y="7718"/>
                  <a:pt x="373" y="7761"/>
                  <a:pt x="402" y="7803"/>
                </a:cubicBezTo>
                <a:cubicBezTo>
                  <a:pt x="414" y="7819"/>
                  <a:pt x="425" y="7837"/>
                  <a:pt x="438" y="7853"/>
                </a:cubicBezTo>
                <a:cubicBezTo>
                  <a:pt x="475" y="7905"/>
                  <a:pt x="515" y="7955"/>
                  <a:pt x="557" y="8003"/>
                </a:cubicBezTo>
                <a:cubicBezTo>
                  <a:pt x="564" y="8012"/>
                  <a:pt x="572" y="8020"/>
                  <a:pt x="579" y="8028"/>
                </a:cubicBezTo>
                <a:cubicBezTo>
                  <a:pt x="621" y="8074"/>
                  <a:pt x="665" y="8120"/>
                  <a:pt x="709" y="8163"/>
                </a:cubicBezTo>
                <a:cubicBezTo>
                  <a:pt x="716" y="8169"/>
                  <a:pt x="723" y="8176"/>
                  <a:pt x="730" y="8183"/>
                </a:cubicBezTo>
                <a:cubicBezTo>
                  <a:pt x="782" y="8231"/>
                  <a:pt x="836" y="8277"/>
                  <a:pt x="892" y="8321"/>
                </a:cubicBezTo>
                <a:cubicBezTo>
                  <a:pt x="898" y="8326"/>
                  <a:pt x="904" y="8331"/>
                  <a:pt x="910" y="8335"/>
                </a:cubicBezTo>
                <a:cubicBezTo>
                  <a:pt x="965" y="8377"/>
                  <a:pt x="1021" y="8416"/>
                  <a:pt x="1079" y="8454"/>
                </a:cubicBezTo>
                <a:cubicBezTo>
                  <a:pt x="1083" y="8458"/>
                  <a:pt x="1087" y="8460"/>
                  <a:pt x="1092" y="8463"/>
                </a:cubicBezTo>
                <a:cubicBezTo>
                  <a:pt x="1098" y="8466"/>
                  <a:pt x="1104" y="8471"/>
                  <a:pt x="1110" y="8475"/>
                </a:cubicBezTo>
                <a:cubicBezTo>
                  <a:pt x="1099" y="8564"/>
                  <a:pt x="1093" y="8653"/>
                  <a:pt x="1093" y="8740"/>
                </a:cubicBezTo>
                <a:cubicBezTo>
                  <a:pt x="1093" y="10022"/>
                  <a:pt x="2200" y="11064"/>
                  <a:pt x="3559" y="11064"/>
                </a:cubicBezTo>
                <a:cubicBezTo>
                  <a:pt x="3603" y="11064"/>
                  <a:pt x="3648" y="11063"/>
                  <a:pt x="3694" y="11060"/>
                </a:cubicBezTo>
                <a:cubicBezTo>
                  <a:pt x="3700" y="11073"/>
                  <a:pt x="3706" y="11085"/>
                  <a:pt x="3711" y="11098"/>
                </a:cubicBezTo>
                <a:cubicBezTo>
                  <a:pt x="3715" y="11104"/>
                  <a:pt x="3718" y="11111"/>
                  <a:pt x="3721" y="11117"/>
                </a:cubicBezTo>
                <a:cubicBezTo>
                  <a:pt x="4038" y="11819"/>
                  <a:pt x="4694" y="12320"/>
                  <a:pt x="5476" y="12474"/>
                </a:cubicBezTo>
                <a:cubicBezTo>
                  <a:pt x="5489" y="12477"/>
                  <a:pt x="5501" y="12478"/>
                  <a:pt x="5514" y="12481"/>
                </a:cubicBezTo>
                <a:cubicBezTo>
                  <a:pt x="5575" y="12491"/>
                  <a:pt x="5636" y="12501"/>
                  <a:pt x="5698" y="12507"/>
                </a:cubicBezTo>
                <a:cubicBezTo>
                  <a:pt x="5717" y="12510"/>
                  <a:pt x="5737" y="12511"/>
                  <a:pt x="5756" y="12513"/>
                </a:cubicBezTo>
                <a:cubicBezTo>
                  <a:pt x="5832" y="12520"/>
                  <a:pt x="5908" y="12525"/>
                  <a:pt x="5986" y="12525"/>
                </a:cubicBezTo>
                <a:cubicBezTo>
                  <a:pt x="7271" y="12525"/>
                  <a:pt x="8330" y="11592"/>
                  <a:pt x="8442" y="10408"/>
                </a:cubicBezTo>
                <a:cubicBezTo>
                  <a:pt x="8466" y="10415"/>
                  <a:pt x="8491" y="10421"/>
                  <a:pt x="8516" y="10427"/>
                </a:cubicBezTo>
                <a:cubicBezTo>
                  <a:pt x="8531" y="10432"/>
                  <a:pt x="8545" y="10435"/>
                  <a:pt x="8559" y="10439"/>
                </a:cubicBezTo>
                <a:cubicBezTo>
                  <a:pt x="8598" y="10448"/>
                  <a:pt x="8638" y="10457"/>
                  <a:pt x="8677" y="10465"/>
                </a:cubicBezTo>
                <a:cubicBezTo>
                  <a:pt x="8696" y="10469"/>
                  <a:pt x="8715" y="10472"/>
                  <a:pt x="8733" y="10475"/>
                </a:cubicBezTo>
                <a:cubicBezTo>
                  <a:pt x="8770" y="10482"/>
                  <a:pt x="8806" y="10488"/>
                  <a:pt x="8842" y="10493"/>
                </a:cubicBezTo>
                <a:cubicBezTo>
                  <a:pt x="8870" y="10496"/>
                  <a:pt x="8897" y="10499"/>
                  <a:pt x="8925" y="10502"/>
                </a:cubicBezTo>
                <a:cubicBezTo>
                  <a:pt x="8954" y="10505"/>
                  <a:pt x="8983" y="10509"/>
                  <a:pt x="9013" y="10510"/>
                </a:cubicBezTo>
                <a:cubicBezTo>
                  <a:pt x="9071" y="10515"/>
                  <a:pt x="9130" y="10516"/>
                  <a:pt x="9189" y="10516"/>
                </a:cubicBezTo>
                <a:cubicBezTo>
                  <a:pt x="9272" y="10516"/>
                  <a:pt x="9354" y="10512"/>
                  <a:pt x="9436" y="10505"/>
                </a:cubicBezTo>
                <a:cubicBezTo>
                  <a:pt x="9451" y="10503"/>
                  <a:pt x="9466" y="10501"/>
                  <a:pt x="9481" y="10499"/>
                </a:cubicBezTo>
                <a:cubicBezTo>
                  <a:pt x="9548" y="10491"/>
                  <a:pt x="9614" y="10482"/>
                  <a:pt x="9680" y="10470"/>
                </a:cubicBezTo>
                <a:cubicBezTo>
                  <a:pt x="9690" y="10468"/>
                  <a:pt x="9701" y="10465"/>
                  <a:pt x="9712" y="10463"/>
                </a:cubicBezTo>
                <a:cubicBezTo>
                  <a:pt x="9781" y="10449"/>
                  <a:pt x="9850" y="10433"/>
                  <a:pt x="9917" y="10412"/>
                </a:cubicBezTo>
                <a:cubicBezTo>
                  <a:pt x="9923" y="10411"/>
                  <a:pt x="9929" y="10409"/>
                  <a:pt x="9935" y="10407"/>
                </a:cubicBezTo>
                <a:cubicBezTo>
                  <a:pt x="10006" y="10386"/>
                  <a:pt x="10076" y="10362"/>
                  <a:pt x="10145" y="10335"/>
                </a:cubicBezTo>
                <a:cubicBezTo>
                  <a:pt x="10149" y="10333"/>
                  <a:pt x="10152" y="10331"/>
                  <a:pt x="10156" y="10330"/>
                </a:cubicBezTo>
                <a:cubicBezTo>
                  <a:pt x="10225" y="10302"/>
                  <a:pt x="10293" y="10272"/>
                  <a:pt x="10358" y="10238"/>
                </a:cubicBezTo>
                <a:cubicBezTo>
                  <a:pt x="10364" y="10235"/>
                  <a:pt x="10370" y="10232"/>
                  <a:pt x="10376" y="10228"/>
                </a:cubicBezTo>
                <a:cubicBezTo>
                  <a:pt x="10438" y="10196"/>
                  <a:pt x="10498" y="10162"/>
                  <a:pt x="10556" y="10125"/>
                </a:cubicBezTo>
                <a:cubicBezTo>
                  <a:pt x="10569" y="10117"/>
                  <a:pt x="10580" y="10109"/>
                  <a:pt x="10591" y="10102"/>
                </a:cubicBezTo>
                <a:cubicBezTo>
                  <a:pt x="10642" y="10068"/>
                  <a:pt x="10692" y="10034"/>
                  <a:pt x="10741" y="9997"/>
                </a:cubicBezTo>
                <a:cubicBezTo>
                  <a:pt x="10759" y="9983"/>
                  <a:pt x="10776" y="9967"/>
                  <a:pt x="10794" y="9953"/>
                </a:cubicBezTo>
                <a:cubicBezTo>
                  <a:pt x="10823" y="9930"/>
                  <a:pt x="10852" y="9908"/>
                  <a:pt x="10879" y="9883"/>
                </a:cubicBezTo>
                <a:cubicBezTo>
                  <a:pt x="11058" y="9922"/>
                  <a:pt x="11241" y="9941"/>
                  <a:pt x="11423" y="9941"/>
                </a:cubicBezTo>
                <a:cubicBezTo>
                  <a:pt x="11501" y="9941"/>
                  <a:pt x="11579" y="9937"/>
                  <a:pt x="11655" y="9930"/>
                </a:cubicBezTo>
                <a:cubicBezTo>
                  <a:pt x="11678" y="9928"/>
                  <a:pt x="11701" y="9924"/>
                  <a:pt x="11724" y="9922"/>
                </a:cubicBezTo>
                <a:cubicBezTo>
                  <a:pt x="11778" y="9916"/>
                  <a:pt x="11832" y="9908"/>
                  <a:pt x="11886" y="9898"/>
                </a:cubicBezTo>
                <a:cubicBezTo>
                  <a:pt x="11909" y="9894"/>
                  <a:pt x="11932" y="9889"/>
                  <a:pt x="11955" y="9885"/>
                </a:cubicBezTo>
                <a:cubicBezTo>
                  <a:pt x="12012" y="9873"/>
                  <a:pt x="12067" y="9860"/>
                  <a:pt x="12122" y="9844"/>
                </a:cubicBezTo>
                <a:cubicBezTo>
                  <a:pt x="12138" y="9840"/>
                  <a:pt x="12155" y="9835"/>
                  <a:pt x="12172" y="9831"/>
                </a:cubicBezTo>
                <a:cubicBezTo>
                  <a:pt x="12775" y="9650"/>
                  <a:pt x="13281" y="9256"/>
                  <a:pt x="13584" y="8733"/>
                </a:cubicBezTo>
                <a:cubicBezTo>
                  <a:pt x="13589" y="8726"/>
                  <a:pt x="13593" y="8719"/>
                  <a:pt x="13597" y="8712"/>
                </a:cubicBezTo>
                <a:cubicBezTo>
                  <a:pt x="13627" y="8658"/>
                  <a:pt x="13656" y="8602"/>
                  <a:pt x="13682" y="8546"/>
                </a:cubicBezTo>
                <a:cubicBezTo>
                  <a:pt x="13688" y="8533"/>
                  <a:pt x="13695" y="8519"/>
                  <a:pt x="13701" y="8505"/>
                </a:cubicBezTo>
                <a:cubicBezTo>
                  <a:pt x="13724" y="8453"/>
                  <a:pt x="13744" y="8400"/>
                  <a:pt x="13763" y="8346"/>
                </a:cubicBezTo>
                <a:cubicBezTo>
                  <a:pt x="13769" y="8329"/>
                  <a:pt x="13776" y="8313"/>
                  <a:pt x="13781" y="8298"/>
                </a:cubicBezTo>
                <a:cubicBezTo>
                  <a:pt x="13782" y="8293"/>
                  <a:pt x="13783" y="8290"/>
                  <a:pt x="13784" y="8286"/>
                </a:cubicBezTo>
                <a:cubicBezTo>
                  <a:pt x="14041" y="8369"/>
                  <a:pt x="14309" y="8411"/>
                  <a:pt x="14585" y="8411"/>
                </a:cubicBezTo>
                <a:cubicBezTo>
                  <a:pt x="15944" y="8411"/>
                  <a:pt x="17050" y="7369"/>
                  <a:pt x="17050" y="6088"/>
                </a:cubicBezTo>
                <a:cubicBezTo>
                  <a:pt x="17050" y="6011"/>
                  <a:pt x="17045" y="5935"/>
                  <a:pt x="17038" y="5859"/>
                </a:cubicBezTo>
                <a:cubicBezTo>
                  <a:pt x="17036" y="5840"/>
                  <a:pt x="17032" y="5821"/>
                  <a:pt x="17030" y="5801"/>
                </a:cubicBezTo>
                <a:cubicBezTo>
                  <a:pt x="17022" y="5745"/>
                  <a:pt x="17014" y="5689"/>
                  <a:pt x="17002" y="5633"/>
                </a:cubicBezTo>
                <a:cubicBezTo>
                  <a:pt x="16998" y="5615"/>
                  <a:pt x="16993" y="5596"/>
                  <a:pt x="16989" y="5578"/>
                </a:cubicBezTo>
                <a:cubicBezTo>
                  <a:pt x="16975" y="5522"/>
                  <a:pt x="16961" y="5466"/>
                  <a:pt x="16943" y="5412"/>
                </a:cubicBezTo>
                <a:cubicBezTo>
                  <a:pt x="16938" y="5396"/>
                  <a:pt x="16932" y="5381"/>
                  <a:pt x="16927" y="5366"/>
                </a:cubicBezTo>
                <a:cubicBezTo>
                  <a:pt x="16907" y="5309"/>
                  <a:pt x="16886" y="5253"/>
                  <a:pt x="16862" y="5199"/>
                </a:cubicBezTo>
                <a:cubicBezTo>
                  <a:pt x="16856" y="5186"/>
                  <a:pt x="16850" y="5173"/>
                  <a:pt x="16844" y="5160"/>
                </a:cubicBezTo>
                <a:cubicBezTo>
                  <a:pt x="16818" y="5105"/>
                  <a:pt x="16791" y="5050"/>
                  <a:pt x="16760" y="4996"/>
                </a:cubicBezTo>
                <a:cubicBezTo>
                  <a:pt x="16753" y="4984"/>
                  <a:pt x="16746" y="4973"/>
                  <a:pt x="16739" y="4961"/>
                </a:cubicBezTo>
                <a:cubicBezTo>
                  <a:pt x="16708" y="4908"/>
                  <a:pt x="16675" y="4858"/>
                  <a:pt x="16640" y="4808"/>
                </a:cubicBezTo>
                <a:cubicBezTo>
                  <a:pt x="16631" y="4795"/>
                  <a:pt x="16621" y="4782"/>
                  <a:pt x="16612" y="4769"/>
                </a:cubicBezTo>
                <a:cubicBezTo>
                  <a:pt x="16577" y="4723"/>
                  <a:pt x="16543" y="4678"/>
                  <a:pt x="16504" y="4633"/>
                </a:cubicBezTo>
                <a:cubicBezTo>
                  <a:pt x="16492" y="4618"/>
                  <a:pt x="16479" y="4603"/>
                  <a:pt x="16465" y="4589"/>
                </a:cubicBezTo>
                <a:cubicBezTo>
                  <a:pt x="16447" y="4569"/>
                  <a:pt x="16431" y="4548"/>
                  <a:pt x="16412" y="4528"/>
                </a:cubicBezTo>
                <a:cubicBezTo>
                  <a:pt x="16440" y="4388"/>
                  <a:pt x="16454" y="4246"/>
                  <a:pt x="16454" y="4104"/>
                </a:cubicBezTo>
                <a:cubicBezTo>
                  <a:pt x="16454" y="2823"/>
                  <a:pt x="15348" y="1781"/>
                  <a:pt x="13988" y="1781"/>
                </a:cubicBezTo>
                <a:cubicBezTo>
                  <a:pt x="13939" y="1781"/>
                  <a:pt x="13889" y="1782"/>
                  <a:pt x="13839" y="1785"/>
                </a:cubicBezTo>
                <a:cubicBezTo>
                  <a:pt x="13440" y="969"/>
                  <a:pt x="12561" y="432"/>
                  <a:pt x="11599" y="432"/>
                </a:cubicBezTo>
                <a:cubicBezTo>
                  <a:pt x="11523" y="432"/>
                  <a:pt x="11448" y="436"/>
                  <a:pt x="11374" y="442"/>
                </a:cubicBezTo>
                <a:cubicBezTo>
                  <a:pt x="11358" y="444"/>
                  <a:pt x="11342" y="445"/>
                  <a:pt x="11327" y="446"/>
                </a:cubicBezTo>
                <a:cubicBezTo>
                  <a:pt x="11256" y="453"/>
                  <a:pt x="11185" y="464"/>
                  <a:pt x="11114" y="477"/>
                </a:cubicBezTo>
                <a:cubicBezTo>
                  <a:pt x="11102" y="480"/>
                  <a:pt x="11090" y="482"/>
                  <a:pt x="11078" y="485"/>
                </a:cubicBezTo>
                <a:cubicBezTo>
                  <a:pt x="11013" y="498"/>
                  <a:pt x="10949" y="514"/>
                  <a:pt x="10886" y="531"/>
                </a:cubicBezTo>
                <a:cubicBezTo>
                  <a:pt x="10877" y="534"/>
                  <a:pt x="10867" y="536"/>
                  <a:pt x="10858" y="539"/>
                </a:cubicBezTo>
                <a:cubicBezTo>
                  <a:pt x="10790" y="559"/>
                  <a:pt x="10721" y="583"/>
                  <a:pt x="10655" y="609"/>
                </a:cubicBezTo>
                <a:cubicBezTo>
                  <a:pt x="10644" y="614"/>
                  <a:pt x="10631" y="618"/>
                  <a:pt x="10620" y="624"/>
                </a:cubicBezTo>
                <a:cubicBezTo>
                  <a:pt x="10551" y="652"/>
                  <a:pt x="10482" y="682"/>
                  <a:pt x="10416" y="716"/>
                </a:cubicBezTo>
                <a:cubicBezTo>
                  <a:pt x="9951" y="260"/>
                  <a:pt x="9313" y="0"/>
                  <a:pt x="8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53"/>
          <p:cNvGrpSpPr/>
          <p:nvPr/>
        </p:nvGrpSpPr>
        <p:grpSpPr>
          <a:xfrm>
            <a:off x="2872188" y="1326616"/>
            <a:ext cx="3400184" cy="3399826"/>
            <a:chOff x="3192552" y="1471852"/>
            <a:chExt cx="2758770" cy="2758703"/>
          </a:xfrm>
        </p:grpSpPr>
        <p:sp>
          <p:nvSpPr>
            <p:cNvPr id="1064" name="Google Shape;1064;p53"/>
            <p:cNvSpPr/>
            <p:nvPr/>
          </p:nvSpPr>
          <p:spPr>
            <a:xfrm>
              <a:off x="3323777" y="1603077"/>
              <a:ext cx="2496386" cy="2496320"/>
            </a:xfrm>
            <a:custGeom>
              <a:avLst/>
              <a:gdLst/>
              <a:ahLst/>
              <a:cxnLst/>
              <a:rect l="l" t="t" r="r" b="b"/>
              <a:pathLst>
                <a:path w="37724" h="37723" extrusionOk="0">
                  <a:moveTo>
                    <a:pt x="18862" y="0"/>
                  </a:moveTo>
                  <a:cubicBezTo>
                    <a:pt x="18312" y="0"/>
                    <a:pt x="17767" y="24"/>
                    <a:pt x="17228" y="72"/>
                  </a:cubicBezTo>
                  <a:cubicBezTo>
                    <a:pt x="17230" y="126"/>
                    <a:pt x="17233" y="180"/>
                    <a:pt x="17233" y="235"/>
                  </a:cubicBezTo>
                  <a:cubicBezTo>
                    <a:pt x="17233" y="3782"/>
                    <a:pt x="14347" y="6668"/>
                    <a:pt x="10799" y="6668"/>
                  </a:cubicBezTo>
                  <a:cubicBezTo>
                    <a:pt x="9043" y="6668"/>
                    <a:pt x="7450" y="5961"/>
                    <a:pt x="6288" y="4816"/>
                  </a:cubicBezTo>
                  <a:cubicBezTo>
                    <a:pt x="5507" y="5516"/>
                    <a:pt x="4785" y="6279"/>
                    <a:pt x="4129" y="7099"/>
                  </a:cubicBezTo>
                  <a:cubicBezTo>
                    <a:pt x="5443" y="8277"/>
                    <a:pt x="6270" y="9986"/>
                    <a:pt x="6270" y="11885"/>
                  </a:cubicBezTo>
                  <a:cubicBezTo>
                    <a:pt x="6270" y="15375"/>
                    <a:pt x="3477" y="18223"/>
                    <a:pt x="9" y="18315"/>
                  </a:cubicBezTo>
                  <a:cubicBezTo>
                    <a:pt x="4" y="18497"/>
                    <a:pt x="0" y="18678"/>
                    <a:pt x="0" y="18861"/>
                  </a:cubicBezTo>
                  <a:cubicBezTo>
                    <a:pt x="0" y="19502"/>
                    <a:pt x="33" y="20137"/>
                    <a:pt x="96" y="20762"/>
                  </a:cubicBezTo>
                  <a:cubicBezTo>
                    <a:pt x="425" y="20710"/>
                    <a:pt x="761" y="20683"/>
                    <a:pt x="1104" y="20683"/>
                  </a:cubicBezTo>
                  <a:cubicBezTo>
                    <a:pt x="4651" y="20683"/>
                    <a:pt x="7537" y="23569"/>
                    <a:pt x="7537" y="27116"/>
                  </a:cubicBezTo>
                  <a:cubicBezTo>
                    <a:pt x="7537" y="29054"/>
                    <a:pt x="6675" y="30792"/>
                    <a:pt x="5317" y="31973"/>
                  </a:cubicBezTo>
                  <a:cubicBezTo>
                    <a:pt x="8747" y="35516"/>
                    <a:pt x="13551" y="37723"/>
                    <a:pt x="18862" y="37723"/>
                  </a:cubicBezTo>
                  <a:cubicBezTo>
                    <a:pt x="24172" y="37723"/>
                    <a:pt x="28976" y="35516"/>
                    <a:pt x="32408" y="31973"/>
                  </a:cubicBezTo>
                  <a:cubicBezTo>
                    <a:pt x="31048" y="30792"/>
                    <a:pt x="30186" y="29054"/>
                    <a:pt x="30186" y="27116"/>
                  </a:cubicBezTo>
                  <a:cubicBezTo>
                    <a:pt x="30186" y="23569"/>
                    <a:pt x="33073" y="20683"/>
                    <a:pt x="36620" y="20683"/>
                  </a:cubicBezTo>
                  <a:cubicBezTo>
                    <a:pt x="36964" y="20683"/>
                    <a:pt x="37300" y="20710"/>
                    <a:pt x="37628" y="20762"/>
                  </a:cubicBezTo>
                  <a:cubicBezTo>
                    <a:pt x="37691" y="20137"/>
                    <a:pt x="37723" y="19502"/>
                    <a:pt x="37723" y="18861"/>
                  </a:cubicBezTo>
                  <a:cubicBezTo>
                    <a:pt x="37723" y="18678"/>
                    <a:pt x="37720" y="18497"/>
                    <a:pt x="37715" y="18315"/>
                  </a:cubicBezTo>
                  <a:cubicBezTo>
                    <a:pt x="34247" y="18223"/>
                    <a:pt x="31453" y="15375"/>
                    <a:pt x="31453" y="11885"/>
                  </a:cubicBezTo>
                  <a:cubicBezTo>
                    <a:pt x="31453" y="9986"/>
                    <a:pt x="32281" y="8277"/>
                    <a:pt x="33594" y="7099"/>
                  </a:cubicBezTo>
                  <a:cubicBezTo>
                    <a:pt x="32932" y="6271"/>
                    <a:pt x="32202" y="5500"/>
                    <a:pt x="31412" y="4794"/>
                  </a:cubicBezTo>
                  <a:cubicBezTo>
                    <a:pt x="30248" y="5952"/>
                    <a:pt x="28645" y="6668"/>
                    <a:pt x="26877" y="6668"/>
                  </a:cubicBezTo>
                  <a:cubicBezTo>
                    <a:pt x="23330" y="6668"/>
                    <a:pt x="20444" y="3782"/>
                    <a:pt x="20444" y="235"/>
                  </a:cubicBezTo>
                  <a:cubicBezTo>
                    <a:pt x="20444" y="179"/>
                    <a:pt x="20447" y="123"/>
                    <a:pt x="20448" y="67"/>
                  </a:cubicBezTo>
                  <a:cubicBezTo>
                    <a:pt x="19925" y="24"/>
                    <a:pt x="19396" y="0"/>
                    <a:pt x="18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3"/>
            <p:cNvSpPr/>
            <p:nvPr/>
          </p:nvSpPr>
          <p:spPr>
            <a:xfrm>
              <a:off x="3642409" y="2070999"/>
              <a:ext cx="1669728" cy="2135732"/>
            </a:xfrm>
            <a:custGeom>
              <a:avLst/>
              <a:gdLst/>
              <a:ahLst/>
              <a:cxnLst/>
              <a:rect l="l" t="t" r="r" b="b"/>
              <a:pathLst>
                <a:path w="25232" h="32274" extrusionOk="0">
                  <a:moveTo>
                    <a:pt x="16241" y="32254"/>
                  </a:moveTo>
                  <a:cubicBezTo>
                    <a:pt x="16258" y="32264"/>
                    <a:pt x="16267" y="32268"/>
                    <a:pt x="16267" y="32268"/>
                  </a:cubicBezTo>
                  <a:cubicBezTo>
                    <a:pt x="16261" y="32263"/>
                    <a:pt x="16252" y="32258"/>
                    <a:pt x="16241" y="32254"/>
                  </a:cubicBezTo>
                  <a:close/>
                  <a:moveTo>
                    <a:pt x="13624" y="0"/>
                  </a:moveTo>
                  <a:cubicBezTo>
                    <a:pt x="5230" y="0"/>
                    <a:pt x="1" y="6117"/>
                    <a:pt x="3448" y="14381"/>
                  </a:cubicBezTo>
                  <a:cubicBezTo>
                    <a:pt x="7961" y="24370"/>
                    <a:pt x="796" y="27423"/>
                    <a:pt x="796" y="27423"/>
                  </a:cubicBezTo>
                  <a:cubicBezTo>
                    <a:pt x="796" y="27423"/>
                    <a:pt x="3947" y="30389"/>
                    <a:pt x="7618" y="31359"/>
                  </a:cubicBezTo>
                  <a:cubicBezTo>
                    <a:pt x="10552" y="32135"/>
                    <a:pt x="12805" y="32273"/>
                    <a:pt x="14277" y="32273"/>
                  </a:cubicBezTo>
                  <a:cubicBezTo>
                    <a:pt x="15092" y="32273"/>
                    <a:pt x="15668" y="32231"/>
                    <a:pt x="15987" y="32231"/>
                  </a:cubicBezTo>
                  <a:cubicBezTo>
                    <a:pt x="16110" y="32231"/>
                    <a:pt x="16195" y="32237"/>
                    <a:pt x="16241" y="32254"/>
                  </a:cubicBezTo>
                  <a:lnTo>
                    <a:pt x="16241" y="32254"/>
                  </a:lnTo>
                  <a:cubicBezTo>
                    <a:pt x="15953" y="32095"/>
                    <a:pt x="13407" y="30547"/>
                    <a:pt x="13969" y="25942"/>
                  </a:cubicBezTo>
                  <a:cubicBezTo>
                    <a:pt x="14058" y="25207"/>
                    <a:pt x="14392" y="24468"/>
                    <a:pt x="14956" y="23964"/>
                  </a:cubicBezTo>
                  <a:cubicBezTo>
                    <a:pt x="15278" y="23676"/>
                    <a:pt x="15617" y="23577"/>
                    <a:pt x="15966" y="23577"/>
                  </a:cubicBezTo>
                  <a:cubicBezTo>
                    <a:pt x="16405" y="23577"/>
                    <a:pt x="16860" y="23733"/>
                    <a:pt x="17321" y="23863"/>
                  </a:cubicBezTo>
                  <a:cubicBezTo>
                    <a:pt x="18254" y="24127"/>
                    <a:pt x="19214" y="24451"/>
                    <a:pt x="20192" y="24451"/>
                  </a:cubicBezTo>
                  <a:cubicBezTo>
                    <a:pt x="20323" y="24451"/>
                    <a:pt x="20454" y="24445"/>
                    <a:pt x="20585" y="24433"/>
                  </a:cubicBezTo>
                  <a:cubicBezTo>
                    <a:pt x="22525" y="24249"/>
                    <a:pt x="21701" y="22589"/>
                    <a:pt x="22038" y="21241"/>
                  </a:cubicBezTo>
                  <a:cubicBezTo>
                    <a:pt x="22102" y="20981"/>
                    <a:pt x="22222" y="20729"/>
                    <a:pt x="22383" y="20514"/>
                  </a:cubicBezTo>
                  <a:cubicBezTo>
                    <a:pt x="22498" y="20361"/>
                    <a:pt x="22646" y="20242"/>
                    <a:pt x="22811" y="20145"/>
                  </a:cubicBezTo>
                  <a:cubicBezTo>
                    <a:pt x="22948" y="20064"/>
                    <a:pt x="23129" y="20001"/>
                    <a:pt x="23140" y="19815"/>
                  </a:cubicBezTo>
                  <a:cubicBezTo>
                    <a:pt x="23159" y="19499"/>
                    <a:pt x="22960" y="19169"/>
                    <a:pt x="22818" y="18898"/>
                  </a:cubicBezTo>
                  <a:lnTo>
                    <a:pt x="22818" y="18898"/>
                  </a:lnTo>
                  <a:cubicBezTo>
                    <a:pt x="22818" y="18898"/>
                    <a:pt x="22818" y="18898"/>
                    <a:pt x="22818" y="18898"/>
                  </a:cubicBezTo>
                  <a:cubicBezTo>
                    <a:pt x="22826" y="18898"/>
                    <a:pt x="23116" y="18754"/>
                    <a:pt x="23140" y="18743"/>
                  </a:cubicBezTo>
                  <a:cubicBezTo>
                    <a:pt x="23274" y="18677"/>
                    <a:pt x="23464" y="18583"/>
                    <a:pt x="23513" y="18427"/>
                  </a:cubicBezTo>
                  <a:cubicBezTo>
                    <a:pt x="23557" y="18289"/>
                    <a:pt x="23467" y="18137"/>
                    <a:pt x="23400" y="18023"/>
                  </a:cubicBezTo>
                  <a:cubicBezTo>
                    <a:pt x="23230" y="17730"/>
                    <a:pt x="23295" y="17384"/>
                    <a:pt x="23564" y="17176"/>
                  </a:cubicBezTo>
                  <a:cubicBezTo>
                    <a:pt x="23881" y="16931"/>
                    <a:pt x="24282" y="16829"/>
                    <a:pt x="24613" y="16608"/>
                  </a:cubicBezTo>
                  <a:cubicBezTo>
                    <a:pt x="24924" y="16400"/>
                    <a:pt x="25232" y="15988"/>
                    <a:pt x="25034" y="15595"/>
                  </a:cubicBezTo>
                  <a:cubicBezTo>
                    <a:pt x="25027" y="15582"/>
                    <a:pt x="25020" y="15569"/>
                    <a:pt x="25012" y="15556"/>
                  </a:cubicBezTo>
                  <a:cubicBezTo>
                    <a:pt x="24930" y="15435"/>
                    <a:pt x="24760" y="15315"/>
                    <a:pt x="24666" y="15215"/>
                  </a:cubicBezTo>
                  <a:cubicBezTo>
                    <a:pt x="24536" y="15077"/>
                    <a:pt x="24409" y="14936"/>
                    <a:pt x="24289" y="14789"/>
                  </a:cubicBezTo>
                  <a:cubicBezTo>
                    <a:pt x="24034" y="14481"/>
                    <a:pt x="23802" y="14149"/>
                    <a:pt x="23628" y="13788"/>
                  </a:cubicBezTo>
                  <a:cubicBezTo>
                    <a:pt x="23345" y="13203"/>
                    <a:pt x="23243" y="12542"/>
                    <a:pt x="23280" y="11895"/>
                  </a:cubicBezTo>
                  <a:cubicBezTo>
                    <a:pt x="23296" y="11630"/>
                    <a:pt x="23324" y="11359"/>
                    <a:pt x="23421" y="11111"/>
                  </a:cubicBezTo>
                  <a:cubicBezTo>
                    <a:pt x="24267" y="8947"/>
                    <a:pt x="24326" y="775"/>
                    <a:pt x="15016" y="55"/>
                  </a:cubicBezTo>
                  <a:cubicBezTo>
                    <a:pt x="14543" y="18"/>
                    <a:pt x="14079" y="0"/>
                    <a:pt x="13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3"/>
            <p:cNvSpPr/>
            <p:nvPr/>
          </p:nvSpPr>
          <p:spPr>
            <a:xfrm>
              <a:off x="3192552" y="147185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3"/>
            <p:cNvSpPr/>
            <p:nvPr/>
          </p:nvSpPr>
          <p:spPr>
            <a:xfrm>
              <a:off x="3974739" y="2203812"/>
              <a:ext cx="1067138" cy="771137"/>
            </a:xfrm>
            <a:custGeom>
              <a:avLst/>
              <a:gdLst/>
              <a:ahLst/>
              <a:cxnLst/>
              <a:rect l="l" t="t" r="r" b="b"/>
              <a:pathLst>
                <a:path w="16126" h="11653" extrusionOk="0">
                  <a:moveTo>
                    <a:pt x="8173" y="0"/>
                  </a:moveTo>
                  <a:cubicBezTo>
                    <a:pt x="8099" y="0"/>
                    <a:pt x="8027" y="5"/>
                    <a:pt x="7954" y="12"/>
                  </a:cubicBezTo>
                  <a:cubicBezTo>
                    <a:pt x="7923" y="16"/>
                    <a:pt x="7892" y="21"/>
                    <a:pt x="7862" y="25"/>
                  </a:cubicBezTo>
                  <a:cubicBezTo>
                    <a:pt x="7822" y="31"/>
                    <a:pt x="7783" y="37"/>
                    <a:pt x="7745" y="45"/>
                  </a:cubicBezTo>
                  <a:cubicBezTo>
                    <a:pt x="7705" y="53"/>
                    <a:pt x="7666" y="63"/>
                    <a:pt x="7628" y="73"/>
                  </a:cubicBezTo>
                  <a:cubicBezTo>
                    <a:pt x="7601" y="80"/>
                    <a:pt x="7575" y="87"/>
                    <a:pt x="7548" y="96"/>
                  </a:cubicBezTo>
                  <a:cubicBezTo>
                    <a:pt x="7504" y="110"/>
                    <a:pt x="7460" y="125"/>
                    <a:pt x="7417" y="141"/>
                  </a:cubicBezTo>
                  <a:cubicBezTo>
                    <a:pt x="7400" y="148"/>
                    <a:pt x="7382" y="155"/>
                    <a:pt x="7365" y="162"/>
                  </a:cubicBezTo>
                  <a:cubicBezTo>
                    <a:pt x="7317" y="182"/>
                    <a:pt x="7270" y="203"/>
                    <a:pt x="7224" y="226"/>
                  </a:cubicBezTo>
                  <a:cubicBezTo>
                    <a:pt x="7217" y="230"/>
                    <a:pt x="7211" y="233"/>
                    <a:pt x="7205" y="237"/>
                  </a:cubicBezTo>
                  <a:cubicBezTo>
                    <a:pt x="7058" y="314"/>
                    <a:pt x="6922" y="409"/>
                    <a:pt x="6800" y="518"/>
                  </a:cubicBezTo>
                  <a:cubicBezTo>
                    <a:pt x="6783" y="533"/>
                    <a:pt x="6764" y="548"/>
                    <a:pt x="6747" y="566"/>
                  </a:cubicBezTo>
                  <a:cubicBezTo>
                    <a:pt x="6720" y="591"/>
                    <a:pt x="6695" y="618"/>
                    <a:pt x="6670" y="645"/>
                  </a:cubicBezTo>
                  <a:cubicBezTo>
                    <a:pt x="6646" y="671"/>
                    <a:pt x="6622" y="698"/>
                    <a:pt x="6599" y="725"/>
                  </a:cubicBezTo>
                  <a:cubicBezTo>
                    <a:pt x="6332" y="1046"/>
                    <a:pt x="6171" y="1449"/>
                    <a:pt x="6171" y="1888"/>
                  </a:cubicBezTo>
                  <a:cubicBezTo>
                    <a:pt x="6171" y="2929"/>
                    <a:pt x="7069" y="3775"/>
                    <a:pt x="8173" y="3775"/>
                  </a:cubicBezTo>
                  <a:lnTo>
                    <a:pt x="8173" y="4211"/>
                  </a:lnTo>
                  <a:cubicBezTo>
                    <a:pt x="6814" y="4211"/>
                    <a:pt x="5709" y="3169"/>
                    <a:pt x="5709" y="1888"/>
                  </a:cubicBezTo>
                  <a:cubicBezTo>
                    <a:pt x="5709" y="1462"/>
                    <a:pt x="5833" y="1064"/>
                    <a:pt x="6046" y="720"/>
                  </a:cubicBezTo>
                  <a:cubicBezTo>
                    <a:pt x="5794" y="617"/>
                    <a:pt x="5522" y="562"/>
                    <a:pt x="5245" y="562"/>
                  </a:cubicBezTo>
                  <a:cubicBezTo>
                    <a:pt x="5182" y="562"/>
                    <a:pt x="5120" y="566"/>
                    <a:pt x="5058" y="571"/>
                  </a:cubicBezTo>
                  <a:cubicBezTo>
                    <a:pt x="5035" y="574"/>
                    <a:pt x="5014" y="576"/>
                    <a:pt x="4991" y="580"/>
                  </a:cubicBezTo>
                  <a:cubicBezTo>
                    <a:pt x="4953" y="584"/>
                    <a:pt x="4916" y="589"/>
                    <a:pt x="4878" y="595"/>
                  </a:cubicBezTo>
                  <a:cubicBezTo>
                    <a:pt x="4851" y="601"/>
                    <a:pt x="4824" y="606"/>
                    <a:pt x="4797" y="612"/>
                  </a:cubicBezTo>
                  <a:cubicBezTo>
                    <a:pt x="4766" y="618"/>
                    <a:pt x="4735" y="626"/>
                    <a:pt x="4705" y="634"/>
                  </a:cubicBezTo>
                  <a:cubicBezTo>
                    <a:pt x="4676" y="642"/>
                    <a:pt x="4646" y="650"/>
                    <a:pt x="4618" y="658"/>
                  </a:cubicBezTo>
                  <a:cubicBezTo>
                    <a:pt x="4590" y="667"/>
                    <a:pt x="4564" y="677"/>
                    <a:pt x="4537" y="686"/>
                  </a:cubicBezTo>
                  <a:cubicBezTo>
                    <a:pt x="4507" y="697"/>
                    <a:pt x="4478" y="707"/>
                    <a:pt x="4450" y="719"/>
                  </a:cubicBezTo>
                  <a:cubicBezTo>
                    <a:pt x="4421" y="731"/>
                    <a:pt x="4393" y="745"/>
                    <a:pt x="4365" y="757"/>
                  </a:cubicBezTo>
                  <a:cubicBezTo>
                    <a:pt x="4317" y="779"/>
                    <a:pt x="4271" y="802"/>
                    <a:pt x="4225" y="829"/>
                  </a:cubicBezTo>
                  <a:cubicBezTo>
                    <a:pt x="4200" y="843"/>
                    <a:pt x="4175" y="857"/>
                    <a:pt x="4150" y="871"/>
                  </a:cubicBezTo>
                  <a:cubicBezTo>
                    <a:pt x="4126" y="886"/>
                    <a:pt x="4103" y="902"/>
                    <a:pt x="4079" y="918"/>
                  </a:cubicBezTo>
                  <a:cubicBezTo>
                    <a:pt x="4054" y="935"/>
                    <a:pt x="4028" y="953"/>
                    <a:pt x="4003" y="972"/>
                  </a:cubicBezTo>
                  <a:cubicBezTo>
                    <a:pt x="3982" y="988"/>
                    <a:pt x="3962" y="1003"/>
                    <a:pt x="3942" y="1019"/>
                  </a:cubicBezTo>
                  <a:cubicBezTo>
                    <a:pt x="3915" y="1042"/>
                    <a:pt x="3888" y="1064"/>
                    <a:pt x="3862" y="1088"/>
                  </a:cubicBezTo>
                  <a:cubicBezTo>
                    <a:pt x="3846" y="1102"/>
                    <a:pt x="3830" y="1117"/>
                    <a:pt x="3814" y="1132"/>
                  </a:cubicBezTo>
                  <a:cubicBezTo>
                    <a:pt x="3783" y="1162"/>
                    <a:pt x="3752" y="1194"/>
                    <a:pt x="3722" y="1227"/>
                  </a:cubicBezTo>
                  <a:cubicBezTo>
                    <a:pt x="3714" y="1236"/>
                    <a:pt x="3704" y="1246"/>
                    <a:pt x="3696" y="1256"/>
                  </a:cubicBezTo>
                  <a:cubicBezTo>
                    <a:pt x="3657" y="1300"/>
                    <a:pt x="3620" y="1346"/>
                    <a:pt x="3586" y="1394"/>
                  </a:cubicBezTo>
                  <a:cubicBezTo>
                    <a:pt x="3583" y="1398"/>
                    <a:pt x="3581" y="1401"/>
                    <a:pt x="3578" y="1405"/>
                  </a:cubicBezTo>
                  <a:cubicBezTo>
                    <a:pt x="3548" y="1449"/>
                    <a:pt x="3519" y="1493"/>
                    <a:pt x="3493" y="1538"/>
                  </a:cubicBezTo>
                  <a:cubicBezTo>
                    <a:pt x="3484" y="1553"/>
                    <a:pt x="3475" y="1569"/>
                    <a:pt x="3467" y="1584"/>
                  </a:cubicBezTo>
                  <a:cubicBezTo>
                    <a:pt x="3448" y="1619"/>
                    <a:pt x="3430" y="1655"/>
                    <a:pt x="3413" y="1690"/>
                  </a:cubicBezTo>
                  <a:cubicBezTo>
                    <a:pt x="3404" y="1710"/>
                    <a:pt x="3395" y="1731"/>
                    <a:pt x="3386" y="1751"/>
                  </a:cubicBezTo>
                  <a:cubicBezTo>
                    <a:pt x="3372" y="1783"/>
                    <a:pt x="3360" y="1815"/>
                    <a:pt x="3348" y="1848"/>
                  </a:cubicBezTo>
                  <a:cubicBezTo>
                    <a:pt x="3340" y="1872"/>
                    <a:pt x="3332" y="1895"/>
                    <a:pt x="3324" y="1918"/>
                  </a:cubicBezTo>
                  <a:cubicBezTo>
                    <a:pt x="3272" y="2087"/>
                    <a:pt x="3242" y="2265"/>
                    <a:pt x="3242" y="2450"/>
                  </a:cubicBezTo>
                  <a:cubicBezTo>
                    <a:pt x="3242" y="2573"/>
                    <a:pt x="3254" y="2695"/>
                    <a:pt x="3279" y="2814"/>
                  </a:cubicBezTo>
                  <a:cubicBezTo>
                    <a:pt x="3302" y="2927"/>
                    <a:pt x="3239" y="3039"/>
                    <a:pt x="3129" y="3071"/>
                  </a:cubicBezTo>
                  <a:lnTo>
                    <a:pt x="3104" y="3078"/>
                  </a:lnTo>
                  <a:cubicBezTo>
                    <a:pt x="3083" y="3084"/>
                    <a:pt x="3062" y="3087"/>
                    <a:pt x="3042" y="3087"/>
                  </a:cubicBezTo>
                  <a:cubicBezTo>
                    <a:pt x="2943" y="3087"/>
                    <a:pt x="2852" y="3019"/>
                    <a:pt x="2830" y="2918"/>
                  </a:cubicBezTo>
                  <a:cubicBezTo>
                    <a:pt x="2797" y="2764"/>
                    <a:pt x="2779" y="2608"/>
                    <a:pt x="2779" y="2450"/>
                  </a:cubicBezTo>
                  <a:cubicBezTo>
                    <a:pt x="2779" y="2336"/>
                    <a:pt x="2791" y="2225"/>
                    <a:pt x="2808" y="2116"/>
                  </a:cubicBezTo>
                  <a:lnTo>
                    <a:pt x="2808" y="2116"/>
                  </a:lnTo>
                  <a:cubicBezTo>
                    <a:pt x="1799" y="2212"/>
                    <a:pt x="1008" y="3017"/>
                    <a:pt x="1008" y="3993"/>
                  </a:cubicBezTo>
                  <a:cubicBezTo>
                    <a:pt x="1008" y="4047"/>
                    <a:pt x="1010" y="4099"/>
                    <a:pt x="1016" y="4152"/>
                  </a:cubicBezTo>
                  <a:cubicBezTo>
                    <a:pt x="1017" y="4174"/>
                    <a:pt x="1021" y="4196"/>
                    <a:pt x="1023" y="4218"/>
                  </a:cubicBezTo>
                  <a:cubicBezTo>
                    <a:pt x="1116" y="4955"/>
                    <a:pt x="1658" y="5571"/>
                    <a:pt x="2407" y="5792"/>
                  </a:cubicBezTo>
                  <a:cubicBezTo>
                    <a:pt x="2409" y="5779"/>
                    <a:pt x="2408" y="5766"/>
                    <a:pt x="2410" y="5753"/>
                  </a:cubicBezTo>
                  <a:cubicBezTo>
                    <a:pt x="2481" y="5210"/>
                    <a:pt x="2745" y="4718"/>
                    <a:pt x="3162" y="4346"/>
                  </a:cubicBezTo>
                  <a:cubicBezTo>
                    <a:pt x="3203" y="4309"/>
                    <a:pt x="3255" y="4291"/>
                    <a:pt x="3307" y="4291"/>
                  </a:cubicBezTo>
                  <a:cubicBezTo>
                    <a:pt x="3370" y="4291"/>
                    <a:pt x="3432" y="4318"/>
                    <a:pt x="3476" y="4370"/>
                  </a:cubicBezTo>
                  <a:lnTo>
                    <a:pt x="3484" y="4380"/>
                  </a:lnTo>
                  <a:cubicBezTo>
                    <a:pt x="3558" y="4470"/>
                    <a:pt x="3548" y="4601"/>
                    <a:pt x="3461" y="4680"/>
                  </a:cubicBezTo>
                  <a:cubicBezTo>
                    <a:pt x="3133" y="4980"/>
                    <a:pt x="2925" y="5372"/>
                    <a:pt x="2869" y="5805"/>
                  </a:cubicBezTo>
                  <a:cubicBezTo>
                    <a:pt x="2813" y="6238"/>
                    <a:pt x="2915" y="6666"/>
                    <a:pt x="3156" y="7030"/>
                  </a:cubicBezTo>
                  <a:cubicBezTo>
                    <a:pt x="3220" y="7127"/>
                    <a:pt x="3199" y="7257"/>
                    <a:pt x="3106" y="7326"/>
                  </a:cubicBezTo>
                  <a:lnTo>
                    <a:pt x="3091" y="7337"/>
                  </a:lnTo>
                  <a:cubicBezTo>
                    <a:pt x="3052" y="7366"/>
                    <a:pt x="3006" y="7380"/>
                    <a:pt x="2961" y="7380"/>
                  </a:cubicBezTo>
                  <a:cubicBezTo>
                    <a:pt x="2891" y="7380"/>
                    <a:pt x="2822" y="7347"/>
                    <a:pt x="2780" y="7285"/>
                  </a:cubicBezTo>
                  <a:cubicBezTo>
                    <a:pt x="2565" y="6969"/>
                    <a:pt x="2438" y="6613"/>
                    <a:pt x="2403" y="6244"/>
                  </a:cubicBezTo>
                  <a:cubicBezTo>
                    <a:pt x="1565" y="6045"/>
                    <a:pt x="916" y="5451"/>
                    <a:pt x="663" y="4697"/>
                  </a:cubicBezTo>
                  <a:cubicBezTo>
                    <a:pt x="244" y="5053"/>
                    <a:pt x="0" y="5557"/>
                    <a:pt x="0" y="6099"/>
                  </a:cubicBezTo>
                  <a:cubicBezTo>
                    <a:pt x="0" y="6156"/>
                    <a:pt x="4" y="6212"/>
                    <a:pt x="9" y="6268"/>
                  </a:cubicBezTo>
                  <a:cubicBezTo>
                    <a:pt x="11" y="6284"/>
                    <a:pt x="12" y="6299"/>
                    <a:pt x="14" y="6314"/>
                  </a:cubicBezTo>
                  <a:cubicBezTo>
                    <a:pt x="20" y="6365"/>
                    <a:pt x="28" y="6417"/>
                    <a:pt x="39" y="6466"/>
                  </a:cubicBezTo>
                  <a:cubicBezTo>
                    <a:pt x="42" y="6481"/>
                    <a:pt x="46" y="6495"/>
                    <a:pt x="49" y="6510"/>
                  </a:cubicBezTo>
                  <a:cubicBezTo>
                    <a:pt x="59" y="6549"/>
                    <a:pt x="69" y="6587"/>
                    <a:pt x="81" y="6625"/>
                  </a:cubicBezTo>
                  <a:cubicBezTo>
                    <a:pt x="87" y="6646"/>
                    <a:pt x="94" y="6668"/>
                    <a:pt x="102" y="6689"/>
                  </a:cubicBezTo>
                  <a:cubicBezTo>
                    <a:pt x="114" y="6726"/>
                    <a:pt x="128" y="6762"/>
                    <a:pt x="144" y="6797"/>
                  </a:cubicBezTo>
                  <a:cubicBezTo>
                    <a:pt x="155" y="6824"/>
                    <a:pt x="167" y="6849"/>
                    <a:pt x="179" y="6874"/>
                  </a:cubicBezTo>
                  <a:cubicBezTo>
                    <a:pt x="194" y="6906"/>
                    <a:pt x="210" y="6935"/>
                    <a:pt x="225" y="6966"/>
                  </a:cubicBezTo>
                  <a:cubicBezTo>
                    <a:pt x="237" y="6985"/>
                    <a:pt x="248" y="7005"/>
                    <a:pt x="259" y="7024"/>
                  </a:cubicBezTo>
                  <a:cubicBezTo>
                    <a:pt x="281" y="7061"/>
                    <a:pt x="305" y="7097"/>
                    <a:pt x="329" y="7133"/>
                  </a:cubicBezTo>
                  <a:cubicBezTo>
                    <a:pt x="339" y="7147"/>
                    <a:pt x="349" y="7161"/>
                    <a:pt x="359" y="7175"/>
                  </a:cubicBezTo>
                  <a:cubicBezTo>
                    <a:pt x="386" y="7210"/>
                    <a:pt x="414" y="7245"/>
                    <a:pt x="443" y="7279"/>
                  </a:cubicBezTo>
                  <a:cubicBezTo>
                    <a:pt x="453" y="7292"/>
                    <a:pt x="464" y="7304"/>
                    <a:pt x="474" y="7316"/>
                  </a:cubicBezTo>
                  <a:cubicBezTo>
                    <a:pt x="510" y="7355"/>
                    <a:pt x="547" y="7394"/>
                    <a:pt x="585" y="7430"/>
                  </a:cubicBezTo>
                  <a:cubicBezTo>
                    <a:pt x="586" y="7431"/>
                    <a:pt x="587" y="7432"/>
                    <a:pt x="588" y="7433"/>
                  </a:cubicBezTo>
                  <a:cubicBezTo>
                    <a:pt x="630" y="7472"/>
                    <a:pt x="673" y="7509"/>
                    <a:pt x="719" y="7545"/>
                  </a:cubicBezTo>
                  <a:cubicBezTo>
                    <a:pt x="727" y="7552"/>
                    <a:pt x="736" y="7559"/>
                    <a:pt x="745" y="7566"/>
                  </a:cubicBezTo>
                  <a:cubicBezTo>
                    <a:pt x="787" y="7597"/>
                    <a:pt x="830" y="7628"/>
                    <a:pt x="874" y="7657"/>
                  </a:cubicBezTo>
                  <a:cubicBezTo>
                    <a:pt x="878" y="7659"/>
                    <a:pt x="883" y="7663"/>
                    <a:pt x="887" y="7665"/>
                  </a:cubicBezTo>
                  <a:cubicBezTo>
                    <a:pt x="1155" y="7836"/>
                    <a:pt x="1469" y="7946"/>
                    <a:pt x="1806" y="7977"/>
                  </a:cubicBezTo>
                  <a:cubicBezTo>
                    <a:pt x="1917" y="7987"/>
                    <a:pt x="2003" y="8081"/>
                    <a:pt x="2003" y="8193"/>
                  </a:cubicBezTo>
                  <a:cubicBezTo>
                    <a:pt x="2003" y="8314"/>
                    <a:pt x="1904" y="8412"/>
                    <a:pt x="1785" y="8412"/>
                  </a:cubicBezTo>
                  <a:cubicBezTo>
                    <a:pt x="1779" y="8412"/>
                    <a:pt x="1772" y="8412"/>
                    <a:pt x="1766" y="8411"/>
                  </a:cubicBezTo>
                  <a:cubicBezTo>
                    <a:pt x="1531" y="8389"/>
                    <a:pt x="1306" y="8336"/>
                    <a:pt x="1096" y="8256"/>
                  </a:cubicBezTo>
                  <a:cubicBezTo>
                    <a:pt x="1095" y="8257"/>
                    <a:pt x="1095" y="8257"/>
                    <a:pt x="1094" y="8258"/>
                  </a:cubicBezTo>
                  <a:cubicBezTo>
                    <a:pt x="1067" y="9320"/>
                    <a:pt x="1976" y="10192"/>
                    <a:pt x="3096" y="10192"/>
                  </a:cubicBezTo>
                  <a:cubicBezTo>
                    <a:pt x="3098" y="10192"/>
                    <a:pt x="3100" y="10192"/>
                    <a:pt x="3101" y="10192"/>
                  </a:cubicBezTo>
                  <a:cubicBezTo>
                    <a:pt x="3074" y="10053"/>
                    <a:pt x="3058" y="9911"/>
                    <a:pt x="3058" y="9765"/>
                  </a:cubicBezTo>
                  <a:cubicBezTo>
                    <a:pt x="3058" y="9375"/>
                    <a:pt x="3161" y="8995"/>
                    <a:pt x="3357" y="8656"/>
                  </a:cubicBezTo>
                  <a:cubicBezTo>
                    <a:pt x="3397" y="8587"/>
                    <a:pt x="3470" y="8549"/>
                    <a:pt x="3545" y="8549"/>
                  </a:cubicBezTo>
                  <a:cubicBezTo>
                    <a:pt x="3585" y="8549"/>
                    <a:pt x="3626" y="8560"/>
                    <a:pt x="3663" y="8583"/>
                  </a:cubicBezTo>
                  <a:lnTo>
                    <a:pt x="3679" y="8593"/>
                  </a:lnTo>
                  <a:cubicBezTo>
                    <a:pt x="3778" y="8656"/>
                    <a:pt x="3808" y="8784"/>
                    <a:pt x="3751" y="8885"/>
                  </a:cubicBezTo>
                  <a:cubicBezTo>
                    <a:pt x="3600" y="9156"/>
                    <a:pt x="3521" y="9456"/>
                    <a:pt x="3521" y="9765"/>
                  </a:cubicBezTo>
                  <a:cubicBezTo>
                    <a:pt x="3521" y="10025"/>
                    <a:pt x="3576" y="10272"/>
                    <a:pt x="3678" y="10498"/>
                  </a:cubicBezTo>
                  <a:cubicBezTo>
                    <a:pt x="3679" y="10499"/>
                    <a:pt x="3679" y="10501"/>
                    <a:pt x="3680" y="10503"/>
                  </a:cubicBezTo>
                  <a:cubicBezTo>
                    <a:pt x="3909" y="11009"/>
                    <a:pt x="4366" y="11402"/>
                    <a:pt x="4928" y="11568"/>
                  </a:cubicBezTo>
                  <a:lnTo>
                    <a:pt x="4929" y="11568"/>
                  </a:lnTo>
                  <a:cubicBezTo>
                    <a:pt x="4986" y="11585"/>
                    <a:pt x="5043" y="11598"/>
                    <a:pt x="5102" y="11610"/>
                  </a:cubicBezTo>
                  <a:cubicBezTo>
                    <a:pt x="5115" y="11613"/>
                    <a:pt x="5128" y="11615"/>
                    <a:pt x="5142" y="11618"/>
                  </a:cubicBezTo>
                  <a:cubicBezTo>
                    <a:pt x="5189" y="11626"/>
                    <a:pt x="5237" y="11633"/>
                    <a:pt x="5286" y="11638"/>
                  </a:cubicBezTo>
                  <a:cubicBezTo>
                    <a:pt x="5302" y="11640"/>
                    <a:pt x="5318" y="11642"/>
                    <a:pt x="5334" y="11644"/>
                  </a:cubicBezTo>
                  <a:cubicBezTo>
                    <a:pt x="5397" y="11649"/>
                    <a:pt x="5460" y="11653"/>
                    <a:pt x="5524" y="11653"/>
                  </a:cubicBezTo>
                  <a:cubicBezTo>
                    <a:pt x="6621" y="11653"/>
                    <a:pt x="7515" y="10816"/>
                    <a:pt x="7526" y="9784"/>
                  </a:cubicBezTo>
                  <a:cubicBezTo>
                    <a:pt x="7217" y="9621"/>
                    <a:pt x="6944" y="9396"/>
                    <a:pt x="6732" y="9120"/>
                  </a:cubicBezTo>
                  <a:cubicBezTo>
                    <a:pt x="6439" y="9275"/>
                    <a:pt x="6111" y="9377"/>
                    <a:pt x="5762" y="9410"/>
                  </a:cubicBezTo>
                  <a:cubicBezTo>
                    <a:pt x="5755" y="9410"/>
                    <a:pt x="5749" y="9411"/>
                    <a:pt x="5742" y="9411"/>
                  </a:cubicBezTo>
                  <a:cubicBezTo>
                    <a:pt x="5623" y="9411"/>
                    <a:pt x="5524" y="9313"/>
                    <a:pt x="5524" y="9192"/>
                  </a:cubicBezTo>
                  <a:cubicBezTo>
                    <a:pt x="5524" y="9079"/>
                    <a:pt x="5609" y="8986"/>
                    <a:pt x="5721" y="8976"/>
                  </a:cubicBezTo>
                  <a:cubicBezTo>
                    <a:pt x="6734" y="8882"/>
                    <a:pt x="7526" y="8076"/>
                    <a:pt x="7526" y="7097"/>
                  </a:cubicBezTo>
                  <a:lnTo>
                    <a:pt x="7989" y="7097"/>
                  </a:lnTo>
                  <a:cubicBezTo>
                    <a:pt x="7989" y="7808"/>
                    <a:pt x="7647" y="8446"/>
                    <a:pt x="7111" y="8872"/>
                  </a:cubicBezTo>
                  <a:cubicBezTo>
                    <a:pt x="7315" y="9135"/>
                    <a:pt x="7587" y="9340"/>
                    <a:pt x="7896" y="9474"/>
                  </a:cubicBezTo>
                  <a:cubicBezTo>
                    <a:pt x="7937" y="9491"/>
                    <a:pt x="7980" y="9508"/>
                    <a:pt x="8022" y="9522"/>
                  </a:cubicBezTo>
                  <a:cubicBezTo>
                    <a:pt x="8048" y="9532"/>
                    <a:pt x="8073" y="9541"/>
                    <a:pt x="8099" y="9549"/>
                  </a:cubicBezTo>
                  <a:cubicBezTo>
                    <a:pt x="8146" y="9563"/>
                    <a:pt x="8193" y="9576"/>
                    <a:pt x="8240" y="9587"/>
                  </a:cubicBezTo>
                  <a:cubicBezTo>
                    <a:pt x="8263" y="9592"/>
                    <a:pt x="8284" y="9598"/>
                    <a:pt x="8307" y="9603"/>
                  </a:cubicBezTo>
                  <a:cubicBezTo>
                    <a:pt x="8365" y="9614"/>
                    <a:pt x="8422" y="9623"/>
                    <a:pt x="8481" y="9630"/>
                  </a:cubicBezTo>
                  <a:cubicBezTo>
                    <a:pt x="8497" y="9632"/>
                    <a:pt x="8513" y="9633"/>
                    <a:pt x="8530" y="9635"/>
                  </a:cubicBezTo>
                  <a:cubicBezTo>
                    <a:pt x="8594" y="9640"/>
                    <a:pt x="8661" y="9645"/>
                    <a:pt x="8727" y="9645"/>
                  </a:cubicBezTo>
                  <a:cubicBezTo>
                    <a:pt x="9137" y="9645"/>
                    <a:pt x="9519" y="9528"/>
                    <a:pt x="9838" y="9327"/>
                  </a:cubicBezTo>
                  <a:cubicBezTo>
                    <a:pt x="9840" y="9325"/>
                    <a:pt x="9844" y="9323"/>
                    <a:pt x="9847" y="9321"/>
                  </a:cubicBezTo>
                  <a:cubicBezTo>
                    <a:pt x="9887" y="9296"/>
                    <a:pt x="9924" y="9268"/>
                    <a:pt x="9961" y="9241"/>
                  </a:cubicBezTo>
                  <a:cubicBezTo>
                    <a:pt x="9977" y="9229"/>
                    <a:pt x="9993" y="9219"/>
                    <a:pt x="10010" y="9205"/>
                  </a:cubicBezTo>
                  <a:cubicBezTo>
                    <a:pt x="10038" y="9183"/>
                    <a:pt x="10066" y="9158"/>
                    <a:pt x="10093" y="9135"/>
                  </a:cubicBezTo>
                  <a:cubicBezTo>
                    <a:pt x="10114" y="9115"/>
                    <a:pt x="10137" y="9096"/>
                    <a:pt x="10158" y="9075"/>
                  </a:cubicBezTo>
                  <a:cubicBezTo>
                    <a:pt x="10466" y="8779"/>
                    <a:pt x="10672" y="8387"/>
                    <a:pt x="10720" y="7953"/>
                  </a:cubicBezTo>
                  <a:cubicBezTo>
                    <a:pt x="10732" y="7842"/>
                    <a:pt x="10823" y="7757"/>
                    <a:pt x="10935" y="7757"/>
                  </a:cubicBezTo>
                  <a:lnTo>
                    <a:pt x="10961" y="7757"/>
                  </a:lnTo>
                  <a:cubicBezTo>
                    <a:pt x="11091" y="7757"/>
                    <a:pt x="11194" y="7869"/>
                    <a:pt x="11180" y="7996"/>
                  </a:cubicBezTo>
                  <a:cubicBezTo>
                    <a:pt x="11137" y="8387"/>
                    <a:pt x="10991" y="8750"/>
                    <a:pt x="10768" y="9059"/>
                  </a:cubicBezTo>
                  <a:cubicBezTo>
                    <a:pt x="10832" y="9065"/>
                    <a:pt x="10897" y="9069"/>
                    <a:pt x="10961" y="9069"/>
                  </a:cubicBezTo>
                  <a:cubicBezTo>
                    <a:pt x="11027" y="9069"/>
                    <a:pt x="11091" y="9066"/>
                    <a:pt x="11155" y="9060"/>
                  </a:cubicBezTo>
                  <a:cubicBezTo>
                    <a:pt x="11174" y="9058"/>
                    <a:pt x="11194" y="9055"/>
                    <a:pt x="11213" y="9053"/>
                  </a:cubicBezTo>
                  <a:cubicBezTo>
                    <a:pt x="11257" y="9047"/>
                    <a:pt x="11302" y="9041"/>
                    <a:pt x="11346" y="9033"/>
                  </a:cubicBezTo>
                  <a:cubicBezTo>
                    <a:pt x="11367" y="9030"/>
                    <a:pt x="11386" y="9025"/>
                    <a:pt x="11406" y="9020"/>
                  </a:cubicBezTo>
                  <a:cubicBezTo>
                    <a:pt x="11449" y="9012"/>
                    <a:pt x="11491" y="9001"/>
                    <a:pt x="11533" y="8990"/>
                  </a:cubicBezTo>
                  <a:cubicBezTo>
                    <a:pt x="11551" y="8985"/>
                    <a:pt x="11568" y="8979"/>
                    <a:pt x="11587" y="8974"/>
                  </a:cubicBezTo>
                  <a:cubicBezTo>
                    <a:pt x="11631" y="8960"/>
                    <a:pt x="11676" y="8945"/>
                    <a:pt x="11718" y="8928"/>
                  </a:cubicBezTo>
                  <a:cubicBezTo>
                    <a:pt x="11732" y="8923"/>
                    <a:pt x="11745" y="8918"/>
                    <a:pt x="11758" y="8913"/>
                  </a:cubicBezTo>
                  <a:cubicBezTo>
                    <a:pt x="11807" y="8892"/>
                    <a:pt x="11856" y="8870"/>
                    <a:pt x="11904" y="8847"/>
                  </a:cubicBezTo>
                  <a:cubicBezTo>
                    <a:pt x="11910" y="8843"/>
                    <a:pt x="11916" y="8841"/>
                    <a:pt x="11921" y="8838"/>
                  </a:cubicBezTo>
                  <a:cubicBezTo>
                    <a:pt x="12255" y="8665"/>
                    <a:pt x="12532" y="8404"/>
                    <a:pt x="12716" y="8090"/>
                  </a:cubicBezTo>
                  <a:cubicBezTo>
                    <a:pt x="12722" y="8082"/>
                    <a:pt x="12726" y="8073"/>
                    <a:pt x="12730" y="8065"/>
                  </a:cubicBezTo>
                  <a:cubicBezTo>
                    <a:pt x="12754" y="8024"/>
                    <a:pt x="12775" y="7981"/>
                    <a:pt x="12795" y="7939"/>
                  </a:cubicBezTo>
                  <a:cubicBezTo>
                    <a:pt x="12803" y="7922"/>
                    <a:pt x="12810" y="7906"/>
                    <a:pt x="12817" y="7890"/>
                  </a:cubicBezTo>
                  <a:cubicBezTo>
                    <a:pt x="12832" y="7855"/>
                    <a:pt x="12846" y="7818"/>
                    <a:pt x="12859" y="7782"/>
                  </a:cubicBezTo>
                  <a:cubicBezTo>
                    <a:pt x="12867" y="7759"/>
                    <a:pt x="12875" y="7736"/>
                    <a:pt x="12882" y="7712"/>
                  </a:cubicBezTo>
                  <a:cubicBezTo>
                    <a:pt x="12892" y="7682"/>
                    <a:pt x="12900" y="7651"/>
                    <a:pt x="12908" y="7621"/>
                  </a:cubicBezTo>
                  <a:cubicBezTo>
                    <a:pt x="12915" y="7592"/>
                    <a:pt x="12922" y="7563"/>
                    <a:pt x="12929" y="7533"/>
                  </a:cubicBezTo>
                  <a:cubicBezTo>
                    <a:pt x="12951" y="7419"/>
                    <a:pt x="12964" y="7302"/>
                    <a:pt x="12964" y="7182"/>
                  </a:cubicBezTo>
                  <a:cubicBezTo>
                    <a:pt x="12964" y="6910"/>
                    <a:pt x="12905" y="6648"/>
                    <a:pt x="12787" y="6404"/>
                  </a:cubicBezTo>
                  <a:lnTo>
                    <a:pt x="13208" y="6224"/>
                  </a:lnTo>
                  <a:cubicBezTo>
                    <a:pt x="13353" y="6526"/>
                    <a:pt x="13427" y="6848"/>
                    <a:pt x="13427" y="7182"/>
                  </a:cubicBezTo>
                  <a:cubicBezTo>
                    <a:pt x="13427" y="7261"/>
                    <a:pt x="13423" y="7339"/>
                    <a:pt x="13414" y="7416"/>
                  </a:cubicBezTo>
                  <a:cubicBezTo>
                    <a:pt x="13640" y="7497"/>
                    <a:pt x="13877" y="7540"/>
                    <a:pt x="14123" y="7540"/>
                  </a:cubicBezTo>
                  <a:cubicBezTo>
                    <a:pt x="15228" y="7540"/>
                    <a:pt x="16126" y="6693"/>
                    <a:pt x="16126" y="5652"/>
                  </a:cubicBezTo>
                  <a:cubicBezTo>
                    <a:pt x="16126" y="5587"/>
                    <a:pt x="16122" y="5523"/>
                    <a:pt x="16115" y="5461"/>
                  </a:cubicBezTo>
                  <a:cubicBezTo>
                    <a:pt x="16115" y="5453"/>
                    <a:pt x="16113" y="5445"/>
                    <a:pt x="16112" y="5437"/>
                  </a:cubicBezTo>
                  <a:cubicBezTo>
                    <a:pt x="16015" y="4639"/>
                    <a:pt x="15388" y="3991"/>
                    <a:pt x="14572" y="3814"/>
                  </a:cubicBezTo>
                  <a:lnTo>
                    <a:pt x="14572" y="3814"/>
                  </a:lnTo>
                  <a:cubicBezTo>
                    <a:pt x="14705" y="4202"/>
                    <a:pt x="14730" y="4613"/>
                    <a:pt x="14639" y="5014"/>
                  </a:cubicBezTo>
                  <a:cubicBezTo>
                    <a:pt x="14616" y="5115"/>
                    <a:pt x="14524" y="5182"/>
                    <a:pt x="14426" y="5182"/>
                  </a:cubicBezTo>
                  <a:cubicBezTo>
                    <a:pt x="14405" y="5182"/>
                    <a:pt x="14384" y="5180"/>
                    <a:pt x="14363" y="5173"/>
                  </a:cubicBezTo>
                  <a:lnTo>
                    <a:pt x="14339" y="5165"/>
                  </a:lnTo>
                  <a:cubicBezTo>
                    <a:pt x="14229" y="5132"/>
                    <a:pt x="14166" y="5021"/>
                    <a:pt x="14190" y="4909"/>
                  </a:cubicBezTo>
                  <a:cubicBezTo>
                    <a:pt x="14283" y="4488"/>
                    <a:pt x="14221" y="4052"/>
                    <a:pt x="14010" y="3665"/>
                  </a:cubicBezTo>
                  <a:cubicBezTo>
                    <a:pt x="13796" y="3274"/>
                    <a:pt x="13453" y="2973"/>
                    <a:pt x="13032" y="2799"/>
                  </a:cubicBezTo>
                  <a:cubicBezTo>
                    <a:pt x="12926" y="2756"/>
                    <a:pt x="12871" y="2638"/>
                    <a:pt x="12908" y="2529"/>
                  </a:cubicBezTo>
                  <a:lnTo>
                    <a:pt x="12909" y="2525"/>
                  </a:lnTo>
                  <a:cubicBezTo>
                    <a:pt x="12940" y="2434"/>
                    <a:pt x="13026" y="2376"/>
                    <a:pt x="13117" y="2376"/>
                  </a:cubicBezTo>
                  <a:cubicBezTo>
                    <a:pt x="13144" y="2376"/>
                    <a:pt x="13171" y="2381"/>
                    <a:pt x="13197" y="2392"/>
                  </a:cubicBezTo>
                  <a:cubicBezTo>
                    <a:pt x="13677" y="2584"/>
                    <a:pt x="14075" y="2915"/>
                    <a:pt x="14343" y="3339"/>
                  </a:cubicBezTo>
                  <a:cubicBezTo>
                    <a:pt x="14780" y="3376"/>
                    <a:pt x="15183" y="3520"/>
                    <a:pt x="15524" y="3743"/>
                  </a:cubicBezTo>
                  <a:cubicBezTo>
                    <a:pt x="15526" y="3742"/>
                    <a:pt x="15526" y="3742"/>
                    <a:pt x="15528" y="3741"/>
                  </a:cubicBezTo>
                  <a:cubicBezTo>
                    <a:pt x="15572" y="2667"/>
                    <a:pt x="14656" y="1780"/>
                    <a:pt x="13526" y="1780"/>
                  </a:cubicBezTo>
                  <a:cubicBezTo>
                    <a:pt x="13440" y="1780"/>
                    <a:pt x="13351" y="1786"/>
                    <a:pt x="13260" y="1797"/>
                  </a:cubicBezTo>
                  <a:lnTo>
                    <a:pt x="13078" y="1820"/>
                  </a:lnTo>
                  <a:lnTo>
                    <a:pt x="13013" y="1658"/>
                  </a:lnTo>
                  <a:cubicBezTo>
                    <a:pt x="12722" y="924"/>
                    <a:pt x="11968" y="431"/>
                    <a:pt x="11137" y="431"/>
                  </a:cubicBezTo>
                  <a:cubicBezTo>
                    <a:pt x="11075" y="431"/>
                    <a:pt x="11014" y="435"/>
                    <a:pt x="10954" y="440"/>
                  </a:cubicBezTo>
                  <a:cubicBezTo>
                    <a:pt x="10937" y="442"/>
                    <a:pt x="10919" y="444"/>
                    <a:pt x="10903" y="445"/>
                  </a:cubicBezTo>
                  <a:cubicBezTo>
                    <a:pt x="10856" y="451"/>
                    <a:pt x="10809" y="458"/>
                    <a:pt x="10763" y="465"/>
                  </a:cubicBezTo>
                  <a:cubicBezTo>
                    <a:pt x="10749" y="468"/>
                    <a:pt x="10735" y="470"/>
                    <a:pt x="10721" y="472"/>
                  </a:cubicBezTo>
                  <a:cubicBezTo>
                    <a:pt x="10663" y="485"/>
                    <a:pt x="10605" y="499"/>
                    <a:pt x="10548" y="514"/>
                  </a:cubicBezTo>
                  <a:cubicBezTo>
                    <a:pt x="10539" y="517"/>
                    <a:pt x="10529" y="520"/>
                    <a:pt x="10520" y="524"/>
                  </a:cubicBezTo>
                  <a:cubicBezTo>
                    <a:pt x="10472" y="538"/>
                    <a:pt x="10425" y="554"/>
                    <a:pt x="10379" y="573"/>
                  </a:cubicBezTo>
                  <a:cubicBezTo>
                    <a:pt x="10365" y="578"/>
                    <a:pt x="10351" y="583"/>
                    <a:pt x="10337" y="589"/>
                  </a:cubicBezTo>
                  <a:cubicBezTo>
                    <a:pt x="10290" y="609"/>
                    <a:pt x="10244" y="630"/>
                    <a:pt x="10199" y="651"/>
                  </a:cubicBezTo>
                  <a:cubicBezTo>
                    <a:pt x="10192" y="656"/>
                    <a:pt x="10184" y="658"/>
                    <a:pt x="10177" y="663"/>
                  </a:cubicBezTo>
                  <a:cubicBezTo>
                    <a:pt x="9646" y="937"/>
                    <a:pt x="9261" y="1433"/>
                    <a:pt x="9161" y="2018"/>
                  </a:cubicBezTo>
                  <a:cubicBezTo>
                    <a:pt x="9287" y="2018"/>
                    <a:pt x="9412" y="2025"/>
                    <a:pt x="9538" y="2043"/>
                  </a:cubicBezTo>
                  <a:cubicBezTo>
                    <a:pt x="10102" y="2127"/>
                    <a:pt x="10606" y="2385"/>
                    <a:pt x="10983" y="2779"/>
                  </a:cubicBezTo>
                  <a:cubicBezTo>
                    <a:pt x="11076" y="2876"/>
                    <a:pt x="11057" y="3033"/>
                    <a:pt x="10947" y="3109"/>
                  </a:cubicBezTo>
                  <a:lnTo>
                    <a:pt x="10935" y="3117"/>
                  </a:lnTo>
                  <a:cubicBezTo>
                    <a:pt x="10898" y="3143"/>
                    <a:pt x="10856" y="3155"/>
                    <a:pt x="10813" y="3155"/>
                  </a:cubicBezTo>
                  <a:cubicBezTo>
                    <a:pt x="10755" y="3155"/>
                    <a:pt x="10697" y="3132"/>
                    <a:pt x="10654" y="3087"/>
                  </a:cubicBezTo>
                  <a:cubicBezTo>
                    <a:pt x="10347" y="2758"/>
                    <a:pt x="9931" y="2543"/>
                    <a:pt x="9467" y="2474"/>
                  </a:cubicBezTo>
                  <a:cubicBezTo>
                    <a:pt x="9361" y="2458"/>
                    <a:pt x="9256" y="2450"/>
                    <a:pt x="9151" y="2450"/>
                  </a:cubicBezTo>
                  <a:cubicBezTo>
                    <a:pt x="8793" y="2450"/>
                    <a:pt x="8444" y="2541"/>
                    <a:pt x="8134" y="2714"/>
                  </a:cubicBezTo>
                  <a:cubicBezTo>
                    <a:pt x="8101" y="2733"/>
                    <a:pt x="8064" y="2742"/>
                    <a:pt x="8028" y="2742"/>
                  </a:cubicBezTo>
                  <a:cubicBezTo>
                    <a:pt x="7962" y="2742"/>
                    <a:pt x="7899" y="2712"/>
                    <a:pt x="7857" y="2658"/>
                  </a:cubicBezTo>
                  <a:lnTo>
                    <a:pt x="7853" y="2653"/>
                  </a:lnTo>
                  <a:cubicBezTo>
                    <a:pt x="7771" y="2547"/>
                    <a:pt x="7802" y="2392"/>
                    <a:pt x="7919" y="2329"/>
                  </a:cubicBezTo>
                  <a:cubicBezTo>
                    <a:pt x="8160" y="2198"/>
                    <a:pt x="8419" y="2108"/>
                    <a:pt x="8688" y="2059"/>
                  </a:cubicBezTo>
                  <a:cubicBezTo>
                    <a:pt x="8760" y="1447"/>
                    <a:pt x="9086" y="905"/>
                    <a:pt x="9564" y="531"/>
                  </a:cubicBezTo>
                  <a:cubicBezTo>
                    <a:pt x="9192" y="191"/>
                    <a:pt x="8698" y="0"/>
                    <a:pt x="8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53"/>
          <p:cNvSpPr/>
          <p:nvPr/>
        </p:nvSpPr>
        <p:spPr>
          <a:xfrm>
            <a:off x="4245964" y="2596695"/>
            <a:ext cx="636475" cy="219057"/>
          </a:xfrm>
          <a:custGeom>
            <a:avLst/>
            <a:gdLst/>
            <a:ahLst/>
            <a:cxnLst/>
            <a:rect l="l" t="t" r="r" b="b"/>
            <a:pathLst>
              <a:path w="7804" h="2686" extrusionOk="0">
                <a:moveTo>
                  <a:pt x="4435" y="0"/>
                </a:moveTo>
                <a:lnTo>
                  <a:pt x="4386" y="426"/>
                </a:lnTo>
                <a:cubicBezTo>
                  <a:pt x="4268" y="1448"/>
                  <a:pt x="3356" y="2241"/>
                  <a:pt x="2324" y="2241"/>
                </a:cubicBezTo>
                <a:cubicBezTo>
                  <a:pt x="2287" y="2241"/>
                  <a:pt x="2249" y="2240"/>
                  <a:pt x="2210" y="2237"/>
                </a:cubicBezTo>
                <a:cubicBezTo>
                  <a:pt x="1688" y="2209"/>
                  <a:pt x="1220" y="1981"/>
                  <a:pt x="894" y="1596"/>
                </a:cubicBezTo>
                <a:cubicBezTo>
                  <a:pt x="611" y="1265"/>
                  <a:pt x="461" y="851"/>
                  <a:pt x="465" y="413"/>
                </a:cubicBezTo>
                <a:cubicBezTo>
                  <a:pt x="466" y="296"/>
                  <a:pt x="377" y="199"/>
                  <a:pt x="261" y="192"/>
                </a:cubicBezTo>
                <a:lnTo>
                  <a:pt x="242" y="192"/>
                </a:lnTo>
                <a:cubicBezTo>
                  <a:pt x="238" y="191"/>
                  <a:pt x="234" y="191"/>
                  <a:pt x="230" y="191"/>
                </a:cubicBezTo>
                <a:cubicBezTo>
                  <a:pt x="112" y="191"/>
                  <a:pt x="13" y="287"/>
                  <a:pt x="11" y="406"/>
                </a:cubicBezTo>
                <a:cubicBezTo>
                  <a:pt x="0" y="956"/>
                  <a:pt x="184" y="1477"/>
                  <a:pt x="538" y="1892"/>
                </a:cubicBezTo>
                <a:cubicBezTo>
                  <a:pt x="941" y="2365"/>
                  <a:pt x="1516" y="2645"/>
                  <a:pt x="2159" y="2682"/>
                </a:cubicBezTo>
                <a:cubicBezTo>
                  <a:pt x="2206" y="2684"/>
                  <a:pt x="2252" y="2686"/>
                  <a:pt x="2299" y="2686"/>
                </a:cubicBezTo>
                <a:cubicBezTo>
                  <a:pt x="2893" y="2686"/>
                  <a:pt x="3471" y="2475"/>
                  <a:pt x="3940" y="2085"/>
                </a:cubicBezTo>
                <a:cubicBezTo>
                  <a:pt x="4345" y="1747"/>
                  <a:pt x="4631" y="1307"/>
                  <a:pt x="4765" y="820"/>
                </a:cubicBezTo>
                <a:cubicBezTo>
                  <a:pt x="5121" y="1022"/>
                  <a:pt x="5522" y="1121"/>
                  <a:pt x="5926" y="1121"/>
                </a:cubicBezTo>
                <a:cubicBezTo>
                  <a:pt x="6566" y="1121"/>
                  <a:pt x="7216" y="873"/>
                  <a:pt x="7710" y="397"/>
                </a:cubicBezTo>
                <a:cubicBezTo>
                  <a:pt x="7804" y="306"/>
                  <a:pt x="7796" y="152"/>
                  <a:pt x="7695" y="70"/>
                </a:cubicBezTo>
                <a:lnTo>
                  <a:pt x="7694" y="70"/>
                </a:lnTo>
                <a:cubicBezTo>
                  <a:pt x="7653" y="38"/>
                  <a:pt x="7605" y="22"/>
                  <a:pt x="7557" y="22"/>
                </a:cubicBezTo>
                <a:cubicBezTo>
                  <a:pt x="7502" y="22"/>
                  <a:pt x="7448" y="42"/>
                  <a:pt x="7406" y="82"/>
                </a:cubicBezTo>
                <a:cubicBezTo>
                  <a:pt x="7004" y="473"/>
                  <a:pt x="6474" y="677"/>
                  <a:pt x="5952" y="677"/>
                </a:cubicBezTo>
                <a:cubicBezTo>
                  <a:pt x="5526" y="677"/>
                  <a:pt x="5105" y="542"/>
                  <a:pt x="4762" y="264"/>
                </a:cubicBezTo>
                <a:lnTo>
                  <a:pt x="4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3"/>
          <p:cNvSpPr/>
          <p:nvPr/>
        </p:nvSpPr>
        <p:spPr>
          <a:xfrm>
            <a:off x="2566175" y="2003464"/>
            <a:ext cx="908387" cy="908360"/>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3"/>
          <p:cNvSpPr/>
          <p:nvPr/>
        </p:nvSpPr>
        <p:spPr>
          <a:xfrm>
            <a:off x="2566175" y="2003464"/>
            <a:ext cx="908387" cy="908360"/>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4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3"/>
          <p:cNvSpPr/>
          <p:nvPr/>
        </p:nvSpPr>
        <p:spPr>
          <a:xfrm>
            <a:off x="3460181" y="1053349"/>
            <a:ext cx="908469" cy="908360"/>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3"/>
          <p:cNvSpPr/>
          <p:nvPr/>
        </p:nvSpPr>
        <p:spPr>
          <a:xfrm>
            <a:off x="3460181" y="1053349"/>
            <a:ext cx="908469" cy="908360"/>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3"/>
          <p:cNvSpPr/>
          <p:nvPr/>
        </p:nvSpPr>
        <p:spPr>
          <a:xfrm>
            <a:off x="3546711" y="1139879"/>
            <a:ext cx="735322" cy="735300"/>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3"/>
          <p:cNvSpPr/>
          <p:nvPr/>
        </p:nvSpPr>
        <p:spPr>
          <a:xfrm>
            <a:off x="4771423" y="1053349"/>
            <a:ext cx="908387" cy="908360"/>
          </a:xfrm>
          <a:custGeom>
            <a:avLst/>
            <a:gdLst/>
            <a:ahLst/>
            <a:cxnLst/>
            <a:rect l="l" t="t" r="r" b="b"/>
            <a:pathLst>
              <a:path w="11138" h="11138" extrusionOk="0">
                <a:moveTo>
                  <a:pt x="5569" y="0"/>
                </a:moveTo>
                <a:cubicBezTo>
                  <a:pt x="2494" y="0"/>
                  <a:pt x="0" y="2494"/>
                  <a:pt x="0" y="5569"/>
                </a:cubicBezTo>
                <a:cubicBezTo>
                  <a:pt x="0" y="8645"/>
                  <a:pt x="2494"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3"/>
          <p:cNvSpPr/>
          <p:nvPr/>
        </p:nvSpPr>
        <p:spPr>
          <a:xfrm>
            <a:off x="4771423" y="1053349"/>
            <a:ext cx="908387" cy="908360"/>
          </a:xfrm>
          <a:custGeom>
            <a:avLst/>
            <a:gdLst/>
            <a:ahLst/>
            <a:cxnLst/>
            <a:rect l="l" t="t" r="r" b="b"/>
            <a:pathLst>
              <a:path w="11138" h="11138" fill="none" extrusionOk="0">
                <a:moveTo>
                  <a:pt x="11138" y="5569"/>
                </a:moveTo>
                <a:cubicBezTo>
                  <a:pt x="11138" y="8645"/>
                  <a:pt x="8645" y="11138"/>
                  <a:pt x="5569" y="11138"/>
                </a:cubicBezTo>
                <a:cubicBezTo>
                  <a:pt x="2494" y="11138"/>
                  <a:pt x="0" y="8645"/>
                  <a:pt x="0" y="5569"/>
                </a:cubicBezTo>
                <a:cubicBezTo>
                  <a:pt x="0" y="2494"/>
                  <a:pt x="2494" y="0"/>
                  <a:pt x="5569" y="0"/>
                </a:cubicBezTo>
                <a:cubicBezTo>
                  <a:pt x="8645"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3"/>
          <p:cNvSpPr/>
          <p:nvPr/>
        </p:nvSpPr>
        <p:spPr>
          <a:xfrm>
            <a:off x="4858035" y="1139879"/>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6" y="9015"/>
                  <a:pt x="9014" y="6997"/>
                  <a:pt x="9014" y="4508"/>
                </a:cubicBezTo>
                <a:cubicBezTo>
                  <a:pt x="9014"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3"/>
          <p:cNvSpPr/>
          <p:nvPr/>
        </p:nvSpPr>
        <p:spPr>
          <a:xfrm>
            <a:off x="5669344" y="2003464"/>
            <a:ext cx="908469" cy="908360"/>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3"/>
          <p:cNvSpPr/>
          <p:nvPr/>
        </p:nvSpPr>
        <p:spPr>
          <a:xfrm>
            <a:off x="5669344" y="2003464"/>
            <a:ext cx="908469" cy="908360"/>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3"/>
          <p:cNvSpPr/>
          <p:nvPr/>
        </p:nvSpPr>
        <p:spPr>
          <a:xfrm>
            <a:off x="5755874" y="2090076"/>
            <a:ext cx="735322" cy="735300"/>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3"/>
          <p:cNvSpPr/>
          <p:nvPr/>
        </p:nvSpPr>
        <p:spPr>
          <a:xfrm>
            <a:off x="5566014" y="3245628"/>
            <a:ext cx="908469" cy="908360"/>
          </a:xfrm>
          <a:custGeom>
            <a:avLst/>
            <a:gdLst/>
            <a:ahLst/>
            <a:cxnLst/>
            <a:rect l="l" t="t" r="r" b="b"/>
            <a:pathLst>
              <a:path w="11139" h="11138" extrusionOk="0">
                <a:moveTo>
                  <a:pt x="5569" y="0"/>
                </a:moveTo>
                <a:cubicBezTo>
                  <a:pt x="2493" y="0"/>
                  <a:pt x="1" y="2493"/>
                  <a:pt x="1" y="5569"/>
                </a:cubicBezTo>
                <a:cubicBezTo>
                  <a:pt x="1" y="8644"/>
                  <a:pt x="2493" y="11138"/>
                  <a:pt x="5569" y="11138"/>
                </a:cubicBezTo>
                <a:cubicBezTo>
                  <a:pt x="8645" y="11138"/>
                  <a:pt x="11138" y="8644"/>
                  <a:pt x="11138" y="5569"/>
                </a:cubicBezTo>
                <a:cubicBezTo>
                  <a:pt x="11138" y="2493"/>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3"/>
          <p:cNvSpPr/>
          <p:nvPr/>
        </p:nvSpPr>
        <p:spPr>
          <a:xfrm>
            <a:off x="5566014" y="3245628"/>
            <a:ext cx="908469" cy="908360"/>
          </a:xfrm>
          <a:custGeom>
            <a:avLst/>
            <a:gdLst/>
            <a:ahLst/>
            <a:cxnLst/>
            <a:rect l="l" t="t" r="r" b="b"/>
            <a:pathLst>
              <a:path w="11139" h="11138" fill="none" extrusionOk="0">
                <a:moveTo>
                  <a:pt x="1" y="5569"/>
                </a:moveTo>
                <a:cubicBezTo>
                  <a:pt x="1" y="8644"/>
                  <a:pt x="2493" y="11138"/>
                  <a:pt x="5569" y="11138"/>
                </a:cubicBezTo>
                <a:cubicBezTo>
                  <a:pt x="8645" y="11138"/>
                  <a:pt x="11138" y="8644"/>
                  <a:pt x="11138" y="5569"/>
                </a:cubicBezTo>
                <a:cubicBezTo>
                  <a:pt x="11138" y="2493"/>
                  <a:pt x="8645" y="0"/>
                  <a:pt x="5569" y="0"/>
                </a:cubicBezTo>
                <a:cubicBezTo>
                  <a:pt x="2493" y="0"/>
                  <a:pt x="1" y="2493"/>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3"/>
          <p:cNvSpPr/>
          <p:nvPr/>
        </p:nvSpPr>
        <p:spPr>
          <a:xfrm>
            <a:off x="5652626" y="3332158"/>
            <a:ext cx="735241" cy="735300"/>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7" y="9015"/>
                  <a:pt x="9015" y="6997"/>
                  <a:pt x="9015" y="4508"/>
                </a:cubicBezTo>
                <a:cubicBezTo>
                  <a:pt x="9015" y="2019"/>
                  <a:pt x="6997"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53"/>
          <p:cNvGrpSpPr/>
          <p:nvPr/>
        </p:nvGrpSpPr>
        <p:grpSpPr>
          <a:xfrm>
            <a:off x="2669755" y="3245577"/>
            <a:ext cx="908341" cy="908349"/>
            <a:chOff x="3028306" y="3140347"/>
            <a:chExt cx="736991" cy="737057"/>
          </a:xfrm>
        </p:grpSpPr>
        <p:sp>
          <p:nvSpPr>
            <p:cNvPr id="1084" name="Google Shape;1084;p53"/>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3"/>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3"/>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53"/>
          <p:cNvGrpSpPr/>
          <p:nvPr/>
        </p:nvGrpSpPr>
        <p:grpSpPr>
          <a:xfrm>
            <a:off x="2566418" y="2003430"/>
            <a:ext cx="908423" cy="908349"/>
            <a:chOff x="2944463" y="2132437"/>
            <a:chExt cx="737057" cy="737057"/>
          </a:xfrm>
        </p:grpSpPr>
        <p:sp>
          <p:nvSpPr>
            <p:cNvPr id="1088" name="Google Shape;1088;p53"/>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3"/>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3"/>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1" name="Google Shape;1091;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67741" y="1260872"/>
            <a:ext cx="493337" cy="493336"/>
          </a:xfrm>
          <a:prstGeom prst="rect">
            <a:avLst/>
          </a:prstGeom>
          <a:noFill/>
          <a:ln>
            <a:noFill/>
          </a:ln>
        </p:spPr>
      </p:pic>
      <p:pic>
        <p:nvPicPr>
          <p:cNvPr id="1092" name="Google Shape;1092;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23828" y="2160970"/>
            <a:ext cx="586000" cy="585999"/>
          </a:xfrm>
          <a:prstGeom prst="rect">
            <a:avLst/>
          </a:prstGeom>
          <a:noFill/>
          <a:ln>
            <a:noFill/>
          </a:ln>
        </p:spPr>
      </p:pic>
      <p:pic>
        <p:nvPicPr>
          <p:cNvPr id="1093" name="Google Shape;1093;p5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76975" y="3453140"/>
            <a:ext cx="493337" cy="493336"/>
          </a:xfrm>
          <a:prstGeom prst="rect">
            <a:avLst/>
          </a:prstGeom>
          <a:noFill/>
          <a:ln>
            <a:noFill/>
          </a:ln>
        </p:spPr>
      </p:pic>
      <p:pic>
        <p:nvPicPr>
          <p:cNvPr id="1094" name="Google Shape;1094;p5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955616" y="1228783"/>
            <a:ext cx="540045" cy="540045"/>
          </a:xfrm>
          <a:prstGeom prst="rect">
            <a:avLst/>
          </a:prstGeom>
          <a:noFill/>
          <a:ln>
            <a:noFill/>
          </a:ln>
        </p:spPr>
      </p:pic>
      <p:pic>
        <p:nvPicPr>
          <p:cNvPr id="1095" name="Google Shape;1095;p5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830571" y="2172240"/>
            <a:ext cx="586014" cy="586014"/>
          </a:xfrm>
          <a:prstGeom prst="rect">
            <a:avLst/>
          </a:prstGeom>
          <a:noFill/>
          <a:ln>
            <a:noFill/>
          </a:ln>
        </p:spPr>
      </p:pic>
      <p:pic>
        <p:nvPicPr>
          <p:cNvPr id="1096" name="Google Shape;1096;p5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727226" y="3406801"/>
            <a:ext cx="586014" cy="586014"/>
          </a:xfrm>
          <a:prstGeom prst="rect">
            <a:avLst/>
          </a:prstGeom>
          <a:noFill/>
          <a:ln>
            <a:noFill/>
          </a:ln>
        </p:spPr>
      </p:pic>
      <p:sp>
        <p:nvSpPr>
          <p:cNvPr id="1097" name="Google Shape;1097;p53"/>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Insights &amp; Learnings</a:t>
            </a:r>
            <a:endParaRPr>
              <a:solidFill>
                <a:srgbClr val="000000"/>
              </a:solidFill>
              <a:latin typeface="Fira Sans Extra Condensed Medium"/>
              <a:ea typeface="Fira Sans Extra Condensed Medium"/>
              <a:cs typeface="Fira Sans Extra Condensed Medium"/>
              <a:sym typeface="Fira Sans Extra Condensed Medium"/>
            </a:endParaRPr>
          </a:p>
        </p:txBody>
      </p:sp>
      <p:sp>
        <p:nvSpPr>
          <p:cNvPr id="1098" name="Google Shape;1098;p53"/>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02"/>
        <p:cNvGrpSpPr/>
        <p:nvPr/>
      </p:nvGrpSpPr>
      <p:grpSpPr>
        <a:xfrm>
          <a:off x="0" y="0"/>
          <a:ext cx="0" cy="0"/>
          <a:chOff x="0" y="0"/>
          <a:chExt cx="0" cy="0"/>
        </a:xfrm>
      </p:grpSpPr>
      <p:sp>
        <p:nvSpPr>
          <p:cNvPr id="1103" name="Google Shape;1103;p54"/>
          <p:cNvSpPr/>
          <p:nvPr/>
        </p:nvSpPr>
        <p:spPr>
          <a:xfrm>
            <a:off x="1989876" y="356701"/>
            <a:ext cx="5155500" cy="4405200"/>
          </a:xfrm>
          <a:prstGeom prst="ellipse">
            <a:avLst/>
          </a:prstGeom>
          <a:noFill/>
          <a:ln w="28575" cap="flat" cmpd="sng">
            <a:solidFill>
              <a:schemeClr val="accent5"/>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2508823" y="2319593"/>
            <a:ext cx="4117621" cy="479535"/>
          </a:xfrm>
          <a:custGeom>
            <a:avLst/>
            <a:gdLst/>
            <a:ahLst/>
            <a:cxnLst/>
            <a:rect l="l" t="t" r="r" b="b"/>
            <a:pathLst>
              <a:path w="42124" h="6496" extrusionOk="0">
                <a:moveTo>
                  <a:pt x="90" y="1"/>
                </a:moveTo>
                <a:cubicBezTo>
                  <a:pt x="41" y="1"/>
                  <a:pt x="0" y="41"/>
                  <a:pt x="0" y="90"/>
                </a:cubicBezTo>
                <a:lnTo>
                  <a:pt x="0" y="6405"/>
                </a:lnTo>
                <a:cubicBezTo>
                  <a:pt x="0" y="6455"/>
                  <a:pt x="41" y="6495"/>
                  <a:pt x="90" y="6495"/>
                </a:cubicBezTo>
                <a:lnTo>
                  <a:pt x="42035" y="6495"/>
                </a:lnTo>
                <a:cubicBezTo>
                  <a:pt x="42084" y="6495"/>
                  <a:pt x="42124" y="6455"/>
                  <a:pt x="42124" y="6405"/>
                </a:cubicBezTo>
                <a:lnTo>
                  <a:pt x="42124" y="90"/>
                </a:lnTo>
                <a:cubicBezTo>
                  <a:pt x="42124" y="41"/>
                  <a:pt x="42084" y="1"/>
                  <a:pt x="42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4"/>
          <p:cNvSpPr txBox="1">
            <a:spLocks noGrp="1"/>
          </p:cNvSpPr>
          <p:nvPr>
            <p:ph type="title"/>
          </p:nvPr>
        </p:nvSpPr>
        <p:spPr>
          <a:xfrm>
            <a:off x="-75" y="2319600"/>
            <a:ext cx="9144000" cy="479400"/>
          </a:xfrm>
          <a:prstGeom prst="rect">
            <a:avLst/>
          </a:prstGeom>
          <a:solidFill>
            <a:schemeClr val="accent5"/>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GAME CHANGER</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8"/>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txBox="1">
            <a:spLocks noGrp="1"/>
          </p:cNvSpPr>
          <p:nvPr>
            <p:ph type="title" idx="4294967295"/>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Meet the Unovation Nation!</a:t>
            </a:r>
            <a:endParaRPr>
              <a:solidFill>
                <a:srgbClr val="000000"/>
              </a:solidFill>
            </a:endParaRPr>
          </a:p>
        </p:txBody>
      </p:sp>
      <p:pic>
        <p:nvPicPr>
          <p:cNvPr id="506" name="Google Shape;506;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41090" y="1309575"/>
            <a:ext cx="1845900" cy="1845900"/>
          </a:xfrm>
          <a:prstGeom prst="ellipse">
            <a:avLst/>
          </a:prstGeom>
          <a:noFill/>
          <a:ln>
            <a:noFill/>
          </a:ln>
        </p:spPr>
      </p:pic>
      <p:pic>
        <p:nvPicPr>
          <p:cNvPr id="507" name="Google Shape;507;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3025" y="1309575"/>
            <a:ext cx="1845900" cy="1845900"/>
          </a:xfrm>
          <a:prstGeom prst="ellipse">
            <a:avLst/>
          </a:prstGeom>
          <a:noFill/>
          <a:ln>
            <a:noFill/>
          </a:ln>
        </p:spPr>
      </p:pic>
      <p:pic>
        <p:nvPicPr>
          <p:cNvPr id="508" name="Google Shape;508;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25123" y="1309575"/>
            <a:ext cx="1845900" cy="1845900"/>
          </a:xfrm>
          <a:prstGeom prst="ellipse">
            <a:avLst/>
          </a:prstGeom>
          <a:noFill/>
          <a:ln>
            <a:noFill/>
          </a:ln>
        </p:spPr>
      </p:pic>
      <p:sp>
        <p:nvSpPr>
          <p:cNvPr id="509" name="Google Shape;509;p28"/>
          <p:cNvSpPr txBox="1"/>
          <p:nvPr/>
        </p:nvSpPr>
        <p:spPr>
          <a:xfrm>
            <a:off x="813246" y="3224514"/>
            <a:ext cx="15654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Osose Ewaleifoh</a:t>
            </a:r>
            <a:endParaRPr sz="1600" b="1">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Junior</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Clr>
                <a:srgbClr val="000000"/>
              </a:buClr>
              <a:buSzPts val="1100"/>
              <a:buFont typeface="Arial"/>
              <a:buNone/>
            </a:pPr>
            <a:r>
              <a:rPr lang="en" sz="1600">
                <a:solidFill>
                  <a:schemeClr val="accent5"/>
                </a:solidFill>
                <a:latin typeface="Fira Sans Extra Condensed"/>
                <a:ea typeface="Fira Sans Extra Condensed"/>
                <a:cs typeface="Fira Sans Extra Condensed"/>
                <a:sym typeface="Fira Sans Extra Condensed"/>
              </a:rPr>
              <a:t>Computer Science</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Clr>
                <a:srgbClr val="000000"/>
              </a:buClr>
              <a:buSzPts val="1100"/>
              <a:buFont typeface="Arial"/>
              <a:buNone/>
            </a:pPr>
            <a:r>
              <a:rPr lang="en" sz="1600">
                <a:solidFill>
                  <a:schemeClr val="accent5"/>
                </a:solidFill>
                <a:latin typeface="Fira Sans Extra Condensed"/>
                <a:ea typeface="Fira Sans Extra Condensed"/>
                <a:cs typeface="Fira Sans Extra Condensed"/>
                <a:sym typeface="Fira Sans Extra Condensed"/>
              </a:rPr>
              <a:t>she/her</a:t>
            </a:r>
            <a:endParaRPr sz="1600">
              <a:solidFill>
                <a:schemeClr val="accent5"/>
              </a:solidFill>
              <a:latin typeface="Fira Sans Extra Condensed"/>
              <a:ea typeface="Fira Sans Extra Condensed"/>
              <a:cs typeface="Fira Sans Extra Condensed"/>
              <a:sym typeface="Fira Sans Extra Condensed"/>
            </a:endParaRPr>
          </a:p>
        </p:txBody>
      </p:sp>
      <p:sp>
        <p:nvSpPr>
          <p:cNvPr id="510" name="Google Shape;510;p28"/>
          <p:cNvSpPr txBox="1"/>
          <p:nvPr/>
        </p:nvSpPr>
        <p:spPr>
          <a:xfrm>
            <a:off x="2797278" y="3224514"/>
            <a:ext cx="15654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Ulo Freitas</a:t>
            </a:r>
            <a:endParaRPr sz="1600" b="1">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Junior</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Computer Science</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he/him</a:t>
            </a:r>
            <a:endParaRPr sz="1600">
              <a:solidFill>
                <a:schemeClr val="accent5"/>
              </a:solidFill>
              <a:latin typeface="Fira Sans Extra Condensed"/>
              <a:ea typeface="Fira Sans Extra Condensed"/>
              <a:cs typeface="Fira Sans Extra Condensed"/>
              <a:sym typeface="Fira Sans Extra Condensed"/>
            </a:endParaRPr>
          </a:p>
        </p:txBody>
      </p:sp>
      <p:sp>
        <p:nvSpPr>
          <p:cNvPr id="511" name="Google Shape;511;p28"/>
          <p:cNvSpPr txBox="1"/>
          <p:nvPr/>
        </p:nvSpPr>
        <p:spPr>
          <a:xfrm>
            <a:off x="6765343" y="3224514"/>
            <a:ext cx="15654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Yousif Mohsen</a:t>
            </a:r>
            <a:endParaRPr sz="1600" b="1">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Junior</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Computer Science</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he/him</a:t>
            </a:r>
            <a:endParaRPr sz="1600">
              <a:solidFill>
                <a:schemeClr val="accent5"/>
              </a:solidFill>
              <a:latin typeface="Fira Sans Extra Condensed"/>
              <a:ea typeface="Fira Sans Extra Condensed"/>
              <a:cs typeface="Fira Sans Extra Condensed"/>
              <a:sym typeface="Fira Sans Extra Condensed"/>
            </a:endParaRPr>
          </a:p>
        </p:txBody>
      </p:sp>
      <p:sp>
        <p:nvSpPr>
          <p:cNvPr id="512" name="Google Shape;512;p28"/>
          <p:cNvSpPr txBox="1"/>
          <p:nvPr/>
        </p:nvSpPr>
        <p:spPr>
          <a:xfrm>
            <a:off x="4781311" y="3224514"/>
            <a:ext cx="15654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Anne Li</a:t>
            </a:r>
            <a:endParaRPr sz="1600" b="1">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Junior</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Symbolic Systems</a:t>
            </a:r>
            <a:endParaRPr sz="1600">
              <a:solidFill>
                <a:schemeClr val="accent5"/>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600">
                <a:solidFill>
                  <a:schemeClr val="accent5"/>
                </a:solidFill>
                <a:latin typeface="Fira Sans Extra Condensed"/>
                <a:ea typeface="Fira Sans Extra Condensed"/>
                <a:cs typeface="Fira Sans Extra Condensed"/>
                <a:sym typeface="Fira Sans Extra Condensed"/>
              </a:rPr>
              <a:t>she/her</a:t>
            </a:r>
            <a:endParaRPr sz="1600">
              <a:solidFill>
                <a:schemeClr val="accent5"/>
              </a:solidFill>
              <a:latin typeface="Fira Sans Extra Condensed"/>
              <a:ea typeface="Fira Sans Extra Condensed"/>
              <a:cs typeface="Fira Sans Extra Condensed"/>
              <a:sym typeface="Fira Sans Extra Condensed"/>
            </a:endParaRPr>
          </a:p>
        </p:txBody>
      </p:sp>
      <p:sp>
        <p:nvSpPr>
          <p:cNvPr id="513" name="Google Shape;513;p28"/>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2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657050" y="1309575"/>
            <a:ext cx="1845900" cy="18459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55"/>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5"/>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5"/>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3" name="Google Shape;1113;p55"/>
          <p:cNvGrpSpPr/>
          <p:nvPr/>
        </p:nvGrpSpPr>
        <p:grpSpPr>
          <a:xfrm>
            <a:off x="605026" y="2042157"/>
            <a:ext cx="2274161" cy="1863586"/>
            <a:chOff x="989261" y="1581500"/>
            <a:chExt cx="2053789" cy="1683000"/>
          </a:xfrm>
        </p:grpSpPr>
        <p:cxnSp>
          <p:nvCxnSpPr>
            <p:cNvPr id="1114" name="Google Shape;1114;p55"/>
            <p:cNvCxnSpPr/>
            <p:nvPr/>
          </p:nvCxnSpPr>
          <p:spPr>
            <a:xfrm>
              <a:off x="2030850" y="2110100"/>
              <a:ext cx="1012200" cy="0"/>
            </a:xfrm>
            <a:prstGeom prst="straightConnector1">
              <a:avLst/>
            </a:prstGeom>
            <a:noFill/>
            <a:ln w="28575" cap="flat" cmpd="sng">
              <a:solidFill>
                <a:schemeClr val="accent5"/>
              </a:solidFill>
              <a:prstDash val="solid"/>
              <a:round/>
              <a:headEnd type="none" w="med" len="med"/>
              <a:tailEnd type="none" w="med" len="med"/>
            </a:ln>
          </p:spPr>
        </p:cxnSp>
        <p:sp>
          <p:nvSpPr>
            <p:cNvPr id="1115" name="Google Shape;1115;p55"/>
            <p:cNvSpPr/>
            <p:nvPr/>
          </p:nvSpPr>
          <p:spPr>
            <a:xfrm>
              <a:off x="989261" y="1581500"/>
              <a:ext cx="1055589" cy="1055589"/>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6" name="Google Shape;1116;p55"/>
            <p:cNvCxnSpPr/>
            <p:nvPr/>
          </p:nvCxnSpPr>
          <p:spPr>
            <a:xfrm>
              <a:off x="1327300" y="3264500"/>
              <a:ext cx="379500" cy="0"/>
            </a:xfrm>
            <a:prstGeom prst="straightConnector1">
              <a:avLst/>
            </a:prstGeom>
            <a:noFill/>
            <a:ln w="28575" cap="flat" cmpd="sng">
              <a:solidFill>
                <a:schemeClr val="accent5"/>
              </a:solidFill>
              <a:prstDash val="solid"/>
              <a:round/>
              <a:headEnd type="none" w="med" len="med"/>
              <a:tailEnd type="none" w="med" len="med"/>
            </a:ln>
          </p:spPr>
        </p:cxnSp>
      </p:grpSp>
      <p:grpSp>
        <p:nvGrpSpPr>
          <p:cNvPr id="1117" name="Google Shape;1117;p55"/>
          <p:cNvGrpSpPr/>
          <p:nvPr/>
        </p:nvGrpSpPr>
        <p:grpSpPr>
          <a:xfrm>
            <a:off x="2860584" y="2042157"/>
            <a:ext cx="2272748" cy="1863586"/>
            <a:chOff x="3026249" y="1581500"/>
            <a:chExt cx="2052513" cy="1683000"/>
          </a:xfrm>
        </p:grpSpPr>
        <p:sp>
          <p:nvSpPr>
            <p:cNvPr id="1118" name="Google Shape;1118;p55"/>
            <p:cNvSpPr/>
            <p:nvPr/>
          </p:nvSpPr>
          <p:spPr>
            <a:xfrm>
              <a:off x="3026249" y="1581500"/>
              <a:ext cx="1055589" cy="1055589"/>
            </a:xfrm>
            <a:custGeom>
              <a:avLst/>
              <a:gdLst/>
              <a:ahLst/>
              <a:cxnLst/>
              <a:rect l="l" t="t" r="r" b="b"/>
              <a:pathLst>
                <a:path w="5961" h="5961" extrusionOk="0">
                  <a:moveTo>
                    <a:pt x="2980" y="0"/>
                  </a:moveTo>
                  <a:cubicBezTo>
                    <a:pt x="1335" y="0"/>
                    <a:pt x="0" y="1334"/>
                    <a:pt x="0" y="2980"/>
                  </a:cubicBezTo>
                  <a:cubicBezTo>
                    <a:pt x="0" y="4626"/>
                    <a:pt x="1335" y="5961"/>
                    <a:pt x="2980" y="5961"/>
                  </a:cubicBezTo>
                  <a:cubicBezTo>
                    <a:pt x="4626" y="5961"/>
                    <a:pt x="5960" y="4626"/>
                    <a:pt x="5960" y="2980"/>
                  </a:cubicBezTo>
                  <a:cubicBezTo>
                    <a:pt x="5960" y="1334"/>
                    <a:pt x="4626" y="0"/>
                    <a:pt x="29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9" name="Google Shape;1119;p55"/>
            <p:cNvCxnSpPr/>
            <p:nvPr/>
          </p:nvCxnSpPr>
          <p:spPr>
            <a:xfrm>
              <a:off x="4066563" y="2110100"/>
              <a:ext cx="1012200" cy="0"/>
            </a:xfrm>
            <a:prstGeom prst="straightConnector1">
              <a:avLst/>
            </a:prstGeom>
            <a:noFill/>
            <a:ln w="28575" cap="flat" cmpd="sng">
              <a:solidFill>
                <a:schemeClr val="lt2"/>
              </a:solidFill>
              <a:prstDash val="solid"/>
              <a:round/>
              <a:headEnd type="none" w="med" len="med"/>
              <a:tailEnd type="none" w="med" len="med"/>
            </a:ln>
          </p:spPr>
        </p:cxnSp>
        <p:cxnSp>
          <p:nvCxnSpPr>
            <p:cNvPr id="1120" name="Google Shape;1120;p55"/>
            <p:cNvCxnSpPr/>
            <p:nvPr/>
          </p:nvCxnSpPr>
          <p:spPr>
            <a:xfrm>
              <a:off x="3364400" y="3264500"/>
              <a:ext cx="379500" cy="0"/>
            </a:xfrm>
            <a:prstGeom prst="straightConnector1">
              <a:avLst/>
            </a:prstGeom>
            <a:noFill/>
            <a:ln w="28575" cap="flat" cmpd="sng">
              <a:solidFill>
                <a:schemeClr val="lt2"/>
              </a:solidFill>
              <a:prstDash val="solid"/>
              <a:round/>
              <a:headEnd type="none" w="med" len="med"/>
              <a:tailEnd type="none" w="med" len="med"/>
            </a:ln>
          </p:spPr>
        </p:cxnSp>
      </p:grpSp>
      <p:grpSp>
        <p:nvGrpSpPr>
          <p:cNvPr id="1121" name="Google Shape;1121;p55"/>
          <p:cNvGrpSpPr/>
          <p:nvPr/>
        </p:nvGrpSpPr>
        <p:grpSpPr>
          <a:xfrm>
            <a:off x="5116127" y="2042157"/>
            <a:ext cx="2271363" cy="1863586"/>
            <a:chOff x="5063225" y="1581500"/>
            <a:chExt cx="2051262" cy="1683000"/>
          </a:xfrm>
        </p:grpSpPr>
        <p:sp>
          <p:nvSpPr>
            <p:cNvPr id="1122" name="Google Shape;1122;p55"/>
            <p:cNvSpPr/>
            <p:nvPr/>
          </p:nvSpPr>
          <p:spPr>
            <a:xfrm>
              <a:off x="5063225" y="1581500"/>
              <a:ext cx="1055766" cy="1055589"/>
            </a:xfrm>
            <a:custGeom>
              <a:avLst/>
              <a:gdLst/>
              <a:ahLst/>
              <a:cxnLst/>
              <a:rect l="l" t="t" r="r" b="b"/>
              <a:pathLst>
                <a:path w="5962" h="5961" extrusionOk="0">
                  <a:moveTo>
                    <a:pt x="2981" y="0"/>
                  </a:moveTo>
                  <a:cubicBezTo>
                    <a:pt x="1335" y="0"/>
                    <a:pt x="0" y="1334"/>
                    <a:pt x="0" y="2980"/>
                  </a:cubicBezTo>
                  <a:cubicBezTo>
                    <a:pt x="0" y="4626"/>
                    <a:pt x="1335" y="5961"/>
                    <a:pt x="2981" y="5961"/>
                  </a:cubicBezTo>
                  <a:cubicBezTo>
                    <a:pt x="4627" y="5961"/>
                    <a:pt x="5961" y="4626"/>
                    <a:pt x="5961" y="2980"/>
                  </a:cubicBezTo>
                  <a:cubicBezTo>
                    <a:pt x="5961" y="1334"/>
                    <a:pt x="462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3" name="Google Shape;1123;p55"/>
            <p:cNvCxnSpPr/>
            <p:nvPr/>
          </p:nvCxnSpPr>
          <p:spPr>
            <a:xfrm>
              <a:off x="6102288" y="2110100"/>
              <a:ext cx="1012200" cy="0"/>
            </a:xfrm>
            <a:prstGeom prst="straightConnector1">
              <a:avLst/>
            </a:prstGeom>
            <a:noFill/>
            <a:ln w="28575" cap="flat" cmpd="sng">
              <a:solidFill>
                <a:schemeClr val="accent2"/>
              </a:solidFill>
              <a:prstDash val="solid"/>
              <a:round/>
              <a:headEnd type="none" w="med" len="med"/>
              <a:tailEnd type="none" w="med" len="med"/>
            </a:ln>
          </p:spPr>
        </p:cxnSp>
        <p:cxnSp>
          <p:nvCxnSpPr>
            <p:cNvPr id="1124" name="Google Shape;1124;p55"/>
            <p:cNvCxnSpPr/>
            <p:nvPr/>
          </p:nvCxnSpPr>
          <p:spPr>
            <a:xfrm>
              <a:off x="5401488" y="3264500"/>
              <a:ext cx="379500" cy="0"/>
            </a:xfrm>
            <a:prstGeom prst="straightConnector1">
              <a:avLst/>
            </a:prstGeom>
            <a:noFill/>
            <a:ln w="28575" cap="flat" cmpd="sng">
              <a:solidFill>
                <a:schemeClr val="accent2"/>
              </a:solidFill>
              <a:prstDash val="solid"/>
              <a:round/>
              <a:headEnd type="none" w="med" len="med"/>
              <a:tailEnd type="none" w="med" len="med"/>
            </a:ln>
          </p:spPr>
        </p:cxnSp>
      </p:grpSp>
      <p:grpSp>
        <p:nvGrpSpPr>
          <p:cNvPr id="1125" name="Google Shape;1125;p55"/>
          <p:cNvGrpSpPr/>
          <p:nvPr/>
        </p:nvGrpSpPr>
        <p:grpSpPr>
          <a:xfrm>
            <a:off x="7371967" y="2042157"/>
            <a:ext cx="1169050" cy="1863586"/>
            <a:chOff x="7100469" y="1581500"/>
            <a:chExt cx="1055766" cy="1683000"/>
          </a:xfrm>
        </p:grpSpPr>
        <p:sp>
          <p:nvSpPr>
            <p:cNvPr id="1126" name="Google Shape;1126;p55"/>
            <p:cNvSpPr/>
            <p:nvPr/>
          </p:nvSpPr>
          <p:spPr>
            <a:xfrm>
              <a:off x="7100469" y="1581500"/>
              <a:ext cx="1055766" cy="1055589"/>
            </a:xfrm>
            <a:custGeom>
              <a:avLst/>
              <a:gdLst/>
              <a:ahLst/>
              <a:cxnLst/>
              <a:rect l="l" t="t" r="r" b="b"/>
              <a:pathLst>
                <a:path w="5962" h="5961" extrusionOk="0">
                  <a:moveTo>
                    <a:pt x="2981" y="0"/>
                  </a:moveTo>
                  <a:cubicBezTo>
                    <a:pt x="1336" y="0"/>
                    <a:pt x="1" y="1334"/>
                    <a:pt x="1" y="2980"/>
                  </a:cubicBezTo>
                  <a:cubicBezTo>
                    <a:pt x="1" y="4626"/>
                    <a:pt x="1336" y="5961"/>
                    <a:pt x="2981" y="5961"/>
                  </a:cubicBezTo>
                  <a:cubicBezTo>
                    <a:pt x="4627" y="5961"/>
                    <a:pt x="5961" y="4626"/>
                    <a:pt x="5961" y="2980"/>
                  </a:cubicBezTo>
                  <a:cubicBezTo>
                    <a:pt x="5961" y="1334"/>
                    <a:pt x="4627" y="0"/>
                    <a:pt x="2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7" name="Google Shape;1127;p55"/>
            <p:cNvCxnSpPr/>
            <p:nvPr/>
          </p:nvCxnSpPr>
          <p:spPr>
            <a:xfrm>
              <a:off x="7438600" y="3264500"/>
              <a:ext cx="379500" cy="0"/>
            </a:xfrm>
            <a:prstGeom prst="straightConnector1">
              <a:avLst/>
            </a:prstGeom>
            <a:noFill/>
            <a:ln w="28575" cap="flat" cmpd="sng">
              <a:solidFill>
                <a:schemeClr val="accent3"/>
              </a:solidFill>
              <a:prstDash val="solid"/>
              <a:round/>
              <a:headEnd type="none" w="med" len="med"/>
              <a:tailEnd type="none" w="med" len="med"/>
            </a:ln>
          </p:spPr>
        </p:cxnSp>
      </p:grpSp>
      <p:sp>
        <p:nvSpPr>
          <p:cNvPr id="1128" name="Google Shape;1128;p55"/>
          <p:cNvSpPr txBox="1"/>
          <p:nvPr/>
        </p:nvSpPr>
        <p:spPr>
          <a:xfrm>
            <a:off x="637808" y="3429148"/>
            <a:ext cx="1103100" cy="26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Dietitian</a:t>
            </a:r>
            <a:endParaRPr sz="1600" b="1">
              <a:latin typeface="Fira Sans Extra Condensed"/>
              <a:ea typeface="Fira Sans Extra Condensed"/>
              <a:cs typeface="Fira Sans Extra Condensed"/>
              <a:sym typeface="Fira Sans Extra Condensed"/>
            </a:endParaRPr>
          </a:p>
        </p:txBody>
      </p:sp>
      <p:sp>
        <p:nvSpPr>
          <p:cNvPr id="1129" name="Google Shape;1129;p55"/>
          <p:cNvSpPr txBox="1"/>
          <p:nvPr/>
        </p:nvSpPr>
        <p:spPr>
          <a:xfrm>
            <a:off x="5116107" y="3429156"/>
            <a:ext cx="1168800" cy="26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Pain points</a:t>
            </a:r>
            <a:endParaRPr sz="1600" b="1">
              <a:latin typeface="Fira Sans Extra Condensed"/>
              <a:ea typeface="Fira Sans Extra Condensed"/>
              <a:cs typeface="Fira Sans Extra Condensed"/>
              <a:sym typeface="Fira Sans Extra Condensed"/>
            </a:endParaRPr>
          </a:p>
        </p:txBody>
      </p:sp>
      <p:sp>
        <p:nvSpPr>
          <p:cNvPr id="1130" name="Google Shape;1130;p55"/>
          <p:cNvSpPr txBox="1"/>
          <p:nvPr/>
        </p:nvSpPr>
        <p:spPr>
          <a:xfrm>
            <a:off x="7119025" y="3429156"/>
            <a:ext cx="1651800" cy="26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Market research</a:t>
            </a:r>
            <a:endParaRPr sz="1600" b="1">
              <a:latin typeface="Fira Sans Extra Condensed"/>
              <a:ea typeface="Fira Sans Extra Condensed"/>
              <a:cs typeface="Fira Sans Extra Condensed"/>
              <a:sym typeface="Fira Sans Extra Condensed"/>
            </a:endParaRPr>
          </a:p>
        </p:txBody>
      </p:sp>
      <p:sp>
        <p:nvSpPr>
          <p:cNvPr id="1131" name="Google Shape;1131;p55"/>
          <p:cNvSpPr txBox="1"/>
          <p:nvPr/>
        </p:nvSpPr>
        <p:spPr>
          <a:xfrm>
            <a:off x="2893384" y="3429148"/>
            <a:ext cx="1103100" cy="26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Teen girl</a:t>
            </a:r>
            <a:endParaRPr sz="1600" b="1">
              <a:latin typeface="Fira Sans Extra Condensed"/>
              <a:ea typeface="Fira Sans Extra Condensed"/>
              <a:cs typeface="Fira Sans Extra Condensed"/>
              <a:sym typeface="Fira Sans Extra Condensed"/>
            </a:endParaRPr>
          </a:p>
        </p:txBody>
      </p:sp>
      <p:sp>
        <p:nvSpPr>
          <p:cNvPr id="1132" name="Google Shape;1132;p55"/>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What’s Next?</a:t>
            </a:r>
            <a:endParaRPr>
              <a:solidFill>
                <a:srgbClr val="000000"/>
              </a:solidFill>
              <a:latin typeface="Fira Sans Extra Condensed Medium"/>
              <a:ea typeface="Fira Sans Extra Condensed Medium"/>
              <a:cs typeface="Fira Sans Extra Condensed Medium"/>
              <a:sym typeface="Fira Sans Extra Condensed Medium"/>
            </a:endParaRPr>
          </a:p>
        </p:txBody>
      </p:sp>
      <p:grpSp>
        <p:nvGrpSpPr>
          <p:cNvPr id="1133" name="Google Shape;1133;p55"/>
          <p:cNvGrpSpPr/>
          <p:nvPr/>
        </p:nvGrpSpPr>
        <p:grpSpPr>
          <a:xfrm>
            <a:off x="626892" y="2110363"/>
            <a:ext cx="1125607" cy="1008408"/>
            <a:chOff x="6732615" y="1659859"/>
            <a:chExt cx="1016533" cy="910691"/>
          </a:xfrm>
        </p:grpSpPr>
        <p:sp>
          <p:nvSpPr>
            <p:cNvPr id="1134" name="Google Shape;1134;p55"/>
            <p:cNvSpPr/>
            <p:nvPr/>
          </p:nvSpPr>
          <p:spPr>
            <a:xfrm>
              <a:off x="6829816" y="2046224"/>
              <a:ext cx="822132" cy="472205"/>
            </a:xfrm>
            <a:custGeom>
              <a:avLst/>
              <a:gdLst/>
              <a:ahLst/>
              <a:cxnLst/>
              <a:rect l="l" t="t" r="r" b="b"/>
              <a:pathLst>
                <a:path w="8754" h="5028" extrusionOk="0">
                  <a:moveTo>
                    <a:pt x="5862" y="1"/>
                  </a:moveTo>
                  <a:cubicBezTo>
                    <a:pt x="5698" y="1"/>
                    <a:pt x="5532" y="14"/>
                    <a:pt x="5368" y="29"/>
                  </a:cubicBezTo>
                  <a:lnTo>
                    <a:pt x="5473" y="386"/>
                  </a:lnTo>
                  <a:cubicBezTo>
                    <a:pt x="5473" y="386"/>
                    <a:pt x="5072" y="996"/>
                    <a:pt x="4377" y="1158"/>
                  </a:cubicBezTo>
                  <a:lnTo>
                    <a:pt x="4377" y="1161"/>
                  </a:lnTo>
                  <a:cubicBezTo>
                    <a:pt x="3683" y="999"/>
                    <a:pt x="3281" y="388"/>
                    <a:pt x="3281" y="388"/>
                  </a:cubicBezTo>
                  <a:lnTo>
                    <a:pt x="3386" y="31"/>
                  </a:lnTo>
                  <a:cubicBezTo>
                    <a:pt x="3221" y="16"/>
                    <a:pt x="3055" y="3"/>
                    <a:pt x="2889" y="3"/>
                  </a:cubicBezTo>
                  <a:cubicBezTo>
                    <a:pt x="2737" y="3"/>
                    <a:pt x="2585" y="14"/>
                    <a:pt x="2436" y="47"/>
                  </a:cubicBezTo>
                  <a:cubicBezTo>
                    <a:pt x="2081" y="127"/>
                    <a:pt x="1765" y="323"/>
                    <a:pt x="1473" y="539"/>
                  </a:cubicBezTo>
                  <a:cubicBezTo>
                    <a:pt x="1188" y="748"/>
                    <a:pt x="919" y="979"/>
                    <a:pt x="652" y="1211"/>
                  </a:cubicBezTo>
                  <a:cubicBezTo>
                    <a:pt x="434" y="1402"/>
                    <a:pt x="216" y="1594"/>
                    <a:pt x="1" y="1787"/>
                  </a:cubicBezTo>
                  <a:cubicBezTo>
                    <a:pt x="55" y="1852"/>
                    <a:pt x="108" y="1917"/>
                    <a:pt x="161" y="1982"/>
                  </a:cubicBezTo>
                  <a:cubicBezTo>
                    <a:pt x="419" y="2297"/>
                    <a:pt x="674" y="2615"/>
                    <a:pt x="925" y="2936"/>
                  </a:cubicBezTo>
                  <a:cubicBezTo>
                    <a:pt x="1030" y="3071"/>
                    <a:pt x="1136" y="3208"/>
                    <a:pt x="1241" y="3344"/>
                  </a:cubicBezTo>
                  <a:lnTo>
                    <a:pt x="1240" y="3348"/>
                  </a:lnTo>
                  <a:cubicBezTo>
                    <a:pt x="1314" y="3356"/>
                    <a:pt x="1179" y="4698"/>
                    <a:pt x="1253" y="4705"/>
                  </a:cubicBezTo>
                  <a:lnTo>
                    <a:pt x="1253" y="4974"/>
                  </a:lnTo>
                  <a:cubicBezTo>
                    <a:pt x="1469" y="4985"/>
                    <a:pt x="1684" y="4995"/>
                    <a:pt x="1900" y="5004"/>
                  </a:cubicBezTo>
                  <a:cubicBezTo>
                    <a:pt x="2129" y="5014"/>
                    <a:pt x="2358" y="5022"/>
                    <a:pt x="2588" y="5028"/>
                  </a:cubicBezTo>
                  <a:lnTo>
                    <a:pt x="5473" y="5028"/>
                  </a:lnTo>
                  <a:cubicBezTo>
                    <a:pt x="5785" y="5019"/>
                    <a:pt x="6098" y="5008"/>
                    <a:pt x="6410" y="4994"/>
                  </a:cubicBezTo>
                  <a:cubicBezTo>
                    <a:pt x="6552" y="4987"/>
                    <a:pt x="6695" y="4980"/>
                    <a:pt x="6837" y="4972"/>
                  </a:cubicBezTo>
                  <a:lnTo>
                    <a:pt x="6837" y="4692"/>
                  </a:lnTo>
                  <a:lnTo>
                    <a:pt x="6141" y="2466"/>
                  </a:lnTo>
                  <a:lnTo>
                    <a:pt x="7513" y="3342"/>
                  </a:lnTo>
                  <a:cubicBezTo>
                    <a:pt x="7618" y="3205"/>
                    <a:pt x="7724" y="3069"/>
                    <a:pt x="7830" y="2934"/>
                  </a:cubicBezTo>
                  <a:cubicBezTo>
                    <a:pt x="8081" y="2613"/>
                    <a:pt x="8335" y="2296"/>
                    <a:pt x="8593" y="1980"/>
                  </a:cubicBezTo>
                  <a:cubicBezTo>
                    <a:pt x="8646" y="1915"/>
                    <a:pt x="8700" y="1849"/>
                    <a:pt x="8753" y="1785"/>
                  </a:cubicBezTo>
                  <a:cubicBezTo>
                    <a:pt x="8537" y="1591"/>
                    <a:pt x="8320" y="1399"/>
                    <a:pt x="8102" y="1209"/>
                  </a:cubicBezTo>
                  <a:cubicBezTo>
                    <a:pt x="7835" y="977"/>
                    <a:pt x="7566" y="746"/>
                    <a:pt x="7281" y="537"/>
                  </a:cubicBezTo>
                  <a:cubicBezTo>
                    <a:pt x="6988" y="321"/>
                    <a:pt x="6672" y="125"/>
                    <a:pt x="6318" y="46"/>
                  </a:cubicBezTo>
                  <a:cubicBezTo>
                    <a:pt x="6168" y="12"/>
                    <a:pt x="6016" y="1"/>
                    <a:pt x="5862" y="1"/>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5"/>
            <p:cNvSpPr/>
            <p:nvPr/>
          </p:nvSpPr>
          <p:spPr>
            <a:xfrm>
              <a:off x="7406452" y="2277724"/>
              <a:ext cx="129133" cy="84711"/>
            </a:xfrm>
            <a:custGeom>
              <a:avLst/>
              <a:gdLst/>
              <a:ahLst/>
              <a:cxnLst/>
              <a:rect l="l" t="t" r="r" b="b"/>
              <a:pathLst>
                <a:path w="1375" h="902" extrusionOk="0">
                  <a:moveTo>
                    <a:pt x="1" y="1"/>
                  </a:moveTo>
                  <a:lnTo>
                    <a:pt x="92" y="489"/>
                  </a:lnTo>
                  <a:lnTo>
                    <a:pt x="94" y="497"/>
                  </a:lnTo>
                  <a:cubicBezTo>
                    <a:pt x="157" y="480"/>
                    <a:pt x="220" y="469"/>
                    <a:pt x="285" y="469"/>
                  </a:cubicBezTo>
                  <a:cubicBezTo>
                    <a:pt x="287" y="469"/>
                    <a:pt x="290" y="469"/>
                    <a:pt x="292" y="469"/>
                  </a:cubicBezTo>
                  <a:cubicBezTo>
                    <a:pt x="455" y="470"/>
                    <a:pt x="608" y="544"/>
                    <a:pt x="745" y="631"/>
                  </a:cubicBezTo>
                  <a:cubicBezTo>
                    <a:pt x="881" y="719"/>
                    <a:pt x="1007" y="824"/>
                    <a:pt x="1151" y="899"/>
                  </a:cubicBezTo>
                  <a:lnTo>
                    <a:pt x="1151" y="902"/>
                  </a:lnTo>
                  <a:cubicBezTo>
                    <a:pt x="1226" y="896"/>
                    <a:pt x="1300" y="889"/>
                    <a:pt x="1374" y="882"/>
                  </a:cubicBezTo>
                  <a:lnTo>
                    <a:pt x="1373" y="877"/>
                  </a:lnTo>
                  <a:lnTo>
                    <a:pt x="1" y="1"/>
                  </a:ln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5"/>
            <p:cNvSpPr/>
            <p:nvPr/>
          </p:nvSpPr>
          <p:spPr>
            <a:xfrm>
              <a:off x="6967119" y="2267581"/>
              <a:ext cx="108190" cy="94854"/>
            </a:xfrm>
            <a:custGeom>
              <a:avLst/>
              <a:gdLst/>
              <a:ahLst/>
              <a:cxnLst/>
              <a:rect l="l" t="t" r="r" b="b"/>
              <a:pathLst>
                <a:path w="1152" h="1010" extrusionOk="0">
                  <a:moveTo>
                    <a:pt x="1151" y="1"/>
                  </a:moveTo>
                  <a:lnTo>
                    <a:pt x="0" y="1009"/>
                  </a:lnTo>
                  <a:cubicBezTo>
                    <a:pt x="144" y="934"/>
                    <a:pt x="271" y="830"/>
                    <a:pt x="407" y="742"/>
                  </a:cubicBezTo>
                  <a:cubicBezTo>
                    <a:pt x="544" y="654"/>
                    <a:pt x="697" y="580"/>
                    <a:pt x="860" y="579"/>
                  </a:cubicBezTo>
                  <a:cubicBezTo>
                    <a:pt x="892" y="579"/>
                    <a:pt x="924" y="581"/>
                    <a:pt x="956" y="586"/>
                  </a:cubicBezTo>
                  <a:lnTo>
                    <a:pt x="1151" y="1"/>
                  </a:ln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5"/>
            <p:cNvSpPr/>
            <p:nvPr/>
          </p:nvSpPr>
          <p:spPr>
            <a:xfrm>
              <a:off x="7031920" y="2148027"/>
              <a:ext cx="56912" cy="364202"/>
            </a:xfrm>
            <a:custGeom>
              <a:avLst/>
              <a:gdLst/>
              <a:ahLst/>
              <a:cxnLst/>
              <a:rect l="l" t="t" r="r" b="b"/>
              <a:pathLst>
                <a:path w="606" h="3878" extrusionOk="0">
                  <a:moveTo>
                    <a:pt x="115" y="1"/>
                  </a:moveTo>
                  <a:cubicBezTo>
                    <a:pt x="102" y="1"/>
                    <a:pt x="89" y="8"/>
                    <a:pt x="84" y="20"/>
                  </a:cubicBezTo>
                  <a:cubicBezTo>
                    <a:pt x="45" y="110"/>
                    <a:pt x="46" y="208"/>
                    <a:pt x="42" y="305"/>
                  </a:cubicBezTo>
                  <a:cubicBezTo>
                    <a:pt x="38" y="417"/>
                    <a:pt x="33" y="530"/>
                    <a:pt x="30" y="642"/>
                  </a:cubicBezTo>
                  <a:cubicBezTo>
                    <a:pt x="23" y="867"/>
                    <a:pt x="19" y="1091"/>
                    <a:pt x="16" y="1316"/>
                  </a:cubicBezTo>
                  <a:cubicBezTo>
                    <a:pt x="12" y="1678"/>
                    <a:pt x="17" y="2039"/>
                    <a:pt x="26" y="2402"/>
                  </a:cubicBezTo>
                  <a:cubicBezTo>
                    <a:pt x="23" y="2526"/>
                    <a:pt x="20" y="2648"/>
                    <a:pt x="19" y="2772"/>
                  </a:cubicBezTo>
                  <a:lnTo>
                    <a:pt x="8" y="3376"/>
                  </a:lnTo>
                  <a:cubicBezTo>
                    <a:pt x="6" y="3473"/>
                    <a:pt x="0" y="3573"/>
                    <a:pt x="5" y="3669"/>
                  </a:cubicBezTo>
                  <a:cubicBezTo>
                    <a:pt x="8" y="3744"/>
                    <a:pt x="33" y="3823"/>
                    <a:pt x="102" y="3862"/>
                  </a:cubicBezTo>
                  <a:cubicBezTo>
                    <a:pt x="123" y="3873"/>
                    <a:pt x="144" y="3878"/>
                    <a:pt x="165" y="3878"/>
                  </a:cubicBezTo>
                  <a:cubicBezTo>
                    <a:pt x="208" y="3878"/>
                    <a:pt x="249" y="3857"/>
                    <a:pt x="280" y="3823"/>
                  </a:cubicBezTo>
                  <a:cubicBezTo>
                    <a:pt x="334" y="3766"/>
                    <a:pt x="339" y="3684"/>
                    <a:pt x="339" y="3609"/>
                  </a:cubicBezTo>
                  <a:cubicBezTo>
                    <a:pt x="341" y="3406"/>
                    <a:pt x="341" y="3204"/>
                    <a:pt x="341" y="3001"/>
                  </a:cubicBezTo>
                  <a:cubicBezTo>
                    <a:pt x="342" y="2559"/>
                    <a:pt x="342" y="2116"/>
                    <a:pt x="343" y="1674"/>
                  </a:cubicBezTo>
                  <a:cubicBezTo>
                    <a:pt x="396" y="1643"/>
                    <a:pt x="449" y="1612"/>
                    <a:pt x="501" y="1580"/>
                  </a:cubicBezTo>
                  <a:cubicBezTo>
                    <a:pt x="542" y="1556"/>
                    <a:pt x="590" y="1530"/>
                    <a:pt x="597" y="1480"/>
                  </a:cubicBezTo>
                  <a:cubicBezTo>
                    <a:pt x="605" y="1425"/>
                    <a:pt x="575" y="1357"/>
                    <a:pt x="562" y="1304"/>
                  </a:cubicBezTo>
                  <a:cubicBezTo>
                    <a:pt x="545" y="1238"/>
                    <a:pt x="528" y="1171"/>
                    <a:pt x="511" y="1103"/>
                  </a:cubicBezTo>
                  <a:cubicBezTo>
                    <a:pt x="445" y="844"/>
                    <a:pt x="388" y="581"/>
                    <a:pt x="308" y="325"/>
                  </a:cubicBezTo>
                  <a:cubicBezTo>
                    <a:pt x="272" y="208"/>
                    <a:pt x="221" y="97"/>
                    <a:pt x="134" y="8"/>
                  </a:cubicBezTo>
                  <a:cubicBezTo>
                    <a:pt x="129" y="3"/>
                    <a:pt x="122" y="1"/>
                    <a:pt x="115" y="1"/>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5"/>
            <p:cNvSpPr/>
            <p:nvPr/>
          </p:nvSpPr>
          <p:spPr>
            <a:xfrm>
              <a:off x="7372737" y="2182776"/>
              <a:ext cx="84993" cy="323162"/>
            </a:xfrm>
            <a:custGeom>
              <a:avLst/>
              <a:gdLst/>
              <a:ahLst/>
              <a:cxnLst/>
              <a:rect l="l" t="t" r="r" b="b"/>
              <a:pathLst>
                <a:path w="905" h="3441" extrusionOk="0">
                  <a:moveTo>
                    <a:pt x="748" y="1"/>
                  </a:moveTo>
                  <a:cubicBezTo>
                    <a:pt x="734" y="1"/>
                    <a:pt x="719" y="11"/>
                    <a:pt x="715" y="27"/>
                  </a:cubicBezTo>
                  <a:cubicBezTo>
                    <a:pt x="677" y="163"/>
                    <a:pt x="669" y="304"/>
                    <a:pt x="664" y="444"/>
                  </a:cubicBezTo>
                  <a:cubicBezTo>
                    <a:pt x="662" y="521"/>
                    <a:pt x="661" y="597"/>
                    <a:pt x="655" y="673"/>
                  </a:cubicBezTo>
                  <a:cubicBezTo>
                    <a:pt x="650" y="741"/>
                    <a:pt x="650" y="821"/>
                    <a:pt x="626" y="884"/>
                  </a:cubicBezTo>
                  <a:cubicBezTo>
                    <a:pt x="622" y="897"/>
                    <a:pt x="621" y="906"/>
                    <a:pt x="617" y="906"/>
                  </a:cubicBezTo>
                  <a:cubicBezTo>
                    <a:pt x="615" y="906"/>
                    <a:pt x="612" y="903"/>
                    <a:pt x="608" y="897"/>
                  </a:cubicBezTo>
                  <a:cubicBezTo>
                    <a:pt x="597" y="882"/>
                    <a:pt x="596" y="856"/>
                    <a:pt x="595" y="838"/>
                  </a:cubicBezTo>
                  <a:cubicBezTo>
                    <a:pt x="592" y="805"/>
                    <a:pt x="594" y="770"/>
                    <a:pt x="595" y="735"/>
                  </a:cubicBezTo>
                  <a:cubicBezTo>
                    <a:pt x="598" y="657"/>
                    <a:pt x="603" y="579"/>
                    <a:pt x="609" y="499"/>
                  </a:cubicBezTo>
                  <a:cubicBezTo>
                    <a:pt x="618" y="347"/>
                    <a:pt x="623" y="195"/>
                    <a:pt x="601" y="44"/>
                  </a:cubicBezTo>
                  <a:cubicBezTo>
                    <a:pt x="598" y="28"/>
                    <a:pt x="584" y="14"/>
                    <a:pt x="568" y="14"/>
                  </a:cubicBezTo>
                  <a:cubicBezTo>
                    <a:pt x="564" y="14"/>
                    <a:pt x="560" y="15"/>
                    <a:pt x="556" y="16"/>
                  </a:cubicBezTo>
                  <a:cubicBezTo>
                    <a:pt x="496" y="44"/>
                    <a:pt x="496" y="116"/>
                    <a:pt x="492" y="174"/>
                  </a:cubicBezTo>
                  <a:cubicBezTo>
                    <a:pt x="486" y="253"/>
                    <a:pt x="486" y="334"/>
                    <a:pt x="486" y="415"/>
                  </a:cubicBezTo>
                  <a:cubicBezTo>
                    <a:pt x="485" y="497"/>
                    <a:pt x="484" y="579"/>
                    <a:pt x="474" y="660"/>
                  </a:cubicBezTo>
                  <a:cubicBezTo>
                    <a:pt x="469" y="701"/>
                    <a:pt x="462" y="743"/>
                    <a:pt x="451" y="783"/>
                  </a:cubicBezTo>
                  <a:cubicBezTo>
                    <a:pt x="445" y="807"/>
                    <a:pt x="438" y="836"/>
                    <a:pt x="423" y="858"/>
                  </a:cubicBezTo>
                  <a:cubicBezTo>
                    <a:pt x="390" y="753"/>
                    <a:pt x="395" y="641"/>
                    <a:pt x="395" y="532"/>
                  </a:cubicBezTo>
                  <a:cubicBezTo>
                    <a:pt x="395" y="395"/>
                    <a:pt x="389" y="260"/>
                    <a:pt x="381" y="125"/>
                  </a:cubicBezTo>
                  <a:cubicBezTo>
                    <a:pt x="380" y="86"/>
                    <a:pt x="379" y="30"/>
                    <a:pt x="333" y="17"/>
                  </a:cubicBezTo>
                  <a:cubicBezTo>
                    <a:pt x="327" y="16"/>
                    <a:pt x="323" y="15"/>
                    <a:pt x="318" y="15"/>
                  </a:cubicBezTo>
                  <a:cubicBezTo>
                    <a:pt x="278" y="15"/>
                    <a:pt x="267" y="72"/>
                    <a:pt x="261" y="105"/>
                  </a:cubicBezTo>
                  <a:cubicBezTo>
                    <a:pt x="240" y="229"/>
                    <a:pt x="255" y="359"/>
                    <a:pt x="258" y="484"/>
                  </a:cubicBezTo>
                  <a:cubicBezTo>
                    <a:pt x="258" y="560"/>
                    <a:pt x="259" y="636"/>
                    <a:pt x="258" y="712"/>
                  </a:cubicBezTo>
                  <a:cubicBezTo>
                    <a:pt x="258" y="740"/>
                    <a:pt x="266" y="890"/>
                    <a:pt x="216" y="890"/>
                  </a:cubicBezTo>
                  <a:cubicBezTo>
                    <a:pt x="214" y="890"/>
                    <a:pt x="212" y="889"/>
                    <a:pt x="209" y="889"/>
                  </a:cubicBezTo>
                  <a:cubicBezTo>
                    <a:pt x="158" y="629"/>
                    <a:pt x="222" y="348"/>
                    <a:pt x="99" y="104"/>
                  </a:cubicBezTo>
                  <a:cubicBezTo>
                    <a:pt x="93" y="91"/>
                    <a:pt x="79" y="84"/>
                    <a:pt x="66" y="84"/>
                  </a:cubicBezTo>
                  <a:cubicBezTo>
                    <a:pt x="53" y="84"/>
                    <a:pt x="40" y="92"/>
                    <a:pt x="37" y="109"/>
                  </a:cubicBezTo>
                  <a:cubicBezTo>
                    <a:pt x="7" y="334"/>
                    <a:pt x="1" y="561"/>
                    <a:pt x="22" y="787"/>
                  </a:cubicBezTo>
                  <a:cubicBezTo>
                    <a:pt x="26" y="842"/>
                    <a:pt x="32" y="897"/>
                    <a:pt x="41" y="952"/>
                  </a:cubicBezTo>
                  <a:cubicBezTo>
                    <a:pt x="47" y="992"/>
                    <a:pt x="56" y="1034"/>
                    <a:pt x="82" y="1067"/>
                  </a:cubicBezTo>
                  <a:cubicBezTo>
                    <a:pt x="107" y="1098"/>
                    <a:pt x="146" y="1113"/>
                    <a:pt x="183" y="1122"/>
                  </a:cubicBezTo>
                  <a:cubicBezTo>
                    <a:pt x="205" y="1127"/>
                    <a:pt x="228" y="1131"/>
                    <a:pt x="250" y="1134"/>
                  </a:cubicBezTo>
                  <a:cubicBezTo>
                    <a:pt x="253" y="1142"/>
                    <a:pt x="260" y="1147"/>
                    <a:pt x="272" y="1148"/>
                  </a:cubicBezTo>
                  <a:cubicBezTo>
                    <a:pt x="287" y="1149"/>
                    <a:pt x="302" y="1150"/>
                    <a:pt x="317" y="1150"/>
                  </a:cubicBezTo>
                  <a:cubicBezTo>
                    <a:pt x="310" y="1524"/>
                    <a:pt x="313" y="1898"/>
                    <a:pt x="327" y="2273"/>
                  </a:cubicBezTo>
                  <a:cubicBezTo>
                    <a:pt x="336" y="2471"/>
                    <a:pt x="347" y="2668"/>
                    <a:pt x="362" y="2866"/>
                  </a:cubicBezTo>
                  <a:cubicBezTo>
                    <a:pt x="368" y="2959"/>
                    <a:pt x="373" y="3053"/>
                    <a:pt x="385" y="3146"/>
                  </a:cubicBezTo>
                  <a:cubicBezTo>
                    <a:pt x="395" y="3211"/>
                    <a:pt x="409" y="3279"/>
                    <a:pt x="444" y="3334"/>
                  </a:cubicBezTo>
                  <a:cubicBezTo>
                    <a:pt x="482" y="3393"/>
                    <a:pt x="543" y="3429"/>
                    <a:pt x="611" y="3437"/>
                  </a:cubicBezTo>
                  <a:cubicBezTo>
                    <a:pt x="632" y="3439"/>
                    <a:pt x="655" y="3441"/>
                    <a:pt x="679" y="3441"/>
                  </a:cubicBezTo>
                  <a:cubicBezTo>
                    <a:pt x="734" y="3441"/>
                    <a:pt x="791" y="3432"/>
                    <a:pt x="834" y="3406"/>
                  </a:cubicBezTo>
                  <a:cubicBezTo>
                    <a:pt x="899" y="3367"/>
                    <a:pt x="904" y="3291"/>
                    <a:pt x="897" y="3221"/>
                  </a:cubicBezTo>
                  <a:cubicBezTo>
                    <a:pt x="887" y="3125"/>
                    <a:pt x="875" y="3030"/>
                    <a:pt x="863" y="2934"/>
                  </a:cubicBezTo>
                  <a:cubicBezTo>
                    <a:pt x="817" y="2544"/>
                    <a:pt x="767" y="2154"/>
                    <a:pt x="697" y="1768"/>
                  </a:cubicBezTo>
                  <a:cubicBezTo>
                    <a:pt x="677" y="1660"/>
                    <a:pt x="655" y="1552"/>
                    <a:pt x="631" y="1445"/>
                  </a:cubicBezTo>
                  <a:cubicBezTo>
                    <a:pt x="610" y="1347"/>
                    <a:pt x="592" y="1247"/>
                    <a:pt x="560" y="1152"/>
                  </a:cubicBezTo>
                  <a:cubicBezTo>
                    <a:pt x="560" y="1151"/>
                    <a:pt x="559" y="1149"/>
                    <a:pt x="558" y="1147"/>
                  </a:cubicBezTo>
                  <a:cubicBezTo>
                    <a:pt x="601" y="1144"/>
                    <a:pt x="643" y="1138"/>
                    <a:pt x="680" y="1117"/>
                  </a:cubicBezTo>
                  <a:cubicBezTo>
                    <a:pt x="779" y="1063"/>
                    <a:pt x="792" y="941"/>
                    <a:pt x="800" y="842"/>
                  </a:cubicBezTo>
                  <a:cubicBezTo>
                    <a:pt x="813" y="696"/>
                    <a:pt x="819" y="551"/>
                    <a:pt x="821" y="405"/>
                  </a:cubicBezTo>
                  <a:cubicBezTo>
                    <a:pt x="822" y="331"/>
                    <a:pt x="820" y="257"/>
                    <a:pt x="817" y="183"/>
                  </a:cubicBezTo>
                  <a:cubicBezTo>
                    <a:pt x="815" y="123"/>
                    <a:pt x="808" y="65"/>
                    <a:pt x="774" y="15"/>
                  </a:cubicBezTo>
                  <a:cubicBezTo>
                    <a:pt x="767" y="5"/>
                    <a:pt x="758" y="1"/>
                    <a:pt x="748" y="1"/>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5"/>
            <p:cNvSpPr/>
            <p:nvPr/>
          </p:nvSpPr>
          <p:spPr>
            <a:xfrm>
              <a:off x="7078033" y="1762695"/>
              <a:ext cx="314803" cy="314897"/>
            </a:xfrm>
            <a:custGeom>
              <a:avLst/>
              <a:gdLst/>
              <a:ahLst/>
              <a:cxnLst/>
              <a:rect l="l" t="t" r="r" b="b"/>
              <a:pathLst>
                <a:path w="3352" h="3353" extrusionOk="0">
                  <a:moveTo>
                    <a:pt x="1012" y="0"/>
                  </a:moveTo>
                  <a:cubicBezTo>
                    <a:pt x="953" y="0"/>
                    <a:pt x="894" y="11"/>
                    <a:pt x="839" y="32"/>
                  </a:cubicBezTo>
                  <a:cubicBezTo>
                    <a:pt x="713" y="82"/>
                    <a:pt x="611" y="195"/>
                    <a:pt x="588" y="327"/>
                  </a:cubicBezTo>
                  <a:cubicBezTo>
                    <a:pt x="562" y="465"/>
                    <a:pt x="618" y="606"/>
                    <a:pt x="602" y="745"/>
                  </a:cubicBezTo>
                  <a:cubicBezTo>
                    <a:pt x="591" y="838"/>
                    <a:pt x="546" y="927"/>
                    <a:pt x="477" y="990"/>
                  </a:cubicBezTo>
                  <a:cubicBezTo>
                    <a:pt x="451" y="956"/>
                    <a:pt x="410" y="922"/>
                    <a:pt x="349" y="922"/>
                  </a:cubicBezTo>
                  <a:cubicBezTo>
                    <a:pt x="313" y="922"/>
                    <a:pt x="270" y="934"/>
                    <a:pt x="219" y="965"/>
                  </a:cubicBezTo>
                  <a:cubicBezTo>
                    <a:pt x="213" y="968"/>
                    <a:pt x="207" y="972"/>
                    <a:pt x="202" y="977"/>
                  </a:cubicBezTo>
                  <a:cubicBezTo>
                    <a:pt x="1" y="1128"/>
                    <a:pt x="163" y="1647"/>
                    <a:pt x="543" y="1736"/>
                  </a:cubicBezTo>
                  <a:cubicBezTo>
                    <a:pt x="543" y="1736"/>
                    <a:pt x="527" y="2313"/>
                    <a:pt x="822" y="2781"/>
                  </a:cubicBezTo>
                  <a:cubicBezTo>
                    <a:pt x="995" y="3057"/>
                    <a:pt x="1276" y="3295"/>
                    <a:pt x="1734" y="3353"/>
                  </a:cubicBezTo>
                  <a:lnTo>
                    <a:pt x="1734" y="3351"/>
                  </a:lnTo>
                  <a:cubicBezTo>
                    <a:pt x="2191" y="3292"/>
                    <a:pt x="2473" y="3055"/>
                    <a:pt x="2647" y="2778"/>
                  </a:cubicBezTo>
                  <a:cubicBezTo>
                    <a:pt x="2941" y="2311"/>
                    <a:pt x="2926" y="1735"/>
                    <a:pt x="2926" y="1735"/>
                  </a:cubicBezTo>
                  <a:cubicBezTo>
                    <a:pt x="3188" y="1672"/>
                    <a:pt x="3347" y="1404"/>
                    <a:pt x="3352" y="1194"/>
                  </a:cubicBezTo>
                  <a:cubicBezTo>
                    <a:pt x="3347" y="1165"/>
                    <a:pt x="3345" y="1137"/>
                    <a:pt x="3345" y="1108"/>
                  </a:cubicBezTo>
                  <a:cubicBezTo>
                    <a:pt x="3332" y="1044"/>
                    <a:pt x="3300" y="993"/>
                    <a:pt x="3249" y="962"/>
                  </a:cubicBezTo>
                  <a:cubicBezTo>
                    <a:pt x="3198" y="932"/>
                    <a:pt x="3156" y="921"/>
                    <a:pt x="3120" y="921"/>
                  </a:cubicBezTo>
                  <a:cubicBezTo>
                    <a:pt x="2993" y="921"/>
                    <a:pt x="2949" y="1064"/>
                    <a:pt x="2949" y="1064"/>
                  </a:cubicBezTo>
                  <a:lnTo>
                    <a:pt x="2916" y="1059"/>
                  </a:lnTo>
                  <a:cubicBezTo>
                    <a:pt x="2774" y="947"/>
                    <a:pt x="2862" y="701"/>
                    <a:pt x="2756" y="554"/>
                  </a:cubicBezTo>
                  <a:cubicBezTo>
                    <a:pt x="2708" y="487"/>
                    <a:pt x="2626" y="453"/>
                    <a:pt x="2545" y="442"/>
                  </a:cubicBezTo>
                  <a:cubicBezTo>
                    <a:pt x="2517" y="438"/>
                    <a:pt x="2489" y="436"/>
                    <a:pt x="2461" y="436"/>
                  </a:cubicBezTo>
                  <a:cubicBezTo>
                    <a:pt x="2407" y="436"/>
                    <a:pt x="2353" y="441"/>
                    <a:pt x="2300" y="444"/>
                  </a:cubicBezTo>
                  <a:cubicBezTo>
                    <a:pt x="2271" y="446"/>
                    <a:pt x="2242" y="446"/>
                    <a:pt x="2213" y="446"/>
                  </a:cubicBezTo>
                  <a:cubicBezTo>
                    <a:pt x="2007" y="446"/>
                    <a:pt x="1798" y="409"/>
                    <a:pt x="1621" y="304"/>
                  </a:cubicBezTo>
                  <a:cubicBezTo>
                    <a:pt x="1488" y="225"/>
                    <a:pt x="1376" y="110"/>
                    <a:pt x="1234" y="48"/>
                  </a:cubicBezTo>
                  <a:cubicBezTo>
                    <a:pt x="1164" y="17"/>
                    <a:pt x="1088" y="0"/>
                    <a:pt x="1012" y="0"/>
                  </a:cubicBez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5"/>
            <p:cNvSpPr/>
            <p:nvPr/>
          </p:nvSpPr>
          <p:spPr>
            <a:xfrm>
              <a:off x="7137950" y="2023590"/>
              <a:ext cx="205768" cy="131669"/>
            </a:xfrm>
            <a:custGeom>
              <a:avLst/>
              <a:gdLst/>
              <a:ahLst/>
              <a:cxnLst/>
              <a:rect l="l" t="t" r="r" b="b"/>
              <a:pathLst>
                <a:path w="2191" h="1402" extrusionOk="0">
                  <a:moveTo>
                    <a:pt x="2009" y="0"/>
                  </a:moveTo>
                  <a:cubicBezTo>
                    <a:pt x="2009" y="0"/>
                    <a:pt x="1858" y="723"/>
                    <a:pt x="760" y="723"/>
                  </a:cubicBezTo>
                  <a:cubicBezTo>
                    <a:pt x="545" y="723"/>
                    <a:pt x="294" y="695"/>
                    <a:pt x="0" y="629"/>
                  </a:cubicBezTo>
                  <a:lnTo>
                    <a:pt x="0" y="629"/>
                  </a:lnTo>
                  <a:cubicBezTo>
                    <a:pt x="0" y="629"/>
                    <a:pt x="402" y="1240"/>
                    <a:pt x="1096" y="1402"/>
                  </a:cubicBezTo>
                  <a:lnTo>
                    <a:pt x="1096" y="1399"/>
                  </a:lnTo>
                  <a:cubicBezTo>
                    <a:pt x="1791" y="1237"/>
                    <a:pt x="2191" y="627"/>
                    <a:pt x="2191" y="627"/>
                  </a:cubicBezTo>
                  <a:lnTo>
                    <a:pt x="2087" y="270"/>
                  </a:lnTo>
                  <a:lnTo>
                    <a:pt x="2009" y="0"/>
                  </a:ln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5"/>
            <p:cNvSpPr/>
            <p:nvPr/>
          </p:nvSpPr>
          <p:spPr>
            <a:xfrm>
              <a:off x="7375366" y="2321676"/>
              <a:ext cx="373782" cy="182665"/>
            </a:xfrm>
            <a:custGeom>
              <a:avLst/>
              <a:gdLst/>
              <a:ahLst/>
              <a:cxnLst/>
              <a:rect l="l" t="t" r="r" b="b"/>
              <a:pathLst>
                <a:path w="3980" h="1945" extrusionOk="0">
                  <a:moveTo>
                    <a:pt x="616" y="1"/>
                  </a:moveTo>
                  <a:cubicBezTo>
                    <a:pt x="551" y="1"/>
                    <a:pt x="488" y="12"/>
                    <a:pt x="425" y="29"/>
                  </a:cubicBezTo>
                  <a:cubicBezTo>
                    <a:pt x="396" y="37"/>
                    <a:pt x="368" y="45"/>
                    <a:pt x="340" y="53"/>
                  </a:cubicBezTo>
                  <a:cubicBezTo>
                    <a:pt x="248" y="83"/>
                    <a:pt x="153" y="120"/>
                    <a:pt x="91" y="196"/>
                  </a:cubicBezTo>
                  <a:cubicBezTo>
                    <a:pt x="44" y="253"/>
                    <a:pt x="26" y="341"/>
                    <a:pt x="54" y="408"/>
                  </a:cubicBezTo>
                  <a:cubicBezTo>
                    <a:pt x="63" y="427"/>
                    <a:pt x="75" y="444"/>
                    <a:pt x="91" y="458"/>
                  </a:cubicBezTo>
                  <a:cubicBezTo>
                    <a:pt x="131" y="493"/>
                    <a:pt x="188" y="504"/>
                    <a:pt x="239" y="513"/>
                  </a:cubicBezTo>
                  <a:cubicBezTo>
                    <a:pt x="264" y="516"/>
                    <a:pt x="287" y="520"/>
                    <a:pt x="312" y="524"/>
                  </a:cubicBezTo>
                  <a:lnTo>
                    <a:pt x="311" y="528"/>
                  </a:lnTo>
                  <a:cubicBezTo>
                    <a:pt x="251" y="533"/>
                    <a:pt x="191" y="542"/>
                    <a:pt x="137" y="568"/>
                  </a:cubicBezTo>
                  <a:cubicBezTo>
                    <a:pt x="83" y="593"/>
                    <a:pt x="36" y="639"/>
                    <a:pt x="23" y="697"/>
                  </a:cubicBezTo>
                  <a:cubicBezTo>
                    <a:pt x="1" y="796"/>
                    <a:pt x="82" y="890"/>
                    <a:pt x="170" y="940"/>
                  </a:cubicBezTo>
                  <a:cubicBezTo>
                    <a:pt x="207" y="960"/>
                    <a:pt x="244" y="978"/>
                    <a:pt x="284" y="991"/>
                  </a:cubicBezTo>
                  <a:cubicBezTo>
                    <a:pt x="229" y="1003"/>
                    <a:pt x="173" y="1016"/>
                    <a:pt x="126" y="1050"/>
                  </a:cubicBezTo>
                  <a:cubicBezTo>
                    <a:pt x="80" y="1083"/>
                    <a:pt x="48" y="1142"/>
                    <a:pt x="63" y="1197"/>
                  </a:cubicBezTo>
                  <a:cubicBezTo>
                    <a:pt x="79" y="1256"/>
                    <a:pt x="140" y="1288"/>
                    <a:pt x="197" y="1309"/>
                  </a:cubicBezTo>
                  <a:cubicBezTo>
                    <a:pt x="237" y="1324"/>
                    <a:pt x="279" y="1337"/>
                    <a:pt x="321" y="1347"/>
                  </a:cubicBezTo>
                  <a:lnTo>
                    <a:pt x="318" y="1360"/>
                  </a:lnTo>
                  <a:cubicBezTo>
                    <a:pt x="242" y="1417"/>
                    <a:pt x="191" y="1504"/>
                    <a:pt x="179" y="1598"/>
                  </a:cubicBezTo>
                  <a:cubicBezTo>
                    <a:pt x="173" y="1641"/>
                    <a:pt x="175" y="1686"/>
                    <a:pt x="197" y="1722"/>
                  </a:cubicBezTo>
                  <a:cubicBezTo>
                    <a:pt x="239" y="1792"/>
                    <a:pt x="333" y="1806"/>
                    <a:pt x="415" y="1807"/>
                  </a:cubicBezTo>
                  <a:cubicBezTo>
                    <a:pt x="448" y="1809"/>
                    <a:pt x="481" y="1809"/>
                    <a:pt x="514" y="1809"/>
                  </a:cubicBezTo>
                  <a:cubicBezTo>
                    <a:pt x="686" y="1809"/>
                    <a:pt x="859" y="1792"/>
                    <a:pt x="1028" y="1759"/>
                  </a:cubicBezTo>
                  <a:cubicBezTo>
                    <a:pt x="1136" y="1739"/>
                    <a:pt x="1241" y="1712"/>
                    <a:pt x="1345" y="1679"/>
                  </a:cubicBezTo>
                  <a:cubicBezTo>
                    <a:pt x="1461" y="1709"/>
                    <a:pt x="1577" y="1739"/>
                    <a:pt x="1693" y="1770"/>
                  </a:cubicBezTo>
                  <a:cubicBezTo>
                    <a:pt x="1877" y="1818"/>
                    <a:pt x="2063" y="1866"/>
                    <a:pt x="2252" y="1898"/>
                  </a:cubicBezTo>
                  <a:cubicBezTo>
                    <a:pt x="2433" y="1929"/>
                    <a:pt x="2616" y="1944"/>
                    <a:pt x="2800" y="1944"/>
                  </a:cubicBezTo>
                  <a:cubicBezTo>
                    <a:pt x="2958" y="1944"/>
                    <a:pt x="3117" y="1933"/>
                    <a:pt x="3273" y="1910"/>
                  </a:cubicBezTo>
                  <a:cubicBezTo>
                    <a:pt x="3371" y="1896"/>
                    <a:pt x="3470" y="1876"/>
                    <a:pt x="3560" y="1834"/>
                  </a:cubicBezTo>
                  <a:cubicBezTo>
                    <a:pt x="3720" y="1758"/>
                    <a:pt x="3839" y="1609"/>
                    <a:pt x="3903" y="1444"/>
                  </a:cubicBezTo>
                  <a:cubicBezTo>
                    <a:pt x="3967" y="1278"/>
                    <a:pt x="3980" y="1097"/>
                    <a:pt x="3966" y="919"/>
                  </a:cubicBezTo>
                  <a:cubicBezTo>
                    <a:pt x="3957" y="816"/>
                    <a:pt x="3939" y="712"/>
                    <a:pt x="3894" y="618"/>
                  </a:cubicBezTo>
                  <a:cubicBezTo>
                    <a:pt x="3876" y="579"/>
                    <a:pt x="3852" y="543"/>
                    <a:pt x="3825" y="509"/>
                  </a:cubicBezTo>
                  <a:lnTo>
                    <a:pt x="3824" y="508"/>
                  </a:lnTo>
                  <a:cubicBezTo>
                    <a:pt x="3816" y="499"/>
                    <a:pt x="3777" y="455"/>
                    <a:pt x="3708" y="396"/>
                  </a:cubicBezTo>
                  <a:cubicBezTo>
                    <a:pt x="3586" y="305"/>
                    <a:pt x="3431" y="250"/>
                    <a:pt x="3278" y="231"/>
                  </a:cubicBezTo>
                  <a:cubicBezTo>
                    <a:pt x="3227" y="225"/>
                    <a:pt x="3176" y="223"/>
                    <a:pt x="3125" y="223"/>
                  </a:cubicBezTo>
                  <a:cubicBezTo>
                    <a:pt x="2924" y="223"/>
                    <a:pt x="2723" y="263"/>
                    <a:pt x="2524" y="298"/>
                  </a:cubicBezTo>
                  <a:cubicBezTo>
                    <a:pt x="2253" y="347"/>
                    <a:pt x="1978" y="384"/>
                    <a:pt x="1705" y="414"/>
                  </a:cubicBezTo>
                  <a:cubicBezTo>
                    <a:pt x="1631" y="421"/>
                    <a:pt x="1557" y="428"/>
                    <a:pt x="1482" y="434"/>
                  </a:cubicBezTo>
                  <a:lnTo>
                    <a:pt x="1482" y="431"/>
                  </a:lnTo>
                  <a:cubicBezTo>
                    <a:pt x="1338" y="356"/>
                    <a:pt x="1212" y="251"/>
                    <a:pt x="1076" y="163"/>
                  </a:cubicBezTo>
                  <a:cubicBezTo>
                    <a:pt x="939" y="76"/>
                    <a:pt x="786" y="2"/>
                    <a:pt x="623" y="1"/>
                  </a:cubicBezTo>
                  <a:cubicBezTo>
                    <a:pt x="621" y="1"/>
                    <a:pt x="618" y="1"/>
                    <a:pt x="616" y="1"/>
                  </a:cubicBez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5"/>
            <p:cNvSpPr/>
            <p:nvPr/>
          </p:nvSpPr>
          <p:spPr>
            <a:xfrm>
              <a:off x="7565168" y="2232175"/>
              <a:ext cx="168859" cy="136552"/>
            </a:xfrm>
            <a:custGeom>
              <a:avLst/>
              <a:gdLst/>
              <a:ahLst/>
              <a:cxnLst/>
              <a:rect l="l" t="t" r="r" b="b"/>
              <a:pathLst>
                <a:path w="1798" h="1454" extrusionOk="0">
                  <a:moveTo>
                    <a:pt x="763" y="0"/>
                  </a:moveTo>
                  <a:cubicBezTo>
                    <a:pt x="505" y="316"/>
                    <a:pt x="251" y="633"/>
                    <a:pt x="0" y="954"/>
                  </a:cubicBezTo>
                  <a:cubicBezTo>
                    <a:pt x="165" y="918"/>
                    <a:pt x="319" y="903"/>
                    <a:pt x="462" y="903"/>
                  </a:cubicBezTo>
                  <a:cubicBezTo>
                    <a:pt x="1078" y="903"/>
                    <a:pt x="1496" y="1185"/>
                    <a:pt x="1687" y="1349"/>
                  </a:cubicBezTo>
                  <a:cubicBezTo>
                    <a:pt x="1727" y="1379"/>
                    <a:pt x="1765" y="1414"/>
                    <a:pt x="1798" y="1453"/>
                  </a:cubicBezTo>
                  <a:lnTo>
                    <a:pt x="763" y="0"/>
                  </a:ln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5"/>
            <p:cNvSpPr/>
            <p:nvPr/>
          </p:nvSpPr>
          <p:spPr>
            <a:xfrm>
              <a:off x="7351136" y="2320736"/>
              <a:ext cx="64238" cy="39256"/>
            </a:xfrm>
            <a:custGeom>
              <a:avLst/>
              <a:gdLst/>
              <a:ahLst/>
              <a:cxnLst/>
              <a:rect l="l" t="t" r="r" b="b"/>
              <a:pathLst>
                <a:path w="684" h="418" extrusionOk="0">
                  <a:moveTo>
                    <a:pt x="416" y="0"/>
                  </a:moveTo>
                  <a:cubicBezTo>
                    <a:pt x="397" y="0"/>
                    <a:pt x="379" y="1"/>
                    <a:pt x="360" y="2"/>
                  </a:cubicBezTo>
                  <a:cubicBezTo>
                    <a:pt x="247" y="11"/>
                    <a:pt x="135" y="48"/>
                    <a:pt x="51" y="123"/>
                  </a:cubicBezTo>
                  <a:cubicBezTo>
                    <a:pt x="29" y="141"/>
                    <a:pt x="9" y="165"/>
                    <a:pt x="5" y="193"/>
                  </a:cubicBezTo>
                  <a:cubicBezTo>
                    <a:pt x="0" y="230"/>
                    <a:pt x="22" y="264"/>
                    <a:pt x="47" y="290"/>
                  </a:cubicBezTo>
                  <a:cubicBezTo>
                    <a:pt x="117" y="360"/>
                    <a:pt x="215" y="394"/>
                    <a:pt x="312" y="418"/>
                  </a:cubicBezTo>
                  <a:cubicBezTo>
                    <a:pt x="284" y="351"/>
                    <a:pt x="302" y="263"/>
                    <a:pt x="349" y="206"/>
                  </a:cubicBezTo>
                  <a:cubicBezTo>
                    <a:pt x="411" y="130"/>
                    <a:pt x="506" y="93"/>
                    <a:pt x="598" y="63"/>
                  </a:cubicBezTo>
                  <a:cubicBezTo>
                    <a:pt x="626" y="55"/>
                    <a:pt x="654" y="47"/>
                    <a:pt x="683" y="39"/>
                  </a:cubicBezTo>
                  <a:lnTo>
                    <a:pt x="681" y="31"/>
                  </a:lnTo>
                  <a:cubicBezTo>
                    <a:pt x="593" y="14"/>
                    <a:pt x="505" y="0"/>
                    <a:pt x="416"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5"/>
            <p:cNvSpPr/>
            <p:nvPr/>
          </p:nvSpPr>
          <p:spPr>
            <a:xfrm>
              <a:off x="7065260" y="2320924"/>
              <a:ext cx="65459" cy="39256"/>
            </a:xfrm>
            <a:custGeom>
              <a:avLst/>
              <a:gdLst/>
              <a:ahLst/>
              <a:cxnLst/>
              <a:rect l="l" t="t" r="r" b="b"/>
              <a:pathLst>
                <a:path w="697" h="418" extrusionOk="0">
                  <a:moveTo>
                    <a:pt x="280" y="1"/>
                  </a:moveTo>
                  <a:cubicBezTo>
                    <a:pt x="187" y="1"/>
                    <a:pt x="93" y="16"/>
                    <a:pt x="1" y="34"/>
                  </a:cubicBezTo>
                  <a:lnTo>
                    <a:pt x="1" y="36"/>
                  </a:lnTo>
                  <a:cubicBezTo>
                    <a:pt x="33" y="45"/>
                    <a:pt x="65" y="53"/>
                    <a:pt x="97" y="64"/>
                  </a:cubicBezTo>
                  <a:cubicBezTo>
                    <a:pt x="190" y="93"/>
                    <a:pt x="286" y="130"/>
                    <a:pt x="347" y="205"/>
                  </a:cubicBezTo>
                  <a:cubicBezTo>
                    <a:pt x="395" y="263"/>
                    <a:pt x="413" y="351"/>
                    <a:pt x="384" y="417"/>
                  </a:cubicBezTo>
                  <a:cubicBezTo>
                    <a:pt x="481" y="395"/>
                    <a:pt x="578" y="361"/>
                    <a:pt x="648" y="290"/>
                  </a:cubicBezTo>
                  <a:cubicBezTo>
                    <a:pt x="674" y="264"/>
                    <a:pt x="696" y="230"/>
                    <a:pt x="691" y="193"/>
                  </a:cubicBezTo>
                  <a:cubicBezTo>
                    <a:pt x="687" y="165"/>
                    <a:pt x="667" y="142"/>
                    <a:pt x="645" y="122"/>
                  </a:cubicBezTo>
                  <a:cubicBezTo>
                    <a:pt x="561" y="47"/>
                    <a:pt x="448" y="11"/>
                    <a:pt x="337" y="3"/>
                  </a:cubicBezTo>
                  <a:cubicBezTo>
                    <a:pt x="318" y="1"/>
                    <a:pt x="299" y="1"/>
                    <a:pt x="280"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5"/>
            <p:cNvSpPr/>
            <p:nvPr/>
          </p:nvSpPr>
          <p:spPr>
            <a:xfrm>
              <a:off x="6732615" y="2321863"/>
              <a:ext cx="373782" cy="182571"/>
            </a:xfrm>
            <a:custGeom>
              <a:avLst/>
              <a:gdLst/>
              <a:ahLst/>
              <a:cxnLst/>
              <a:rect l="l" t="t" r="r" b="b"/>
              <a:pathLst>
                <a:path w="3980" h="1944" extrusionOk="0">
                  <a:moveTo>
                    <a:pt x="3357" y="1"/>
                  </a:moveTo>
                  <a:cubicBezTo>
                    <a:pt x="3194" y="2"/>
                    <a:pt x="3041" y="76"/>
                    <a:pt x="2904" y="164"/>
                  </a:cubicBezTo>
                  <a:cubicBezTo>
                    <a:pt x="2768" y="252"/>
                    <a:pt x="2641" y="356"/>
                    <a:pt x="2497" y="431"/>
                  </a:cubicBezTo>
                  <a:lnTo>
                    <a:pt x="2497" y="435"/>
                  </a:lnTo>
                  <a:cubicBezTo>
                    <a:pt x="2422" y="428"/>
                    <a:pt x="2349" y="421"/>
                    <a:pt x="2275" y="413"/>
                  </a:cubicBezTo>
                  <a:cubicBezTo>
                    <a:pt x="2001" y="385"/>
                    <a:pt x="1727" y="346"/>
                    <a:pt x="1456" y="298"/>
                  </a:cubicBezTo>
                  <a:cubicBezTo>
                    <a:pt x="1257" y="263"/>
                    <a:pt x="1056" y="222"/>
                    <a:pt x="856" y="222"/>
                  </a:cubicBezTo>
                  <a:cubicBezTo>
                    <a:pt x="805" y="222"/>
                    <a:pt x="753" y="225"/>
                    <a:pt x="702" y="231"/>
                  </a:cubicBezTo>
                  <a:cubicBezTo>
                    <a:pt x="547" y="249"/>
                    <a:pt x="391" y="305"/>
                    <a:pt x="268" y="399"/>
                  </a:cubicBezTo>
                  <a:cubicBezTo>
                    <a:pt x="267" y="400"/>
                    <a:pt x="266" y="400"/>
                    <a:pt x="266" y="401"/>
                  </a:cubicBezTo>
                  <a:cubicBezTo>
                    <a:pt x="200" y="458"/>
                    <a:pt x="164" y="499"/>
                    <a:pt x="156" y="508"/>
                  </a:cubicBezTo>
                  <a:lnTo>
                    <a:pt x="154" y="509"/>
                  </a:lnTo>
                  <a:cubicBezTo>
                    <a:pt x="127" y="543"/>
                    <a:pt x="104" y="579"/>
                    <a:pt x="85" y="618"/>
                  </a:cubicBezTo>
                  <a:cubicBezTo>
                    <a:pt x="40" y="712"/>
                    <a:pt x="22" y="816"/>
                    <a:pt x="14" y="920"/>
                  </a:cubicBezTo>
                  <a:cubicBezTo>
                    <a:pt x="0" y="1096"/>
                    <a:pt x="12" y="1279"/>
                    <a:pt x="77" y="1444"/>
                  </a:cubicBezTo>
                  <a:cubicBezTo>
                    <a:pt x="141" y="1610"/>
                    <a:pt x="260" y="1757"/>
                    <a:pt x="420" y="1833"/>
                  </a:cubicBezTo>
                  <a:cubicBezTo>
                    <a:pt x="509" y="1876"/>
                    <a:pt x="609" y="1895"/>
                    <a:pt x="707" y="1910"/>
                  </a:cubicBezTo>
                  <a:cubicBezTo>
                    <a:pt x="863" y="1933"/>
                    <a:pt x="1020" y="1944"/>
                    <a:pt x="1178" y="1944"/>
                  </a:cubicBezTo>
                  <a:cubicBezTo>
                    <a:pt x="1362" y="1944"/>
                    <a:pt x="1546" y="1929"/>
                    <a:pt x="1728" y="1898"/>
                  </a:cubicBezTo>
                  <a:cubicBezTo>
                    <a:pt x="1917" y="1866"/>
                    <a:pt x="2102" y="1818"/>
                    <a:pt x="2288" y="1770"/>
                  </a:cubicBezTo>
                  <a:cubicBezTo>
                    <a:pt x="2402" y="1739"/>
                    <a:pt x="2519" y="1708"/>
                    <a:pt x="2634" y="1679"/>
                  </a:cubicBezTo>
                  <a:cubicBezTo>
                    <a:pt x="2905" y="1766"/>
                    <a:pt x="3189" y="1810"/>
                    <a:pt x="3474" y="1810"/>
                  </a:cubicBezTo>
                  <a:cubicBezTo>
                    <a:pt x="3504" y="1810"/>
                    <a:pt x="3535" y="1809"/>
                    <a:pt x="3565" y="1808"/>
                  </a:cubicBezTo>
                  <a:cubicBezTo>
                    <a:pt x="3647" y="1805"/>
                    <a:pt x="3741" y="1791"/>
                    <a:pt x="3783" y="1722"/>
                  </a:cubicBezTo>
                  <a:cubicBezTo>
                    <a:pt x="3804" y="1686"/>
                    <a:pt x="3807" y="1640"/>
                    <a:pt x="3802" y="1598"/>
                  </a:cubicBezTo>
                  <a:cubicBezTo>
                    <a:pt x="3789" y="1505"/>
                    <a:pt x="3737" y="1417"/>
                    <a:pt x="3662" y="1361"/>
                  </a:cubicBezTo>
                  <a:lnTo>
                    <a:pt x="3659" y="1347"/>
                  </a:lnTo>
                  <a:lnTo>
                    <a:pt x="3659" y="1346"/>
                  </a:lnTo>
                  <a:cubicBezTo>
                    <a:pt x="3701" y="1337"/>
                    <a:pt x="3742" y="1323"/>
                    <a:pt x="3783" y="1309"/>
                  </a:cubicBezTo>
                  <a:cubicBezTo>
                    <a:pt x="3839" y="1288"/>
                    <a:pt x="3901" y="1255"/>
                    <a:pt x="3917" y="1197"/>
                  </a:cubicBezTo>
                  <a:cubicBezTo>
                    <a:pt x="3933" y="1142"/>
                    <a:pt x="3900" y="1082"/>
                    <a:pt x="3853" y="1049"/>
                  </a:cubicBezTo>
                  <a:cubicBezTo>
                    <a:pt x="3808" y="1016"/>
                    <a:pt x="3752" y="1003"/>
                    <a:pt x="3697" y="991"/>
                  </a:cubicBezTo>
                  <a:cubicBezTo>
                    <a:pt x="3736" y="978"/>
                    <a:pt x="3774" y="961"/>
                    <a:pt x="3810" y="940"/>
                  </a:cubicBezTo>
                  <a:cubicBezTo>
                    <a:pt x="3898" y="889"/>
                    <a:pt x="3980" y="796"/>
                    <a:pt x="3957" y="697"/>
                  </a:cubicBezTo>
                  <a:cubicBezTo>
                    <a:pt x="3944" y="639"/>
                    <a:pt x="3897" y="593"/>
                    <a:pt x="3843" y="567"/>
                  </a:cubicBezTo>
                  <a:cubicBezTo>
                    <a:pt x="3789" y="542"/>
                    <a:pt x="3729" y="534"/>
                    <a:pt x="3669" y="528"/>
                  </a:cubicBezTo>
                  <a:lnTo>
                    <a:pt x="3668" y="524"/>
                  </a:lnTo>
                  <a:cubicBezTo>
                    <a:pt x="3692" y="520"/>
                    <a:pt x="3716" y="517"/>
                    <a:pt x="3740" y="512"/>
                  </a:cubicBezTo>
                  <a:cubicBezTo>
                    <a:pt x="3793" y="504"/>
                    <a:pt x="3849" y="494"/>
                    <a:pt x="3889" y="459"/>
                  </a:cubicBezTo>
                  <a:cubicBezTo>
                    <a:pt x="3906" y="444"/>
                    <a:pt x="3918" y="427"/>
                    <a:pt x="3926" y="407"/>
                  </a:cubicBezTo>
                  <a:cubicBezTo>
                    <a:pt x="3955" y="341"/>
                    <a:pt x="3937" y="253"/>
                    <a:pt x="3889" y="195"/>
                  </a:cubicBezTo>
                  <a:cubicBezTo>
                    <a:pt x="3828" y="120"/>
                    <a:pt x="3732" y="83"/>
                    <a:pt x="3639" y="54"/>
                  </a:cubicBezTo>
                  <a:cubicBezTo>
                    <a:pt x="3607" y="43"/>
                    <a:pt x="3575" y="35"/>
                    <a:pt x="3543" y="26"/>
                  </a:cubicBezTo>
                  <a:cubicBezTo>
                    <a:pt x="3513" y="19"/>
                    <a:pt x="3483" y="12"/>
                    <a:pt x="3453" y="8"/>
                  </a:cubicBezTo>
                  <a:cubicBezTo>
                    <a:pt x="3421" y="3"/>
                    <a:pt x="3389" y="1"/>
                    <a:pt x="3357" y="1"/>
                  </a:cubicBez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5"/>
            <p:cNvSpPr/>
            <p:nvPr/>
          </p:nvSpPr>
          <p:spPr>
            <a:xfrm>
              <a:off x="6747171" y="2232363"/>
              <a:ext cx="169517" cy="137210"/>
            </a:xfrm>
            <a:custGeom>
              <a:avLst/>
              <a:gdLst/>
              <a:ahLst/>
              <a:cxnLst/>
              <a:rect l="l" t="t" r="r" b="b"/>
              <a:pathLst>
                <a:path w="1805" h="1461" extrusionOk="0">
                  <a:moveTo>
                    <a:pt x="1041" y="0"/>
                  </a:moveTo>
                  <a:lnTo>
                    <a:pt x="1" y="1461"/>
                  </a:lnTo>
                  <a:cubicBezTo>
                    <a:pt x="32" y="1421"/>
                    <a:pt x="69" y="1385"/>
                    <a:pt x="111" y="1354"/>
                  </a:cubicBezTo>
                  <a:cubicBezTo>
                    <a:pt x="111" y="1353"/>
                    <a:pt x="112" y="1353"/>
                    <a:pt x="113" y="1352"/>
                  </a:cubicBezTo>
                  <a:cubicBezTo>
                    <a:pt x="303" y="1189"/>
                    <a:pt x="722" y="903"/>
                    <a:pt x="1343" y="903"/>
                  </a:cubicBezTo>
                  <a:cubicBezTo>
                    <a:pt x="1486" y="903"/>
                    <a:pt x="1640" y="918"/>
                    <a:pt x="1805" y="954"/>
                  </a:cubicBezTo>
                  <a:cubicBezTo>
                    <a:pt x="1554" y="633"/>
                    <a:pt x="1299" y="315"/>
                    <a:pt x="1041" y="0"/>
                  </a:cubicBezTo>
                  <a:close/>
                </a:path>
              </a:pathLst>
            </a:custGeom>
            <a:solidFill>
              <a:srgbClr val="A56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5"/>
            <p:cNvSpPr/>
            <p:nvPr/>
          </p:nvSpPr>
          <p:spPr>
            <a:xfrm>
              <a:off x="7283048" y="1854544"/>
              <a:ext cx="28926" cy="37942"/>
            </a:xfrm>
            <a:custGeom>
              <a:avLst/>
              <a:gdLst/>
              <a:ahLst/>
              <a:cxnLst/>
              <a:rect l="l" t="t" r="r" b="b"/>
              <a:pathLst>
                <a:path w="308" h="404" extrusionOk="0">
                  <a:moveTo>
                    <a:pt x="154" y="1"/>
                  </a:moveTo>
                  <a:cubicBezTo>
                    <a:pt x="70" y="1"/>
                    <a:pt x="1" y="91"/>
                    <a:pt x="1" y="201"/>
                  </a:cubicBezTo>
                  <a:cubicBezTo>
                    <a:pt x="1" y="312"/>
                    <a:pt x="70" y="403"/>
                    <a:pt x="154" y="403"/>
                  </a:cubicBezTo>
                  <a:cubicBezTo>
                    <a:pt x="239" y="403"/>
                    <a:pt x="307" y="312"/>
                    <a:pt x="307" y="201"/>
                  </a:cubicBezTo>
                  <a:cubicBezTo>
                    <a:pt x="307" y="91"/>
                    <a:pt x="239" y="1"/>
                    <a:pt x="15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5"/>
            <p:cNvSpPr/>
            <p:nvPr/>
          </p:nvSpPr>
          <p:spPr>
            <a:xfrm>
              <a:off x="7164810" y="1849097"/>
              <a:ext cx="28832" cy="37942"/>
            </a:xfrm>
            <a:custGeom>
              <a:avLst/>
              <a:gdLst/>
              <a:ahLst/>
              <a:cxnLst/>
              <a:rect l="l" t="t" r="r" b="b"/>
              <a:pathLst>
                <a:path w="307" h="404" extrusionOk="0">
                  <a:moveTo>
                    <a:pt x="153" y="1"/>
                  </a:moveTo>
                  <a:cubicBezTo>
                    <a:pt x="69" y="1"/>
                    <a:pt x="1" y="91"/>
                    <a:pt x="1" y="202"/>
                  </a:cubicBezTo>
                  <a:cubicBezTo>
                    <a:pt x="1" y="313"/>
                    <a:pt x="69" y="404"/>
                    <a:pt x="153" y="404"/>
                  </a:cubicBezTo>
                  <a:cubicBezTo>
                    <a:pt x="238" y="404"/>
                    <a:pt x="307" y="313"/>
                    <a:pt x="307" y="202"/>
                  </a:cubicBezTo>
                  <a:cubicBezTo>
                    <a:pt x="307" y="91"/>
                    <a:pt x="238" y="1"/>
                    <a:pt x="15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5"/>
            <p:cNvSpPr/>
            <p:nvPr/>
          </p:nvSpPr>
          <p:spPr>
            <a:xfrm>
              <a:off x="7189040" y="1985931"/>
              <a:ext cx="95324" cy="41417"/>
            </a:xfrm>
            <a:custGeom>
              <a:avLst/>
              <a:gdLst/>
              <a:ahLst/>
              <a:cxnLst/>
              <a:rect l="l" t="t" r="r" b="b"/>
              <a:pathLst>
                <a:path w="1015" h="441" extrusionOk="0">
                  <a:moveTo>
                    <a:pt x="0" y="0"/>
                  </a:moveTo>
                  <a:cubicBezTo>
                    <a:pt x="0" y="0"/>
                    <a:pt x="53" y="441"/>
                    <a:pt x="494" y="441"/>
                  </a:cubicBezTo>
                  <a:cubicBezTo>
                    <a:pt x="499" y="441"/>
                    <a:pt x="503" y="441"/>
                    <a:pt x="507" y="440"/>
                  </a:cubicBezTo>
                  <a:cubicBezTo>
                    <a:pt x="961" y="431"/>
                    <a:pt x="1015" y="0"/>
                    <a:pt x="1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5"/>
            <p:cNvSpPr/>
            <p:nvPr/>
          </p:nvSpPr>
          <p:spPr>
            <a:xfrm>
              <a:off x="6757784" y="2317074"/>
              <a:ext cx="188581" cy="43577"/>
            </a:xfrm>
            <a:custGeom>
              <a:avLst/>
              <a:gdLst/>
              <a:ahLst/>
              <a:cxnLst/>
              <a:rect l="l" t="t" r="r" b="b"/>
              <a:pathLst>
                <a:path w="2008" h="464" extrusionOk="0">
                  <a:moveTo>
                    <a:pt x="1230" y="1"/>
                  </a:moveTo>
                  <a:cubicBezTo>
                    <a:pt x="609" y="1"/>
                    <a:pt x="190" y="287"/>
                    <a:pt x="0" y="450"/>
                  </a:cubicBezTo>
                  <a:cubicBezTo>
                    <a:pt x="123" y="356"/>
                    <a:pt x="279" y="300"/>
                    <a:pt x="434" y="282"/>
                  </a:cubicBezTo>
                  <a:cubicBezTo>
                    <a:pt x="485" y="276"/>
                    <a:pt x="537" y="273"/>
                    <a:pt x="588" y="273"/>
                  </a:cubicBezTo>
                  <a:cubicBezTo>
                    <a:pt x="788" y="273"/>
                    <a:pt x="989" y="314"/>
                    <a:pt x="1188" y="349"/>
                  </a:cubicBezTo>
                  <a:cubicBezTo>
                    <a:pt x="1459" y="397"/>
                    <a:pt x="1733" y="436"/>
                    <a:pt x="2007" y="464"/>
                  </a:cubicBezTo>
                  <a:lnTo>
                    <a:pt x="2008" y="460"/>
                  </a:lnTo>
                  <a:cubicBezTo>
                    <a:pt x="1903" y="324"/>
                    <a:pt x="1797" y="187"/>
                    <a:pt x="1692" y="52"/>
                  </a:cubicBezTo>
                  <a:cubicBezTo>
                    <a:pt x="1527" y="16"/>
                    <a:pt x="1373" y="1"/>
                    <a:pt x="1230" y="1"/>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5"/>
            <p:cNvSpPr/>
            <p:nvPr/>
          </p:nvSpPr>
          <p:spPr>
            <a:xfrm>
              <a:off x="7535397" y="2316886"/>
              <a:ext cx="188300" cy="43670"/>
            </a:xfrm>
            <a:custGeom>
              <a:avLst/>
              <a:gdLst/>
              <a:ahLst/>
              <a:cxnLst/>
              <a:rect l="l" t="t" r="r" b="b"/>
              <a:pathLst>
                <a:path w="2005" h="465" extrusionOk="0">
                  <a:moveTo>
                    <a:pt x="779" y="1"/>
                  </a:moveTo>
                  <a:cubicBezTo>
                    <a:pt x="636" y="1"/>
                    <a:pt x="482" y="16"/>
                    <a:pt x="317" y="52"/>
                  </a:cubicBezTo>
                  <a:cubicBezTo>
                    <a:pt x="211" y="187"/>
                    <a:pt x="105" y="323"/>
                    <a:pt x="0" y="460"/>
                  </a:cubicBezTo>
                  <a:lnTo>
                    <a:pt x="1" y="465"/>
                  </a:lnTo>
                  <a:cubicBezTo>
                    <a:pt x="274" y="435"/>
                    <a:pt x="549" y="398"/>
                    <a:pt x="820" y="349"/>
                  </a:cubicBezTo>
                  <a:cubicBezTo>
                    <a:pt x="1019" y="314"/>
                    <a:pt x="1220" y="274"/>
                    <a:pt x="1421" y="274"/>
                  </a:cubicBezTo>
                  <a:cubicBezTo>
                    <a:pt x="1472" y="274"/>
                    <a:pt x="1523" y="276"/>
                    <a:pt x="1574" y="282"/>
                  </a:cubicBezTo>
                  <a:cubicBezTo>
                    <a:pt x="1727" y="301"/>
                    <a:pt x="1882" y="356"/>
                    <a:pt x="2004" y="447"/>
                  </a:cubicBezTo>
                  <a:cubicBezTo>
                    <a:pt x="1813" y="283"/>
                    <a:pt x="1395" y="1"/>
                    <a:pt x="779" y="1"/>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5"/>
            <p:cNvSpPr/>
            <p:nvPr/>
          </p:nvSpPr>
          <p:spPr>
            <a:xfrm>
              <a:off x="7137950" y="2023590"/>
              <a:ext cx="188769" cy="67901"/>
            </a:xfrm>
            <a:custGeom>
              <a:avLst/>
              <a:gdLst/>
              <a:ahLst/>
              <a:cxnLst/>
              <a:rect l="l" t="t" r="r" b="b"/>
              <a:pathLst>
                <a:path w="2010" h="723" extrusionOk="0">
                  <a:moveTo>
                    <a:pt x="2009" y="0"/>
                  </a:moveTo>
                  <a:cubicBezTo>
                    <a:pt x="1835" y="277"/>
                    <a:pt x="1553" y="514"/>
                    <a:pt x="1096" y="573"/>
                  </a:cubicBezTo>
                  <a:lnTo>
                    <a:pt x="1096" y="575"/>
                  </a:lnTo>
                  <a:cubicBezTo>
                    <a:pt x="638" y="517"/>
                    <a:pt x="357" y="279"/>
                    <a:pt x="184" y="3"/>
                  </a:cubicBezTo>
                  <a:lnTo>
                    <a:pt x="183" y="3"/>
                  </a:lnTo>
                  <a:lnTo>
                    <a:pt x="104" y="272"/>
                  </a:lnTo>
                  <a:lnTo>
                    <a:pt x="0" y="629"/>
                  </a:lnTo>
                  <a:cubicBezTo>
                    <a:pt x="294" y="695"/>
                    <a:pt x="545" y="723"/>
                    <a:pt x="760" y="723"/>
                  </a:cubicBezTo>
                  <a:cubicBezTo>
                    <a:pt x="1858" y="723"/>
                    <a:pt x="2009" y="0"/>
                    <a:pt x="2009"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5"/>
            <p:cNvSpPr/>
            <p:nvPr/>
          </p:nvSpPr>
          <p:spPr>
            <a:xfrm>
              <a:off x="7048731" y="1659859"/>
              <a:ext cx="371809" cy="206895"/>
            </a:xfrm>
            <a:custGeom>
              <a:avLst/>
              <a:gdLst/>
              <a:ahLst/>
              <a:cxnLst/>
              <a:rect l="l" t="t" r="r" b="b"/>
              <a:pathLst>
                <a:path w="3959" h="2203" extrusionOk="0">
                  <a:moveTo>
                    <a:pt x="1022" y="1"/>
                  </a:moveTo>
                  <a:cubicBezTo>
                    <a:pt x="869" y="1"/>
                    <a:pt x="715" y="40"/>
                    <a:pt x="586" y="121"/>
                  </a:cubicBezTo>
                  <a:cubicBezTo>
                    <a:pt x="435" y="218"/>
                    <a:pt x="320" y="375"/>
                    <a:pt x="289" y="552"/>
                  </a:cubicBezTo>
                  <a:cubicBezTo>
                    <a:pt x="246" y="795"/>
                    <a:pt x="358" y="1066"/>
                    <a:pt x="242" y="1284"/>
                  </a:cubicBezTo>
                  <a:cubicBezTo>
                    <a:pt x="167" y="1426"/>
                    <a:pt x="0" y="1541"/>
                    <a:pt x="26" y="1700"/>
                  </a:cubicBezTo>
                  <a:cubicBezTo>
                    <a:pt x="43" y="1814"/>
                    <a:pt x="157" y="1886"/>
                    <a:pt x="264" y="1931"/>
                  </a:cubicBezTo>
                  <a:cubicBezTo>
                    <a:pt x="352" y="1969"/>
                    <a:pt x="448" y="2005"/>
                    <a:pt x="514" y="2072"/>
                  </a:cubicBezTo>
                  <a:cubicBezTo>
                    <a:pt x="519" y="2067"/>
                    <a:pt x="525" y="2063"/>
                    <a:pt x="531" y="2060"/>
                  </a:cubicBezTo>
                  <a:cubicBezTo>
                    <a:pt x="582" y="2029"/>
                    <a:pt x="625" y="2017"/>
                    <a:pt x="661" y="2017"/>
                  </a:cubicBezTo>
                  <a:cubicBezTo>
                    <a:pt x="722" y="2017"/>
                    <a:pt x="763" y="2051"/>
                    <a:pt x="789" y="2085"/>
                  </a:cubicBezTo>
                  <a:cubicBezTo>
                    <a:pt x="858" y="2022"/>
                    <a:pt x="903" y="1933"/>
                    <a:pt x="914" y="1840"/>
                  </a:cubicBezTo>
                  <a:cubicBezTo>
                    <a:pt x="930" y="1701"/>
                    <a:pt x="874" y="1560"/>
                    <a:pt x="900" y="1422"/>
                  </a:cubicBezTo>
                  <a:cubicBezTo>
                    <a:pt x="923" y="1290"/>
                    <a:pt x="1025" y="1177"/>
                    <a:pt x="1151" y="1127"/>
                  </a:cubicBezTo>
                  <a:cubicBezTo>
                    <a:pt x="1206" y="1106"/>
                    <a:pt x="1265" y="1095"/>
                    <a:pt x="1324" y="1095"/>
                  </a:cubicBezTo>
                  <a:cubicBezTo>
                    <a:pt x="1400" y="1095"/>
                    <a:pt x="1476" y="1112"/>
                    <a:pt x="1546" y="1143"/>
                  </a:cubicBezTo>
                  <a:cubicBezTo>
                    <a:pt x="1688" y="1205"/>
                    <a:pt x="1800" y="1320"/>
                    <a:pt x="1933" y="1399"/>
                  </a:cubicBezTo>
                  <a:cubicBezTo>
                    <a:pt x="2110" y="1504"/>
                    <a:pt x="2319" y="1541"/>
                    <a:pt x="2525" y="1541"/>
                  </a:cubicBezTo>
                  <a:cubicBezTo>
                    <a:pt x="2554" y="1541"/>
                    <a:pt x="2583" y="1541"/>
                    <a:pt x="2612" y="1539"/>
                  </a:cubicBezTo>
                  <a:cubicBezTo>
                    <a:pt x="2665" y="1536"/>
                    <a:pt x="2719" y="1531"/>
                    <a:pt x="2773" y="1531"/>
                  </a:cubicBezTo>
                  <a:cubicBezTo>
                    <a:pt x="2801" y="1531"/>
                    <a:pt x="2829" y="1533"/>
                    <a:pt x="2857" y="1537"/>
                  </a:cubicBezTo>
                  <a:cubicBezTo>
                    <a:pt x="2938" y="1548"/>
                    <a:pt x="3020" y="1582"/>
                    <a:pt x="3068" y="1649"/>
                  </a:cubicBezTo>
                  <a:cubicBezTo>
                    <a:pt x="3174" y="1796"/>
                    <a:pt x="3086" y="2042"/>
                    <a:pt x="3228" y="2154"/>
                  </a:cubicBezTo>
                  <a:lnTo>
                    <a:pt x="3261" y="2159"/>
                  </a:lnTo>
                  <a:cubicBezTo>
                    <a:pt x="3261" y="2159"/>
                    <a:pt x="3305" y="2016"/>
                    <a:pt x="3432" y="2016"/>
                  </a:cubicBezTo>
                  <a:cubicBezTo>
                    <a:pt x="3468" y="2016"/>
                    <a:pt x="3510" y="2027"/>
                    <a:pt x="3561" y="2057"/>
                  </a:cubicBezTo>
                  <a:cubicBezTo>
                    <a:pt x="3612" y="2088"/>
                    <a:pt x="3644" y="2139"/>
                    <a:pt x="3657" y="2203"/>
                  </a:cubicBezTo>
                  <a:cubicBezTo>
                    <a:pt x="3652" y="2077"/>
                    <a:pt x="3675" y="1950"/>
                    <a:pt x="3727" y="1835"/>
                  </a:cubicBezTo>
                  <a:cubicBezTo>
                    <a:pt x="3807" y="1651"/>
                    <a:pt x="3958" y="1480"/>
                    <a:pt x="3937" y="1280"/>
                  </a:cubicBezTo>
                  <a:cubicBezTo>
                    <a:pt x="3920" y="1111"/>
                    <a:pt x="3782" y="980"/>
                    <a:pt x="3638" y="891"/>
                  </a:cubicBezTo>
                  <a:cubicBezTo>
                    <a:pt x="3494" y="802"/>
                    <a:pt x="3332" y="738"/>
                    <a:pt x="3210" y="621"/>
                  </a:cubicBezTo>
                  <a:cubicBezTo>
                    <a:pt x="3112" y="527"/>
                    <a:pt x="3047" y="406"/>
                    <a:pt x="2969" y="295"/>
                  </a:cubicBezTo>
                  <a:cubicBezTo>
                    <a:pt x="2891" y="185"/>
                    <a:pt x="2793" y="79"/>
                    <a:pt x="2664" y="39"/>
                  </a:cubicBezTo>
                  <a:cubicBezTo>
                    <a:pt x="2621" y="26"/>
                    <a:pt x="2578" y="21"/>
                    <a:pt x="2534" y="21"/>
                  </a:cubicBezTo>
                  <a:cubicBezTo>
                    <a:pt x="2405" y="21"/>
                    <a:pt x="2273" y="67"/>
                    <a:pt x="2145" y="96"/>
                  </a:cubicBezTo>
                  <a:cubicBezTo>
                    <a:pt x="2046" y="118"/>
                    <a:pt x="1945" y="128"/>
                    <a:pt x="1844" y="128"/>
                  </a:cubicBezTo>
                  <a:cubicBezTo>
                    <a:pt x="1766" y="128"/>
                    <a:pt x="1688" y="122"/>
                    <a:pt x="1612" y="109"/>
                  </a:cubicBezTo>
                  <a:cubicBezTo>
                    <a:pt x="1441" y="80"/>
                    <a:pt x="1275" y="19"/>
                    <a:pt x="1102" y="4"/>
                  </a:cubicBezTo>
                  <a:cubicBezTo>
                    <a:pt x="1075" y="2"/>
                    <a:pt x="1049" y="1"/>
                    <a:pt x="102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5"/>
            <p:cNvSpPr/>
            <p:nvPr/>
          </p:nvSpPr>
          <p:spPr>
            <a:xfrm>
              <a:off x="7349915" y="1861400"/>
              <a:ext cx="24700" cy="48930"/>
            </a:xfrm>
            <a:custGeom>
              <a:avLst/>
              <a:gdLst/>
              <a:ahLst/>
              <a:cxnLst/>
              <a:rect l="l" t="t" r="r" b="b"/>
              <a:pathLst>
                <a:path w="263" h="521" extrusionOk="0">
                  <a:moveTo>
                    <a:pt x="225" y="1"/>
                  </a:moveTo>
                  <a:cubicBezTo>
                    <a:pt x="216" y="1"/>
                    <a:pt x="207" y="5"/>
                    <a:pt x="199" y="12"/>
                  </a:cubicBezTo>
                  <a:cubicBezTo>
                    <a:pt x="144" y="65"/>
                    <a:pt x="98" y="128"/>
                    <a:pt x="65" y="197"/>
                  </a:cubicBezTo>
                  <a:cubicBezTo>
                    <a:pt x="46" y="231"/>
                    <a:pt x="33" y="269"/>
                    <a:pt x="22" y="307"/>
                  </a:cubicBezTo>
                  <a:cubicBezTo>
                    <a:pt x="11" y="345"/>
                    <a:pt x="0" y="388"/>
                    <a:pt x="6" y="428"/>
                  </a:cubicBezTo>
                  <a:cubicBezTo>
                    <a:pt x="12" y="462"/>
                    <a:pt x="31" y="496"/>
                    <a:pt x="63" y="512"/>
                  </a:cubicBezTo>
                  <a:cubicBezTo>
                    <a:pt x="76" y="518"/>
                    <a:pt x="90" y="521"/>
                    <a:pt x="103" y="521"/>
                  </a:cubicBezTo>
                  <a:cubicBezTo>
                    <a:pt x="127" y="521"/>
                    <a:pt x="150" y="513"/>
                    <a:pt x="169" y="498"/>
                  </a:cubicBezTo>
                  <a:cubicBezTo>
                    <a:pt x="221" y="458"/>
                    <a:pt x="261" y="338"/>
                    <a:pt x="174" y="314"/>
                  </a:cubicBezTo>
                  <a:cubicBezTo>
                    <a:pt x="170" y="312"/>
                    <a:pt x="167" y="312"/>
                    <a:pt x="164" y="312"/>
                  </a:cubicBezTo>
                  <a:cubicBezTo>
                    <a:pt x="132" y="312"/>
                    <a:pt x="127" y="366"/>
                    <a:pt x="163" y="376"/>
                  </a:cubicBezTo>
                  <a:cubicBezTo>
                    <a:pt x="163" y="377"/>
                    <a:pt x="144" y="458"/>
                    <a:pt x="106" y="458"/>
                  </a:cubicBezTo>
                  <a:cubicBezTo>
                    <a:pt x="102" y="458"/>
                    <a:pt x="96" y="456"/>
                    <a:pt x="91" y="453"/>
                  </a:cubicBezTo>
                  <a:cubicBezTo>
                    <a:pt x="47" y="431"/>
                    <a:pt x="76" y="349"/>
                    <a:pt x="87" y="315"/>
                  </a:cubicBezTo>
                  <a:cubicBezTo>
                    <a:pt x="116" y="215"/>
                    <a:pt x="174" y="125"/>
                    <a:pt x="249" y="53"/>
                  </a:cubicBezTo>
                  <a:cubicBezTo>
                    <a:pt x="262" y="42"/>
                    <a:pt x="257" y="18"/>
                    <a:pt x="245" y="8"/>
                  </a:cubicBezTo>
                  <a:cubicBezTo>
                    <a:pt x="239" y="3"/>
                    <a:pt x="232" y="1"/>
                    <a:pt x="225" y="1"/>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5"/>
            <p:cNvSpPr/>
            <p:nvPr/>
          </p:nvSpPr>
          <p:spPr>
            <a:xfrm>
              <a:off x="7289810" y="1919627"/>
              <a:ext cx="48366" cy="48366"/>
            </a:xfrm>
            <a:custGeom>
              <a:avLst/>
              <a:gdLst/>
              <a:ahLst/>
              <a:cxnLst/>
              <a:rect l="l" t="t" r="r" b="b"/>
              <a:pathLst>
                <a:path w="515" h="515" extrusionOk="0">
                  <a:moveTo>
                    <a:pt x="257" y="0"/>
                  </a:moveTo>
                  <a:cubicBezTo>
                    <a:pt x="115" y="0"/>
                    <a:pt x="0" y="115"/>
                    <a:pt x="0" y="258"/>
                  </a:cubicBezTo>
                  <a:cubicBezTo>
                    <a:pt x="0" y="399"/>
                    <a:pt x="115" y="514"/>
                    <a:pt x="257" y="514"/>
                  </a:cubicBezTo>
                  <a:cubicBezTo>
                    <a:pt x="399" y="514"/>
                    <a:pt x="514" y="399"/>
                    <a:pt x="514" y="258"/>
                  </a:cubicBezTo>
                  <a:cubicBezTo>
                    <a:pt x="514" y="115"/>
                    <a:pt x="399" y="0"/>
                    <a:pt x="257"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5"/>
            <p:cNvSpPr/>
            <p:nvPr/>
          </p:nvSpPr>
          <p:spPr>
            <a:xfrm>
              <a:off x="7140580" y="1919627"/>
              <a:ext cx="48554" cy="48366"/>
            </a:xfrm>
            <a:custGeom>
              <a:avLst/>
              <a:gdLst/>
              <a:ahLst/>
              <a:cxnLst/>
              <a:rect l="l" t="t" r="r" b="b"/>
              <a:pathLst>
                <a:path w="517" h="515" extrusionOk="0">
                  <a:moveTo>
                    <a:pt x="259" y="0"/>
                  </a:moveTo>
                  <a:cubicBezTo>
                    <a:pt x="116" y="0"/>
                    <a:pt x="1" y="115"/>
                    <a:pt x="1" y="258"/>
                  </a:cubicBezTo>
                  <a:cubicBezTo>
                    <a:pt x="1" y="399"/>
                    <a:pt x="116" y="514"/>
                    <a:pt x="259" y="514"/>
                  </a:cubicBezTo>
                  <a:cubicBezTo>
                    <a:pt x="400" y="514"/>
                    <a:pt x="516" y="399"/>
                    <a:pt x="516" y="258"/>
                  </a:cubicBezTo>
                  <a:cubicBezTo>
                    <a:pt x="516" y="115"/>
                    <a:pt x="400" y="0"/>
                    <a:pt x="259"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5"/>
            <p:cNvSpPr/>
            <p:nvPr/>
          </p:nvSpPr>
          <p:spPr>
            <a:xfrm>
              <a:off x="7278165" y="1826651"/>
              <a:ext cx="44797" cy="15496"/>
            </a:xfrm>
            <a:custGeom>
              <a:avLst/>
              <a:gdLst/>
              <a:ahLst/>
              <a:cxnLst/>
              <a:rect l="l" t="t" r="r" b="b"/>
              <a:pathLst>
                <a:path w="477" h="165" extrusionOk="0">
                  <a:moveTo>
                    <a:pt x="195" y="1"/>
                  </a:moveTo>
                  <a:cubicBezTo>
                    <a:pt x="151" y="1"/>
                    <a:pt x="107" y="4"/>
                    <a:pt x="64" y="12"/>
                  </a:cubicBezTo>
                  <a:cubicBezTo>
                    <a:pt x="31" y="17"/>
                    <a:pt x="0" y="45"/>
                    <a:pt x="5" y="82"/>
                  </a:cubicBezTo>
                  <a:cubicBezTo>
                    <a:pt x="9" y="112"/>
                    <a:pt x="35" y="141"/>
                    <a:pt x="67" y="141"/>
                  </a:cubicBezTo>
                  <a:cubicBezTo>
                    <a:pt x="69" y="141"/>
                    <a:pt x="72" y="141"/>
                    <a:pt x="75" y="140"/>
                  </a:cubicBezTo>
                  <a:cubicBezTo>
                    <a:pt x="104" y="136"/>
                    <a:pt x="132" y="132"/>
                    <a:pt x="162" y="131"/>
                  </a:cubicBezTo>
                  <a:cubicBezTo>
                    <a:pt x="174" y="130"/>
                    <a:pt x="186" y="130"/>
                    <a:pt x="198" y="130"/>
                  </a:cubicBezTo>
                  <a:lnTo>
                    <a:pt x="221" y="130"/>
                  </a:lnTo>
                  <a:cubicBezTo>
                    <a:pt x="223" y="130"/>
                    <a:pt x="229" y="131"/>
                    <a:pt x="231" y="131"/>
                  </a:cubicBezTo>
                  <a:cubicBezTo>
                    <a:pt x="287" y="134"/>
                    <a:pt x="342" y="146"/>
                    <a:pt x="396" y="162"/>
                  </a:cubicBezTo>
                  <a:cubicBezTo>
                    <a:pt x="400" y="164"/>
                    <a:pt x="405" y="164"/>
                    <a:pt x="409" y="164"/>
                  </a:cubicBezTo>
                  <a:cubicBezTo>
                    <a:pt x="438" y="164"/>
                    <a:pt x="467" y="138"/>
                    <a:pt x="471" y="111"/>
                  </a:cubicBezTo>
                  <a:cubicBezTo>
                    <a:pt x="476" y="72"/>
                    <a:pt x="453" y="46"/>
                    <a:pt x="419" y="35"/>
                  </a:cubicBezTo>
                  <a:cubicBezTo>
                    <a:pt x="347" y="12"/>
                    <a:pt x="271" y="1"/>
                    <a:pt x="19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5"/>
            <p:cNvSpPr/>
            <p:nvPr/>
          </p:nvSpPr>
          <p:spPr>
            <a:xfrm>
              <a:off x="7147435" y="1822707"/>
              <a:ext cx="40477" cy="22727"/>
            </a:xfrm>
            <a:custGeom>
              <a:avLst/>
              <a:gdLst/>
              <a:ahLst/>
              <a:cxnLst/>
              <a:rect l="l" t="t" r="r" b="b"/>
              <a:pathLst>
                <a:path w="431" h="242" extrusionOk="0">
                  <a:moveTo>
                    <a:pt x="365" y="0"/>
                  </a:moveTo>
                  <a:cubicBezTo>
                    <a:pt x="362" y="0"/>
                    <a:pt x="359" y="0"/>
                    <a:pt x="356" y="1"/>
                  </a:cubicBezTo>
                  <a:cubicBezTo>
                    <a:pt x="241" y="21"/>
                    <a:pt x="135" y="62"/>
                    <a:pt x="36" y="124"/>
                  </a:cubicBezTo>
                  <a:cubicBezTo>
                    <a:pt x="8" y="142"/>
                    <a:pt x="0" y="189"/>
                    <a:pt x="21" y="215"/>
                  </a:cubicBezTo>
                  <a:cubicBezTo>
                    <a:pt x="34" y="232"/>
                    <a:pt x="54" y="242"/>
                    <a:pt x="74" y="242"/>
                  </a:cubicBezTo>
                  <a:cubicBezTo>
                    <a:pt x="86" y="242"/>
                    <a:pt x="99" y="238"/>
                    <a:pt x="111" y="230"/>
                  </a:cubicBezTo>
                  <a:cubicBezTo>
                    <a:pt x="123" y="223"/>
                    <a:pt x="134" y="216"/>
                    <a:pt x="146" y="209"/>
                  </a:cubicBezTo>
                  <a:cubicBezTo>
                    <a:pt x="150" y="206"/>
                    <a:pt x="155" y="204"/>
                    <a:pt x="159" y="202"/>
                  </a:cubicBezTo>
                  <a:cubicBezTo>
                    <a:pt x="162" y="201"/>
                    <a:pt x="165" y="199"/>
                    <a:pt x="167" y="197"/>
                  </a:cubicBezTo>
                  <a:cubicBezTo>
                    <a:pt x="189" y="186"/>
                    <a:pt x="212" y="176"/>
                    <a:pt x="234" y="168"/>
                  </a:cubicBezTo>
                  <a:cubicBezTo>
                    <a:pt x="257" y="159"/>
                    <a:pt x="282" y="151"/>
                    <a:pt x="304" y="144"/>
                  </a:cubicBezTo>
                  <a:cubicBezTo>
                    <a:pt x="317" y="141"/>
                    <a:pt x="328" y="138"/>
                    <a:pt x="339" y="134"/>
                  </a:cubicBezTo>
                  <a:lnTo>
                    <a:pt x="340" y="134"/>
                  </a:lnTo>
                  <a:cubicBezTo>
                    <a:pt x="343" y="134"/>
                    <a:pt x="345" y="134"/>
                    <a:pt x="347" y="134"/>
                  </a:cubicBezTo>
                  <a:cubicBezTo>
                    <a:pt x="353" y="132"/>
                    <a:pt x="361" y="131"/>
                    <a:pt x="367" y="129"/>
                  </a:cubicBezTo>
                  <a:cubicBezTo>
                    <a:pt x="400" y="124"/>
                    <a:pt x="431" y="96"/>
                    <a:pt x="426" y="59"/>
                  </a:cubicBezTo>
                  <a:cubicBezTo>
                    <a:pt x="422" y="30"/>
                    <a:pt x="396" y="0"/>
                    <a:pt x="36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5"/>
            <p:cNvSpPr/>
            <p:nvPr/>
          </p:nvSpPr>
          <p:spPr>
            <a:xfrm>
              <a:off x="7100290" y="1866283"/>
              <a:ext cx="29020" cy="43952"/>
            </a:xfrm>
            <a:custGeom>
              <a:avLst/>
              <a:gdLst/>
              <a:ahLst/>
              <a:cxnLst/>
              <a:rect l="l" t="t" r="r" b="b"/>
              <a:pathLst>
                <a:path w="309" h="468" extrusionOk="0">
                  <a:moveTo>
                    <a:pt x="80" y="0"/>
                  </a:moveTo>
                  <a:cubicBezTo>
                    <a:pt x="78" y="0"/>
                    <a:pt x="77" y="0"/>
                    <a:pt x="75" y="0"/>
                  </a:cubicBezTo>
                  <a:cubicBezTo>
                    <a:pt x="34" y="3"/>
                    <a:pt x="0" y="35"/>
                    <a:pt x="3" y="77"/>
                  </a:cubicBezTo>
                  <a:cubicBezTo>
                    <a:pt x="4" y="96"/>
                    <a:pt x="19" y="106"/>
                    <a:pt x="34" y="106"/>
                  </a:cubicBezTo>
                  <a:cubicBezTo>
                    <a:pt x="51" y="106"/>
                    <a:pt x="69" y="94"/>
                    <a:pt x="68" y="71"/>
                  </a:cubicBezTo>
                  <a:cubicBezTo>
                    <a:pt x="67" y="66"/>
                    <a:pt x="70" y="64"/>
                    <a:pt x="75" y="64"/>
                  </a:cubicBezTo>
                  <a:cubicBezTo>
                    <a:pt x="89" y="64"/>
                    <a:pt x="115" y="79"/>
                    <a:pt x="120" y="83"/>
                  </a:cubicBezTo>
                  <a:cubicBezTo>
                    <a:pt x="143" y="100"/>
                    <a:pt x="160" y="124"/>
                    <a:pt x="175" y="149"/>
                  </a:cubicBezTo>
                  <a:cubicBezTo>
                    <a:pt x="207" y="201"/>
                    <a:pt x="229" y="261"/>
                    <a:pt x="239" y="321"/>
                  </a:cubicBezTo>
                  <a:cubicBezTo>
                    <a:pt x="241" y="343"/>
                    <a:pt x="247" y="371"/>
                    <a:pt x="237" y="391"/>
                  </a:cubicBezTo>
                  <a:cubicBezTo>
                    <a:pt x="233" y="400"/>
                    <a:pt x="226" y="404"/>
                    <a:pt x="218" y="404"/>
                  </a:cubicBezTo>
                  <a:cubicBezTo>
                    <a:pt x="208" y="404"/>
                    <a:pt x="196" y="398"/>
                    <a:pt x="187" y="392"/>
                  </a:cubicBezTo>
                  <a:cubicBezTo>
                    <a:pt x="146" y="364"/>
                    <a:pt x="120" y="309"/>
                    <a:pt x="123" y="259"/>
                  </a:cubicBezTo>
                  <a:cubicBezTo>
                    <a:pt x="125" y="241"/>
                    <a:pt x="117" y="225"/>
                    <a:pt x="97" y="221"/>
                  </a:cubicBezTo>
                  <a:cubicBezTo>
                    <a:pt x="96" y="221"/>
                    <a:pt x="94" y="221"/>
                    <a:pt x="93" y="221"/>
                  </a:cubicBezTo>
                  <a:cubicBezTo>
                    <a:pt x="78" y="221"/>
                    <a:pt x="61" y="231"/>
                    <a:pt x="61" y="248"/>
                  </a:cubicBezTo>
                  <a:cubicBezTo>
                    <a:pt x="55" y="314"/>
                    <a:pt x="78" y="377"/>
                    <a:pt x="126" y="424"/>
                  </a:cubicBezTo>
                  <a:cubicBezTo>
                    <a:pt x="151" y="449"/>
                    <a:pt x="188" y="467"/>
                    <a:pt x="222" y="467"/>
                  </a:cubicBezTo>
                  <a:cubicBezTo>
                    <a:pt x="250" y="467"/>
                    <a:pt x="277" y="455"/>
                    <a:pt x="294" y="423"/>
                  </a:cubicBezTo>
                  <a:cubicBezTo>
                    <a:pt x="307" y="397"/>
                    <a:pt x="309" y="365"/>
                    <a:pt x="305" y="336"/>
                  </a:cubicBezTo>
                  <a:cubicBezTo>
                    <a:pt x="302" y="301"/>
                    <a:pt x="294" y="264"/>
                    <a:pt x="283" y="230"/>
                  </a:cubicBezTo>
                  <a:cubicBezTo>
                    <a:pt x="261" y="165"/>
                    <a:pt x="227" y="97"/>
                    <a:pt x="177" y="47"/>
                  </a:cubicBezTo>
                  <a:cubicBezTo>
                    <a:pt x="152" y="22"/>
                    <a:pt x="117" y="0"/>
                    <a:pt x="80"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5"/>
            <p:cNvSpPr/>
            <p:nvPr/>
          </p:nvSpPr>
          <p:spPr>
            <a:xfrm>
              <a:off x="7066763" y="2322427"/>
              <a:ext cx="37754" cy="31274"/>
            </a:xfrm>
            <a:custGeom>
              <a:avLst/>
              <a:gdLst/>
              <a:ahLst/>
              <a:cxnLst/>
              <a:rect l="l" t="t" r="r" b="b"/>
              <a:pathLst>
                <a:path w="402" h="333" extrusionOk="0">
                  <a:moveTo>
                    <a:pt x="34" y="1"/>
                  </a:moveTo>
                  <a:cubicBezTo>
                    <a:pt x="20" y="1"/>
                    <a:pt x="7" y="14"/>
                    <a:pt x="4" y="28"/>
                  </a:cubicBezTo>
                  <a:cubicBezTo>
                    <a:pt x="0" y="46"/>
                    <a:pt x="13" y="60"/>
                    <a:pt x="30" y="65"/>
                  </a:cubicBezTo>
                  <a:cubicBezTo>
                    <a:pt x="157" y="102"/>
                    <a:pt x="270" y="194"/>
                    <a:pt x="332" y="312"/>
                  </a:cubicBezTo>
                  <a:cubicBezTo>
                    <a:pt x="338" y="324"/>
                    <a:pt x="349" y="333"/>
                    <a:pt x="363" y="333"/>
                  </a:cubicBezTo>
                  <a:cubicBezTo>
                    <a:pt x="366" y="333"/>
                    <a:pt x="369" y="332"/>
                    <a:pt x="373" y="331"/>
                  </a:cubicBezTo>
                  <a:cubicBezTo>
                    <a:pt x="388" y="325"/>
                    <a:pt x="401" y="305"/>
                    <a:pt x="392" y="289"/>
                  </a:cubicBezTo>
                  <a:cubicBezTo>
                    <a:pt x="320" y="149"/>
                    <a:pt x="193" y="45"/>
                    <a:pt x="41" y="2"/>
                  </a:cubicBezTo>
                  <a:cubicBezTo>
                    <a:pt x="39" y="1"/>
                    <a:pt x="37" y="1"/>
                    <a:pt x="34"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5"/>
            <p:cNvSpPr/>
            <p:nvPr/>
          </p:nvSpPr>
          <p:spPr>
            <a:xfrm>
              <a:off x="7052582" y="2368727"/>
              <a:ext cx="27423" cy="6198"/>
            </a:xfrm>
            <a:custGeom>
              <a:avLst/>
              <a:gdLst/>
              <a:ahLst/>
              <a:cxnLst/>
              <a:rect l="l" t="t" r="r" b="b"/>
              <a:pathLst>
                <a:path w="292" h="66" extrusionOk="0">
                  <a:moveTo>
                    <a:pt x="255" y="0"/>
                  </a:moveTo>
                  <a:cubicBezTo>
                    <a:pt x="181" y="1"/>
                    <a:pt x="106" y="1"/>
                    <a:pt x="31" y="1"/>
                  </a:cubicBezTo>
                  <a:cubicBezTo>
                    <a:pt x="13" y="2"/>
                    <a:pt x="0" y="20"/>
                    <a:pt x="2" y="37"/>
                  </a:cubicBezTo>
                  <a:cubicBezTo>
                    <a:pt x="3" y="55"/>
                    <a:pt x="19" y="66"/>
                    <a:pt x="37" y="66"/>
                  </a:cubicBezTo>
                  <a:cubicBezTo>
                    <a:pt x="111" y="66"/>
                    <a:pt x="186" y="65"/>
                    <a:pt x="261" y="65"/>
                  </a:cubicBezTo>
                  <a:cubicBezTo>
                    <a:pt x="279" y="65"/>
                    <a:pt x="292" y="46"/>
                    <a:pt x="290" y="30"/>
                  </a:cubicBezTo>
                  <a:cubicBezTo>
                    <a:pt x="288" y="12"/>
                    <a:pt x="273" y="0"/>
                    <a:pt x="255"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5"/>
            <p:cNvSpPr/>
            <p:nvPr/>
          </p:nvSpPr>
          <p:spPr>
            <a:xfrm>
              <a:off x="7061316" y="2411270"/>
              <a:ext cx="24700" cy="7795"/>
            </a:xfrm>
            <a:custGeom>
              <a:avLst/>
              <a:gdLst/>
              <a:ahLst/>
              <a:cxnLst/>
              <a:rect l="l" t="t" r="r" b="b"/>
              <a:pathLst>
                <a:path w="263" h="83" extrusionOk="0">
                  <a:moveTo>
                    <a:pt x="36" y="1"/>
                  </a:moveTo>
                  <a:cubicBezTo>
                    <a:pt x="21" y="1"/>
                    <a:pt x="6" y="11"/>
                    <a:pt x="3" y="27"/>
                  </a:cubicBezTo>
                  <a:cubicBezTo>
                    <a:pt x="1" y="44"/>
                    <a:pt x="11" y="62"/>
                    <a:pt x="29" y="65"/>
                  </a:cubicBezTo>
                  <a:cubicBezTo>
                    <a:pt x="96" y="74"/>
                    <a:pt x="163" y="79"/>
                    <a:pt x="231" y="82"/>
                  </a:cubicBezTo>
                  <a:cubicBezTo>
                    <a:pt x="232" y="82"/>
                    <a:pt x="232" y="82"/>
                    <a:pt x="232" y="82"/>
                  </a:cubicBezTo>
                  <a:cubicBezTo>
                    <a:pt x="248" y="82"/>
                    <a:pt x="263" y="63"/>
                    <a:pt x="260" y="47"/>
                  </a:cubicBezTo>
                  <a:cubicBezTo>
                    <a:pt x="257" y="28"/>
                    <a:pt x="243" y="19"/>
                    <a:pt x="225" y="18"/>
                  </a:cubicBezTo>
                  <a:cubicBezTo>
                    <a:pt x="215" y="18"/>
                    <a:pt x="196" y="16"/>
                    <a:pt x="182" y="15"/>
                  </a:cubicBezTo>
                  <a:cubicBezTo>
                    <a:pt x="167" y="14"/>
                    <a:pt x="151" y="13"/>
                    <a:pt x="135" y="12"/>
                  </a:cubicBezTo>
                  <a:cubicBezTo>
                    <a:pt x="104" y="9"/>
                    <a:pt x="72" y="6"/>
                    <a:pt x="41" y="1"/>
                  </a:cubicBezTo>
                  <a:cubicBezTo>
                    <a:pt x="39" y="1"/>
                    <a:pt x="37" y="1"/>
                    <a:pt x="36"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5"/>
            <p:cNvSpPr/>
            <p:nvPr/>
          </p:nvSpPr>
          <p:spPr>
            <a:xfrm>
              <a:off x="7061316" y="2444422"/>
              <a:ext cx="20004" cy="8358"/>
            </a:xfrm>
            <a:custGeom>
              <a:avLst/>
              <a:gdLst/>
              <a:ahLst/>
              <a:cxnLst/>
              <a:rect l="l" t="t" r="r" b="b"/>
              <a:pathLst>
                <a:path w="213" h="89" extrusionOk="0">
                  <a:moveTo>
                    <a:pt x="35" y="0"/>
                  </a:moveTo>
                  <a:cubicBezTo>
                    <a:pt x="20" y="0"/>
                    <a:pt x="6" y="12"/>
                    <a:pt x="3" y="27"/>
                  </a:cubicBezTo>
                  <a:cubicBezTo>
                    <a:pt x="1" y="45"/>
                    <a:pt x="12" y="60"/>
                    <a:pt x="29" y="65"/>
                  </a:cubicBezTo>
                  <a:cubicBezTo>
                    <a:pt x="77" y="76"/>
                    <a:pt x="125" y="84"/>
                    <a:pt x="173" y="88"/>
                  </a:cubicBezTo>
                  <a:cubicBezTo>
                    <a:pt x="174" y="88"/>
                    <a:pt x="175" y="88"/>
                    <a:pt x="177" y="88"/>
                  </a:cubicBezTo>
                  <a:cubicBezTo>
                    <a:pt x="192" y="88"/>
                    <a:pt x="208" y="79"/>
                    <a:pt x="210" y="62"/>
                  </a:cubicBezTo>
                  <a:cubicBezTo>
                    <a:pt x="213" y="46"/>
                    <a:pt x="202" y="26"/>
                    <a:pt x="185" y="25"/>
                  </a:cubicBezTo>
                  <a:cubicBezTo>
                    <a:pt x="136" y="20"/>
                    <a:pt x="88" y="12"/>
                    <a:pt x="41" y="1"/>
                  </a:cubicBezTo>
                  <a:cubicBezTo>
                    <a:pt x="39" y="1"/>
                    <a:pt x="37" y="0"/>
                    <a:pt x="35"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5"/>
            <p:cNvSpPr/>
            <p:nvPr/>
          </p:nvSpPr>
          <p:spPr>
            <a:xfrm>
              <a:off x="6771120" y="2474099"/>
              <a:ext cx="24418" cy="15120"/>
            </a:xfrm>
            <a:custGeom>
              <a:avLst/>
              <a:gdLst/>
              <a:ahLst/>
              <a:cxnLst/>
              <a:rect l="l" t="t" r="r" b="b"/>
              <a:pathLst>
                <a:path w="260" h="161" extrusionOk="0">
                  <a:moveTo>
                    <a:pt x="37" y="0"/>
                  </a:moveTo>
                  <a:cubicBezTo>
                    <a:pt x="31" y="0"/>
                    <a:pt x="25" y="2"/>
                    <a:pt x="20" y="6"/>
                  </a:cubicBezTo>
                  <a:cubicBezTo>
                    <a:pt x="7" y="17"/>
                    <a:pt x="1" y="38"/>
                    <a:pt x="12" y="52"/>
                  </a:cubicBezTo>
                  <a:cubicBezTo>
                    <a:pt x="36" y="80"/>
                    <a:pt x="69" y="95"/>
                    <a:pt x="102" y="110"/>
                  </a:cubicBezTo>
                  <a:cubicBezTo>
                    <a:pt x="138" y="126"/>
                    <a:pt x="174" y="142"/>
                    <a:pt x="209" y="157"/>
                  </a:cubicBezTo>
                  <a:cubicBezTo>
                    <a:pt x="214" y="159"/>
                    <a:pt x="218" y="160"/>
                    <a:pt x="223" y="160"/>
                  </a:cubicBezTo>
                  <a:cubicBezTo>
                    <a:pt x="235" y="160"/>
                    <a:pt x="248" y="154"/>
                    <a:pt x="252" y="142"/>
                  </a:cubicBezTo>
                  <a:cubicBezTo>
                    <a:pt x="259" y="126"/>
                    <a:pt x="254" y="106"/>
                    <a:pt x="237" y="99"/>
                  </a:cubicBezTo>
                  <a:cubicBezTo>
                    <a:pt x="203" y="84"/>
                    <a:pt x="170" y="69"/>
                    <a:pt x="136" y="54"/>
                  </a:cubicBezTo>
                  <a:cubicBezTo>
                    <a:pt x="122" y="48"/>
                    <a:pt x="107" y="42"/>
                    <a:pt x="92" y="34"/>
                  </a:cubicBezTo>
                  <a:cubicBezTo>
                    <a:pt x="90" y="33"/>
                    <a:pt x="87" y="32"/>
                    <a:pt x="84" y="30"/>
                  </a:cubicBezTo>
                  <a:cubicBezTo>
                    <a:pt x="83" y="29"/>
                    <a:pt x="82" y="29"/>
                    <a:pt x="82" y="28"/>
                  </a:cubicBezTo>
                  <a:cubicBezTo>
                    <a:pt x="81" y="28"/>
                    <a:pt x="79" y="27"/>
                    <a:pt x="78" y="26"/>
                  </a:cubicBezTo>
                  <a:cubicBezTo>
                    <a:pt x="75" y="24"/>
                    <a:pt x="72" y="21"/>
                    <a:pt x="70" y="18"/>
                  </a:cubicBezTo>
                  <a:cubicBezTo>
                    <a:pt x="68" y="18"/>
                    <a:pt x="67" y="17"/>
                    <a:pt x="66" y="16"/>
                  </a:cubicBezTo>
                  <a:cubicBezTo>
                    <a:pt x="66" y="16"/>
                    <a:pt x="66" y="15"/>
                    <a:pt x="65" y="14"/>
                  </a:cubicBezTo>
                  <a:cubicBezTo>
                    <a:pt x="58" y="6"/>
                    <a:pt x="48" y="0"/>
                    <a:pt x="37"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5"/>
            <p:cNvSpPr/>
            <p:nvPr/>
          </p:nvSpPr>
          <p:spPr>
            <a:xfrm>
              <a:off x="7376493" y="2326465"/>
              <a:ext cx="42074" cy="26766"/>
            </a:xfrm>
            <a:custGeom>
              <a:avLst/>
              <a:gdLst/>
              <a:ahLst/>
              <a:cxnLst/>
              <a:rect l="l" t="t" r="r" b="b"/>
              <a:pathLst>
                <a:path w="448" h="285" extrusionOk="0">
                  <a:moveTo>
                    <a:pt x="411" y="0"/>
                  </a:moveTo>
                  <a:cubicBezTo>
                    <a:pt x="407" y="0"/>
                    <a:pt x="404" y="1"/>
                    <a:pt x="401" y="1"/>
                  </a:cubicBezTo>
                  <a:cubicBezTo>
                    <a:pt x="254" y="38"/>
                    <a:pt x="121" y="119"/>
                    <a:pt x="21" y="232"/>
                  </a:cubicBezTo>
                  <a:cubicBezTo>
                    <a:pt x="1" y="255"/>
                    <a:pt x="23" y="285"/>
                    <a:pt x="47" y="285"/>
                  </a:cubicBezTo>
                  <a:cubicBezTo>
                    <a:pt x="56" y="285"/>
                    <a:pt x="64" y="282"/>
                    <a:pt x="71" y="274"/>
                  </a:cubicBezTo>
                  <a:cubicBezTo>
                    <a:pt x="163" y="169"/>
                    <a:pt x="287" y="96"/>
                    <a:pt x="423" y="63"/>
                  </a:cubicBezTo>
                  <a:cubicBezTo>
                    <a:pt x="440" y="58"/>
                    <a:pt x="448" y="35"/>
                    <a:pt x="442" y="21"/>
                  </a:cubicBezTo>
                  <a:cubicBezTo>
                    <a:pt x="437" y="6"/>
                    <a:pt x="424" y="0"/>
                    <a:pt x="411"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5"/>
            <p:cNvSpPr/>
            <p:nvPr/>
          </p:nvSpPr>
          <p:spPr>
            <a:xfrm>
              <a:off x="7401193" y="2365722"/>
              <a:ext cx="22915" cy="6856"/>
            </a:xfrm>
            <a:custGeom>
              <a:avLst/>
              <a:gdLst/>
              <a:ahLst/>
              <a:cxnLst/>
              <a:rect l="l" t="t" r="r" b="b"/>
              <a:pathLst>
                <a:path w="244" h="73" extrusionOk="0">
                  <a:moveTo>
                    <a:pt x="210" y="0"/>
                  </a:moveTo>
                  <a:cubicBezTo>
                    <a:pt x="209" y="0"/>
                    <a:pt x="207" y="1"/>
                    <a:pt x="206" y="1"/>
                  </a:cubicBezTo>
                  <a:cubicBezTo>
                    <a:pt x="163" y="5"/>
                    <a:pt x="120" y="8"/>
                    <a:pt x="78" y="8"/>
                  </a:cubicBezTo>
                  <a:cubicBezTo>
                    <a:pt x="62" y="8"/>
                    <a:pt x="47" y="8"/>
                    <a:pt x="32" y="7"/>
                  </a:cubicBezTo>
                  <a:cubicBezTo>
                    <a:pt x="32" y="7"/>
                    <a:pt x="32" y="7"/>
                    <a:pt x="31" y="7"/>
                  </a:cubicBezTo>
                  <a:cubicBezTo>
                    <a:pt x="15" y="7"/>
                    <a:pt x="1" y="26"/>
                    <a:pt x="3" y="42"/>
                  </a:cubicBezTo>
                  <a:cubicBezTo>
                    <a:pt x="5" y="61"/>
                    <a:pt x="20" y="71"/>
                    <a:pt x="38" y="71"/>
                  </a:cubicBezTo>
                  <a:cubicBezTo>
                    <a:pt x="53" y="72"/>
                    <a:pt x="68" y="72"/>
                    <a:pt x="82" y="72"/>
                  </a:cubicBezTo>
                  <a:cubicBezTo>
                    <a:pt x="125" y="72"/>
                    <a:pt x="168" y="70"/>
                    <a:pt x="211" y="64"/>
                  </a:cubicBezTo>
                  <a:cubicBezTo>
                    <a:pt x="228" y="63"/>
                    <a:pt x="244" y="47"/>
                    <a:pt x="241" y="30"/>
                  </a:cubicBezTo>
                  <a:cubicBezTo>
                    <a:pt x="238" y="14"/>
                    <a:pt x="226" y="0"/>
                    <a:pt x="210"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5"/>
            <p:cNvSpPr/>
            <p:nvPr/>
          </p:nvSpPr>
          <p:spPr>
            <a:xfrm>
              <a:off x="7397812" y="2411176"/>
              <a:ext cx="22258" cy="8546"/>
            </a:xfrm>
            <a:custGeom>
              <a:avLst/>
              <a:gdLst/>
              <a:ahLst/>
              <a:cxnLst/>
              <a:rect l="l" t="t" r="r" b="b"/>
              <a:pathLst>
                <a:path w="237" h="91" extrusionOk="0">
                  <a:moveTo>
                    <a:pt x="36" y="0"/>
                  </a:moveTo>
                  <a:cubicBezTo>
                    <a:pt x="21" y="0"/>
                    <a:pt x="6" y="10"/>
                    <a:pt x="4" y="26"/>
                  </a:cubicBezTo>
                  <a:cubicBezTo>
                    <a:pt x="1" y="43"/>
                    <a:pt x="11" y="61"/>
                    <a:pt x="30" y="64"/>
                  </a:cubicBezTo>
                  <a:cubicBezTo>
                    <a:pt x="86" y="73"/>
                    <a:pt x="141" y="82"/>
                    <a:pt x="197" y="90"/>
                  </a:cubicBezTo>
                  <a:cubicBezTo>
                    <a:pt x="198" y="91"/>
                    <a:pt x="200" y="91"/>
                    <a:pt x="202" y="91"/>
                  </a:cubicBezTo>
                  <a:cubicBezTo>
                    <a:pt x="217" y="91"/>
                    <a:pt x="233" y="81"/>
                    <a:pt x="234" y="65"/>
                  </a:cubicBezTo>
                  <a:cubicBezTo>
                    <a:pt x="237" y="48"/>
                    <a:pt x="226" y="30"/>
                    <a:pt x="209" y="28"/>
                  </a:cubicBezTo>
                  <a:cubicBezTo>
                    <a:pt x="153" y="18"/>
                    <a:pt x="97" y="9"/>
                    <a:pt x="41" y="0"/>
                  </a:cubicBezTo>
                  <a:cubicBezTo>
                    <a:pt x="39" y="0"/>
                    <a:pt x="38" y="0"/>
                    <a:pt x="36"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5"/>
            <p:cNvSpPr/>
            <p:nvPr/>
          </p:nvSpPr>
          <p:spPr>
            <a:xfrm>
              <a:off x="7402320" y="2447240"/>
              <a:ext cx="24042" cy="6480"/>
            </a:xfrm>
            <a:custGeom>
              <a:avLst/>
              <a:gdLst/>
              <a:ahLst/>
              <a:cxnLst/>
              <a:rect l="l" t="t" r="r" b="b"/>
              <a:pathLst>
                <a:path w="256" h="69" extrusionOk="0">
                  <a:moveTo>
                    <a:pt x="148" y="0"/>
                  </a:moveTo>
                  <a:cubicBezTo>
                    <a:pt x="109" y="0"/>
                    <a:pt x="71" y="1"/>
                    <a:pt x="32" y="4"/>
                  </a:cubicBezTo>
                  <a:cubicBezTo>
                    <a:pt x="15" y="5"/>
                    <a:pt x="0" y="22"/>
                    <a:pt x="3" y="39"/>
                  </a:cubicBezTo>
                  <a:cubicBezTo>
                    <a:pt x="5" y="55"/>
                    <a:pt x="18" y="68"/>
                    <a:pt x="34" y="68"/>
                  </a:cubicBezTo>
                  <a:cubicBezTo>
                    <a:pt x="35" y="68"/>
                    <a:pt x="37" y="68"/>
                    <a:pt x="38" y="68"/>
                  </a:cubicBezTo>
                  <a:cubicBezTo>
                    <a:pt x="75" y="66"/>
                    <a:pt x="113" y="65"/>
                    <a:pt x="150" y="65"/>
                  </a:cubicBezTo>
                  <a:cubicBezTo>
                    <a:pt x="175" y="65"/>
                    <a:pt x="199" y="65"/>
                    <a:pt x="224" y="66"/>
                  </a:cubicBezTo>
                  <a:cubicBezTo>
                    <a:pt x="224" y="66"/>
                    <a:pt x="224" y="66"/>
                    <a:pt x="225" y="66"/>
                  </a:cubicBezTo>
                  <a:cubicBezTo>
                    <a:pt x="241" y="66"/>
                    <a:pt x="255" y="47"/>
                    <a:pt x="252" y="31"/>
                  </a:cubicBezTo>
                  <a:cubicBezTo>
                    <a:pt x="250" y="12"/>
                    <a:pt x="236" y="2"/>
                    <a:pt x="218" y="2"/>
                  </a:cubicBezTo>
                  <a:cubicBezTo>
                    <a:pt x="194" y="1"/>
                    <a:pt x="171" y="0"/>
                    <a:pt x="148"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5"/>
            <p:cNvSpPr/>
            <p:nvPr/>
          </p:nvSpPr>
          <p:spPr>
            <a:xfrm>
              <a:off x="7719375" y="2447803"/>
              <a:ext cx="15684" cy="22540"/>
            </a:xfrm>
            <a:custGeom>
              <a:avLst/>
              <a:gdLst/>
              <a:ahLst/>
              <a:cxnLst/>
              <a:rect l="l" t="t" r="r" b="b"/>
              <a:pathLst>
                <a:path w="167" h="240" extrusionOk="0">
                  <a:moveTo>
                    <a:pt x="130" y="0"/>
                  </a:moveTo>
                  <a:cubicBezTo>
                    <a:pt x="114" y="0"/>
                    <a:pt x="103" y="11"/>
                    <a:pt x="98" y="27"/>
                  </a:cubicBezTo>
                  <a:cubicBezTo>
                    <a:pt x="97" y="29"/>
                    <a:pt x="97" y="30"/>
                    <a:pt x="97" y="30"/>
                  </a:cubicBezTo>
                  <a:cubicBezTo>
                    <a:pt x="97" y="30"/>
                    <a:pt x="97" y="29"/>
                    <a:pt x="97" y="28"/>
                  </a:cubicBezTo>
                  <a:lnTo>
                    <a:pt x="97" y="28"/>
                  </a:lnTo>
                  <a:lnTo>
                    <a:pt x="96" y="33"/>
                  </a:lnTo>
                  <a:cubicBezTo>
                    <a:pt x="95" y="37"/>
                    <a:pt x="93" y="41"/>
                    <a:pt x="91" y="44"/>
                  </a:cubicBezTo>
                  <a:cubicBezTo>
                    <a:pt x="89" y="52"/>
                    <a:pt x="86" y="59"/>
                    <a:pt x="83" y="67"/>
                  </a:cubicBezTo>
                  <a:cubicBezTo>
                    <a:pt x="76" y="82"/>
                    <a:pt x="70" y="97"/>
                    <a:pt x="62" y="111"/>
                  </a:cubicBezTo>
                  <a:cubicBezTo>
                    <a:pt x="58" y="118"/>
                    <a:pt x="54" y="125"/>
                    <a:pt x="50" y="132"/>
                  </a:cubicBezTo>
                  <a:cubicBezTo>
                    <a:pt x="48" y="135"/>
                    <a:pt x="46" y="138"/>
                    <a:pt x="44" y="141"/>
                  </a:cubicBezTo>
                  <a:lnTo>
                    <a:pt x="44" y="141"/>
                  </a:lnTo>
                  <a:cubicBezTo>
                    <a:pt x="44" y="141"/>
                    <a:pt x="44" y="141"/>
                    <a:pt x="44" y="141"/>
                  </a:cubicBezTo>
                  <a:lnTo>
                    <a:pt x="44" y="141"/>
                  </a:lnTo>
                  <a:cubicBezTo>
                    <a:pt x="44" y="141"/>
                    <a:pt x="44" y="141"/>
                    <a:pt x="43" y="142"/>
                  </a:cubicBezTo>
                  <a:cubicBezTo>
                    <a:pt x="44" y="142"/>
                    <a:pt x="44" y="141"/>
                    <a:pt x="44" y="141"/>
                  </a:cubicBezTo>
                  <a:lnTo>
                    <a:pt x="44" y="141"/>
                  </a:lnTo>
                  <a:cubicBezTo>
                    <a:pt x="43" y="142"/>
                    <a:pt x="40" y="147"/>
                    <a:pt x="40" y="147"/>
                  </a:cubicBezTo>
                  <a:cubicBezTo>
                    <a:pt x="31" y="161"/>
                    <a:pt x="21" y="174"/>
                    <a:pt x="11" y="187"/>
                  </a:cubicBezTo>
                  <a:cubicBezTo>
                    <a:pt x="1" y="200"/>
                    <a:pt x="1" y="221"/>
                    <a:pt x="15" y="232"/>
                  </a:cubicBezTo>
                  <a:cubicBezTo>
                    <a:pt x="21" y="237"/>
                    <a:pt x="29" y="239"/>
                    <a:pt x="36" y="239"/>
                  </a:cubicBezTo>
                  <a:cubicBezTo>
                    <a:pt x="45" y="239"/>
                    <a:pt x="54" y="236"/>
                    <a:pt x="61" y="228"/>
                  </a:cubicBezTo>
                  <a:cubicBezTo>
                    <a:pt x="106" y="172"/>
                    <a:pt x="139" y="107"/>
                    <a:pt x="161" y="38"/>
                  </a:cubicBezTo>
                  <a:cubicBezTo>
                    <a:pt x="166" y="23"/>
                    <a:pt x="152" y="3"/>
                    <a:pt x="136" y="1"/>
                  </a:cubicBezTo>
                  <a:cubicBezTo>
                    <a:pt x="134" y="0"/>
                    <a:pt x="132" y="0"/>
                    <a:pt x="130"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5"/>
            <p:cNvSpPr/>
            <p:nvPr/>
          </p:nvSpPr>
          <p:spPr>
            <a:xfrm>
              <a:off x="7688008" y="2472596"/>
              <a:ext cx="26296" cy="18501"/>
            </a:xfrm>
            <a:custGeom>
              <a:avLst/>
              <a:gdLst/>
              <a:ahLst/>
              <a:cxnLst/>
              <a:rect l="l" t="t" r="r" b="b"/>
              <a:pathLst>
                <a:path w="280" h="197" extrusionOk="0">
                  <a:moveTo>
                    <a:pt x="244" y="1"/>
                  </a:moveTo>
                  <a:cubicBezTo>
                    <a:pt x="234" y="1"/>
                    <a:pt x="225" y="5"/>
                    <a:pt x="219" y="13"/>
                  </a:cubicBezTo>
                  <a:cubicBezTo>
                    <a:pt x="208" y="29"/>
                    <a:pt x="195" y="44"/>
                    <a:pt x="180" y="59"/>
                  </a:cubicBezTo>
                  <a:cubicBezTo>
                    <a:pt x="179" y="60"/>
                    <a:pt x="178" y="61"/>
                    <a:pt x="178" y="61"/>
                  </a:cubicBezTo>
                  <a:cubicBezTo>
                    <a:pt x="178" y="61"/>
                    <a:pt x="179" y="60"/>
                    <a:pt x="179" y="60"/>
                  </a:cubicBezTo>
                  <a:lnTo>
                    <a:pt x="179" y="60"/>
                  </a:lnTo>
                  <a:cubicBezTo>
                    <a:pt x="179" y="60"/>
                    <a:pt x="179" y="61"/>
                    <a:pt x="178" y="62"/>
                  </a:cubicBezTo>
                  <a:cubicBezTo>
                    <a:pt x="176" y="62"/>
                    <a:pt x="175" y="64"/>
                    <a:pt x="173" y="65"/>
                  </a:cubicBezTo>
                  <a:cubicBezTo>
                    <a:pt x="170" y="69"/>
                    <a:pt x="165" y="72"/>
                    <a:pt x="161" y="76"/>
                  </a:cubicBezTo>
                  <a:cubicBezTo>
                    <a:pt x="153" y="82"/>
                    <a:pt x="144" y="88"/>
                    <a:pt x="135" y="93"/>
                  </a:cubicBezTo>
                  <a:cubicBezTo>
                    <a:pt x="132" y="96"/>
                    <a:pt x="128" y="98"/>
                    <a:pt x="123" y="101"/>
                  </a:cubicBezTo>
                  <a:cubicBezTo>
                    <a:pt x="121" y="102"/>
                    <a:pt x="119" y="103"/>
                    <a:pt x="117" y="104"/>
                  </a:cubicBezTo>
                  <a:cubicBezTo>
                    <a:pt x="116" y="104"/>
                    <a:pt x="115" y="105"/>
                    <a:pt x="115" y="105"/>
                  </a:cubicBezTo>
                  <a:cubicBezTo>
                    <a:pt x="106" y="110"/>
                    <a:pt x="96" y="114"/>
                    <a:pt x="87" y="117"/>
                  </a:cubicBezTo>
                  <a:cubicBezTo>
                    <a:pt x="78" y="121"/>
                    <a:pt x="67" y="124"/>
                    <a:pt x="58" y="127"/>
                  </a:cubicBezTo>
                  <a:cubicBezTo>
                    <a:pt x="55" y="128"/>
                    <a:pt x="53" y="128"/>
                    <a:pt x="50" y="129"/>
                  </a:cubicBezTo>
                  <a:lnTo>
                    <a:pt x="49" y="129"/>
                  </a:lnTo>
                  <a:cubicBezTo>
                    <a:pt x="49" y="129"/>
                    <a:pt x="49" y="129"/>
                    <a:pt x="47" y="130"/>
                  </a:cubicBezTo>
                  <a:cubicBezTo>
                    <a:pt x="42" y="131"/>
                    <a:pt x="37" y="131"/>
                    <a:pt x="32" y="132"/>
                  </a:cubicBezTo>
                  <a:cubicBezTo>
                    <a:pt x="15" y="135"/>
                    <a:pt x="0" y="149"/>
                    <a:pt x="2" y="167"/>
                  </a:cubicBezTo>
                  <a:cubicBezTo>
                    <a:pt x="4" y="182"/>
                    <a:pt x="17" y="197"/>
                    <a:pt x="32" y="197"/>
                  </a:cubicBezTo>
                  <a:cubicBezTo>
                    <a:pt x="33" y="197"/>
                    <a:pt x="35" y="196"/>
                    <a:pt x="37" y="196"/>
                  </a:cubicBezTo>
                  <a:cubicBezTo>
                    <a:pt x="129" y="183"/>
                    <a:pt x="216" y="131"/>
                    <a:pt x="269" y="54"/>
                  </a:cubicBezTo>
                  <a:cubicBezTo>
                    <a:pt x="279" y="40"/>
                    <a:pt x="280" y="21"/>
                    <a:pt x="266" y="8"/>
                  </a:cubicBezTo>
                  <a:cubicBezTo>
                    <a:pt x="260" y="4"/>
                    <a:pt x="252" y="1"/>
                    <a:pt x="244" y="1"/>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5"/>
            <p:cNvSpPr/>
            <p:nvPr/>
          </p:nvSpPr>
          <p:spPr>
            <a:xfrm>
              <a:off x="7693643" y="2450151"/>
              <a:ext cx="16529" cy="15026"/>
            </a:xfrm>
            <a:custGeom>
              <a:avLst/>
              <a:gdLst/>
              <a:ahLst/>
              <a:cxnLst/>
              <a:rect l="l" t="t" r="r" b="b"/>
              <a:pathLst>
                <a:path w="176" h="160" extrusionOk="0">
                  <a:moveTo>
                    <a:pt x="143" y="0"/>
                  </a:moveTo>
                  <a:cubicBezTo>
                    <a:pt x="142" y="0"/>
                    <a:pt x="141" y="0"/>
                    <a:pt x="140" y="0"/>
                  </a:cubicBezTo>
                  <a:cubicBezTo>
                    <a:pt x="132" y="1"/>
                    <a:pt x="123" y="5"/>
                    <a:pt x="118" y="12"/>
                  </a:cubicBezTo>
                  <a:cubicBezTo>
                    <a:pt x="112" y="21"/>
                    <a:pt x="105" y="30"/>
                    <a:pt x="98" y="38"/>
                  </a:cubicBezTo>
                  <a:cubicBezTo>
                    <a:pt x="95" y="42"/>
                    <a:pt x="91" y="46"/>
                    <a:pt x="88" y="50"/>
                  </a:cubicBezTo>
                  <a:cubicBezTo>
                    <a:pt x="85" y="53"/>
                    <a:pt x="83" y="54"/>
                    <a:pt x="82" y="56"/>
                  </a:cubicBezTo>
                  <a:cubicBezTo>
                    <a:pt x="81" y="57"/>
                    <a:pt x="81" y="57"/>
                    <a:pt x="80" y="58"/>
                  </a:cubicBezTo>
                  <a:cubicBezTo>
                    <a:pt x="63" y="72"/>
                    <a:pt x="47" y="85"/>
                    <a:pt x="27" y="94"/>
                  </a:cubicBezTo>
                  <a:cubicBezTo>
                    <a:pt x="26" y="95"/>
                    <a:pt x="24" y="96"/>
                    <a:pt x="23" y="97"/>
                  </a:cubicBezTo>
                  <a:cubicBezTo>
                    <a:pt x="15" y="101"/>
                    <a:pt x="8" y="106"/>
                    <a:pt x="5" y="114"/>
                  </a:cubicBezTo>
                  <a:cubicBezTo>
                    <a:pt x="1" y="121"/>
                    <a:pt x="0" y="131"/>
                    <a:pt x="4" y="139"/>
                  </a:cubicBezTo>
                  <a:cubicBezTo>
                    <a:pt x="9" y="151"/>
                    <a:pt x="21" y="160"/>
                    <a:pt x="34" y="160"/>
                  </a:cubicBezTo>
                  <a:cubicBezTo>
                    <a:pt x="38" y="160"/>
                    <a:pt x="41" y="159"/>
                    <a:pt x="45" y="157"/>
                  </a:cubicBezTo>
                  <a:cubicBezTo>
                    <a:pt x="95" y="135"/>
                    <a:pt x="137" y="99"/>
                    <a:pt x="167" y="53"/>
                  </a:cubicBezTo>
                  <a:cubicBezTo>
                    <a:pt x="172" y="46"/>
                    <a:pt x="176" y="39"/>
                    <a:pt x="175" y="30"/>
                  </a:cubicBezTo>
                  <a:cubicBezTo>
                    <a:pt x="174" y="22"/>
                    <a:pt x="170" y="12"/>
                    <a:pt x="164" y="8"/>
                  </a:cubicBezTo>
                  <a:cubicBezTo>
                    <a:pt x="157" y="3"/>
                    <a:pt x="150" y="0"/>
                    <a:pt x="143" y="0"/>
                  </a:cubicBezTo>
                  <a:close/>
                </a:path>
              </a:pathLst>
            </a:custGeom>
            <a:solidFill>
              <a:srgbClr val="994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5"/>
            <p:cNvSpPr/>
            <p:nvPr/>
          </p:nvSpPr>
          <p:spPr>
            <a:xfrm>
              <a:off x="7368416" y="1763259"/>
              <a:ext cx="20192" cy="65928"/>
            </a:xfrm>
            <a:custGeom>
              <a:avLst/>
              <a:gdLst/>
              <a:ahLst/>
              <a:cxnLst/>
              <a:rect l="l" t="t" r="r" b="b"/>
              <a:pathLst>
                <a:path w="215" h="702" extrusionOk="0">
                  <a:moveTo>
                    <a:pt x="120" y="0"/>
                  </a:moveTo>
                  <a:cubicBezTo>
                    <a:pt x="96" y="0"/>
                    <a:pt x="72" y="27"/>
                    <a:pt x="92" y="50"/>
                  </a:cubicBezTo>
                  <a:cubicBezTo>
                    <a:pt x="159" y="129"/>
                    <a:pt x="135" y="242"/>
                    <a:pt x="102" y="331"/>
                  </a:cubicBezTo>
                  <a:cubicBezTo>
                    <a:pt x="59" y="441"/>
                    <a:pt x="1" y="553"/>
                    <a:pt x="24" y="674"/>
                  </a:cubicBezTo>
                  <a:cubicBezTo>
                    <a:pt x="28" y="693"/>
                    <a:pt x="44" y="702"/>
                    <a:pt x="59" y="702"/>
                  </a:cubicBezTo>
                  <a:cubicBezTo>
                    <a:pt x="76" y="702"/>
                    <a:pt x="93" y="690"/>
                    <a:pt x="89" y="668"/>
                  </a:cubicBezTo>
                  <a:cubicBezTo>
                    <a:pt x="63" y="539"/>
                    <a:pt x="142" y="424"/>
                    <a:pt x="178" y="306"/>
                  </a:cubicBezTo>
                  <a:cubicBezTo>
                    <a:pt x="207" y="209"/>
                    <a:pt x="214" y="94"/>
                    <a:pt x="145" y="12"/>
                  </a:cubicBezTo>
                  <a:cubicBezTo>
                    <a:pt x="138" y="4"/>
                    <a:pt x="129"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5"/>
            <p:cNvSpPr/>
            <p:nvPr/>
          </p:nvSpPr>
          <p:spPr>
            <a:xfrm>
              <a:off x="7357428" y="1741471"/>
              <a:ext cx="15308" cy="13430"/>
            </a:xfrm>
            <a:custGeom>
              <a:avLst/>
              <a:gdLst/>
              <a:ahLst/>
              <a:cxnLst/>
              <a:rect l="l" t="t" r="r" b="b"/>
              <a:pathLst>
                <a:path w="163" h="143" extrusionOk="0">
                  <a:moveTo>
                    <a:pt x="36" y="0"/>
                  </a:moveTo>
                  <a:cubicBezTo>
                    <a:pt x="27" y="0"/>
                    <a:pt x="18" y="4"/>
                    <a:pt x="12" y="11"/>
                  </a:cubicBezTo>
                  <a:cubicBezTo>
                    <a:pt x="1" y="26"/>
                    <a:pt x="2" y="45"/>
                    <a:pt x="15" y="57"/>
                  </a:cubicBezTo>
                  <a:cubicBezTo>
                    <a:pt x="46" y="83"/>
                    <a:pt x="76" y="109"/>
                    <a:pt x="105" y="135"/>
                  </a:cubicBezTo>
                  <a:cubicBezTo>
                    <a:pt x="111" y="140"/>
                    <a:pt x="119" y="143"/>
                    <a:pt x="127" y="143"/>
                  </a:cubicBezTo>
                  <a:cubicBezTo>
                    <a:pt x="136" y="143"/>
                    <a:pt x="145" y="139"/>
                    <a:pt x="151" y="132"/>
                  </a:cubicBezTo>
                  <a:cubicBezTo>
                    <a:pt x="162" y="118"/>
                    <a:pt x="161" y="97"/>
                    <a:pt x="147" y="86"/>
                  </a:cubicBezTo>
                  <a:cubicBezTo>
                    <a:pt x="118" y="60"/>
                    <a:pt x="87" y="34"/>
                    <a:pt x="57" y="8"/>
                  </a:cubicBezTo>
                  <a:cubicBezTo>
                    <a:pt x="51" y="2"/>
                    <a:pt x="44"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5"/>
            <p:cNvSpPr/>
            <p:nvPr/>
          </p:nvSpPr>
          <p:spPr>
            <a:xfrm>
              <a:off x="7349540" y="1759127"/>
              <a:ext cx="18689" cy="21413"/>
            </a:xfrm>
            <a:custGeom>
              <a:avLst/>
              <a:gdLst/>
              <a:ahLst/>
              <a:cxnLst/>
              <a:rect l="l" t="t" r="r" b="b"/>
              <a:pathLst>
                <a:path w="199" h="228" extrusionOk="0">
                  <a:moveTo>
                    <a:pt x="75" y="103"/>
                  </a:moveTo>
                  <a:lnTo>
                    <a:pt x="75" y="103"/>
                  </a:lnTo>
                  <a:cubicBezTo>
                    <a:pt x="75" y="103"/>
                    <a:pt x="75" y="103"/>
                    <a:pt x="76" y="104"/>
                  </a:cubicBezTo>
                  <a:cubicBezTo>
                    <a:pt x="76" y="105"/>
                    <a:pt x="77" y="105"/>
                    <a:pt x="78" y="106"/>
                  </a:cubicBezTo>
                  <a:cubicBezTo>
                    <a:pt x="76" y="104"/>
                    <a:pt x="75" y="103"/>
                    <a:pt x="75" y="103"/>
                  </a:cubicBezTo>
                  <a:close/>
                  <a:moveTo>
                    <a:pt x="38" y="0"/>
                  </a:moveTo>
                  <a:cubicBezTo>
                    <a:pt x="26" y="0"/>
                    <a:pt x="13" y="8"/>
                    <a:pt x="9" y="19"/>
                  </a:cubicBezTo>
                  <a:cubicBezTo>
                    <a:pt x="1" y="36"/>
                    <a:pt x="8" y="53"/>
                    <a:pt x="23" y="62"/>
                  </a:cubicBezTo>
                  <a:cubicBezTo>
                    <a:pt x="25" y="63"/>
                    <a:pt x="27" y="64"/>
                    <a:pt x="29" y="65"/>
                  </a:cubicBezTo>
                  <a:cubicBezTo>
                    <a:pt x="29" y="65"/>
                    <a:pt x="30" y="66"/>
                    <a:pt x="30" y="66"/>
                  </a:cubicBezTo>
                  <a:lnTo>
                    <a:pt x="30" y="66"/>
                  </a:lnTo>
                  <a:cubicBezTo>
                    <a:pt x="30" y="66"/>
                    <a:pt x="30" y="66"/>
                    <a:pt x="30" y="66"/>
                  </a:cubicBezTo>
                  <a:lnTo>
                    <a:pt x="30" y="66"/>
                  </a:lnTo>
                  <a:cubicBezTo>
                    <a:pt x="30" y="66"/>
                    <a:pt x="30" y="66"/>
                    <a:pt x="30" y="66"/>
                  </a:cubicBezTo>
                  <a:lnTo>
                    <a:pt x="30" y="66"/>
                  </a:lnTo>
                  <a:cubicBezTo>
                    <a:pt x="31" y="66"/>
                    <a:pt x="32" y="67"/>
                    <a:pt x="32" y="67"/>
                  </a:cubicBezTo>
                  <a:cubicBezTo>
                    <a:pt x="32" y="67"/>
                    <a:pt x="32" y="67"/>
                    <a:pt x="32" y="67"/>
                  </a:cubicBezTo>
                  <a:lnTo>
                    <a:pt x="32" y="67"/>
                  </a:lnTo>
                  <a:cubicBezTo>
                    <a:pt x="34" y="68"/>
                    <a:pt x="37" y="71"/>
                    <a:pt x="40" y="73"/>
                  </a:cubicBezTo>
                  <a:cubicBezTo>
                    <a:pt x="46" y="77"/>
                    <a:pt x="53" y="82"/>
                    <a:pt x="59" y="88"/>
                  </a:cubicBezTo>
                  <a:cubicBezTo>
                    <a:pt x="63" y="91"/>
                    <a:pt x="65" y="94"/>
                    <a:pt x="69" y="96"/>
                  </a:cubicBezTo>
                  <a:cubicBezTo>
                    <a:pt x="71" y="99"/>
                    <a:pt x="76" y="102"/>
                    <a:pt x="78" y="106"/>
                  </a:cubicBezTo>
                  <a:cubicBezTo>
                    <a:pt x="78" y="106"/>
                    <a:pt x="78" y="107"/>
                    <a:pt x="78" y="107"/>
                  </a:cubicBezTo>
                  <a:cubicBezTo>
                    <a:pt x="79" y="109"/>
                    <a:pt x="80" y="109"/>
                    <a:pt x="82" y="110"/>
                  </a:cubicBezTo>
                  <a:cubicBezTo>
                    <a:pt x="85" y="114"/>
                    <a:pt x="87" y="118"/>
                    <a:pt x="91" y="122"/>
                  </a:cubicBezTo>
                  <a:cubicBezTo>
                    <a:pt x="95" y="128"/>
                    <a:pt x="100" y="135"/>
                    <a:pt x="105" y="142"/>
                  </a:cubicBezTo>
                  <a:cubicBezTo>
                    <a:pt x="106" y="145"/>
                    <a:pt x="109" y="149"/>
                    <a:pt x="111" y="152"/>
                  </a:cubicBezTo>
                  <a:cubicBezTo>
                    <a:pt x="112" y="154"/>
                    <a:pt x="113" y="157"/>
                    <a:pt x="114" y="158"/>
                  </a:cubicBezTo>
                  <a:cubicBezTo>
                    <a:pt x="122" y="174"/>
                    <a:pt x="128" y="190"/>
                    <a:pt x="133" y="206"/>
                  </a:cubicBezTo>
                  <a:cubicBezTo>
                    <a:pt x="136" y="219"/>
                    <a:pt x="150" y="227"/>
                    <a:pt x="164" y="227"/>
                  </a:cubicBezTo>
                  <a:cubicBezTo>
                    <a:pt x="168" y="227"/>
                    <a:pt x="171" y="227"/>
                    <a:pt x="174" y="226"/>
                  </a:cubicBezTo>
                  <a:cubicBezTo>
                    <a:pt x="191" y="218"/>
                    <a:pt x="198" y="201"/>
                    <a:pt x="193" y="184"/>
                  </a:cubicBezTo>
                  <a:cubicBezTo>
                    <a:pt x="172" y="108"/>
                    <a:pt x="119" y="43"/>
                    <a:pt x="51" y="4"/>
                  </a:cubicBezTo>
                  <a:cubicBezTo>
                    <a:pt x="47" y="1"/>
                    <a:pt x="4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5"/>
            <p:cNvSpPr/>
            <p:nvPr/>
          </p:nvSpPr>
          <p:spPr>
            <a:xfrm>
              <a:off x="7090241" y="1682023"/>
              <a:ext cx="34091" cy="78137"/>
            </a:xfrm>
            <a:custGeom>
              <a:avLst/>
              <a:gdLst/>
              <a:ahLst/>
              <a:cxnLst/>
              <a:rect l="l" t="t" r="r" b="b"/>
              <a:pathLst>
                <a:path w="363" h="832" extrusionOk="0">
                  <a:moveTo>
                    <a:pt x="312" y="0"/>
                  </a:moveTo>
                  <a:cubicBezTo>
                    <a:pt x="309" y="0"/>
                    <a:pt x="306" y="1"/>
                    <a:pt x="303" y="1"/>
                  </a:cubicBezTo>
                  <a:cubicBezTo>
                    <a:pt x="162" y="38"/>
                    <a:pt x="55" y="159"/>
                    <a:pt x="20" y="298"/>
                  </a:cubicBezTo>
                  <a:cubicBezTo>
                    <a:pt x="1" y="373"/>
                    <a:pt x="8" y="448"/>
                    <a:pt x="32" y="520"/>
                  </a:cubicBezTo>
                  <a:cubicBezTo>
                    <a:pt x="57" y="594"/>
                    <a:pt x="113" y="711"/>
                    <a:pt x="33" y="772"/>
                  </a:cubicBezTo>
                  <a:cubicBezTo>
                    <a:pt x="6" y="793"/>
                    <a:pt x="26" y="832"/>
                    <a:pt x="52" y="832"/>
                  </a:cubicBezTo>
                  <a:cubicBezTo>
                    <a:pt x="58" y="832"/>
                    <a:pt x="64" y="830"/>
                    <a:pt x="71" y="825"/>
                  </a:cubicBezTo>
                  <a:cubicBezTo>
                    <a:pt x="221" y="709"/>
                    <a:pt x="70" y="525"/>
                    <a:pt x="73" y="382"/>
                  </a:cubicBezTo>
                  <a:cubicBezTo>
                    <a:pt x="76" y="235"/>
                    <a:pt x="183" y="98"/>
                    <a:pt x="326" y="62"/>
                  </a:cubicBezTo>
                  <a:cubicBezTo>
                    <a:pt x="363" y="52"/>
                    <a:pt x="346"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5"/>
            <p:cNvSpPr/>
            <p:nvPr/>
          </p:nvSpPr>
          <p:spPr>
            <a:xfrm>
              <a:off x="7080662" y="1772275"/>
              <a:ext cx="12866" cy="20567"/>
            </a:xfrm>
            <a:custGeom>
              <a:avLst/>
              <a:gdLst/>
              <a:ahLst/>
              <a:cxnLst/>
              <a:rect l="l" t="t" r="r" b="b"/>
              <a:pathLst>
                <a:path w="137" h="219" extrusionOk="0">
                  <a:moveTo>
                    <a:pt x="101" y="0"/>
                  </a:moveTo>
                  <a:cubicBezTo>
                    <a:pt x="88" y="0"/>
                    <a:pt x="76" y="7"/>
                    <a:pt x="71" y="18"/>
                  </a:cubicBezTo>
                  <a:cubicBezTo>
                    <a:pt x="50" y="70"/>
                    <a:pt x="29" y="121"/>
                    <a:pt x="8" y="172"/>
                  </a:cubicBezTo>
                  <a:cubicBezTo>
                    <a:pt x="1" y="188"/>
                    <a:pt x="6" y="209"/>
                    <a:pt x="23" y="216"/>
                  </a:cubicBezTo>
                  <a:cubicBezTo>
                    <a:pt x="27" y="217"/>
                    <a:pt x="31" y="218"/>
                    <a:pt x="36" y="218"/>
                  </a:cubicBezTo>
                  <a:cubicBezTo>
                    <a:pt x="49" y="218"/>
                    <a:pt x="61" y="212"/>
                    <a:pt x="66" y="200"/>
                  </a:cubicBezTo>
                  <a:cubicBezTo>
                    <a:pt x="87" y="148"/>
                    <a:pt x="109" y="98"/>
                    <a:pt x="130" y="46"/>
                  </a:cubicBezTo>
                  <a:cubicBezTo>
                    <a:pt x="137" y="31"/>
                    <a:pt x="132" y="10"/>
                    <a:pt x="115" y="3"/>
                  </a:cubicBezTo>
                  <a:cubicBezTo>
                    <a:pt x="111" y="1"/>
                    <a:pt x="106"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5"/>
            <p:cNvSpPr/>
            <p:nvPr/>
          </p:nvSpPr>
          <p:spPr>
            <a:xfrm>
              <a:off x="7102075" y="1759596"/>
              <a:ext cx="13430" cy="20849"/>
            </a:xfrm>
            <a:custGeom>
              <a:avLst/>
              <a:gdLst/>
              <a:ahLst/>
              <a:cxnLst/>
              <a:rect l="l" t="t" r="r" b="b"/>
              <a:pathLst>
                <a:path w="143" h="222" extrusionOk="0">
                  <a:moveTo>
                    <a:pt x="106" y="1"/>
                  </a:moveTo>
                  <a:cubicBezTo>
                    <a:pt x="94" y="1"/>
                    <a:pt x="82" y="7"/>
                    <a:pt x="77" y="19"/>
                  </a:cubicBezTo>
                  <a:lnTo>
                    <a:pt x="7" y="176"/>
                  </a:lnTo>
                  <a:cubicBezTo>
                    <a:pt x="1" y="191"/>
                    <a:pt x="6" y="212"/>
                    <a:pt x="22" y="219"/>
                  </a:cubicBezTo>
                  <a:cubicBezTo>
                    <a:pt x="27" y="221"/>
                    <a:pt x="31" y="222"/>
                    <a:pt x="36" y="222"/>
                  </a:cubicBezTo>
                  <a:cubicBezTo>
                    <a:pt x="48" y="222"/>
                    <a:pt x="60" y="215"/>
                    <a:pt x="65" y="203"/>
                  </a:cubicBezTo>
                  <a:cubicBezTo>
                    <a:pt x="89" y="151"/>
                    <a:pt x="111" y="99"/>
                    <a:pt x="135" y="47"/>
                  </a:cubicBezTo>
                  <a:cubicBezTo>
                    <a:pt x="142" y="31"/>
                    <a:pt x="136" y="10"/>
                    <a:pt x="119" y="3"/>
                  </a:cubicBezTo>
                  <a:cubicBezTo>
                    <a:pt x="115" y="1"/>
                    <a:pt x="111"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5"/>
            <p:cNvSpPr/>
            <p:nvPr/>
          </p:nvSpPr>
          <p:spPr>
            <a:xfrm>
              <a:off x="7253935" y="2218182"/>
              <a:ext cx="233285" cy="267282"/>
            </a:xfrm>
            <a:custGeom>
              <a:avLst/>
              <a:gdLst/>
              <a:ahLst/>
              <a:cxnLst/>
              <a:rect l="l" t="t" r="r" b="b"/>
              <a:pathLst>
                <a:path w="2484" h="2846" extrusionOk="0">
                  <a:moveTo>
                    <a:pt x="2027" y="1"/>
                  </a:moveTo>
                  <a:cubicBezTo>
                    <a:pt x="1934" y="1"/>
                    <a:pt x="1840" y="28"/>
                    <a:pt x="1767" y="87"/>
                  </a:cubicBezTo>
                  <a:cubicBezTo>
                    <a:pt x="1657" y="174"/>
                    <a:pt x="1626" y="311"/>
                    <a:pt x="1588" y="439"/>
                  </a:cubicBezTo>
                  <a:cubicBezTo>
                    <a:pt x="1569" y="507"/>
                    <a:pt x="1545" y="576"/>
                    <a:pt x="1500" y="632"/>
                  </a:cubicBezTo>
                  <a:cubicBezTo>
                    <a:pt x="1462" y="679"/>
                    <a:pt x="1412" y="712"/>
                    <a:pt x="1358" y="736"/>
                  </a:cubicBezTo>
                  <a:cubicBezTo>
                    <a:pt x="1248" y="788"/>
                    <a:pt x="1128" y="808"/>
                    <a:pt x="1013" y="847"/>
                  </a:cubicBezTo>
                  <a:cubicBezTo>
                    <a:pt x="904" y="884"/>
                    <a:pt x="801" y="940"/>
                    <a:pt x="740" y="1041"/>
                  </a:cubicBezTo>
                  <a:cubicBezTo>
                    <a:pt x="663" y="1169"/>
                    <a:pt x="680" y="1327"/>
                    <a:pt x="686" y="1470"/>
                  </a:cubicBezTo>
                  <a:cubicBezTo>
                    <a:pt x="693" y="1619"/>
                    <a:pt x="677" y="1759"/>
                    <a:pt x="610" y="1895"/>
                  </a:cubicBezTo>
                  <a:cubicBezTo>
                    <a:pt x="547" y="2021"/>
                    <a:pt x="452" y="2129"/>
                    <a:pt x="335" y="2207"/>
                  </a:cubicBezTo>
                  <a:cubicBezTo>
                    <a:pt x="277" y="2244"/>
                    <a:pt x="215" y="2274"/>
                    <a:pt x="149" y="2294"/>
                  </a:cubicBezTo>
                  <a:cubicBezTo>
                    <a:pt x="116" y="2305"/>
                    <a:pt x="127" y="2349"/>
                    <a:pt x="155" y="2356"/>
                  </a:cubicBezTo>
                  <a:cubicBezTo>
                    <a:pt x="141" y="2366"/>
                    <a:pt x="129" y="2376"/>
                    <a:pt x="116" y="2386"/>
                  </a:cubicBezTo>
                  <a:cubicBezTo>
                    <a:pt x="59" y="2430"/>
                    <a:pt x="1" y="2475"/>
                    <a:pt x="8" y="2554"/>
                  </a:cubicBezTo>
                  <a:cubicBezTo>
                    <a:pt x="15" y="2623"/>
                    <a:pt x="65" y="2681"/>
                    <a:pt x="117" y="2723"/>
                  </a:cubicBezTo>
                  <a:cubicBezTo>
                    <a:pt x="217" y="2803"/>
                    <a:pt x="347" y="2845"/>
                    <a:pt x="475" y="2845"/>
                  </a:cubicBezTo>
                  <a:cubicBezTo>
                    <a:pt x="482" y="2845"/>
                    <a:pt x="490" y="2845"/>
                    <a:pt x="497" y="2845"/>
                  </a:cubicBezTo>
                  <a:cubicBezTo>
                    <a:pt x="656" y="2838"/>
                    <a:pt x="779" y="2760"/>
                    <a:pt x="899" y="2662"/>
                  </a:cubicBezTo>
                  <a:cubicBezTo>
                    <a:pt x="965" y="2607"/>
                    <a:pt x="1034" y="2558"/>
                    <a:pt x="1111" y="2520"/>
                  </a:cubicBezTo>
                  <a:cubicBezTo>
                    <a:pt x="1183" y="2482"/>
                    <a:pt x="1259" y="2453"/>
                    <a:pt x="1334" y="2424"/>
                  </a:cubicBezTo>
                  <a:cubicBezTo>
                    <a:pt x="1476" y="2368"/>
                    <a:pt x="1620" y="2314"/>
                    <a:pt x="1743" y="2219"/>
                  </a:cubicBezTo>
                  <a:cubicBezTo>
                    <a:pt x="1851" y="2136"/>
                    <a:pt x="1943" y="2024"/>
                    <a:pt x="1974" y="1889"/>
                  </a:cubicBezTo>
                  <a:cubicBezTo>
                    <a:pt x="2011" y="1725"/>
                    <a:pt x="1928" y="1575"/>
                    <a:pt x="1918" y="1414"/>
                  </a:cubicBezTo>
                  <a:cubicBezTo>
                    <a:pt x="1901" y="1110"/>
                    <a:pt x="2197" y="905"/>
                    <a:pt x="2347" y="674"/>
                  </a:cubicBezTo>
                  <a:cubicBezTo>
                    <a:pt x="2426" y="552"/>
                    <a:pt x="2484" y="395"/>
                    <a:pt x="2426" y="252"/>
                  </a:cubicBezTo>
                  <a:cubicBezTo>
                    <a:pt x="2376" y="126"/>
                    <a:pt x="2253" y="39"/>
                    <a:pt x="2123" y="11"/>
                  </a:cubicBezTo>
                  <a:cubicBezTo>
                    <a:pt x="2092" y="4"/>
                    <a:pt x="2060" y="1"/>
                    <a:pt x="2027"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5"/>
            <p:cNvSpPr/>
            <p:nvPr/>
          </p:nvSpPr>
          <p:spPr>
            <a:xfrm>
              <a:off x="6996984" y="2289839"/>
              <a:ext cx="234224" cy="205674"/>
            </a:xfrm>
            <a:custGeom>
              <a:avLst/>
              <a:gdLst/>
              <a:ahLst/>
              <a:cxnLst/>
              <a:rect l="l" t="t" r="r" b="b"/>
              <a:pathLst>
                <a:path w="2494" h="2190" extrusionOk="0">
                  <a:moveTo>
                    <a:pt x="367" y="1"/>
                  </a:moveTo>
                  <a:cubicBezTo>
                    <a:pt x="323" y="1"/>
                    <a:pt x="279" y="9"/>
                    <a:pt x="235" y="31"/>
                  </a:cubicBezTo>
                  <a:cubicBezTo>
                    <a:pt x="128" y="84"/>
                    <a:pt x="54" y="187"/>
                    <a:pt x="26" y="301"/>
                  </a:cubicBezTo>
                  <a:cubicBezTo>
                    <a:pt x="0" y="409"/>
                    <a:pt x="12" y="527"/>
                    <a:pt x="62" y="625"/>
                  </a:cubicBezTo>
                  <a:cubicBezTo>
                    <a:pt x="118" y="735"/>
                    <a:pt x="215" y="803"/>
                    <a:pt x="324" y="853"/>
                  </a:cubicBezTo>
                  <a:cubicBezTo>
                    <a:pt x="438" y="907"/>
                    <a:pt x="568" y="947"/>
                    <a:pt x="649" y="1048"/>
                  </a:cubicBezTo>
                  <a:cubicBezTo>
                    <a:pt x="735" y="1155"/>
                    <a:pt x="758" y="1297"/>
                    <a:pt x="790" y="1427"/>
                  </a:cubicBezTo>
                  <a:cubicBezTo>
                    <a:pt x="819" y="1542"/>
                    <a:pt x="861" y="1659"/>
                    <a:pt x="945" y="1746"/>
                  </a:cubicBezTo>
                  <a:cubicBezTo>
                    <a:pt x="1038" y="1841"/>
                    <a:pt x="1165" y="1854"/>
                    <a:pt x="1292" y="1857"/>
                  </a:cubicBezTo>
                  <a:cubicBezTo>
                    <a:pt x="1362" y="1858"/>
                    <a:pt x="1436" y="1858"/>
                    <a:pt x="1503" y="1884"/>
                  </a:cubicBezTo>
                  <a:cubicBezTo>
                    <a:pt x="1567" y="1909"/>
                    <a:pt x="1614" y="1960"/>
                    <a:pt x="1660" y="2009"/>
                  </a:cubicBezTo>
                  <a:cubicBezTo>
                    <a:pt x="1748" y="2104"/>
                    <a:pt x="1849" y="2173"/>
                    <a:pt x="1981" y="2187"/>
                  </a:cubicBezTo>
                  <a:cubicBezTo>
                    <a:pt x="1997" y="2188"/>
                    <a:pt x="2013" y="2189"/>
                    <a:pt x="2030" y="2189"/>
                  </a:cubicBezTo>
                  <a:cubicBezTo>
                    <a:pt x="2261" y="2189"/>
                    <a:pt x="2459" y="2018"/>
                    <a:pt x="2487" y="1782"/>
                  </a:cubicBezTo>
                  <a:cubicBezTo>
                    <a:pt x="2494" y="1725"/>
                    <a:pt x="2490" y="1669"/>
                    <a:pt x="2476" y="1613"/>
                  </a:cubicBezTo>
                  <a:cubicBezTo>
                    <a:pt x="2474" y="1603"/>
                    <a:pt x="2469" y="1598"/>
                    <a:pt x="2462" y="1595"/>
                  </a:cubicBezTo>
                  <a:cubicBezTo>
                    <a:pt x="2445" y="1486"/>
                    <a:pt x="2366" y="1411"/>
                    <a:pt x="2265" y="1367"/>
                  </a:cubicBezTo>
                  <a:cubicBezTo>
                    <a:pt x="2208" y="1340"/>
                    <a:pt x="2146" y="1322"/>
                    <a:pt x="2092" y="1289"/>
                  </a:cubicBezTo>
                  <a:cubicBezTo>
                    <a:pt x="2037" y="1258"/>
                    <a:pt x="1992" y="1213"/>
                    <a:pt x="1953" y="1163"/>
                  </a:cubicBezTo>
                  <a:cubicBezTo>
                    <a:pt x="1878" y="1063"/>
                    <a:pt x="1833" y="944"/>
                    <a:pt x="1793" y="826"/>
                  </a:cubicBezTo>
                  <a:cubicBezTo>
                    <a:pt x="1718" y="606"/>
                    <a:pt x="1647" y="350"/>
                    <a:pt x="1441" y="216"/>
                  </a:cubicBezTo>
                  <a:cubicBezTo>
                    <a:pt x="1329" y="144"/>
                    <a:pt x="1199" y="133"/>
                    <a:pt x="1069" y="133"/>
                  </a:cubicBezTo>
                  <a:cubicBezTo>
                    <a:pt x="1063" y="133"/>
                    <a:pt x="1058" y="133"/>
                    <a:pt x="1052" y="133"/>
                  </a:cubicBezTo>
                  <a:cubicBezTo>
                    <a:pt x="1018" y="134"/>
                    <a:pt x="983" y="135"/>
                    <a:pt x="948" y="135"/>
                  </a:cubicBezTo>
                  <a:cubicBezTo>
                    <a:pt x="906" y="135"/>
                    <a:pt x="865" y="133"/>
                    <a:pt x="824" y="129"/>
                  </a:cubicBezTo>
                  <a:cubicBezTo>
                    <a:pt x="750" y="119"/>
                    <a:pt x="684" y="95"/>
                    <a:pt x="616" y="67"/>
                  </a:cubicBezTo>
                  <a:cubicBezTo>
                    <a:pt x="535" y="33"/>
                    <a:pt x="451" y="1"/>
                    <a:pt x="367"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5"/>
            <p:cNvSpPr/>
            <p:nvPr/>
          </p:nvSpPr>
          <p:spPr>
            <a:xfrm>
              <a:off x="7094749" y="2224192"/>
              <a:ext cx="198255" cy="288883"/>
            </a:xfrm>
            <a:custGeom>
              <a:avLst/>
              <a:gdLst/>
              <a:ahLst/>
              <a:cxnLst/>
              <a:rect l="l" t="t" r="r" b="b"/>
              <a:pathLst>
                <a:path w="2111" h="3076" extrusionOk="0">
                  <a:moveTo>
                    <a:pt x="437" y="0"/>
                  </a:moveTo>
                  <a:cubicBezTo>
                    <a:pt x="431" y="0"/>
                    <a:pt x="426" y="1"/>
                    <a:pt x="420" y="1"/>
                  </a:cubicBezTo>
                  <a:cubicBezTo>
                    <a:pt x="287" y="7"/>
                    <a:pt x="152" y="73"/>
                    <a:pt x="81" y="188"/>
                  </a:cubicBezTo>
                  <a:cubicBezTo>
                    <a:pt x="1" y="320"/>
                    <a:pt x="32" y="484"/>
                    <a:pt x="91" y="619"/>
                  </a:cubicBezTo>
                  <a:cubicBezTo>
                    <a:pt x="200" y="871"/>
                    <a:pt x="459" y="1122"/>
                    <a:pt x="392" y="1419"/>
                  </a:cubicBezTo>
                  <a:cubicBezTo>
                    <a:pt x="356" y="1576"/>
                    <a:pt x="250" y="1710"/>
                    <a:pt x="259" y="1878"/>
                  </a:cubicBezTo>
                  <a:cubicBezTo>
                    <a:pt x="267" y="2017"/>
                    <a:pt x="341" y="2142"/>
                    <a:pt x="433" y="2242"/>
                  </a:cubicBezTo>
                  <a:cubicBezTo>
                    <a:pt x="539" y="2355"/>
                    <a:pt x="671" y="2432"/>
                    <a:pt x="802" y="2511"/>
                  </a:cubicBezTo>
                  <a:cubicBezTo>
                    <a:pt x="872" y="2552"/>
                    <a:pt x="942" y="2593"/>
                    <a:pt x="1007" y="2642"/>
                  </a:cubicBezTo>
                  <a:cubicBezTo>
                    <a:pt x="1077" y="2693"/>
                    <a:pt x="1137" y="2752"/>
                    <a:pt x="1194" y="2817"/>
                  </a:cubicBezTo>
                  <a:cubicBezTo>
                    <a:pt x="1296" y="2933"/>
                    <a:pt x="1403" y="3030"/>
                    <a:pt x="1559" y="3063"/>
                  </a:cubicBezTo>
                  <a:cubicBezTo>
                    <a:pt x="1599" y="3071"/>
                    <a:pt x="1639" y="3075"/>
                    <a:pt x="1679" y="3075"/>
                  </a:cubicBezTo>
                  <a:cubicBezTo>
                    <a:pt x="1775" y="3075"/>
                    <a:pt x="1871" y="3052"/>
                    <a:pt x="1955" y="3005"/>
                  </a:cubicBezTo>
                  <a:cubicBezTo>
                    <a:pt x="2013" y="2972"/>
                    <a:pt x="2071" y="2923"/>
                    <a:pt x="2089" y="2856"/>
                  </a:cubicBezTo>
                  <a:cubicBezTo>
                    <a:pt x="2110" y="2779"/>
                    <a:pt x="2060" y="2725"/>
                    <a:pt x="2011" y="2673"/>
                  </a:cubicBezTo>
                  <a:cubicBezTo>
                    <a:pt x="1999" y="2661"/>
                    <a:pt x="1989" y="2649"/>
                    <a:pt x="1977" y="2636"/>
                  </a:cubicBezTo>
                  <a:cubicBezTo>
                    <a:pt x="2006" y="2634"/>
                    <a:pt x="2024" y="2593"/>
                    <a:pt x="1992" y="2576"/>
                  </a:cubicBezTo>
                  <a:cubicBezTo>
                    <a:pt x="1931" y="2545"/>
                    <a:pt x="1875" y="2507"/>
                    <a:pt x="1824" y="2459"/>
                  </a:cubicBezTo>
                  <a:cubicBezTo>
                    <a:pt x="1721" y="2363"/>
                    <a:pt x="1645" y="2241"/>
                    <a:pt x="1604" y="2108"/>
                  </a:cubicBezTo>
                  <a:cubicBezTo>
                    <a:pt x="1559" y="1963"/>
                    <a:pt x="1566" y="1821"/>
                    <a:pt x="1598" y="1675"/>
                  </a:cubicBezTo>
                  <a:cubicBezTo>
                    <a:pt x="1628" y="1536"/>
                    <a:pt x="1669" y="1383"/>
                    <a:pt x="1615" y="1243"/>
                  </a:cubicBezTo>
                  <a:cubicBezTo>
                    <a:pt x="1572" y="1134"/>
                    <a:pt x="1479" y="1062"/>
                    <a:pt x="1379" y="1007"/>
                  </a:cubicBezTo>
                  <a:cubicBezTo>
                    <a:pt x="1271" y="950"/>
                    <a:pt x="1155" y="911"/>
                    <a:pt x="1055" y="842"/>
                  </a:cubicBezTo>
                  <a:cubicBezTo>
                    <a:pt x="1006" y="809"/>
                    <a:pt x="962" y="767"/>
                    <a:pt x="933" y="716"/>
                  </a:cubicBezTo>
                  <a:cubicBezTo>
                    <a:pt x="898" y="654"/>
                    <a:pt x="885" y="581"/>
                    <a:pt x="878" y="511"/>
                  </a:cubicBezTo>
                  <a:cubicBezTo>
                    <a:pt x="861" y="378"/>
                    <a:pt x="852" y="238"/>
                    <a:pt x="759" y="133"/>
                  </a:cubicBezTo>
                  <a:cubicBezTo>
                    <a:pt x="679" y="44"/>
                    <a:pt x="555" y="0"/>
                    <a:pt x="437"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5"/>
            <p:cNvSpPr/>
            <p:nvPr/>
          </p:nvSpPr>
          <p:spPr>
            <a:xfrm>
              <a:off x="7214303" y="2246732"/>
              <a:ext cx="137773" cy="271696"/>
            </a:xfrm>
            <a:custGeom>
              <a:avLst/>
              <a:gdLst/>
              <a:ahLst/>
              <a:cxnLst/>
              <a:rect l="l" t="t" r="r" b="b"/>
              <a:pathLst>
                <a:path w="1467" h="2893" extrusionOk="0">
                  <a:moveTo>
                    <a:pt x="1019" y="0"/>
                  </a:moveTo>
                  <a:cubicBezTo>
                    <a:pt x="999" y="0"/>
                    <a:pt x="979" y="2"/>
                    <a:pt x="960" y="5"/>
                  </a:cubicBezTo>
                  <a:cubicBezTo>
                    <a:pt x="819" y="29"/>
                    <a:pt x="741" y="144"/>
                    <a:pt x="671" y="258"/>
                  </a:cubicBezTo>
                  <a:cubicBezTo>
                    <a:pt x="633" y="320"/>
                    <a:pt x="593" y="379"/>
                    <a:pt x="540" y="429"/>
                  </a:cubicBezTo>
                  <a:cubicBezTo>
                    <a:pt x="483" y="481"/>
                    <a:pt x="419" y="523"/>
                    <a:pt x="356" y="566"/>
                  </a:cubicBezTo>
                  <a:cubicBezTo>
                    <a:pt x="245" y="644"/>
                    <a:pt x="141" y="732"/>
                    <a:pt x="90" y="861"/>
                  </a:cubicBezTo>
                  <a:cubicBezTo>
                    <a:pt x="1" y="1090"/>
                    <a:pt x="93" y="1339"/>
                    <a:pt x="162" y="1561"/>
                  </a:cubicBezTo>
                  <a:cubicBezTo>
                    <a:pt x="197" y="1680"/>
                    <a:pt x="231" y="1803"/>
                    <a:pt x="228" y="1929"/>
                  </a:cubicBezTo>
                  <a:cubicBezTo>
                    <a:pt x="225" y="1992"/>
                    <a:pt x="215" y="2054"/>
                    <a:pt x="189" y="2112"/>
                  </a:cubicBezTo>
                  <a:cubicBezTo>
                    <a:pt x="164" y="2170"/>
                    <a:pt x="126" y="2221"/>
                    <a:pt x="93" y="2276"/>
                  </a:cubicBezTo>
                  <a:cubicBezTo>
                    <a:pt x="38" y="2371"/>
                    <a:pt x="18" y="2478"/>
                    <a:pt x="67" y="2577"/>
                  </a:cubicBezTo>
                  <a:cubicBezTo>
                    <a:pt x="64" y="2583"/>
                    <a:pt x="63" y="2591"/>
                    <a:pt x="67" y="2598"/>
                  </a:cubicBezTo>
                  <a:cubicBezTo>
                    <a:pt x="89" y="2653"/>
                    <a:pt x="118" y="2701"/>
                    <a:pt x="157" y="2743"/>
                  </a:cubicBezTo>
                  <a:cubicBezTo>
                    <a:pt x="249" y="2843"/>
                    <a:pt x="372" y="2893"/>
                    <a:pt x="496" y="2893"/>
                  </a:cubicBezTo>
                  <a:cubicBezTo>
                    <a:pt x="606" y="2893"/>
                    <a:pt x="716" y="2854"/>
                    <a:pt x="804" y="2775"/>
                  </a:cubicBezTo>
                  <a:cubicBezTo>
                    <a:pt x="904" y="2687"/>
                    <a:pt x="945" y="2572"/>
                    <a:pt x="960" y="2443"/>
                  </a:cubicBezTo>
                  <a:cubicBezTo>
                    <a:pt x="969" y="2377"/>
                    <a:pt x="978" y="2308"/>
                    <a:pt x="1015" y="2250"/>
                  </a:cubicBezTo>
                  <a:cubicBezTo>
                    <a:pt x="1054" y="2191"/>
                    <a:pt x="1114" y="2147"/>
                    <a:pt x="1169" y="2105"/>
                  </a:cubicBezTo>
                  <a:cubicBezTo>
                    <a:pt x="1270" y="2028"/>
                    <a:pt x="1366" y="1944"/>
                    <a:pt x="1387" y="1812"/>
                  </a:cubicBezTo>
                  <a:cubicBezTo>
                    <a:pt x="1404" y="1692"/>
                    <a:pt x="1370" y="1572"/>
                    <a:pt x="1325" y="1463"/>
                  </a:cubicBezTo>
                  <a:cubicBezTo>
                    <a:pt x="1276" y="1338"/>
                    <a:pt x="1211" y="1210"/>
                    <a:pt x="1218" y="1072"/>
                  </a:cubicBezTo>
                  <a:cubicBezTo>
                    <a:pt x="1226" y="943"/>
                    <a:pt x="1308" y="834"/>
                    <a:pt x="1368" y="725"/>
                  </a:cubicBezTo>
                  <a:cubicBezTo>
                    <a:pt x="1427" y="620"/>
                    <a:pt x="1466" y="508"/>
                    <a:pt x="1447" y="386"/>
                  </a:cubicBezTo>
                  <a:cubicBezTo>
                    <a:pt x="1430" y="278"/>
                    <a:pt x="1372" y="175"/>
                    <a:pt x="1287" y="103"/>
                  </a:cubicBezTo>
                  <a:cubicBezTo>
                    <a:pt x="1213" y="39"/>
                    <a:pt x="1117" y="0"/>
                    <a:pt x="1019"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5"/>
            <p:cNvSpPr/>
            <p:nvPr/>
          </p:nvSpPr>
          <p:spPr>
            <a:xfrm>
              <a:off x="7164810" y="2338674"/>
              <a:ext cx="43952" cy="43952"/>
            </a:xfrm>
            <a:custGeom>
              <a:avLst/>
              <a:gdLst/>
              <a:ahLst/>
              <a:cxnLst/>
              <a:rect l="l" t="t" r="r" b="b"/>
              <a:pathLst>
                <a:path w="468" h="468" extrusionOk="0">
                  <a:moveTo>
                    <a:pt x="234" y="1"/>
                  </a:moveTo>
                  <a:cubicBezTo>
                    <a:pt x="105" y="1"/>
                    <a:pt x="1" y="105"/>
                    <a:pt x="1" y="234"/>
                  </a:cubicBezTo>
                  <a:cubicBezTo>
                    <a:pt x="1" y="363"/>
                    <a:pt x="105" y="468"/>
                    <a:pt x="234" y="468"/>
                  </a:cubicBezTo>
                  <a:cubicBezTo>
                    <a:pt x="363" y="468"/>
                    <a:pt x="468" y="363"/>
                    <a:pt x="468" y="234"/>
                  </a:cubicBezTo>
                  <a:cubicBezTo>
                    <a:pt x="468" y="105"/>
                    <a:pt x="363" y="1"/>
                    <a:pt x="23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5"/>
            <p:cNvSpPr/>
            <p:nvPr/>
          </p:nvSpPr>
          <p:spPr>
            <a:xfrm>
              <a:off x="7152507" y="2294534"/>
              <a:ext cx="22446" cy="22540"/>
            </a:xfrm>
            <a:custGeom>
              <a:avLst/>
              <a:gdLst/>
              <a:ahLst/>
              <a:cxnLst/>
              <a:rect l="l" t="t" r="r" b="b"/>
              <a:pathLst>
                <a:path w="239" h="240" extrusionOk="0">
                  <a:moveTo>
                    <a:pt x="120" y="1"/>
                  </a:moveTo>
                  <a:cubicBezTo>
                    <a:pt x="54" y="1"/>
                    <a:pt x="1" y="54"/>
                    <a:pt x="1" y="120"/>
                  </a:cubicBezTo>
                  <a:cubicBezTo>
                    <a:pt x="1" y="186"/>
                    <a:pt x="54" y="239"/>
                    <a:pt x="120" y="239"/>
                  </a:cubicBezTo>
                  <a:cubicBezTo>
                    <a:pt x="186" y="239"/>
                    <a:pt x="239" y="186"/>
                    <a:pt x="239" y="120"/>
                  </a:cubicBezTo>
                  <a:cubicBezTo>
                    <a:pt x="239" y="54"/>
                    <a:pt x="186" y="1"/>
                    <a:pt x="12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5"/>
            <p:cNvSpPr/>
            <p:nvPr/>
          </p:nvSpPr>
          <p:spPr>
            <a:xfrm>
              <a:off x="7338082" y="2350789"/>
              <a:ext cx="24136" cy="24136"/>
            </a:xfrm>
            <a:custGeom>
              <a:avLst/>
              <a:gdLst/>
              <a:ahLst/>
              <a:cxnLst/>
              <a:rect l="l" t="t" r="r" b="b"/>
              <a:pathLst>
                <a:path w="257" h="257" extrusionOk="0">
                  <a:moveTo>
                    <a:pt x="129" y="1"/>
                  </a:moveTo>
                  <a:cubicBezTo>
                    <a:pt x="58" y="1"/>
                    <a:pt x="0" y="58"/>
                    <a:pt x="0" y="129"/>
                  </a:cubicBezTo>
                  <a:cubicBezTo>
                    <a:pt x="0" y="200"/>
                    <a:pt x="58" y="257"/>
                    <a:pt x="129" y="257"/>
                  </a:cubicBezTo>
                  <a:cubicBezTo>
                    <a:pt x="200" y="257"/>
                    <a:pt x="256" y="200"/>
                    <a:pt x="256" y="129"/>
                  </a:cubicBezTo>
                  <a:cubicBezTo>
                    <a:pt x="256" y="58"/>
                    <a:pt x="200" y="1"/>
                    <a:pt x="129"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5"/>
            <p:cNvSpPr/>
            <p:nvPr/>
          </p:nvSpPr>
          <p:spPr>
            <a:xfrm>
              <a:off x="7291313" y="2306649"/>
              <a:ext cx="27141" cy="26954"/>
            </a:xfrm>
            <a:custGeom>
              <a:avLst/>
              <a:gdLst/>
              <a:ahLst/>
              <a:cxnLst/>
              <a:rect l="l" t="t" r="r" b="b"/>
              <a:pathLst>
                <a:path w="289" h="287" extrusionOk="0">
                  <a:moveTo>
                    <a:pt x="145" y="0"/>
                  </a:moveTo>
                  <a:cubicBezTo>
                    <a:pt x="65" y="0"/>
                    <a:pt x="1" y="64"/>
                    <a:pt x="1" y="143"/>
                  </a:cubicBezTo>
                  <a:cubicBezTo>
                    <a:pt x="1" y="223"/>
                    <a:pt x="65" y="287"/>
                    <a:pt x="145" y="287"/>
                  </a:cubicBezTo>
                  <a:cubicBezTo>
                    <a:pt x="223" y="287"/>
                    <a:pt x="288" y="223"/>
                    <a:pt x="288" y="143"/>
                  </a:cubicBezTo>
                  <a:cubicBezTo>
                    <a:pt x="288" y="64"/>
                    <a:pt x="223" y="0"/>
                    <a:pt x="14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5"/>
            <p:cNvSpPr/>
            <p:nvPr/>
          </p:nvSpPr>
          <p:spPr>
            <a:xfrm>
              <a:off x="6957071" y="2395868"/>
              <a:ext cx="543017" cy="174682"/>
            </a:xfrm>
            <a:custGeom>
              <a:avLst/>
              <a:gdLst/>
              <a:ahLst/>
              <a:cxnLst/>
              <a:rect l="l" t="t" r="r" b="b"/>
              <a:pathLst>
                <a:path w="5782" h="1860" extrusionOk="0">
                  <a:moveTo>
                    <a:pt x="472" y="0"/>
                  </a:moveTo>
                  <a:cubicBezTo>
                    <a:pt x="472" y="0"/>
                    <a:pt x="0" y="1859"/>
                    <a:pt x="2891" y="1859"/>
                  </a:cubicBezTo>
                  <a:cubicBezTo>
                    <a:pt x="5781" y="1859"/>
                    <a:pt x="5556" y="0"/>
                    <a:pt x="5556"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5"/>
            <p:cNvSpPr/>
            <p:nvPr/>
          </p:nvSpPr>
          <p:spPr>
            <a:xfrm>
              <a:off x="7364190" y="2251991"/>
              <a:ext cx="85181" cy="142375"/>
            </a:xfrm>
            <a:custGeom>
              <a:avLst/>
              <a:gdLst/>
              <a:ahLst/>
              <a:cxnLst/>
              <a:rect l="l" t="t" r="r" b="b"/>
              <a:pathLst>
                <a:path w="907" h="1516" extrusionOk="0">
                  <a:moveTo>
                    <a:pt x="866" y="1"/>
                  </a:moveTo>
                  <a:cubicBezTo>
                    <a:pt x="862" y="1"/>
                    <a:pt x="857" y="2"/>
                    <a:pt x="852" y="4"/>
                  </a:cubicBezTo>
                  <a:cubicBezTo>
                    <a:pt x="756" y="51"/>
                    <a:pt x="676" y="122"/>
                    <a:pt x="619" y="213"/>
                  </a:cubicBezTo>
                  <a:cubicBezTo>
                    <a:pt x="552" y="321"/>
                    <a:pt x="543" y="441"/>
                    <a:pt x="520" y="562"/>
                  </a:cubicBezTo>
                  <a:cubicBezTo>
                    <a:pt x="501" y="656"/>
                    <a:pt x="458" y="734"/>
                    <a:pt x="404" y="807"/>
                  </a:cubicBezTo>
                  <a:cubicBezTo>
                    <a:pt x="394" y="696"/>
                    <a:pt x="384" y="584"/>
                    <a:pt x="375" y="472"/>
                  </a:cubicBezTo>
                  <a:cubicBezTo>
                    <a:pt x="373" y="453"/>
                    <a:pt x="358" y="444"/>
                    <a:pt x="343" y="444"/>
                  </a:cubicBezTo>
                  <a:cubicBezTo>
                    <a:pt x="326" y="444"/>
                    <a:pt x="309" y="456"/>
                    <a:pt x="311" y="477"/>
                  </a:cubicBezTo>
                  <a:lnTo>
                    <a:pt x="343" y="866"/>
                  </a:lnTo>
                  <a:cubicBezTo>
                    <a:pt x="344" y="870"/>
                    <a:pt x="346" y="875"/>
                    <a:pt x="348" y="878"/>
                  </a:cubicBezTo>
                  <a:cubicBezTo>
                    <a:pt x="346" y="880"/>
                    <a:pt x="344" y="883"/>
                    <a:pt x="342" y="885"/>
                  </a:cubicBezTo>
                  <a:cubicBezTo>
                    <a:pt x="269" y="973"/>
                    <a:pt x="193" y="1060"/>
                    <a:pt x="155" y="1170"/>
                  </a:cubicBezTo>
                  <a:cubicBezTo>
                    <a:pt x="150" y="1181"/>
                    <a:pt x="147" y="1193"/>
                    <a:pt x="143" y="1204"/>
                  </a:cubicBezTo>
                  <a:cubicBezTo>
                    <a:pt x="110" y="1146"/>
                    <a:pt x="84" y="1085"/>
                    <a:pt x="66" y="1020"/>
                  </a:cubicBezTo>
                  <a:cubicBezTo>
                    <a:pt x="62" y="1007"/>
                    <a:pt x="49" y="999"/>
                    <a:pt x="36" y="999"/>
                  </a:cubicBezTo>
                  <a:cubicBezTo>
                    <a:pt x="32" y="999"/>
                    <a:pt x="28" y="1000"/>
                    <a:pt x="25" y="1001"/>
                  </a:cubicBezTo>
                  <a:cubicBezTo>
                    <a:pt x="7" y="1007"/>
                    <a:pt x="1" y="1026"/>
                    <a:pt x="5" y="1042"/>
                  </a:cubicBezTo>
                  <a:cubicBezTo>
                    <a:pt x="31" y="1134"/>
                    <a:pt x="73" y="1220"/>
                    <a:pt x="127" y="1298"/>
                  </a:cubicBezTo>
                  <a:cubicBezTo>
                    <a:pt x="123" y="1371"/>
                    <a:pt x="139" y="1442"/>
                    <a:pt x="186" y="1502"/>
                  </a:cubicBezTo>
                  <a:cubicBezTo>
                    <a:pt x="193" y="1511"/>
                    <a:pt x="202" y="1515"/>
                    <a:pt x="211" y="1515"/>
                  </a:cubicBezTo>
                  <a:cubicBezTo>
                    <a:pt x="235" y="1515"/>
                    <a:pt x="258" y="1489"/>
                    <a:pt x="238" y="1465"/>
                  </a:cubicBezTo>
                  <a:cubicBezTo>
                    <a:pt x="201" y="1417"/>
                    <a:pt x="189" y="1361"/>
                    <a:pt x="192" y="1303"/>
                  </a:cubicBezTo>
                  <a:cubicBezTo>
                    <a:pt x="280" y="1287"/>
                    <a:pt x="367" y="1262"/>
                    <a:pt x="451" y="1226"/>
                  </a:cubicBezTo>
                  <a:cubicBezTo>
                    <a:pt x="466" y="1219"/>
                    <a:pt x="476" y="1201"/>
                    <a:pt x="469" y="1184"/>
                  </a:cubicBezTo>
                  <a:cubicBezTo>
                    <a:pt x="465" y="1172"/>
                    <a:pt x="452" y="1163"/>
                    <a:pt x="439" y="1163"/>
                  </a:cubicBezTo>
                  <a:cubicBezTo>
                    <a:pt x="435" y="1163"/>
                    <a:pt x="432" y="1164"/>
                    <a:pt x="428" y="1165"/>
                  </a:cubicBezTo>
                  <a:cubicBezTo>
                    <a:pt x="355" y="1197"/>
                    <a:pt x="279" y="1220"/>
                    <a:pt x="201" y="1236"/>
                  </a:cubicBezTo>
                  <a:cubicBezTo>
                    <a:pt x="213" y="1186"/>
                    <a:pt x="235" y="1138"/>
                    <a:pt x="260" y="1096"/>
                  </a:cubicBezTo>
                  <a:cubicBezTo>
                    <a:pt x="305" y="1022"/>
                    <a:pt x="363" y="959"/>
                    <a:pt x="418" y="891"/>
                  </a:cubicBezTo>
                  <a:cubicBezTo>
                    <a:pt x="507" y="884"/>
                    <a:pt x="596" y="869"/>
                    <a:pt x="683" y="846"/>
                  </a:cubicBezTo>
                  <a:cubicBezTo>
                    <a:pt x="700" y="842"/>
                    <a:pt x="707" y="820"/>
                    <a:pt x="701" y="805"/>
                  </a:cubicBezTo>
                  <a:cubicBezTo>
                    <a:pt x="696" y="791"/>
                    <a:pt x="684" y="784"/>
                    <a:pt x="671" y="784"/>
                  </a:cubicBezTo>
                  <a:cubicBezTo>
                    <a:pt x="668" y="784"/>
                    <a:pt x="664" y="785"/>
                    <a:pt x="660" y="786"/>
                  </a:cubicBezTo>
                  <a:cubicBezTo>
                    <a:pt x="598" y="802"/>
                    <a:pt x="535" y="814"/>
                    <a:pt x="472" y="821"/>
                  </a:cubicBezTo>
                  <a:cubicBezTo>
                    <a:pt x="484" y="806"/>
                    <a:pt x="495" y="792"/>
                    <a:pt x="505" y="775"/>
                  </a:cubicBezTo>
                  <a:cubicBezTo>
                    <a:pt x="541" y="718"/>
                    <a:pt x="566" y="655"/>
                    <a:pt x="580" y="588"/>
                  </a:cubicBezTo>
                  <a:cubicBezTo>
                    <a:pt x="596" y="511"/>
                    <a:pt x="601" y="432"/>
                    <a:pt x="624" y="357"/>
                  </a:cubicBezTo>
                  <a:cubicBezTo>
                    <a:pt x="662" y="230"/>
                    <a:pt x="756" y="123"/>
                    <a:pt x="875" y="65"/>
                  </a:cubicBezTo>
                  <a:cubicBezTo>
                    <a:pt x="907" y="49"/>
                    <a:pt x="894" y="1"/>
                    <a:pt x="866"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5"/>
            <p:cNvSpPr/>
            <p:nvPr/>
          </p:nvSpPr>
          <p:spPr>
            <a:xfrm>
              <a:off x="7113438" y="2248234"/>
              <a:ext cx="43952" cy="146977"/>
            </a:xfrm>
            <a:custGeom>
              <a:avLst/>
              <a:gdLst/>
              <a:ahLst/>
              <a:cxnLst/>
              <a:rect l="l" t="t" r="r" b="b"/>
              <a:pathLst>
                <a:path w="468" h="1565" extrusionOk="0">
                  <a:moveTo>
                    <a:pt x="145" y="0"/>
                  </a:moveTo>
                  <a:cubicBezTo>
                    <a:pt x="135" y="0"/>
                    <a:pt x="124" y="5"/>
                    <a:pt x="117" y="17"/>
                  </a:cubicBezTo>
                  <a:cubicBezTo>
                    <a:pt x="0" y="225"/>
                    <a:pt x="89" y="465"/>
                    <a:pt x="221" y="642"/>
                  </a:cubicBezTo>
                  <a:cubicBezTo>
                    <a:pt x="286" y="731"/>
                    <a:pt x="369" y="814"/>
                    <a:pt x="385" y="930"/>
                  </a:cubicBezTo>
                  <a:cubicBezTo>
                    <a:pt x="398" y="1033"/>
                    <a:pt x="372" y="1136"/>
                    <a:pt x="358" y="1237"/>
                  </a:cubicBezTo>
                  <a:cubicBezTo>
                    <a:pt x="342" y="1345"/>
                    <a:pt x="341" y="1453"/>
                    <a:pt x="398" y="1550"/>
                  </a:cubicBezTo>
                  <a:cubicBezTo>
                    <a:pt x="404" y="1561"/>
                    <a:pt x="413" y="1565"/>
                    <a:pt x="422" y="1565"/>
                  </a:cubicBezTo>
                  <a:cubicBezTo>
                    <a:pt x="443" y="1565"/>
                    <a:pt x="466" y="1539"/>
                    <a:pt x="451" y="1514"/>
                  </a:cubicBezTo>
                  <a:cubicBezTo>
                    <a:pt x="386" y="1404"/>
                    <a:pt x="418" y="1270"/>
                    <a:pt x="437" y="1152"/>
                  </a:cubicBezTo>
                  <a:cubicBezTo>
                    <a:pt x="456" y="1033"/>
                    <a:pt x="467" y="910"/>
                    <a:pt x="410" y="799"/>
                  </a:cubicBezTo>
                  <a:cubicBezTo>
                    <a:pt x="349" y="678"/>
                    <a:pt x="245" y="586"/>
                    <a:pt x="184" y="462"/>
                  </a:cubicBezTo>
                  <a:cubicBezTo>
                    <a:pt x="121" y="331"/>
                    <a:pt x="101" y="177"/>
                    <a:pt x="176" y="45"/>
                  </a:cubicBezTo>
                  <a:cubicBezTo>
                    <a:pt x="189" y="21"/>
                    <a:pt x="167" y="0"/>
                    <a:pt x="14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5"/>
            <p:cNvSpPr/>
            <p:nvPr/>
          </p:nvSpPr>
          <p:spPr>
            <a:xfrm>
              <a:off x="7021590" y="2440384"/>
              <a:ext cx="28738" cy="57476"/>
            </a:xfrm>
            <a:custGeom>
              <a:avLst/>
              <a:gdLst/>
              <a:ahLst/>
              <a:cxnLst/>
              <a:rect l="l" t="t" r="r" b="b"/>
              <a:pathLst>
                <a:path w="306" h="612" extrusionOk="0">
                  <a:moveTo>
                    <a:pt x="45" y="0"/>
                  </a:moveTo>
                  <a:cubicBezTo>
                    <a:pt x="28" y="0"/>
                    <a:pt x="9" y="12"/>
                    <a:pt x="8" y="34"/>
                  </a:cubicBezTo>
                  <a:cubicBezTo>
                    <a:pt x="0" y="247"/>
                    <a:pt x="87" y="456"/>
                    <a:pt x="240" y="603"/>
                  </a:cubicBezTo>
                  <a:cubicBezTo>
                    <a:pt x="247" y="609"/>
                    <a:pt x="254" y="611"/>
                    <a:pt x="260" y="611"/>
                  </a:cubicBezTo>
                  <a:cubicBezTo>
                    <a:pt x="285" y="611"/>
                    <a:pt x="306" y="576"/>
                    <a:pt x="282" y="554"/>
                  </a:cubicBezTo>
                  <a:cubicBezTo>
                    <a:pt x="141" y="418"/>
                    <a:pt x="65" y="224"/>
                    <a:pt x="73" y="28"/>
                  </a:cubicBezTo>
                  <a:cubicBezTo>
                    <a:pt x="73" y="9"/>
                    <a:pt x="60" y="0"/>
                    <a:pt x="45" y="0"/>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5"/>
            <p:cNvSpPr/>
            <p:nvPr/>
          </p:nvSpPr>
          <p:spPr>
            <a:xfrm>
              <a:off x="7059344" y="2512792"/>
              <a:ext cx="37754" cy="24512"/>
            </a:xfrm>
            <a:custGeom>
              <a:avLst/>
              <a:gdLst/>
              <a:ahLst/>
              <a:cxnLst/>
              <a:rect l="l" t="t" r="r" b="b"/>
              <a:pathLst>
                <a:path w="402" h="261" extrusionOk="0">
                  <a:moveTo>
                    <a:pt x="47" y="1"/>
                  </a:moveTo>
                  <a:cubicBezTo>
                    <a:pt x="22" y="1"/>
                    <a:pt x="1" y="37"/>
                    <a:pt x="25" y="59"/>
                  </a:cubicBezTo>
                  <a:cubicBezTo>
                    <a:pt x="118" y="142"/>
                    <a:pt x="224" y="210"/>
                    <a:pt x="339" y="258"/>
                  </a:cubicBezTo>
                  <a:cubicBezTo>
                    <a:pt x="344" y="260"/>
                    <a:pt x="348" y="261"/>
                    <a:pt x="352" y="261"/>
                  </a:cubicBezTo>
                  <a:cubicBezTo>
                    <a:pt x="383" y="261"/>
                    <a:pt x="401" y="213"/>
                    <a:pt x="367" y="199"/>
                  </a:cubicBezTo>
                  <a:cubicBezTo>
                    <a:pt x="257" y="153"/>
                    <a:pt x="156" y="89"/>
                    <a:pt x="67" y="9"/>
                  </a:cubicBezTo>
                  <a:cubicBezTo>
                    <a:pt x="61" y="3"/>
                    <a:pt x="54" y="1"/>
                    <a:pt x="47" y="1"/>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5"/>
            <p:cNvSpPr/>
            <p:nvPr/>
          </p:nvSpPr>
          <p:spPr>
            <a:xfrm>
              <a:off x="7057935" y="2485838"/>
              <a:ext cx="33809" cy="26672"/>
            </a:xfrm>
            <a:custGeom>
              <a:avLst/>
              <a:gdLst/>
              <a:ahLst/>
              <a:cxnLst/>
              <a:rect l="l" t="t" r="r" b="b"/>
              <a:pathLst>
                <a:path w="360" h="284" extrusionOk="0">
                  <a:moveTo>
                    <a:pt x="46" y="1"/>
                  </a:moveTo>
                  <a:cubicBezTo>
                    <a:pt x="23" y="1"/>
                    <a:pt x="0" y="27"/>
                    <a:pt x="17" y="51"/>
                  </a:cubicBezTo>
                  <a:cubicBezTo>
                    <a:pt x="89" y="151"/>
                    <a:pt x="187" y="231"/>
                    <a:pt x="299" y="280"/>
                  </a:cubicBezTo>
                  <a:cubicBezTo>
                    <a:pt x="303" y="282"/>
                    <a:pt x="308" y="283"/>
                    <a:pt x="312" y="283"/>
                  </a:cubicBezTo>
                  <a:cubicBezTo>
                    <a:pt x="342" y="283"/>
                    <a:pt x="359" y="236"/>
                    <a:pt x="326" y="222"/>
                  </a:cubicBezTo>
                  <a:cubicBezTo>
                    <a:pt x="223" y="176"/>
                    <a:pt x="135" y="105"/>
                    <a:pt x="71" y="14"/>
                  </a:cubicBezTo>
                  <a:cubicBezTo>
                    <a:pt x="64" y="4"/>
                    <a:pt x="55" y="1"/>
                    <a:pt x="46" y="1"/>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55"/>
          <p:cNvGrpSpPr/>
          <p:nvPr/>
        </p:nvGrpSpPr>
        <p:grpSpPr>
          <a:xfrm>
            <a:off x="2989504" y="2026886"/>
            <a:ext cx="889043" cy="1175156"/>
            <a:chOff x="3663317" y="1430700"/>
            <a:chExt cx="1836107" cy="2427005"/>
          </a:xfrm>
        </p:grpSpPr>
        <p:sp>
          <p:nvSpPr>
            <p:cNvPr id="1193" name="Google Shape;1193;p55"/>
            <p:cNvSpPr/>
            <p:nvPr/>
          </p:nvSpPr>
          <p:spPr>
            <a:xfrm>
              <a:off x="4136703" y="1592892"/>
              <a:ext cx="794464" cy="751077"/>
            </a:xfrm>
            <a:custGeom>
              <a:avLst/>
              <a:gdLst/>
              <a:ahLst/>
              <a:cxnLst/>
              <a:rect l="l" t="t" r="r" b="b"/>
              <a:pathLst>
                <a:path w="12946" h="12239" extrusionOk="0">
                  <a:moveTo>
                    <a:pt x="6322" y="1"/>
                  </a:moveTo>
                  <a:lnTo>
                    <a:pt x="6322" y="3"/>
                  </a:lnTo>
                  <a:cubicBezTo>
                    <a:pt x="5410" y="32"/>
                    <a:pt x="1248" y="383"/>
                    <a:pt x="1248" y="4354"/>
                  </a:cubicBezTo>
                  <a:cubicBezTo>
                    <a:pt x="1248" y="4429"/>
                    <a:pt x="1246" y="4528"/>
                    <a:pt x="1242" y="4647"/>
                  </a:cubicBezTo>
                  <a:lnTo>
                    <a:pt x="1217" y="4644"/>
                  </a:lnTo>
                  <a:cubicBezTo>
                    <a:pt x="997" y="7203"/>
                    <a:pt x="473" y="11415"/>
                    <a:pt x="0" y="11824"/>
                  </a:cubicBezTo>
                  <a:lnTo>
                    <a:pt x="222" y="12080"/>
                  </a:lnTo>
                  <a:cubicBezTo>
                    <a:pt x="385" y="11939"/>
                    <a:pt x="619" y="11537"/>
                    <a:pt x="915" y="9851"/>
                  </a:cubicBezTo>
                  <a:lnTo>
                    <a:pt x="915" y="9851"/>
                  </a:lnTo>
                  <a:cubicBezTo>
                    <a:pt x="826" y="11116"/>
                    <a:pt x="752" y="12091"/>
                    <a:pt x="752" y="12091"/>
                  </a:cubicBezTo>
                  <a:cubicBezTo>
                    <a:pt x="752" y="12091"/>
                    <a:pt x="1557" y="12122"/>
                    <a:pt x="2239" y="12122"/>
                  </a:cubicBezTo>
                  <a:cubicBezTo>
                    <a:pt x="2576" y="12122"/>
                    <a:pt x="2884" y="12114"/>
                    <a:pt x="3049" y="12092"/>
                  </a:cubicBezTo>
                  <a:lnTo>
                    <a:pt x="3260" y="12163"/>
                  </a:lnTo>
                  <a:lnTo>
                    <a:pt x="3425" y="11668"/>
                  </a:lnTo>
                  <a:lnTo>
                    <a:pt x="3916" y="12239"/>
                  </a:lnTo>
                  <a:lnTo>
                    <a:pt x="4258" y="11943"/>
                  </a:lnTo>
                  <a:lnTo>
                    <a:pt x="4019" y="11666"/>
                  </a:lnTo>
                  <a:lnTo>
                    <a:pt x="6249" y="11666"/>
                  </a:lnTo>
                  <a:lnTo>
                    <a:pt x="6409" y="4111"/>
                  </a:lnTo>
                  <a:lnTo>
                    <a:pt x="6570" y="11666"/>
                  </a:lnTo>
                  <a:lnTo>
                    <a:pt x="8753" y="11666"/>
                  </a:lnTo>
                  <a:lnTo>
                    <a:pt x="8643" y="12044"/>
                  </a:lnTo>
                  <a:lnTo>
                    <a:pt x="8968" y="12138"/>
                  </a:lnTo>
                  <a:lnTo>
                    <a:pt x="9106" y="11666"/>
                  </a:lnTo>
                  <a:lnTo>
                    <a:pt x="9751" y="11666"/>
                  </a:lnTo>
                  <a:lnTo>
                    <a:pt x="9751" y="12091"/>
                  </a:lnTo>
                  <a:cubicBezTo>
                    <a:pt x="9913" y="12114"/>
                    <a:pt x="10224" y="12122"/>
                    <a:pt x="10566" y="12122"/>
                  </a:cubicBezTo>
                  <a:cubicBezTo>
                    <a:pt x="11250" y="12122"/>
                    <a:pt x="12059" y="12091"/>
                    <a:pt x="12059" y="12091"/>
                  </a:cubicBezTo>
                  <a:cubicBezTo>
                    <a:pt x="12059" y="12091"/>
                    <a:pt x="11989" y="11158"/>
                    <a:pt x="11901" y="9934"/>
                  </a:cubicBezTo>
                  <a:lnTo>
                    <a:pt x="11901" y="9934"/>
                  </a:lnTo>
                  <a:cubicBezTo>
                    <a:pt x="12157" y="11008"/>
                    <a:pt x="12450" y="11885"/>
                    <a:pt x="12754" y="12092"/>
                  </a:cubicBezTo>
                  <a:lnTo>
                    <a:pt x="12946" y="11812"/>
                  </a:lnTo>
                  <a:cubicBezTo>
                    <a:pt x="12712" y="11653"/>
                    <a:pt x="12216" y="10258"/>
                    <a:pt x="11714" y="7214"/>
                  </a:cubicBezTo>
                  <a:cubicBezTo>
                    <a:pt x="11646" y="6177"/>
                    <a:pt x="11590" y="5233"/>
                    <a:pt x="11570" y="4684"/>
                  </a:cubicBezTo>
                  <a:lnTo>
                    <a:pt x="11570" y="4354"/>
                  </a:lnTo>
                  <a:cubicBezTo>
                    <a:pt x="11570" y="383"/>
                    <a:pt x="7408" y="32"/>
                    <a:pt x="6497" y="3"/>
                  </a:cubicBezTo>
                  <a:lnTo>
                    <a:pt x="6497" y="1"/>
                  </a:lnTo>
                  <a:cubicBezTo>
                    <a:pt x="6497" y="1"/>
                    <a:pt x="6466" y="1"/>
                    <a:pt x="6409" y="2"/>
                  </a:cubicBezTo>
                  <a:cubicBezTo>
                    <a:pt x="6352" y="1"/>
                    <a:pt x="6322" y="1"/>
                    <a:pt x="6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5"/>
            <p:cNvSpPr/>
            <p:nvPr/>
          </p:nvSpPr>
          <p:spPr>
            <a:xfrm>
              <a:off x="4297608" y="1665367"/>
              <a:ext cx="445098" cy="602997"/>
            </a:xfrm>
            <a:custGeom>
              <a:avLst/>
              <a:gdLst/>
              <a:ahLst/>
              <a:cxnLst/>
              <a:rect l="l" t="t" r="r" b="b"/>
              <a:pathLst>
                <a:path w="7253" h="9826" extrusionOk="0">
                  <a:moveTo>
                    <a:pt x="3349" y="0"/>
                  </a:moveTo>
                  <a:cubicBezTo>
                    <a:pt x="1500" y="0"/>
                    <a:pt x="0" y="1499"/>
                    <a:pt x="0" y="3349"/>
                  </a:cubicBezTo>
                  <a:lnTo>
                    <a:pt x="0" y="6476"/>
                  </a:lnTo>
                  <a:cubicBezTo>
                    <a:pt x="0" y="8326"/>
                    <a:pt x="1500" y="9826"/>
                    <a:pt x="3349" y="9826"/>
                  </a:cubicBezTo>
                  <a:lnTo>
                    <a:pt x="3903" y="9826"/>
                  </a:lnTo>
                  <a:cubicBezTo>
                    <a:pt x="5753" y="9826"/>
                    <a:pt x="7253" y="8326"/>
                    <a:pt x="7253" y="6476"/>
                  </a:cubicBezTo>
                  <a:lnTo>
                    <a:pt x="7253" y="3349"/>
                  </a:lnTo>
                  <a:cubicBezTo>
                    <a:pt x="7253" y="1499"/>
                    <a:pt x="5753" y="0"/>
                    <a:pt x="3903" y="0"/>
                  </a:cubicBezTo>
                  <a:close/>
                </a:path>
              </a:pathLst>
            </a:custGeom>
            <a:solidFill>
              <a:srgbClr val="EA9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5"/>
            <p:cNvSpPr/>
            <p:nvPr/>
          </p:nvSpPr>
          <p:spPr>
            <a:xfrm>
              <a:off x="4433966" y="2112055"/>
              <a:ext cx="202820" cy="493886"/>
            </a:xfrm>
            <a:custGeom>
              <a:avLst/>
              <a:gdLst/>
              <a:ahLst/>
              <a:cxnLst/>
              <a:rect l="l" t="t" r="r" b="b"/>
              <a:pathLst>
                <a:path w="3305" h="8048" extrusionOk="0">
                  <a:moveTo>
                    <a:pt x="1" y="0"/>
                  </a:moveTo>
                  <a:lnTo>
                    <a:pt x="1" y="8047"/>
                  </a:lnTo>
                  <a:lnTo>
                    <a:pt x="3305" y="8047"/>
                  </a:lnTo>
                  <a:lnTo>
                    <a:pt x="3305" y="0"/>
                  </a:lnTo>
                  <a:close/>
                </a:path>
              </a:pathLst>
            </a:custGeom>
            <a:solidFill>
              <a:srgbClr val="EA9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5"/>
            <p:cNvSpPr/>
            <p:nvPr/>
          </p:nvSpPr>
          <p:spPr>
            <a:xfrm>
              <a:off x="3706274" y="2390170"/>
              <a:ext cx="1730993" cy="1402309"/>
            </a:xfrm>
            <a:custGeom>
              <a:avLst/>
              <a:gdLst/>
              <a:ahLst/>
              <a:cxnLst/>
              <a:rect l="l" t="t" r="r" b="b"/>
              <a:pathLst>
                <a:path w="28207" h="22851" extrusionOk="0">
                  <a:moveTo>
                    <a:pt x="11859" y="0"/>
                  </a:moveTo>
                  <a:cubicBezTo>
                    <a:pt x="11859" y="0"/>
                    <a:pt x="10007" y="152"/>
                    <a:pt x="8845" y="1161"/>
                  </a:cubicBezTo>
                  <a:cubicBezTo>
                    <a:pt x="7684" y="2172"/>
                    <a:pt x="7331" y="3686"/>
                    <a:pt x="6775" y="4848"/>
                  </a:cubicBezTo>
                  <a:cubicBezTo>
                    <a:pt x="6220" y="6009"/>
                    <a:pt x="5371" y="7602"/>
                    <a:pt x="5371" y="7602"/>
                  </a:cubicBezTo>
                  <a:cubicBezTo>
                    <a:pt x="5371" y="7602"/>
                    <a:pt x="5141" y="7953"/>
                    <a:pt x="4776" y="8486"/>
                  </a:cubicBezTo>
                  <a:cubicBezTo>
                    <a:pt x="4034" y="9247"/>
                    <a:pt x="3205" y="9936"/>
                    <a:pt x="2458" y="10696"/>
                  </a:cubicBezTo>
                  <a:cubicBezTo>
                    <a:pt x="1289" y="11885"/>
                    <a:pt x="266" y="13408"/>
                    <a:pt x="349" y="15074"/>
                  </a:cubicBezTo>
                  <a:cubicBezTo>
                    <a:pt x="756" y="15150"/>
                    <a:pt x="1184" y="15166"/>
                    <a:pt x="1574" y="15304"/>
                  </a:cubicBezTo>
                  <a:cubicBezTo>
                    <a:pt x="1757" y="14948"/>
                    <a:pt x="1990" y="14626"/>
                    <a:pt x="2254" y="14328"/>
                  </a:cubicBezTo>
                  <a:cubicBezTo>
                    <a:pt x="2415" y="14166"/>
                    <a:pt x="2609" y="13973"/>
                    <a:pt x="2826" y="13759"/>
                  </a:cubicBezTo>
                  <a:cubicBezTo>
                    <a:pt x="3503" y="13156"/>
                    <a:pt x="4290" y="12640"/>
                    <a:pt x="5011" y="12108"/>
                  </a:cubicBezTo>
                  <a:cubicBezTo>
                    <a:pt x="5767" y="11549"/>
                    <a:pt x="6520" y="10894"/>
                    <a:pt x="7038" y="10123"/>
                  </a:cubicBezTo>
                  <a:cubicBezTo>
                    <a:pt x="8304" y="9029"/>
                    <a:pt x="8790" y="7556"/>
                    <a:pt x="10235" y="5795"/>
                  </a:cubicBezTo>
                  <a:cubicBezTo>
                    <a:pt x="10334" y="6101"/>
                    <a:pt x="10426" y="6490"/>
                    <a:pt x="10799" y="6685"/>
                  </a:cubicBezTo>
                  <a:cubicBezTo>
                    <a:pt x="10849" y="7827"/>
                    <a:pt x="10930" y="8860"/>
                    <a:pt x="10811" y="9997"/>
                  </a:cubicBezTo>
                  <a:cubicBezTo>
                    <a:pt x="10787" y="10224"/>
                    <a:pt x="10765" y="10466"/>
                    <a:pt x="10804" y="10687"/>
                  </a:cubicBezTo>
                  <a:lnTo>
                    <a:pt x="10783" y="10687"/>
                  </a:lnTo>
                  <a:cubicBezTo>
                    <a:pt x="10783" y="10687"/>
                    <a:pt x="3235" y="13062"/>
                    <a:pt x="1618" y="15300"/>
                  </a:cubicBezTo>
                  <a:cubicBezTo>
                    <a:pt x="1" y="17537"/>
                    <a:pt x="75" y="19364"/>
                    <a:pt x="677" y="20369"/>
                  </a:cubicBezTo>
                  <a:cubicBezTo>
                    <a:pt x="1230" y="21291"/>
                    <a:pt x="4410" y="22405"/>
                    <a:pt x="8514" y="22405"/>
                  </a:cubicBezTo>
                  <a:cubicBezTo>
                    <a:pt x="8881" y="22405"/>
                    <a:pt x="9256" y="22396"/>
                    <a:pt x="9636" y="22378"/>
                  </a:cubicBezTo>
                  <a:cubicBezTo>
                    <a:pt x="12330" y="22245"/>
                    <a:pt x="14538" y="22085"/>
                    <a:pt x="16301" y="22085"/>
                  </a:cubicBezTo>
                  <a:cubicBezTo>
                    <a:pt x="17571" y="22085"/>
                    <a:pt x="18610" y="22168"/>
                    <a:pt x="19433" y="22406"/>
                  </a:cubicBezTo>
                  <a:cubicBezTo>
                    <a:pt x="20437" y="22695"/>
                    <a:pt x="21047" y="22851"/>
                    <a:pt x="21410" y="22851"/>
                  </a:cubicBezTo>
                  <a:cubicBezTo>
                    <a:pt x="21756" y="22851"/>
                    <a:pt x="21876" y="22709"/>
                    <a:pt x="21899" y="22406"/>
                  </a:cubicBezTo>
                  <a:cubicBezTo>
                    <a:pt x="21944" y="21784"/>
                    <a:pt x="21396" y="21099"/>
                    <a:pt x="21396" y="21099"/>
                  </a:cubicBezTo>
                  <a:lnTo>
                    <a:pt x="21396" y="21099"/>
                  </a:lnTo>
                  <a:cubicBezTo>
                    <a:pt x="21396" y="21099"/>
                    <a:pt x="21477" y="21102"/>
                    <a:pt x="21621" y="21102"/>
                  </a:cubicBezTo>
                  <a:cubicBezTo>
                    <a:pt x="22274" y="21102"/>
                    <a:pt x="24213" y="21041"/>
                    <a:pt x="25720" y="20369"/>
                  </a:cubicBezTo>
                  <a:cubicBezTo>
                    <a:pt x="27561" y="19547"/>
                    <a:pt x="28206" y="18313"/>
                    <a:pt x="27939" y="16578"/>
                  </a:cubicBezTo>
                  <a:cubicBezTo>
                    <a:pt x="27672" y="14843"/>
                    <a:pt x="23079" y="12194"/>
                    <a:pt x="16643" y="10687"/>
                  </a:cubicBezTo>
                  <a:lnTo>
                    <a:pt x="16642" y="10687"/>
                  </a:lnTo>
                  <a:cubicBezTo>
                    <a:pt x="16660" y="10547"/>
                    <a:pt x="16650" y="10397"/>
                    <a:pt x="16638" y="10255"/>
                  </a:cubicBezTo>
                  <a:cubicBezTo>
                    <a:pt x="16535" y="9034"/>
                    <a:pt x="16496" y="7808"/>
                    <a:pt x="16517" y="6582"/>
                  </a:cubicBezTo>
                  <a:cubicBezTo>
                    <a:pt x="16780" y="6448"/>
                    <a:pt x="16962" y="6276"/>
                    <a:pt x="17083" y="6081"/>
                  </a:cubicBezTo>
                  <a:cubicBezTo>
                    <a:pt x="17367" y="6446"/>
                    <a:pt x="17834" y="7251"/>
                    <a:pt x="18235" y="7570"/>
                  </a:cubicBezTo>
                  <a:cubicBezTo>
                    <a:pt x="19348" y="8818"/>
                    <a:pt x="19828" y="9712"/>
                    <a:pt x="20987" y="10519"/>
                  </a:cubicBezTo>
                  <a:cubicBezTo>
                    <a:pt x="21583" y="11230"/>
                    <a:pt x="22401" y="11803"/>
                    <a:pt x="23210" y="12280"/>
                  </a:cubicBezTo>
                  <a:cubicBezTo>
                    <a:pt x="23983" y="12734"/>
                    <a:pt x="24820" y="13163"/>
                    <a:pt x="25556" y="13693"/>
                  </a:cubicBezTo>
                  <a:cubicBezTo>
                    <a:pt x="25795" y="13882"/>
                    <a:pt x="26008" y="14055"/>
                    <a:pt x="26185" y="14199"/>
                  </a:cubicBezTo>
                  <a:cubicBezTo>
                    <a:pt x="26479" y="14467"/>
                    <a:pt x="26744" y="14763"/>
                    <a:pt x="26963" y="15099"/>
                  </a:cubicBezTo>
                  <a:cubicBezTo>
                    <a:pt x="27337" y="14920"/>
                    <a:pt x="27760" y="14859"/>
                    <a:pt x="28158" y="14741"/>
                  </a:cubicBezTo>
                  <a:cubicBezTo>
                    <a:pt x="28066" y="13075"/>
                    <a:pt x="26889" y="11669"/>
                    <a:pt x="25601" y="10608"/>
                  </a:cubicBezTo>
                  <a:cubicBezTo>
                    <a:pt x="24779" y="9930"/>
                    <a:pt x="23883" y="9331"/>
                    <a:pt x="23064" y="8654"/>
                  </a:cubicBezTo>
                  <a:cubicBezTo>
                    <a:pt x="22646" y="8161"/>
                    <a:pt x="22380" y="7836"/>
                    <a:pt x="22380" y="7836"/>
                  </a:cubicBezTo>
                  <a:cubicBezTo>
                    <a:pt x="22380" y="7836"/>
                    <a:pt x="21370" y="6341"/>
                    <a:pt x="20696" y="5244"/>
                  </a:cubicBezTo>
                  <a:cubicBezTo>
                    <a:pt x="20392" y="4750"/>
                    <a:pt x="20120" y="4181"/>
                    <a:pt x="19799" y="3623"/>
                  </a:cubicBezTo>
                  <a:cubicBezTo>
                    <a:pt x="19442" y="2748"/>
                    <a:pt x="19026" y="1841"/>
                    <a:pt x="18246" y="1161"/>
                  </a:cubicBezTo>
                  <a:cubicBezTo>
                    <a:pt x="17083" y="152"/>
                    <a:pt x="15163" y="0"/>
                    <a:pt x="15163" y="0"/>
                  </a:cubicBezTo>
                  <a:cubicBezTo>
                    <a:pt x="14633" y="886"/>
                    <a:pt x="14518" y="1594"/>
                    <a:pt x="14583" y="2236"/>
                  </a:cubicBezTo>
                  <a:lnTo>
                    <a:pt x="12507" y="2236"/>
                  </a:lnTo>
                  <a:cubicBezTo>
                    <a:pt x="12572" y="1594"/>
                    <a:pt x="12388" y="886"/>
                    <a:pt x="11859" y="0"/>
                  </a:cubicBezTo>
                  <a:close/>
                </a:path>
              </a:pathLst>
            </a:custGeom>
            <a:solidFill>
              <a:srgbClr val="EA9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5"/>
            <p:cNvSpPr/>
            <p:nvPr/>
          </p:nvSpPr>
          <p:spPr>
            <a:xfrm>
              <a:off x="3668288" y="3045997"/>
              <a:ext cx="1816110" cy="811708"/>
            </a:xfrm>
            <a:custGeom>
              <a:avLst/>
              <a:gdLst/>
              <a:ahLst/>
              <a:cxnLst/>
              <a:rect l="l" t="t" r="r" b="b"/>
              <a:pathLst>
                <a:path w="29594" h="13227" extrusionOk="0">
                  <a:moveTo>
                    <a:pt x="8743" y="0"/>
                  </a:moveTo>
                  <a:lnTo>
                    <a:pt x="1557" y="4784"/>
                  </a:lnTo>
                  <a:lnTo>
                    <a:pt x="1" y="11435"/>
                  </a:lnTo>
                  <a:lnTo>
                    <a:pt x="5701" y="13227"/>
                  </a:lnTo>
                  <a:lnTo>
                    <a:pt x="10255" y="12164"/>
                  </a:lnTo>
                  <a:cubicBezTo>
                    <a:pt x="10255" y="12164"/>
                    <a:pt x="9604" y="9669"/>
                    <a:pt x="10706" y="6249"/>
                  </a:cubicBezTo>
                  <a:cubicBezTo>
                    <a:pt x="10706" y="6249"/>
                    <a:pt x="9774" y="6152"/>
                    <a:pt x="8715" y="6152"/>
                  </a:cubicBezTo>
                  <a:cubicBezTo>
                    <a:pt x="8293" y="6152"/>
                    <a:pt x="7850" y="6168"/>
                    <a:pt x="7438" y="6211"/>
                  </a:cubicBezTo>
                  <a:cubicBezTo>
                    <a:pt x="7438" y="6211"/>
                    <a:pt x="8007" y="6059"/>
                    <a:pt x="8692" y="5337"/>
                  </a:cubicBezTo>
                  <a:cubicBezTo>
                    <a:pt x="9145" y="4858"/>
                    <a:pt x="9565" y="4597"/>
                    <a:pt x="9985" y="4597"/>
                  </a:cubicBezTo>
                  <a:cubicBezTo>
                    <a:pt x="10199" y="4597"/>
                    <a:pt x="10412" y="4664"/>
                    <a:pt x="10630" y="4805"/>
                  </a:cubicBezTo>
                  <a:cubicBezTo>
                    <a:pt x="11144" y="5137"/>
                    <a:pt x="12381" y="5735"/>
                    <a:pt x="13976" y="5735"/>
                  </a:cubicBezTo>
                  <a:cubicBezTo>
                    <a:pt x="14385" y="5735"/>
                    <a:pt x="14817" y="5696"/>
                    <a:pt x="15266" y="5603"/>
                  </a:cubicBezTo>
                  <a:cubicBezTo>
                    <a:pt x="17470" y="5147"/>
                    <a:pt x="18231" y="4843"/>
                    <a:pt x="18231" y="4843"/>
                  </a:cubicBezTo>
                  <a:cubicBezTo>
                    <a:pt x="18231" y="4843"/>
                    <a:pt x="19333" y="6781"/>
                    <a:pt x="18762" y="8301"/>
                  </a:cubicBezTo>
                  <a:cubicBezTo>
                    <a:pt x="18762" y="8301"/>
                    <a:pt x="19827" y="8567"/>
                    <a:pt x="20701" y="9251"/>
                  </a:cubicBezTo>
                  <a:cubicBezTo>
                    <a:pt x="21575" y="9936"/>
                    <a:pt x="22015" y="10412"/>
                    <a:pt x="22015" y="10412"/>
                  </a:cubicBezTo>
                  <a:lnTo>
                    <a:pt x="23627" y="11836"/>
                  </a:lnTo>
                  <a:lnTo>
                    <a:pt x="29594" y="8605"/>
                  </a:lnTo>
                  <a:lnTo>
                    <a:pt x="28232" y="4950"/>
                  </a:lnTo>
                  <a:lnTo>
                    <a:pt x="25983" y="3171"/>
                  </a:lnTo>
                  <a:lnTo>
                    <a:pt x="19979" y="0"/>
                  </a:lnTo>
                  <a:close/>
                </a:path>
              </a:pathLst>
            </a:custGeom>
            <a:solidFill>
              <a:srgbClr val="442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5"/>
            <p:cNvSpPr/>
            <p:nvPr/>
          </p:nvSpPr>
          <p:spPr>
            <a:xfrm>
              <a:off x="4128787" y="2414962"/>
              <a:ext cx="840489" cy="681977"/>
            </a:xfrm>
            <a:custGeom>
              <a:avLst/>
              <a:gdLst/>
              <a:ahLst/>
              <a:cxnLst/>
              <a:rect l="l" t="t" r="r" b="b"/>
              <a:pathLst>
                <a:path w="13696" h="11113" extrusionOk="0">
                  <a:moveTo>
                    <a:pt x="3276" y="0"/>
                  </a:moveTo>
                  <a:cubicBezTo>
                    <a:pt x="2824" y="173"/>
                    <a:pt x="2352" y="416"/>
                    <a:pt x="1960" y="757"/>
                  </a:cubicBezTo>
                  <a:cubicBezTo>
                    <a:pt x="878" y="1699"/>
                    <a:pt x="497" y="3079"/>
                    <a:pt x="0" y="4203"/>
                  </a:cubicBezTo>
                  <a:cubicBezTo>
                    <a:pt x="992" y="5195"/>
                    <a:pt x="2276" y="5775"/>
                    <a:pt x="2871" y="6008"/>
                  </a:cubicBezTo>
                  <a:cubicBezTo>
                    <a:pt x="3020" y="5807"/>
                    <a:pt x="3178" y="5601"/>
                    <a:pt x="3350" y="5391"/>
                  </a:cubicBezTo>
                  <a:cubicBezTo>
                    <a:pt x="3449" y="5697"/>
                    <a:pt x="3541" y="6086"/>
                    <a:pt x="3914" y="6281"/>
                  </a:cubicBezTo>
                  <a:cubicBezTo>
                    <a:pt x="3964" y="7423"/>
                    <a:pt x="4045" y="8456"/>
                    <a:pt x="3926" y="9593"/>
                  </a:cubicBezTo>
                  <a:cubicBezTo>
                    <a:pt x="3902" y="9820"/>
                    <a:pt x="3880" y="10062"/>
                    <a:pt x="3919" y="10283"/>
                  </a:cubicBezTo>
                  <a:lnTo>
                    <a:pt x="3898" y="10283"/>
                  </a:lnTo>
                  <a:cubicBezTo>
                    <a:pt x="3898" y="10283"/>
                    <a:pt x="5298" y="11113"/>
                    <a:pt x="6944" y="11113"/>
                  </a:cubicBezTo>
                  <a:cubicBezTo>
                    <a:pt x="8591" y="11113"/>
                    <a:pt x="9758" y="10283"/>
                    <a:pt x="9758" y="10283"/>
                  </a:cubicBezTo>
                  <a:lnTo>
                    <a:pt x="9757" y="10283"/>
                  </a:lnTo>
                  <a:cubicBezTo>
                    <a:pt x="9758" y="10275"/>
                    <a:pt x="9759" y="10267"/>
                    <a:pt x="9760" y="10258"/>
                  </a:cubicBezTo>
                  <a:lnTo>
                    <a:pt x="9766" y="10162"/>
                  </a:lnTo>
                  <a:cubicBezTo>
                    <a:pt x="9769" y="10058"/>
                    <a:pt x="9762" y="9953"/>
                    <a:pt x="9753" y="9851"/>
                  </a:cubicBezTo>
                  <a:cubicBezTo>
                    <a:pt x="9650" y="8630"/>
                    <a:pt x="9611" y="7404"/>
                    <a:pt x="9632" y="6178"/>
                  </a:cubicBezTo>
                  <a:cubicBezTo>
                    <a:pt x="9895" y="6044"/>
                    <a:pt x="10077" y="5872"/>
                    <a:pt x="10198" y="5677"/>
                  </a:cubicBezTo>
                  <a:cubicBezTo>
                    <a:pt x="10325" y="5839"/>
                    <a:pt x="10488" y="6090"/>
                    <a:pt x="10666" y="6347"/>
                  </a:cubicBezTo>
                  <a:cubicBezTo>
                    <a:pt x="12038" y="6143"/>
                    <a:pt x="13170" y="5174"/>
                    <a:pt x="13695" y="4647"/>
                  </a:cubicBezTo>
                  <a:cubicBezTo>
                    <a:pt x="13437" y="4200"/>
                    <a:pt x="13194" y="3705"/>
                    <a:pt x="12914" y="3219"/>
                  </a:cubicBezTo>
                  <a:cubicBezTo>
                    <a:pt x="12557" y="2344"/>
                    <a:pt x="12141" y="1437"/>
                    <a:pt x="11361" y="757"/>
                  </a:cubicBezTo>
                  <a:cubicBezTo>
                    <a:pt x="11272" y="681"/>
                    <a:pt x="11181" y="610"/>
                    <a:pt x="11086" y="543"/>
                  </a:cubicBezTo>
                  <a:cubicBezTo>
                    <a:pt x="10030" y="782"/>
                    <a:pt x="9028" y="875"/>
                    <a:pt x="8105" y="875"/>
                  </a:cubicBezTo>
                  <a:cubicBezTo>
                    <a:pt x="5973" y="875"/>
                    <a:pt x="4260" y="375"/>
                    <a:pt x="3276"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5"/>
            <p:cNvSpPr/>
            <p:nvPr/>
          </p:nvSpPr>
          <p:spPr>
            <a:xfrm>
              <a:off x="4246735" y="1973489"/>
              <a:ext cx="100090" cy="100090"/>
            </a:xfrm>
            <a:custGeom>
              <a:avLst/>
              <a:gdLst/>
              <a:ahLst/>
              <a:cxnLst/>
              <a:rect l="l" t="t" r="r" b="b"/>
              <a:pathLst>
                <a:path w="1631" h="1631" extrusionOk="0">
                  <a:moveTo>
                    <a:pt x="815" y="1"/>
                  </a:moveTo>
                  <a:cubicBezTo>
                    <a:pt x="365" y="1"/>
                    <a:pt x="1" y="366"/>
                    <a:pt x="1" y="815"/>
                  </a:cubicBezTo>
                  <a:cubicBezTo>
                    <a:pt x="1" y="1266"/>
                    <a:pt x="365" y="1631"/>
                    <a:pt x="815" y="1631"/>
                  </a:cubicBezTo>
                  <a:cubicBezTo>
                    <a:pt x="1265" y="1631"/>
                    <a:pt x="1630" y="1266"/>
                    <a:pt x="1630" y="815"/>
                  </a:cubicBezTo>
                  <a:cubicBezTo>
                    <a:pt x="1630" y="366"/>
                    <a:pt x="1265" y="1"/>
                    <a:pt x="815" y="1"/>
                  </a:cubicBezTo>
                  <a:close/>
                </a:path>
              </a:pathLst>
            </a:custGeom>
            <a:solidFill>
              <a:srgbClr val="EA9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5"/>
            <p:cNvSpPr/>
            <p:nvPr/>
          </p:nvSpPr>
          <p:spPr>
            <a:xfrm>
              <a:off x="4692629" y="1973489"/>
              <a:ext cx="100090" cy="100090"/>
            </a:xfrm>
            <a:custGeom>
              <a:avLst/>
              <a:gdLst/>
              <a:ahLst/>
              <a:cxnLst/>
              <a:rect l="l" t="t" r="r" b="b"/>
              <a:pathLst>
                <a:path w="1631" h="1631" extrusionOk="0">
                  <a:moveTo>
                    <a:pt x="816" y="1"/>
                  </a:moveTo>
                  <a:cubicBezTo>
                    <a:pt x="365" y="1"/>
                    <a:pt x="0" y="366"/>
                    <a:pt x="0" y="815"/>
                  </a:cubicBezTo>
                  <a:cubicBezTo>
                    <a:pt x="0" y="1266"/>
                    <a:pt x="365" y="1631"/>
                    <a:pt x="816" y="1631"/>
                  </a:cubicBezTo>
                  <a:cubicBezTo>
                    <a:pt x="1265" y="1631"/>
                    <a:pt x="1630" y="1266"/>
                    <a:pt x="1630" y="815"/>
                  </a:cubicBezTo>
                  <a:cubicBezTo>
                    <a:pt x="1630" y="366"/>
                    <a:pt x="1265" y="1"/>
                    <a:pt x="816" y="1"/>
                  </a:cubicBezTo>
                  <a:close/>
                </a:path>
              </a:pathLst>
            </a:custGeom>
            <a:solidFill>
              <a:srgbClr val="EA9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5"/>
            <p:cNvSpPr/>
            <p:nvPr/>
          </p:nvSpPr>
          <p:spPr>
            <a:xfrm>
              <a:off x="4388738" y="1949188"/>
              <a:ext cx="72782" cy="42589"/>
            </a:xfrm>
            <a:custGeom>
              <a:avLst/>
              <a:gdLst/>
              <a:ahLst/>
              <a:cxnLst/>
              <a:rect l="l" t="t" r="r" b="b"/>
              <a:pathLst>
                <a:path w="1186" h="694" extrusionOk="0">
                  <a:moveTo>
                    <a:pt x="4" y="0"/>
                  </a:moveTo>
                  <a:lnTo>
                    <a:pt x="4" y="0"/>
                  </a:lnTo>
                  <a:cubicBezTo>
                    <a:pt x="1" y="34"/>
                    <a:pt x="4" y="67"/>
                    <a:pt x="9" y="101"/>
                  </a:cubicBezTo>
                  <a:cubicBezTo>
                    <a:pt x="13" y="133"/>
                    <a:pt x="21" y="165"/>
                    <a:pt x="30" y="197"/>
                  </a:cubicBezTo>
                  <a:cubicBezTo>
                    <a:pt x="50" y="260"/>
                    <a:pt x="77" y="322"/>
                    <a:pt x="115" y="379"/>
                  </a:cubicBezTo>
                  <a:cubicBezTo>
                    <a:pt x="152" y="437"/>
                    <a:pt x="197" y="490"/>
                    <a:pt x="251" y="536"/>
                  </a:cubicBezTo>
                  <a:cubicBezTo>
                    <a:pt x="305" y="583"/>
                    <a:pt x="367" y="622"/>
                    <a:pt x="435" y="649"/>
                  </a:cubicBezTo>
                  <a:cubicBezTo>
                    <a:pt x="510" y="679"/>
                    <a:pt x="590" y="693"/>
                    <a:pt x="668" y="693"/>
                  </a:cubicBezTo>
                  <a:cubicBezTo>
                    <a:pt x="735" y="693"/>
                    <a:pt x="800" y="683"/>
                    <a:pt x="861" y="663"/>
                  </a:cubicBezTo>
                  <a:cubicBezTo>
                    <a:pt x="877" y="658"/>
                    <a:pt x="893" y="652"/>
                    <a:pt x="910" y="646"/>
                  </a:cubicBezTo>
                  <a:cubicBezTo>
                    <a:pt x="925" y="639"/>
                    <a:pt x="940" y="632"/>
                    <a:pt x="956" y="624"/>
                  </a:cubicBezTo>
                  <a:cubicBezTo>
                    <a:pt x="986" y="611"/>
                    <a:pt x="1014" y="591"/>
                    <a:pt x="1042" y="574"/>
                  </a:cubicBezTo>
                  <a:cubicBezTo>
                    <a:pt x="1069" y="555"/>
                    <a:pt x="1095" y="533"/>
                    <a:pt x="1119" y="511"/>
                  </a:cubicBezTo>
                  <a:cubicBezTo>
                    <a:pt x="1143" y="487"/>
                    <a:pt x="1165" y="463"/>
                    <a:pt x="1185" y="437"/>
                  </a:cubicBezTo>
                  <a:lnTo>
                    <a:pt x="1185" y="437"/>
                  </a:lnTo>
                  <a:cubicBezTo>
                    <a:pt x="1151" y="438"/>
                    <a:pt x="1119" y="441"/>
                    <a:pt x="1089" y="445"/>
                  </a:cubicBezTo>
                  <a:cubicBezTo>
                    <a:pt x="1073" y="445"/>
                    <a:pt x="1057" y="447"/>
                    <a:pt x="1042" y="449"/>
                  </a:cubicBezTo>
                  <a:cubicBezTo>
                    <a:pt x="1027" y="450"/>
                    <a:pt x="1013" y="453"/>
                    <a:pt x="997" y="453"/>
                  </a:cubicBezTo>
                  <a:lnTo>
                    <a:pt x="953" y="456"/>
                  </a:lnTo>
                  <a:cubicBezTo>
                    <a:pt x="945" y="457"/>
                    <a:pt x="938" y="458"/>
                    <a:pt x="931" y="458"/>
                  </a:cubicBezTo>
                  <a:lnTo>
                    <a:pt x="910" y="459"/>
                  </a:lnTo>
                  <a:cubicBezTo>
                    <a:pt x="896" y="459"/>
                    <a:pt x="882" y="459"/>
                    <a:pt x="868" y="460"/>
                  </a:cubicBezTo>
                  <a:cubicBezTo>
                    <a:pt x="854" y="460"/>
                    <a:pt x="841" y="459"/>
                    <a:pt x="827" y="459"/>
                  </a:cubicBezTo>
                  <a:lnTo>
                    <a:pt x="807" y="459"/>
                  </a:lnTo>
                  <a:lnTo>
                    <a:pt x="786" y="459"/>
                  </a:lnTo>
                  <a:cubicBezTo>
                    <a:pt x="773" y="458"/>
                    <a:pt x="760" y="458"/>
                    <a:pt x="748" y="456"/>
                  </a:cubicBezTo>
                  <a:cubicBezTo>
                    <a:pt x="735" y="454"/>
                    <a:pt x="722" y="452"/>
                    <a:pt x="710" y="452"/>
                  </a:cubicBezTo>
                  <a:cubicBezTo>
                    <a:pt x="704" y="451"/>
                    <a:pt x="697" y="450"/>
                    <a:pt x="691" y="448"/>
                  </a:cubicBezTo>
                  <a:lnTo>
                    <a:pt x="673" y="445"/>
                  </a:lnTo>
                  <a:cubicBezTo>
                    <a:pt x="624" y="436"/>
                    <a:pt x="578" y="424"/>
                    <a:pt x="532" y="405"/>
                  </a:cubicBezTo>
                  <a:cubicBezTo>
                    <a:pt x="442" y="370"/>
                    <a:pt x="356" y="314"/>
                    <a:pt x="270" y="245"/>
                  </a:cubicBezTo>
                  <a:cubicBezTo>
                    <a:pt x="227" y="210"/>
                    <a:pt x="184" y="172"/>
                    <a:pt x="140" y="131"/>
                  </a:cubicBezTo>
                  <a:lnTo>
                    <a:pt x="73" y="67"/>
                  </a:lnTo>
                  <a:lnTo>
                    <a:pt x="4"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5"/>
            <p:cNvSpPr/>
            <p:nvPr/>
          </p:nvSpPr>
          <p:spPr>
            <a:xfrm>
              <a:off x="4575847" y="1950109"/>
              <a:ext cx="72598" cy="41362"/>
            </a:xfrm>
            <a:custGeom>
              <a:avLst/>
              <a:gdLst/>
              <a:ahLst/>
              <a:cxnLst/>
              <a:rect l="l" t="t" r="r" b="b"/>
              <a:pathLst>
                <a:path w="1183" h="674" extrusionOk="0">
                  <a:moveTo>
                    <a:pt x="1183" y="1"/>
                  </a:moveTo>
                  <a:cubicBezTo>
                    <a:pt x="1076" y="75"/>
                    <a:pt x="986" y="147"/>
                    <a:pt x="895" y="211"/>
                  </a:cubicBezTo>
                  <a:cubicBezTo>
                    <a:pt x="804" y="276"/>
                    <a:pt x="716" y="332"/>
                    <a:pt x="626" y="374"/>
                  </a:cubicBezTo>
                  <a:cubicBezTo>
                    <a:pt x="581" y="395"/>
                    <a:pt x="536" y="411"/>
                    <a:pt x="490" y="424"/>
                  </a:cubicBezTo>
                  <a:cubicBezTo>
                    <a:pt x="443" y="437"/>
                    <a:pt x="395" y="447"/>
                    <a:pt x="345" y="451"/>
                  </a:cubicBezTo>
                  <a:cubicBezTo>
                    <a:pt x="318" y="454"/>
                    <a:pt x="290" y="455"/>
                    <a:pt x="262" y="455"/>
                  </a:cubicBezTo>
                  <a:cubicBezTo>
                    <a:pt x="182" y="455"/>
                    <a:pt x="97" y="446"/>
                    <a:pt x="1" y="437"/>
                  </a:cubicBezTo>
                  <a:lnTo>
                    <a:pt x="1" y="437"/>
                  </a:lnTo>
                  <a:cubicBezTo>
                    <a:pt x="38" y="491"/>
                    <a:pt x="84" y="537"/>
                    <a:pt x="139" y="574"/>
                  </a:cubicBezTo>
                  <a:cubicBezTo>
                    <a:pt x="194" y="612"/>
                    <a:pt x="257" y="640"/>
                    <a:pt x="325" y="657"/>
                  </a:cubicBezTo>
                  <a:cubicBezTo>
                    <a:pt x="369" y="668"/>
                    <a:pt x="415" y="673"/>
                    <a:pt x="462" y="673"/>
                  </a:cubicBezTo>
                  <a:cubicBezTo>
                    <a:pt x="557" y="673"/>
                    <a:pt x="652" y="651"/>
                    <a:pt x="736" y="611"/>
                  </a:cubicBezTo>
                  <a:cubicBezTo>
                    <a:pt x="862" y="552"/>
                    <a:pt x="965" y="460"/>
                    <a:pt x="1041" y="355"/>
                  </a:cubicBezTo>
                  <a:cubicBezTo>
                    <a:pt x="1079" y="303"/>
                    <a:pt x="1110" y="246"/>
                    <a:pt x="1135" y="188"/>
                  </a:cubicBezTo>
                  <a:cubicBezTo>
                    <a:pt x="1147" y="158"/>
                    <a:pt x="1158" y="127"/>
                    <a:pt x="1166" y="96"/>
                  </a:cubicBezTo>
                  <a:cubicBezTo>
                    <a:pt x="1174" y="65"/>
                    <a:pt x="1181" y="33"/>
                    <a:pt x="118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5"/>
            <p:cNvSpPr/>
            <p:nvPr/>
          </p:nvSpPr>
          <p:spPr>
            <a:xfrm>
              <a:off x="4608003" y="1856954"/>
              <a:ext cx="77753" cy="63515"/>
            </a:xfrm>
            <a:custGeom>
              <a:avLst/>
              <a:gdLst/>
              <a:ahLst/>
              <a:cxnLst/>
              <a:rect l="l" t="t" r="r" b="b"/>
              <a:pathLst>
                <a:path w="1267" h="1035" extrusionOk="0">
                  <a:moveTo>
                    <a:pt x="271" y="1"/>
                  </a:moveTo>
                  <a:cubicBezTo>
                    <a:pt x="255" y="1"/>
                    <a:pt x="239" y="1"/>
                    <a:pt x="223" y="2"/>
                  </a:cubicBezTo>
                  <a:cubicBezTo>
                    <a:pt x="145" y="7"/>
                    <a:pt x="69" y="23"/>
                    <a:pt x="1" y="57"/>
                  </a:cubicBezTo>
                  <a:cubicBezTo>
                    <a:pt x="149" y="90"/>
                    <a:pt x="276" y="133"/>
                    <a:pt x="395" y="194"/>
                  </a:cubicBezTo>
                  <a:cubicBezTo>
                    <a:pt x="514" y="254"/>
                    <a:pt x="622" y="327"/>
                    <a:pt x="721" y="411"/>
                  </a:cubicBezTo>
                  <a:cubicBezTo>
                    <a:pt x="820" y="496"/>
                    <a:pt x="911" y="592"/>
                    <a:pt x="999" y="698"/>
                  </a:cubicBezTo>
                  <a:cubicBezTo>
                    <a:pt x="1043" y="751"/>
                    <a:pt x="1087" y="805"/>
                    <a:pt x="1130" y="861"/>
                  </a:cubicBezTo>
                  <a:lnTo>
                    <a:pt x="1197" y="947"/>
                  </a:lnTo>
                  <a:cubicBezTo>
                    <a:pt x="1207" y="962"/>
                    <a:pt x="1219" y="976"/>
                    <a:pt x="1231" y="991"/>
                  </a:cubicBezTo>
                  <a:cubicBezTo>
                    <a:pt x="1242" y="1005"/>
                    <a:pt x="1253" y="1020"/>
                    <a:pt x="1267" y="1034"/>
                  </a:cubicBezTo>
                  <a:cubicBezTo>
                    <a:pt x="1266" y="1015"/>
                    <a:pt x="1265" y="997"/>
                    <a:pt x="1263" y="978"/>
                  </a:cubicBezTo>
                  <a:cubicBezTo>
                    <a:pt x="1261" y="959"/>
                    <a:pt x="1259" y="940"/>
                    <a:pt x="1256" y="922"/>
                  </a:cubicBezTo>
                  <a:cubicBezTo>
                    <a:pt x="1253" y="903"/>
                    <a:pt x="1250" y="885"/>
                    <a:pt x="1246" y="866"/>
                  </a:cubicBezTo>
                  <a:cubicBezTo>
                    <a:pt x="1242" y="847"/>
                    <a:pt x="1238" y="830"/>
                    <a:pt x="1233" y="812"/>
                  </a:cubicBezTo>
                  <a:cubicBezTo>
                    <a:pt x="1213" y="738"/>
                    <a:pt x="1187" y="668"/>
                    <a:pt x="1154" y="599"/>
                  </a:cubicBezTo>
                  <a:cubicBezTo>
                    <a:pt x="1087" y="462"/>
                    <a:pt x="992" y="336"/>
                    <a:pt x="872" y="234"/>
                  </a:cubicBezTo>
                  <a:cubicBezTo>
                    <a:pt x="752" y="131"/>
                    <a:pt x="608" y="56"/>
                    <a:pt x="455" y="21"/>
                  </a:cubicBezTo>
                  <a:cubicBezTo>
                    <a:pt x="394" y="8"/>
                    <a:pt x="332" y="1"/>
                    <a:pt x="271"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5"/>
            <p:cNvSpPr/>
            <p:nvPr/>
          </p:nvSpPr>
          <p:spPr>
            <a:xfrm>
              <a:off x="4358730" y="1860083"/>
              <a:ext cx="70020" cy="84749"/>
            </a:xfrm>
            <a:custGeom>
              <a:avLst/>
              <a:gdLst/>
              <a:ahLst/>
              <a:cxnLst/>
              <a:rect l="l" t="t" r="r" b="b"/>
              <a:pathLst>
                <a:path w="1141" h="1381" extrusionOk="0">
                  <a:moveTo>
                    <a:pt x="1140" y="0"/>
                  </a:moveTo>
                  <a:cubicBezTo>
                    <a:pt x="1099" y="0"/>
                    <a:pt x="1058" y="3"/>
                    <a:pt x="1017" y="7"/>
                  </a:cubicBezTo>
                  <a:cubicBezTo>
                    <a:pt x="977" y="13"/>
                    <a:pt x="936" y="22"/>
                    <a:pt x="895" y="32"/>
                  </a:cubicBezTo>
                  <a:cubicBezTo>
                    <a:pt x="855" y="44"/>
                    <a:pt x="816" y="57"/>
                    <a:pt x="777" y="71"/>
                  </a:cubicBezTo>
                  <a:cubicBezTo>
                    <a:pt x="738" y="87"/>
                    <a:pt x="701" y="106"/>
                    <a:pt x="663" y="124"/>
                  </a:cubicBezTo>
                  <a:cubicBezTo>
                    <a:pt x="516" y="203"/>
                    <a:pt x="384" y="314"/>
                    <a:pt x="278" y="445"/>
                  </a:cubicBezTo>
                  <a:cubicBezTo>
                    <a:pt x="172" y="576"/>
                    <a:pt x="91" y="727"/>
                    <a:pt x="43" y="888"/>
                  </a:cubicBezTo>
                  <a:cubicBezTo>
                    <a:pt x="34" y="929"/>
                    <a:pt x="24" y="969"/>
                    <a:pt x="16" y="1010"/>
                  </a:cubicBezTo>
                  <a:cubicBezTo>
                    <a:pt x="9" y="1051"/>
                    <a:pt x="5" y="1093"/>
                    <a:pt x="2" y="1134"/>
                  </a:cubicBezTo>
                  <a:cubicBezTo>
                    <a:pt x="1" y="1176"/>
                    <a:pt x="1" y="1217"/>
                    <a:pt x="2" y="1258"/>
                  </a:cubicBezTo>
                  <a:cubicBezTo>
                    <a:pt x="8" y="1299"/>
                    <a:pt x="14" y="1340"/>
                    <a:pt x="23" y="1381"/>
                  </a:cubicBezTo>
                  <a:cubicBezTo>
                    <a:pt x="40" y="1342"/>
                    <a:pt x="54" y="1305"/>
                    <a:pt x="67" y="1268"/>
                  </a:cubicBezTo>
                  <a:cubicBezTo>
                    <a:pt x="84" y="1231"/>
                    <a:pt x="98" y="1195"/>
                    <a:pt x="112" y="1161"/>
                  </a:cubicBezTo>
                  <a:cubicBezTo>
                    <a:pt x="130" y="1126"/>
                    <a:pt x="147" y="1091"/>
                    <a:pt x="161" y="1057"/>
                  </a:cubicBezTo>
                  <a:cubicBezTo>
                    <a:pt x="180" y="1023"/>
                    <a:pt x="197" y="990"/>
                    <a:pt x="214" y="957"/>
                  </a:cubicBezTo>
                  <a:cubicBezTo>
                    <a:pt x="285" y="827"/>
                    <a:pt x="367" y="705"/>
                    <a:pt x="459" y="591"/>
                  </a:cubicBezTo>
                  <a:cubicBezTo>
                    <a:pt x="551" y="478"/>
                    <a:pt x="653" y="372"/>
                    <a:pt x="766" y="275"/>
                  </a:cubicBezTo>
                  <a:cubicBezTo>
                    <a:pt x="794" y="252"/>
                    <a:pt x="823" y="228"/>
                    <a:pt x="852" y="204"/>
                  </a:cubicBezTo>
                  <a:cubicBezTo>
                    <a:pt x="883" y="181"/>
                    <a:pt x="913" y="158"/>
                    <a:pt x="944" y="135"/>
                  </a:cubicBezTo>
                  <a:cubicBezTo>
                    <a:pt x="975" y="113"/>
                    <a:pt x="1007" y="91"/>
                    <a:pt x="1040" y="67"/>
                  </a:cubicBezTo>
                  <a:cubicBezTo>
                    <a:pt x="1073" y="46"/>
                    <a:pt x="1106" y="25"/>
                    <a:pt x="114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5"/>
            <p:cNvSpPr/>
            <p:nvPr/>
          </p:nvSpPr>
          <p:spPr>
            <a:xfrm>
              <a:off x="4325223" y="3429478"/>
              <a:ext cx="494499" cy="145441"/>
            </a:xfrm>
            <a:custGeom>
              <a:avLst/>
              <a:gdLst/>
              <a:ahLst/>
              <a:cxnLst/>
              <a:rect l="l" t="t" r="r" b="b"/>
              <a:pathLst>
                <a:path w="8058" h="2370" fill="none" extrusionOk="0">
                  <a:moveTo>
                    <a:pt x="1" y="0"/>
                  </a:moveTo>
                  <a:cubicBezTo>
                    <a:pt x="1" y="0"/>
                    <a:pt x="2309" y="172"/>
                    <a:pt x="3883" y="1214"/>
                  </a:cubicBezTo>
                  <a:cubicBezTo>
                    <a:pt x="5456" y="2256"/>
                    <a:pt x="6439" y="2370"/>
                    <a:pt x="8057" y="2052"/>
                  </a:cubicBezTo>
                </a:path>
              </a:pathLst>
            </a:custGeom>
            <a:noFill/>
            <a:ln w="5825" cap="rnd" cmpd="sng">
              <a:solidFill>
                <a:srgbClr val="3F2D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5"/>
            <p:cNvSpPr/>
            <p:nvPr/>
          </p:nvSpPr>
          <p:spPr>
            <a:xfrm>
              <a:off x="4787012" y="3282995"/>
              <a:ext cx="286648" cy="60202"/>
            </a:xfrm>
            <a:custGeom>
              <a:avLst/>
              <a:gdLst/>
              <a:ahLst/>
              <a:cxnLst/>
              <a:rect l="l" t="t" r="r" b="b"/>
              <a:pathLst>
                <a:path w="4671" h="981" fill="none" extrusionOk="0">
                  <a:moveTo>
                    <a:pt x="4670" y="0"/>
                  </a:moveTo>
                  <a:cubicBezTo>
                    <a:pt x="4670" y="0"/>
                    <a:pt x="2851" y="0"/>
                    <a:pt x="1" y="981"/>
                  </a:cubicBezTo>
                </a:path>
              </a:pathLst>
            </a:custGeom>
            <a:noFill/>
            <a:ln w="5650" cap="flat" cmpd="sng">
              <a:solidFill>
                <a:srgbClr val="442FAF"/>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5"/>
            <p:cNvSpPr/>
            <p:nvPr/>
          </p:nvSpPr>
          <p:spPr>
            <a:xfrm>
              <a:off x="4011453" y="3408797"/>
              <a:ext cx="313833" cy="20742"/>
            </a:xfrm>
            <a:custGeom>
              <a:avLst/>
              <a:gdLst/>
              <a:ahLst/>
              <a:cxnLst/>
              <a:rect l="l" t="t" r="r" b="b"/>
              <a:pathLst>
                <a:path w="5114" h="338" fill="none" extrusionOk="0">
                  <a:moveTo>
                    <a:pt x="0" y="337"/>
                  </a:moveTo>
                  <a:cubicBezTo>
                    <a:pt x="0" y="337"/>
                    <a:pt x="2681" y="0"/>
                    <a:pt x="5114" y="337"/>
                  </a:cubicBezTo>
                </a:path>
              </a:pathLst>
            </a:custGeom>
            <a:noFill/>
            <a:ln w="5650" cap="flat" cmpd="sng">
              <a:solidFill>
                <a:srgbClr val="442FAF"/>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5"/>
            <p:cNvSpPr/>
            <p:nvPr/>
          </p:nvSpPr>
          <p:spPr>
            <a:xfrm>
              <a:off x="4433966" y="2242030"/>
              <a:ext cx="202820" cy="92910"/>
            </a:xfrm>
            <a:custGeom>
              <a:avLst/>
              <a:gdLst/>
              <a:ahLst/>
              <a:cxnLst/>
              <a:rect l="l" t="t" r="r" b="b"/>
              <a:pathLst>
                <a:path w="3305" h="1514" extrusionOk="0">
                  <a:moveTo>
                    <a:pt x="3305" y="1"/>
                  </a:moveTo>
                  <a:cubicBezTo>
                    <a:pt x="2691" y="365"/>
                    <a:pt x="2040" y="475"/>
                    <a:pt x="1480" y="475"/>
                  </a:cubicBezTo>
                  <a:cubicBezTo>
                    <a:pt x="638" y="475"/>
                    <a:pt x="1" y="228"/>
                    <a:pt x="1" y="228"/>
                  </a:cubicBezTo>
                  <a:lnTo>
                    <a:pt x="1" y="1056"/>
                  </a:lnTo>
                  <a:cubicBezTo>
                    <a:pt x="733" y="1399"/>
                    <a:pt x="1345" y="1513"/>
                    <a:pt x="1834" y="1513"/>
                  </a:cubicBezTo>
                  <a:cubicBezTo>
                    <a:pt x="2813" y="1513"/>
                    <a:pt x="3305" y="1056"/>
                    <a:pt x="3305" y="1056"/>
                  </a:cubicBezTo>
                  <a:lnTo>
                    <a:pt x="3305" y="1"/>
                  </a:ln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5"/>
            <p:cNvSpPr/>
            <p:nvPr/>
          </p:nvSpPr>
          <p:spPr>
            <a:xfrm>
              <a:off x="4595116" y="1980546"/>
              <a:ext cx="147589" cy="182384"/>
            </a:xfrm>
            <a:custGeom>
              <a:avLst/>
              <a:gdLst/>
              <a:ahLst/>
              <a:cxnLst/>
              <a:rect l="l" t="t" r="r" b="b"/>
              <a:pathLst>
                <a:path w="2405" h="2972" extrusionOk="0">
                  <a:moveTo>
                    <a:pt x="1486" y="1"/>
                  </a:moveTo>
                  <a:cubicBezTo>
                    <a:pt x="665" y="1"/>
                    <a:pt x="1" y="666"/>
                    <a:pt x="1" y="1486"/>
                  </a:cubicBezTo>
                  <a:cubicBezTo>
                    <a:pt x="1" y="2306"/>
                    <a:pt x="665" y="2971"/>
                    <a:pt x="1486" y="2971"/>
                  </a:cubicBezTo>
                  <a:cubicBezTo>
                    <a:pt x="1681" y="2971"/>
                    <a:pt x="1868" y="2934"/>
                    <a:pt x="2038" y="2865"/>
                  </a:cubicBezTo>
                  <a:cubicBezTo>
                    <a:pt x="2272" y="2408"/>
                    <a:pt x="2405" y="1889"/>
                    <a:pt x="2405" y="1340"/>
                  </a:cubicBezTo>
                  <a:lnTo>
                    <a:pt x="2405" y="319"/>
                  </a:lnTo>
                  <a:cubicBezTo>
                    <a:pt x="2151" y="120"/>
                    <a:pt x="1833" y="1"/>
                    <a:pt x="1486"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5"/>
            <p:cNvSpPr/>
            <p:nvPr/>
          </p:nvSpPr>
          <p:spPr>
            <a:xfrm>
              <a:off x="4297608" y="1980546"/>
              <a:ext cx="149307" cy="182384"/>
            </a:xfrm>
            <a:custGeom>
              <a:avLst/>
              <a:gdLst/>
              <a:ahLst/>
              <a:cxnLst/>
              <a:rect l="l" t="t" r="r" b="b"/>
              <a:pathLst>
                <a:path w="2433" h="2972" extrusionOk="0">
                  <a:moveTo>
                    <a:pt x="947" y="1"/>
                  </a:moveTo>
                  <a:cubicBezTo>
                    <a:pt x="587" y="1"/>
                    <a:pt x="257" y="129"/>
                    <a:pt x="0" y="342"/>
                  </a:cubicBezTo>
                  <a:lnTo>
                    <a:pt x="0" y="1340"/>
                  </a:lnTo>
                  <a:cubicBezTo>
                    <a:pt x="0" y="1883"/>
                    <a:pt x="130" y="2397"/>
                    <a:pt x="359" y="2850"/>
                  </a:cubicBezTo>
                  <a:cubicBezTo>
                    <a:pt x="540" y="2928"/>
                    <a:pt x="738" y="2971"/>
                    <a:pt x="947" y="2971"/>
                  </a:cubicBezTo>
                  <a:cubicBezTo>
                    <a:pt x="1768" y="2971"/>
                    <a:pt x="2432" y="2306"/>
                    <a:pt x="2432" y="1486"/>
                  </a:cubicBezTo>
                  <a:cubicBezTo>
                    <a:pt x="2432" y="666"/>
                    <a:pt x="1768" y="1"/>
                    <a:pt x="947"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5"/>
            <p:cNvSpPr/>
            <p:nvPr/>
          </p:nvSpPr>
          <p:spPr>
            <a:xfrm>
              <a:off x="4512762" y="1922371"/>
              <a:ext cx="56949" cy="160906"/>
            </a:xfrm>
            <a:custGeom>
              <a:avLst/>
              <a:gdLst/>
              <a:ahLst/>
              <a:cxnLst/>
              <a:rect l="l" t="t" r="r" b="b"/>
              <a:pathLst>
                <a:path w="928" h="2622" extrusionOk="0">
                  <a:moveTo>
                    <a:pt x="49" y="1"/>
                  </a:moveTo>
                  <a:cubicBezTo>
                    <a:pt x="34" y="121"/>
                    <a:pt x="25" y="242"/>
                    <a:pt x="18" y="363"/>
                  </a:cubicBezTo>
                  <a:cubicBezTo>
                    <a:pt x="11" y="483"/>
                    <a:pt x="6" y="604"/>
                    <a:pt x="4" y="724"/>
                  </a:cubicBezTo>
                  <a:cubicBezTo>
                    <a:pt x="3" y="785"/>
                    <a:pt x="1" y="844"/>
                    <a:pt x="1" y="904"/>
                  </a:cubicBezTo>
                  <a:cubicBezTo>
                    <a:pt x="0" y="965"/>
                    <a:pt x="0" y="1025"/>
                    <a:pt x="1" y="1085"/>
                  </a:cubicBezTo>
                  <a:lnTo>
                    <a:pt x="1" y="1175"/>
                  </a:lnTo>
                  <a:lnTo>
                    <a:pt x="3" y="1265"/>
                  </a:lnTo>
                  <a:lnTo>
                    <a:pt x="4" y="1356"/>
                  </a:lnTo>
                  <a:lnTo>
                    <a:pt x="7" y="1446"/>
                  </a:lnTo>
                  <a:cubicBezTo>
                    <a:pt x="7" y="1446"/>
                    <a:pt x="7" y="1447"/>
                    <a:pt x="7" y="1447"/>
                  </a:cubicBezTo>
                  <a:cubicBezTo>
                    <a:pt x="10" y="1507"/>
                    <a:pt x="60" y="1553"/>
                    <a:pt x="119" y="1553"/>
                  </a:cubicBezTo>
                  <a:cubicBezTo>
                    <a:pt x="121" y="1553"/>
                    <a:pt x="122" y="1553"/>
                    <a:pt x="124" y="1553"/>
                  </a:cubicBezTo>
                  <a:lnTo>
                    <a:pt x="133" y="1552"/>
                  </a:lnTo>
                  <a:lnTo>
                    <a:pt x="144" y="1551"/>
                  </a:lnTo>
                  <a:lnTo>
                    <a:pt x="184" y="1551"/>
                  </a:lnTo>
                  <a:cubicBezTo>
                    <a:pt x="204" y="1551"/>
                    <a:pt x="222" y="1553"/>
                    <a:pt x="241" y="1554"/>
                  </a:cubicBezTo>
                  <a:cubicBezTo>
                    <a:pt x="278" y="1557"/>
                    <a:pt x="315" y="1563"/>
                    <a:pt x="350" y="1570"/>
                  </a:cubicBezTo>
                  <a:cubicBezTo>
                    <a:pt x="422" y="1587"/>
                    <a:pt x="488" y="1612"/>
                    <a:pt x="542" y="1652"/>
                  </a:cubicBezTo>
                  <a:cubicBezTo>
                    <a:pt x="569" y="1670"/>
                    <a:pt x="595" y="1692"/>
                    <a:pt x="616" y="1717"/>
                  </a:cubicBezTo>
                  <a:cubicBezTo>
                    <a:pt x="637" y="1742"/>
                    <a:pt x="655" y="1770"/>
                    <a:pt x="671" y="1800"/>
                  </a:cubicBezTo>
                  <a:cubicBezTo>
                    <a:pt x="678" y="1816"/>
                    <a:pt x="686" y="1831"/>
                    <a:pt x="692" y="1847"/>
                  </a:cubicBezTo>
                  <a:cubicBezTo>
                    <a:pt x="694" y="1856"/>
                    <a:pt x="698" y="1864"/>
                    <a:pt x="700" y="1873"/>
                  </a:cubicBezTo>
                  <a:lnTo>
                    <a:pt x="707" y="1899"/>
                  </a:lnTo>
                  <a:cubicBezTo>
                    <a:pt x="710" y="1907"/>
                    <a:pt x="713" y="1916"/>
                    <a:pt x="714" y="1925"/>
                  </a:cubicBezTo>
                  <a:lnTo>
                    <a:pt x="720" y="1952"/>
                  </a:lnTo>
                  <a:cubicBezTo>
                    <a:pt x="721" y="1961"/>
                    <a:pt x="722" y="1970"/>
                    <a:pt x="724" y="1978"/>
                  </a:cubicBezTo>
                  <a:cubicBezTo>
                    <a:pt x="725" y="1987"/>
                    <a:pt x="727" y="1997"/>
                    <a:pt x="727" y="2005"/>
                  </a:cubicBezTo>
                  <a:cubicBezTo>
                    <a:pt x="727" y="2023"/>
                    <a:pt x="729" y="2040"/>
                    <a:pt x="727" y="2058"/>
                  </a:cubicBezTo>
                  <a:cubicBezTo>
                    <a:pt x="727" y="2075"/>
                    <a:pt x="725" y="2092"/>
                    <a:pt x="723" y="2109"/>
                  </a:cubicBezTo>
                  <a:cubicBezTo>
                    <a:pt x="722" y="2118"/>
                    <a:pt x="720" y="2126"/>
                    <a:pt x="718" y="2135"/>
                  </a:cubicBezTo>
                  <a:lnTo>
                    <a:pt x="715" y="2147"/>
                  </a:lnTo>
                  <a:lnTo>
                    <a:pt x="711" y="2159"/>
                  </a:lnTo>
                  <a:cubicBezTo>
                    <a:pt x="708" y="2168"/>
                    <a:pt x="706" y="2176"/>
                    <a:pt x="703" y="2184"/>
                  </a:cubicBezTo>
                  <a:lnTo>
                    <a:pt x="693" y="2209"/>
                  </a:lnTo>
                  <a:cubicBezTo>
                    <a:pt x="678" y="2240"/>
                    <a:pt x="659" y="2272"/>
                    <a:pt x="637" y="2301"/>
                  </a:cubicBezTo>
                  <a:cubicBezTo>
                    <a:pt x="613" y="2330"/>
                    <a:pt x="586" y="2358"/>
                    <a:pt x="557" y="2384"/>
                  </a:cubicBezTo>
                  <a:cubicBezTo>
                    <a:pt x="498" y="2436"/>
                    <a:pt x="429" y="2482"/>
                    <a:pt x="355" y="2520"/>
                  </a:cubicBezTo>
                  <a:cubicBezTo>
                    <a:pt x="280" y="2560"/>
                    <a:pt x="202" y="2593"/>
                    <a:pt x="121" y="2622"/>
                  </a:cubicBezTo>
                  <a:cubicBezTo>
                    <a:pt x="126" y="2622"/>
                    <a:pt x="132" y="2622"/>
                    <a:pt x="137" y="2622"/>
                  </a:cubicBezTo>
                  <a:cubicBezTo>
                    <a:pt x="219" y="2622"/>
                    <a:pt x="301" y="2610"/>
                    <a:pt x="381" y="2590"/>
                  </a:cubicBezTo>
                  <a:cubicBezTo>
                    <a:pt x="424" y="2580"/>
                    <a:pt x="467" y="2567"/>
                    <a:pt x="509" y="2549"/>
                  </a:cubicBezTo>
                  <a:cubicBezTo>
                    <a:pt x="551" y="2533"/>
                    <a:pt x="592" y="2513"/>
                    <a:pt x="632" y="2489"/>
                  </a:cubicBezTo>
                  <a:cubicBezTo>
                    <a:pt x="672" y="2465"/>
                    <a:pt x="711" y="2437"/>
                    <a:pt x="747" y="2404"/>
                  </a:cubicBezTo>
                  <a:cubicBezTo>
                    <a:pt x="782" y="2371"/>
                    <a:pt x="814" y="2334"/>
                    <a:pt x="842" y="2291"/>
                  </a:cubicBezTo>
                  <a:cubicBezTo>
                    <a:pt x="869" y="2248"/>
                    <a:pt x="889" y="2201"/>
                    <a:pt x="904" y="2152"/>
                  </a:cubicBezTo>
                  <a:cubicBezTo>
                    <a:pt x="910" y="2127"/>
                    <a:pt x="917" y="2102"/>
                    <a:pt x="919" y="2077"/>
                  </a:cubicBezTo>
                  <a:cubicBezTo>
                    <a:pt x="921" y="2064"/>
                    <a:pt x="924" y="2052"/>
                    <a:pt x="924" y="2038"/>
                  </a:cubicBezTo>
                  <a:lnTo>
                    <a:pt x="926" y="2001"/>
                  </a:lnTo>
                  <a:cubicBezTo>
                    <a:pt x="927" y="1988"/>
                    <a:pt x="926" y="1976"/>
                    <a:pt x="926" y="1963"/>
                  </a:cubicBezTo>
                  <a:cubicBezTo>
                    <a:pt x="925" y="1951"/>
                    <a:pt x="925" y="1938"/>
                    <a:pt x="923" y="1926"/>
                  </a:cubicBezTo>
                  <a:lnTo>
                    <a:pt x="919" y="1890"/>
                  </a:lnTo>
                  <a:cubicBezTo>
                    <a:pt x="918" y="1878"/>
                    <a:pt x="916" y="1866"/>
                    <a:pt x="913" y="1853"/>
                  </a:cubicBezTo>
                  <a:lnTo>
                    <a:pt x="906" y="1817"/>
                  </a:lnTo>
                  <a:cubicBezTo>
                    <a:pt x="903" y="1804"/>
                    <a:pt x="899" y="1792"/>
                    <a:pt x="896" y="1780"/>
                  </a:cubicBezTo>
                  <a:cubicBezTo>
                    <a:pt x="890" y="1756"/>
                    <a:pt x="879" y="1732"/>
                    <a:pt x="871" y="1708"/>
                  </a:cubicBezTo>
                  <a:cubicBezTo>
                    <a:pt x="850" y="1661"/>
                    <a:pt x="823" y="1616"/>
                    <a:pt x="790" y="1574"/>
                  </a:cubicBezTo>
                  <a:cubicBezTo>
                    <a:pt x="758" y="1532"/>
                    <a:pt x="719" y="1495"/>
                    <a:pt x="677" y="1465"/>
                  </a:cubicBezTo>
                  <a:cubicBezTo>
                    <a:pt x="592" y="1403"/>
                    <a:pt x="496" y="1364"/>
                    <a:pt x="401" y="1343"/>
                  </a:cubicBezTo>
                  <a:cubicBezTo>
                    <a:pt x="353" y="1334"/>
                    <a:pt x="305" y="1327"/>
                    <a:pt x="257" y="1324"/>
                  </a:cubicBezTo>
                  <a:cubicBezTo>
                    <a:pt x="246" y="1324"/>
                    <a:pt x="236" y="1323"/>
                    <a:pt x="225" y="1323"/>
                  </a:cubicBezTo>
                  <a:lnTo>
                    <a:pt x="225" y="1323"/>
                  </a:lnTo>
                  <a:lnTo>
                    <a:pt x="220" y="1254"/>
                  </a:lnTo>
                  <a:lnTo>
                    <a:pt x="212" y="1164"/>
                  </a:lnTo>
                  <a:lnTo>
                    <a:pt x="204" y="1075"/>
                  </a:lnTo>
                  <a:cubicBezTo>
                    <a:pt x="199" y="1015"/>
                    <a:pt x="193" y="955"/>
                    <a:pt x="186" y="896"/>
                  </a:cubicBezTo>
                  <a:cubicBezTo>
                    <a:pt x="180" y="835"/>
                    <a:pt x="173" y="776"/>
                    <a:pt x="166" y="716"/>
                  </a:cubicBezTo>
                  <a:cubicBezTo>
                    <a:pt x="150" y="596"/>
                    <a:pt x="135" y="477"/>
                    <a:pt x="115" y="358"/>
                  </a:cubicBezTo>
                  <a:cubicBezTo>
                    <a:pt x="96" y="238"/>
                    <a:pt x="76" y="119"/>
                    <a:pt x="49"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5"/>
            <p:cNvSpPr/>
            <p:nvPr/>
          </p:nvSpPr>
          <p:spPr>
            <a:xfrm>
              <a:off x="3663317" y="3189227"/>
              <a:ext cx="173609" cy="349242"/>
            </a:xfrm>
            <a:custGeom>
              <a:avLst/>
              <a:gdLst/>
              <a:ahLst/>
              <a:cxnLst/>
              <a:rect l="l" t="t" r="r" b="b"/>
              <a:pathLst>
                <a:path w="2829" h="5691" extrusionOk="0">
                  <a:moveTo>
                    <a:pt x="2031" y="0"/>
                  </a:moveTo>
                  <a:cubicBezTo>
                    <a:pt x="1777" y="231"/>
                    <a:pt x="1550" y="490"/>
                    <a:pt x="1350" y="769"/>
                  </a:cubicBezTo>
                  <a:lnTo>
                    <a:pt x="1303" y="648"/>
                  </a:lnTo>
                  <a:cubicBezTo>
                    <a:pt x="1176" y="994"/>
                    <a:pt x="976" y="1308"/>
                    <a:pt x="795" y="1629"/>
                  </a:cubicBezTo>
                  <a:cubicBezTo>
                    <a:pt x="486" y="2176"/>
                    <a:pt x="221" y="2758"/>
                    <a:pt x="110" y="3377"/>
                  </a:cubicBezTo>
                  <a:cubicBezTo>
                    <a:pt x="0" y="3996"/>
                    <a:pt x="54" y="4658"/>
                    <a:pt x="350" y="5213"/>
                  </a:cubicBezTo>
                  <a:cubicBezTo>
                    <a:pt x="404" y="5312"/>
                    <a:pt x="517" y="5414"/>
                    <a:pt x="613" y="5414"/>
                  </a:cubicBezTo>
                  <a:cubicBezTo>
                    <a:pt x="647" y="5414"/>
                    <a:pt x="680" y="5400"/>
                    <a:pt x="706" y="5369"/>
                  </a:cubicBezTo>
                  <a:cubicBezTo>
                    <a:pt x="737" y="5332"/>
                    <a:pt x="744" y="5281"/>
                    <a:pt x="749" y="5232"/>
                  </a:cubicBezTo>
                  <a:cubicBezTo>
                    <a:pt x="754" y="5179"/>
                    <a:pt x="756" y="5125"/>
                    <a:pt x="760" y="5071"/>
                  </a:cubicBezTo>
                  <a:cubicBezTo>
                    <a:pt x="825" y="5193"/>
                    <a:pt x="901" y="5308"/>
                    <a:pt x="988" y="5417"/>
                  </a:cubicBezTo>
                  <a:cubicBezTo>
                    <a:pt x="1100" y="5558"/>
                    <a:pt x="1275" y="5690"/>
                    <a:pt x="1441" y="5690"/>
                  </a:cubicBezTo>
                  <a:cubicBezTo>
                    <a:pt x="1491" y="5690"/>
                    <a:pt x="1541" y="5678"/>
                    <a:pt x="1588" y="5650"/>
                  </a:cubicBezTo>
                  <a:cubicBezTo>
                    <a:pt x="1710" y="5578"/>
                    <a:pt x="1759" y="5421"/>
                    <a:pt x="1749" y="5278"/>
                  </a:cubicBezTo>
                  <a:cubicBezTo>
                    <a:pt x="1740" y="5137"/>
                    <a:pt x="1684" y="5003"/>
                    <a:pt x="1642" y="4867"/>
                  </a:cubicBezTo>
                  <a:cubicBezTo>
                    <a:pt x="1513" y="4449"/>
                    <a:pt x="1545" y="3944"/>
                    <a:pt x="1686" y="3530"/>
                  </a:cubicBezTo>
                  <a:cubicBezTo>
                    <a:pt x="1798" y="3682"/>
                    <a:pt x="1888" y="3851"/>
                    <a:pt x="1952" y="4029"/>
                  </a:cubicBezTo>
                  <a:cubicBezTo>
                    <a:pt x="2045" y="4292"/>
                    <a:pt x="2109" y="4610"/>
                    <a:pt x="2360" y="4734"/>
                  </a:cubicBezTo>
                  <a:cubicBezTo>
                    <a:pt x="2390" y="4750"/>
                    <a:pt x="2425" y="4761"/>
                    <a:pt x="2459" y="4761"/>
                  </a:cubicBezTo>
                  <a:cubicBezTo>
                    <a:pt x="2475" y="4761"/>
                    <a:pt x="2492" y="4758"/>
                    <a:pt x="2507" y="4752"/>
                  </a:cubicBezTo>
                  <a:cubicBezTo>
                    <a:pt x="2541" y="4738"/>
                    <a:pt x="2566" y="4708"/>
                    <a:pt x="2588" y="4678"/>
                  </a:cubicBezTo>
                  <a:cubicBezTo>
                    <a:pt x="2807" y="4383"/>
                    <a:pt x="2828" y="3983"/>
                    <a:pt x="2767" y="3621"/>
                  </a:cubicBezTo>
                  <a:cubicBezTo>
                    <a:pt x="2706" y="3259"/>
                    <a:pt x="2573" y="2912"/>
                    <a:pt x="2510" y="2550"/>
                  </a:cubicBezTo>
                  <a:cubicBezTo>
                    <a:pt x="2461" y="2262"/>
                    <a:pt x="2457" y="1966"/>
                    <a:pt x="2499" y="1677"/>
                  </a:cubicBezTo>
                  <a:lnTo>
                    <a:pt x="2031" y="0"/>
                  </a:lnTo>
                  <a:close/>
                </a:path>
              </a:pathLst>
            </a:custGeom>
            <a:solidFill>
              <a:srgbClr val="EA9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5"/>
            <p:cNvSpPr/>
            <p:nvPr/>
          </p:nvSpPr>
          <p:spPr>
            <a:xfrm>
              <a:off x="5325816" y="3189227"/>
              <a:ext cx="173609" cy="349242"/>
            </a:xfrm>
            <a:custGeom>
              <a:avLst/>
              <a:gdLst/>
              <a:ahLst/>
              <a:cxnLst/>
              <a:rect l="l" t="t" r="r" b="b"/>
              <a:pathLst>
                <a:path w="2829" h="5691" extrusionOk="0">
                  <a:moveTo>
                    <a:pt x="798" y="0"/>
                  </a:moveTo>
                  <a:lnTo>
                    <a:pt x="330" y="1677"/>
                  </a:lnTo>
                  <a:cubicBezTo>
                    <a:pt x="372" y="1966"/>
                    <a:pt x="368" y="2262"/>
                    <a:pt x="320" y="2550"/>
                  </a:cubicBezTo>
                  <a:cubicBezTo>
                    <a:pt x="257" y="2912"/>
                    <a:pt x="123" y="3259"/>
                    <a:pt x="62" y="3621"/>
                  </a:cubicBezTo>
                  <a:cubicBezTo>
                    <a:pt x="1" y="3983"/>
                    <a:pt x="22" y="4383"/>
                    <a:pt x="241" y="4678"/>
                  </a:cubicBezTo>
                  <a:cubicBezTo>
                    <a:pt x="263" y="4708"/>
                    <a:pt x="288" y="4738"/>
                    <a:pt x="322" y="4752"/>
                  </a:cubicBezTo>
                  <a:cubicBezTo>
                    <a:pt x="338" y="4758"/>
                    <a:pt x="354" y="4761"/>
                    <a:pt x="371" y="4761"/>
                  </a:cubicBezTo>
                  <a:cubicBezTo>
                    <a:pt x="405" y="4761"/>
                    <a:pt x="439" y="4750"/>
                    <a:pt x="470" y="4734"/>
                  </a:cubicBezTo>
                  <a:cubicBezTo>
                    <a:pt x="720" y="4610"/>
                    <a:pt x="784" y="4292"/>
                    <a:pt x="877" y="4029"/>
                  </a:cubicBezTo>
                  <a:cubicBezTo>
                    <a:pt x="941" y="3851"/>
                    <a:pt x="1031" y="3682"/>
                    <a:pt x="1143" y="3530"/>
                  </a:cubicBezTo>
                  <a:cubicBezTo>
                    <a:pt x="1284" y="3944"/>
                    <a:pt x="1316" y="4449"/>
                    <a:pt x="1187" y="4867"/>
                  </a:cubicBezTo>
                  <a:cubicBezTo>
                    <a:pt x="1146" y="5003"/>
                    <a:pt x="1090" y="5137"/>
                    <a:pt x="1080" y="5278"/>
                  </a:cubicBezTo>
                  <a:cubicBezTo>
                    <a:pt x="1070" y="5421"/>
                    <a:pt x="1119" y="5578"/>
                    <a:pt x="1242" y="5650"/>
                  </a:cubicBezTo>
                  <a:cubicBezTo>
                    <a:pt x="1289" y="5678"/>
                    <a:pt x="1338" y="5690"/>
                    <a:pt x="1389" y="5690"/>
                  </a:cubicBezTo>
                  <a:cubicBezTo>
                    <a:pt x="1555" y="5690"/>
                    <a:pt x="1729" y="5558"/>
                    <a:pt x="1841" y="5417"/>
                  </a:cubicBezTo>
                  <a:cubicBezTo>
                    <a:pt x="1929" y="5308"/>
                    <a:pt x="2005" y="5193"/>
                    <a:pt x="2069" y="5071"/>
                  </a:cubicBezTo>
                  <a:cubicBezTo>
                    <a:pt x="2073" y="5125"/>
                    <a:pt x="2075" y="5179"/>
                    <a:pt x="2081" y="5232"/>
                  </a:cubicBezTo>
                  <a:cubicBezTo>
                    <a:pt x="2085" y="5281"/>
                    <a:pt x="2092" y="5332"/>
                    <a:pt x="2123" y="5369"/>
                  </a:cubicBezTo>
                  <a:cubicBezTo>
                    <a:pt x="2150" y="5400"/>
                    <a:pt x="2182" y="5414"/>
                    <a:pt x="2216" y="5414"/>
                  </a:cubicBezTo>
                  <a:cubicBezTo>
                    <a:pt x="2312" y="5414"/>
                    <a:pt x="2426" y="5312"/>
                    <a:pt x="2479" y="5213"/>
                  </a:cubicBezTo>
                  <a:cubicBezTo>
                    <a:pt x="2776" y="4658"/>
                    <a:pt x="2829" y="3996"/>
                    <a:pt x="2719" y="3377"/>
                  </a:cubicBezTo>
                  <a:cubicBezTo>
                    <a:pt x="2608" y="2758"/>
                    <a:pt x="2343" y="2176"/>
                    <a:pt x="2034" y="1629"/>
                  </a:cubicBezTo>
                  <a:cubicBezTo>
                    <a:pt x="1853" y="1308"/>
                    <a:pt x="1654" y="994"/>
                    <a:pt x="1526" y="648"/>
                  </a:cubicBezTo>
                  <a:lnTo>
                    <a:pt x="1479" y="769"/>
                  </a:lnTo>
                  <a:cubicBezTo>
                    <a:pt x="1279" y="490"/>
                    <a:pt x="1052" y="231"/>
                    <a:pt x="798" y="0"/>
                  </a:cubicBezTo>
                  <a:close/>
                </a:path>
              </a:pathLst>
            </a:custGeom>
            <a:solidFill>
              <a:srgbClr val="EA9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5"/>
            <p:cNvSpPr/>
            <p:nvPr/>
          </p:nvSpPr>
          <p:spPr>
            <a:xfrm>
              <a:off x="4263611" y="1627381"/>
              <a:ext cx="493211" cy="219818"/>
            </a:xfrm>
            <a:custGeom>
              <a:avLst/>
              <a:gdLst/>
              <a:ahLst/>
              <a:cxnLst/>
              <a:rect l="l" t="t" r="r" b="b"/>
              <a:pathLst>
                <a:path w="8037" h="3582" extrusionOk="0">
                  <a:moveTo>
                    <a:pt x="4018" y="1"/>
                  </a:moveTo>
                  <a:cubicBezTo>
                    <a:pt x="864" y="1"/>
                    <a:pt x="1" y="3025"/>
                    <a:pt x="1" y="3025"/>
                  </a:cubicBezTo>
                  <a:cubicBezTo>
                    <a:pt x="1" y="3025"/>
                    <a:pt x="2112" y="3581"/>
                    <a:pt x="4492" y="3581"/>
                  </a:cubicBezTo>
                  <a:cubicBezTo>
                    <a:pt x="4666" y="3581"/>
                    <a:pt x="4841" y="3578"/>
                    <a:pt x="5016" y="3572"/>
                  </a:cubicBezTo>
                  <a:lnTo>
                    <a:pt x="5317" y="2450"/>
                  </a:lnTo>
                  <a:lnTo>
                    <a:pt x="5691" y="3530"/>
                  </a:lnTo>
                  <a:cubicBezTo>
                    <a:pt x="6500" y="3459"/>
                    <a:pt x="7305" y="3304"/>
                    <a:pt x="8036" y="3025"/>
                  </a:cubicBezTo>
                  <a:cubicBezTo>
                    <a:pt x="8036" y="3025"/>
                    <a:pt x="7172" y="1"/>
                    <a:pt x="4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5"/>
            <p:cNvSpPr/>
            <p:nvPr/>
          </p:nvSpPr>
          <p:spPr>
            <a:xfrm>
              <a:off x="3977455" y="1592892"/>
              <a:ext cx="72475" cy="72536"/>
            </a:xfrm>
            <a:custGeom>
              <a:avLst/>
              <a:gdLst/>
              <a:ahLst/>
              <a:cxnLst/>
              <a:rect l="l" t="t" r="r" b="b"/>
              <a:pathLst>
                <a:path w="1181" h="1182" extrusionOk="0">
                  <a:moveTo>
                    <a:pt x="591" y="1"/>
                  </a:moveTo>
                  <a:cubicBezTo>
                    <a:pt x="265" y="1"/>
                    <a:pt x="0" y="265"/>
                    <a:pt x="0" y="591"/>
                  </a:cubicBezTo>
                  <a:cubicBezTo>
                    <a:pt x="0" y="917"/>
                    <a:pt x="265" y="1181"/>
                    <a:pt x="591" y="1181"/>
                  </a:cubicBezTo>
                  <a:cubicBezTo>
                    <a:pt x="916" y="1181"/>
                    <a:pt x="1181" y="917"/>
                    <a:pt x="1181" y="591"/>
                  </a:cubicBezTo>
                  <a:cubicBezTo>
                    <a:pt x="1181" y="265"/>
                    <a:pt x="916" y="1"/>
                    <a:pt x="591"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5"/>
            <p:cNvSpPr/>
            <p:nvPr/>
          </p:nvSpPr>
          <p:spPr>
            <a:xfrm>
              <a:off x="4279382" y="1430700"/>
              <a:ext cx="34734" cy="34734"/>
            </a:xfrm>
            <a:custGeom>
              <a:avLst/>
              <a:gdLst/>
              <a:ahLst/>
              <a:cxnLst/>
              <a:rect l="l" t="t" r="r" b="b"/>
              <a:pathLst>
                <a:path w="566" h="566" extrusionOk="0">
                  <a:moveTo>
                    <a:pt x="283" y="1"/>
                  </a:moveTo>
                  <a:cubicBezTo>
                    <a:pt x="127" y="1"/>
                    <a:pt x="1" y="127"/>
                    <a:pt x="1" y="283"/>
                  </a:cubicBezTo>
                  <a:cubicBezTo>
                    <a:pt x="1" y="439"/>
                    <a:pt x="127" y="566"/>
                    <a:pt x="283" y="566"/>
                  </a:cubicBezTo>
                  <a:cubicBezTo>
                    <a:pt x="439" y="566"/>
                    <a:pt x="566" y="439"/>
                    <a:pt x="566" y="283"/>
                  </a:cubicBezTo>
                  <a:cubicBezTo>
                    <a:pt x="566" y="127"/>
                    <a:pt x="439" y="1"/>
                    <a:pt x="283"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5"/>
            <p:cNvSpPr/>
            <p:nvPr/>
          </p:nvSpPr>
          <p:spPr>
            <a:xfrm>
              <a:off x="5346619" y="1611793"/>
              <a:ext cx="34734" cy="34673"/>
            </a:xfrm>
            <a:custGeom>
              <a:avLst/>
              <a:gdLst/>
              <a:ahLst/>
              <a:cxnLst/>
              <a:rect l="l" t="t" r="r" b="b"/>
              <a:pathLst>
                <a:path w="566" h="565" extrusionOk="0">
                  <a:moveTo>
                    <a:pt x="284" y="1"/>
                  </a:moveTo>
                  <a:cubicBezTo>
                    <a:pt x="127" y="1"/>
                    <a:pt x="1" y="127"/>
                    <a:pt x="1" y="283"/>
                  </a:cubicBezTo>
                  <a:cubicBezTo>
                    <a:pt x="1" y="439"/>
                    <a:pt x="127" y="565"/>
                    <a:pt x="284" y="565"/>
                  </a:cubicBezTo>
                  <a:cubicBezTo>
                    <a:pt x="439" y="565"/>
                    <a:pt x="566" y="439"/>
                    <a:pt x="566" y="283"/>
                  </a:cubicBezTo>
                  <a:cubicBezTo>
                    <a:pt x="566" y="127"/>
                    <a:pt x="439" y="1"/>
                    <a:pt x="284"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5097530" y="1460033"/>
              <a:ext cx="48603" cy="48542"/>
            </a:xfrm>
            <a:custGeom>
              <a:avLst/>
              <a:gdLst/>
              <a:ahLst/>
              <a:cxnLst/>
              <a:rect l="l" t="t" r="r" b="b"/>
              <a:pathLst>
                <a:path w="792" h="791" extrusionOk="0">
                  <a:moveTo>
                    <a:pt x="396" y="0"/>
                  </a:moveTo>
                  <a:cubicBezTo>
                    <a:pt x="178" y="0"/>
                    <a:pt x="0" y="177"/>
                    <a:pt x="0" y="395"/>
                  </a:cubicBezTo>
                  <a:cubicBezTo>
                    <a:pt x="0" y="613"/>
                    <a:pt x="178" y="790"/>
                    <a:pt x="396" y="790"/>
                  </a:cubicBezTo>
                  <a:cubicBezTo>
                    <a:pt x="614" y="790"/>
                    <a:pt x="792" y="613"/>
                    <a:pt x="792" y="395"/>
                  </a:cubicBezTo>
                  <a:cubicBezTo>
                    <a:pt x="792" y="177"/>
                    <a:pt x="614" y="0"/>
                    <a:pt x="396"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5"/>
            <p:cNvSpPr/>
            <p:nvPr/>
          </p:nvSpPr>
          <p:spPr>
            <a:xfrm>
              <a:off x="4783452" y="1484212"/>
              <a:ext cx="72475" cy="72536"/>
            </a:xfrm>
            <a:custGeom>
              <a:avLst/>
              <a:gdLst/>
              <a:ahLst/>
              <a:cxnLst/>
              <a:rect l="l" t="t" r="r" b="b"/>
              <a:pathLst>
                <a:path w="1181" h="1182" extrusionOk="0">
                  <a:moveTo>
                    <a:pt x="590" y="1"/>
                  </a:moveTo>
                  <a:cubicBezTo>
                    <a:pt x="265" y="1"/>
                    <a:pt x="0" y="266"/>
                    <a:pt x="0" y="591"/>
                  </a:cubicBezTo>
                  <a:cubicBezTo>
                    <a:pt x="0" y="918"/>
                    <a:pt x="265" y="1181"/>
                    <a:pt x="590" y="1181"/>
                  </a:cubicBezTo>
                  <a:cubicBezTo>
                    <a:pt x="916" y="1181"/>
                    <a:pt x="1181" y="918"/>
                    <a:pt x="1181" y="591"/>
                  </a:cubicBezTo>
                  <a:cubicBezTo>
                    <a:pt x="1181" y="266"/>
                    <a:pt x="916" y="1"/>
                    <a:pt x="590"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5009099" y="1854008"/>
              <a:ext cx="72536" cy="72475"/>
            </a:xfrm>
            <a:custGeom>
              <a:avLst/>
              <a:gdLst/>
              <a:ahLst/>
              <a:cxnLst/>
              <a:rect l="l" t="t" r="r" b="b"/>
              <a:pathLst>
                <a:path w="1182" h="1181" extrusionOk="0">
                  <a:moveTo>
                    <a:pt x="591" y="0"/>
                  </a:moveTo>
                  <a:cubicBezTo>
                    <a:pt x="265" y="0"/>
                    <a:pt x="1" y="265"/>
                    <a:pt x="1" y="591"/>
                  </a:cubicBezTo>
                  <a:cubicBezTo>
                    <a:pt x="1" y="916"/>
                    <a:pt x="265" y="1181"/>
                    <a:pt x="591" y="1181"/>
                  </a:cubicBezTo>
                  <a:cubicBezTo>
                    <a:pt x="917" y="1181"/>
                    <a:pt x="1181" y="916"/>
                    <a:pt x="1181" y="591"/>
                  </a:cubicBezTo>
                  <a:cubicBezTo>
                    <a:pt x="1181" y="265"/>
                    <a:pt x="917" y="0"/>
                    <a:pt x="59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5"/>
            <p:cNvSpPr/>
            <p:nvPr/>
          </p:nvSpPr>
          <p:spPr>
            <a:xfrm>
              <a:off x="3726586" y="1532385"/>
              <a:ext cx="48603" cy="48603"/>
            </a:xfrm>
            <a:custGeom>
              <a:avLst/>
              <a:gdLst/>
              <a:ahLst/>
              <a:cxnLst/>
              <a:rect l="l" t="t" r="r" b="b"/>
              <a:pathLst>
                <a:path w="792" h="792" extrusionOk="0">
                  <a:moveTo>
                    <a:pt x="396" y="1"/>
                  </a:moveTo>
                  <a:cubicBezTo>
                    <a:pt x="178" y="1"/>
                    <a:pt x="0" y="178"/>
                    <a:pt x="0" y="396"/>
                  </a:cubicBezTo>
                  <a:cubicBezTo>
                    <a:pt x="0" y="615"/>
                    <a:pt x="178" y="792"/>
                    <a:pt x="396" y="792"/>
                  </a:cubicBezTo>
                  <a:cubicBezTo>
                    <a:pt x="614" y="792"/>
                    <a:pt x="792" y="615"/>
                    <a:pt x="792" y="396"/>
                  </a:cubicBezTo>
                  <a:cubicBezTo>
                    <a:pt x="792" y="178"/>
                    <a:pt x="614" y="1"/>
                    <a:pt x="396"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5"/>
            <p:cNvSpPr/>
            <p:nvPr/>
          </p:nvSpPr>
          <p:spPr>
            <a:xfrm>
              <a:off x="4013662" y="1843453"/>
              <a:ext cx="72536" cy="72475"/>
            </a:xfrm>
            <a:custGeom>
              <a:avLst/>
              <a:gdLst/>
              <a:ahLst/>
              <a:cxnLst/>
              <a:rect l="l" t="t" r="r" b="b"/>
              <a:pathLst>
                <a:path w="1182" h="1181" extrusionOk="0">
                  <a:moveTo>
                    <a:pt x="591" y="0"/>
                  </a:moveTo>
                  <a:cubicBezTo>
                    <a:pt x="264" y="0"/>
                    <a:pt x="1" y="265"/>
                    <a:pt x="1" y="591"/>
                  </a:cubicBezTo>
                  <a:cubicBezTo>
                    <a:pt x="1" y="916"/>
                    <a:pt x="264" y="1181"/>
                    <a:pt x="591" y="1181"/>
                  </a:cubicBezTo>
                  <a:cubicBezTo>
                    <a:pt x="917" y="1181"/>
                    <a:pt x="1181" y="916"/>
                    <a:pt x="1181" y="591"/>
                  </a:cubicBezTo>
                  <a:cubicBezTo>
                    <a:pt x="1181" y="265"/>
                    <a:pt x="917" y="0"/>
                    <a:pt x="59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55"/>
          <p:cNvGrpSpPr/>
          <p:nvPr/>
        </p:nvGrpSpPr>
        <p:grpSpPr>
          <a:xfrm>
            <a:off x="5159696" y="1971645"/>
            <a:ext cx="1048518" cy="1274363"/>
            <a:chOff x="4991195" y="1150450"/>
            <a:chExt cx="2512625" cy="3053831"/>
          </a:xfrm>
        </p:grpSpPr>
        <p:sp>
          <p:nvSpPr>
            <p:cNvPr id="1224" name="Google Shape;1224;p55"/>
            <p:cNvSpPr/>
            <p:nvPr/>
          </p:nvSpPr>
          <p:spPr>
            <a:xfrm>
              <a:off x="5663468" y="1587412"/>
              <a:ext cx="301403" cy="52121"/>
            </a:xfrm>
            <a:custGeom>
              <a:avLst/>
              <a:gdLst/>
              <a:ahLst/>
              <a:cxnLst/>
              <a:rect l="l" t="t" r="r" b="b"/>
              <a:pathLst>
                <a:path w="2955" h="511" extrusionOk="0">
                  <a:moveTo>
                    <a:pt x="2325" y="0"/>
                  </a:moveTo>
                  <a:cubicBezTo>
                    <a:pt x="2315" y="0"/>
                    <a:pt x="2305" y="3"/>
                    <a:pt x="2297" y="9"/>
                  </a:cubicBezTo>
                  <a:lnTo>
                    <a:pt x="1744" y="383"/>
                  </a:lnTo>
                  <a:lnTo>
                    <a:pt x="1218" y="28"/>
                  </a:lnTo>
                  <a:cubicBezTo>
                    <a:pt x="1209" y="23"/>
                    <a:pt x="1200" y="20"/>
                    <a:pt x="1190" y="20"/>
                  </a:cubicBezTo>
                  <a:cubicBezTo>
                    <a:pt x="1181" y="20"/>
                    <a:pt x="1171" y="23"/>
                    <a:pt x="1163" y="28"/>
                  </a:cubicBezTo>
                  <a:lnTo>
                    <a:pt x="610" y="402"/>
                  </a:lnTo>
                  <a:lnTo>
                    <a:pt x="83" y="48"/>
                  </a:lnTo>
                  <a:cubicBezTo>
                    <a:pt x="74" y="43"/>
                    <a:pt x="65" y="40"/>
                    <a:pt x="56" y="40"/>
                  </a:cubicBezTo>
                  <a:cubicBezTo>
                    <a:pt x="40" y="40"/>
                    <a:pt x="25" y="47"/>
                    <a:pt x="15" y="61"/>
                  </a:cubicBezTo>
                  <a:cubicBezTo>
                    <a:pt x="1" y="84"/>
                    <a:pt x="6" y="114"/>
                    <a:pt x="28" y="129"/>
                  </a:cubicBezTo>
                  <a:lnTo>
                    <a:pt x="583" y="501"/>
                  </a:lnTo>
                  <a:cubicBezTo>
                    <a:pt x="591" y="507"/>
                    <a:pt x="600" y="510"/>
                    <a:pt x="610" y="510"/>
                  </a:cubicBezTo>
                  <a:cubicBezTo>
                    <a:pt x="620" y="510"/>
                    <a:pt x="629" y="507"/>
                    <a:pt x="638" y="501"/>
                  </a:cubicBezTo>
                  <a:lnTo>
                    <a:pt x="1190" y="128"/>
                  </a:lnTo>
                  <a:lnTo>
                    <a:pt x="1717" y="481"/>
                  </a:lnTo>
                  <a:cubicBezTo>
                    <a:pt x="1725" y="487"/>
                    <a:pt x="1735" y="490"/>
                    <a:pt x="1745" y="490"/>
                  </a:cubicBezTo>
                  <a:cubicBezTo>
                    <a:pt x="1754" y="490"/>
                    <a:pt x="1764" y="487"/>
                    <a:pt x="1772" y="481"/>
                  </a:cubicBezTo>
                  <a:lnTo>
                    <a:pt x="2325" y="107"/>
                  </a:lnTo>
                  <a:lnTo>
                    <a:pt x="2871" y="474"/>
                  </a:lnTo>
                  <a:cubicBezTo>
                    <a:pt x="2880" y="480"/>
                    <a:pt x="2889" y="482"/>
                    <a:pt x="2899" y="482"/>
                  </a:cubicBezTo>
                  <a:cubicBezTo>
                    <a:pt x="2914" y="482"/>
                    <a:pt x="2930" y="475"/>
                    <a:pt x="2940" y="461"/>
                  </a:cubicBezTo>
                  <a:cubicBezTo>
                    <a:pt x="2954" y="438"/>
                    <a:pt x="2948" y="408"/>
                    <a:pt x="2926" y="393"/>
                  </a:cubicBezTo>
                  <a:lnTo>
                    <a:pt x="2352" y="8"/>
                  </a:lnTo>
                  <a:cubicBezTo>
                    <a:pt x="2344" y="3"/>
                    <a:pt x="2334" y="0"/>
                    <a:pt x="232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5"/>
            <p:cNvSpPr/>
            <p:nvPr/>
          </p:nvSpPr>
          <p:spPr>
            <a:xfrm>
              <a:off x="5886336" y="1301816"/>
              <a:ext cx="212053" cy="222151"/>
            </a:xfrm>
            <a:custGeom>
              <a:avLst/>
              <a:gdLst/>
              <a:ahLst/>
              <a:cxnLst/>
              <a:rect l="l" t="t" r="r" b="b"/>
              <a:pathLst>
                <a:path w="2079" h="2178" extrusionOk="0">
                  <a:moveTo>
                    <a:pt x="55" y="0"/>
                  </a:moveTo>
                  <a:cubicBezTo>
                    <a:pt x="50" y="0"/>
                    <a:pt x="45" y="1"/>
                    <a:pt x="40" y="3"/>
                  </a:cubicBezTo>
                  <a:cubicBezTo>
                    <a:pt x="15" y="10"/>
                    <a:pt x="0" y="37"/>
                    <a:pt x="8" y="63"/>
                  </a:cubicBezTo>
                  <a:lnTo>
                    <a:pt x="197" y="704"/>
                  </a:lnTo>
                  <a:cubicBezTo>
                    <a:pt x="203" y="722"/>
                    <a:pt x="219" y="736"/>
                    <a:pt x="239" y="738"/>
                  </a:cubicBezTo>
                  <a:lnTo>
                    <a:pt x="903" y="803"/>
                  </a:lnTo>
                  <a:lnTo>
                    <a:pt x="1083" y="1412"/>
                  </a:lnTo>
                  <a:cubicBezTo>
                    <a:pt x="1089" y="1431"/>
                    <a:pt x="1106" y="1445"/>
                    <a:pt x="1126" y="1447"/>
                  </a:cubicBezTo>
                  <a:lnTo>
                    <a:pt x="1789" y="1511"/>
                  </a:lnTo>
                  <a:lnTo>
                    <a:pt x="1977" y="2143"/>
                  </a:lnTo>
                  <a:cubicBezTo>
                    <a:pt x="1983" y="2164"/>
                    <a:pt x="2002" y="2178"/>
                    <a:pt x="2023" y="2178"/>
                  </a:cubicBezTo>
                  <a:cubicBezTo>
                    <a:pt x="2028" y="2178"/>
                    <a:pt x="2033" y="2177"/>
                    <a:pt x="2037" y="2176"/>
                  </a:cubicBezTo>
                  <a:cubicBezTo>
                    <a:pt x="2063" y="2168"/>
                    <a:pt x="2078" y="2141"/>
                    <a:pt x="2070" y="2115"/>
                  </a:cubicBezTo>
                  <a:lnTo>
                    <a:pt x="1874" y="1452"/>
                  </a:lnTo>
                  <a:cubicBezTo>
                    <a:pt x="1868" y="1433"/>
                    <a:pt x="1851" y="1420"/>
                    <a:pt x="1831" y="1418"/>
                  </a:cubicBezTo>
                  <a:lnTo>
                    <a:pt x="1168" y="1352"/>
                  </a:lnTo>
                  <a:lnTo>
                    <a:pt x="988" y="744"/>
                  </a:lnTo>
                  <a:cubicBezTo>
                    <a:pt x="982" y="725"/>
                    <a:pt x="965" y="711"/>
                    <a:pt x="945" y="709"/>
                  </a:cubicBezTo>
                  <a:lnTo>
                    <a:pt x="281" y="644"/>
                  </a:lnTo>
                  <a:lnTo>
                    <a:pt x="101" y="35"/>
                  </a:lnTo>
                  <a:cubicBezTo>
                    <a:pt x="95" y="14"/>
                    <a:pt x="76" y="0"/>
                    <a:pt x="5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6202226" y="1150450"/>
              <a:ext cx="75784" cy="302117"/>
            </a:xfrm>
            <a:custGeom>
              <a:avLst/>
              <a:gdLst/>
              <a:ahLst/>
              <a:cxnLst/>
              <a:rect l="l" t="t" r="r" b="b"/>
              <a:pathLst>
                <a:path w="743" h="2962" extrusionOk="0">
                  <a:moveTo>
                    <a:pt x="348" y="0"/>
                  </a:moveTo>
                  <a:cubicBezTo>
                    <a:pt x="330" y="0"/>
                    <a:pt x="312" y="10"/>
                    <a:pt x="303" y="28"/>
                  </a:cubicBezTo>
                  <a:lnTo>
                    <a:pt x="9" y="627"/>
                  </a:lnTo>
                  <a:cubicBezTo>
                    <a:pt x="0" y="645"/>
                    <a:pt x="3" y="666"/>
                    <a:pt x="16" y="681"/>
                  </a:cubicBezTo>
                  <a:lnTo>
                    <a:pt x="460" y="1178"/>
                  </a:lnTo>
                  <a:lnTo>
                    <a:pt x="180" y="1749"/>
                  </a:lnTo>
                  <a:cubicBezTo>
                    <a:pt x="171" y="1766"/>
                    <a:pt x="174" y="1788"/>
                    <a:pt x="188" y="1803"/>
                  </a:cubicBezTo>
                  <a:lnTo>
                    <a:pt x="632" y="2300"/>
                  </a:lnTo>
                  <a:lnTo>
                    <a:pt x="342" y="2891"/>
                  </a:lnTo>
                  <a:cubicBezTo>
                    <a:pt x="330" y="2915"/>
                    <a:pt x="340" y="2945"/>
                    <a:pt x="364" y="2956"/>
                  </a:cubicBezTo>
                  <a:cubicBezTo>
                    <a:pt x="371" y="2960"/>
                    <a:pt x="378" y="2961"/>
                    <a:pt x="386" y="2961"/>
                  </a:cubicBezTo>
                  <a:cubicBezTo>
                    <a:pt x="404" y="2961"/>
                    <a:pt x="421" y="2952"/>
                    <a:pt x="430" y="2934"/>
                  </a:cubicBezTo>
                  <a:lnTo>
                    <a:pt x="734" y="2313"/>
                  </a:lnTo>
                  <a:cubicBezTo>
                    <a:pt x="742" y="2296"/>
                    <a:pt x="740" y="2274"/>
                    <a:pt x="727" y="2259"/>
                  </a:cubicBezTo>
                  <a:lnTo>
                    <a:pt x="282" y="1762"/>
                  </a:lnTo>
                  <a:lnTo>
                    <a:pt x="562" y="1192"/>
                  </a:lnTo>
                  <a:cubicBezTo>
                    <a:pt x="571" y="1174"/>
                    <a:pt x="569" y="1153"/>
                    <a:pt x="555" y="1138"/>
                  </a:cubicBezTo>
                  <a:lnTo>
                    <a:pt x="111" y="641"/>
                  </a:lnTo>
                  <a:lnTo>
                    <a:pt x="391" y="70"/>
                  </a:lnTo>
                  <a:cubicBezTo>
                    <a:pt x="403" y="46"/>
                    <a:pt x="393" y="17"/>
                    <a:pt x="369" y="5"/>
                  </a:cubicBezTo>
                  <a:cubicBezTo>
                    <a:pt x="362" y="2"/>
                    <a:pt x="355" y="0"/>
                    <a:pt x="348"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5"/>
            <p:cNvSpPr/>
            <p:nvPr/>
          </p:nvSpPr>
          <p:spPr>
            <a:xfrm>
              <a:off x="6413873" y="1229193"/>
              <a:ext cx="156362" cy="263562"/>
            </a:xfrm>
            <a:custGeom>
              <a:avLst/>
              <a:gdLst/>
              <a:ahLst/>
              <a:cxnLst/>
              <a:rect l="l" t="t" r="r" b="b"/>
              <a:pathLst>
                <a:path w="1533" h="2584" extrusionOk="0">
                  <a:moveTo>
                    <a:pt x="1478" y="0"/>
                  </a:moveTo>
                  <a:cubicBezTo>
                    <a:pt x="1469" y="0"/>
                    <a:pt x="1459" y="3"/>
                    <a:pt x="1451" y="8"/>
                  </a:cubicBezTo>
                  <a:lnTo>
                    <a:pt x="893" y="375"/>
                  </a:lnTo>
                  <a:cubicBezTo>
                    <a:pt x="876" y="385"/>
                    <a:pt x="868" y="405"/>
                    <a:pt x="871" y="425"/>
                  </a:cubicBezTo>
                  <a:lnTo>
                    <a:pt x="1001" y="1080"/>
                  </a:lnTo>
                  <a:lnTo>
                    <a:pt x="470" y="1428"/>
                  </a:lnTo>
                  <a:cubicBezTo>
                    <a:pt x="454" y="1438"/>
                    <a:pt x="446" y="1458"/>
                    <a:pt x="449" y="1478"/>
                  </a:cubicBezTo>
                  <a:lnTo>
                    <a:pt x="579" y="2133"/>
                  </a:lnTo>
                  <a:lnTo>
                    <a:pt x="29" y="2494"/>
                  </a:lnTo>
                  <a:cubicBezTo>
                    <a:pt x="7" y="2509"/>
                    <a:pt x="1" y="2539"/>
                    <a:pt x="15" y="2562"/>
                  </a:cubicBezTo>
                  <a:cubicBezTo>
                    <a:pt x="25" y="2576"/>
                    <a:pt x="41" y="2584"/>
                    <a:pt x="56" y="2584"/>
                  </a:cubicBezTo>
                  <a:cubicBezTo>
                    <a:pt x="66" y="2584"/>
                    <a:pt x="75" y="2581"/>
                    <a:pt x="84" y="2576"/>
                  </a:cubicBezTo>
                  <a:lnTo>
                    <a:pt x="661" y="2196"/>
                  </a:lnTo>
                  <a:cubicBezTo>
                    <a:pt x="677" y="2185"/>
                    <a:pt x="686" y="2165"/>
                    <a:pt x="682" y="2146"/>
                  </a:cubicBezTo>
                  <a:lnTo>
                    <a:pt x="552" y="1492"/>
                  </a:lnTo>
                  <a:lnTo>
                    <a:pt x="1082" y="1142"/>
                  </a:lnTo>
                  <a:cubicBezTo>
                    <a:pt x="1099" y="1132"/>
                    <a:pt x="1108" y="1112"/>
                    <a:pt x="1103" y="1093"/>
                  </a:cubicBezTo>
                  <a:lnTo>
                    <a:pt x="974" y="438"/>
                  </a:lnTo>
                  <a:lnTo>
                    <a:pt x="1504" y="89"/>
                  </a:lnTo>
                  <a:cubicBezTo>
                    <a:pt x="1527" y="75"/>
                    <a:pt x="1533" y="45"/>
                    <a:pt x="1519" y="22"/>
                  </a:cubicBezTo>
                  <a:cubicBezTo>
                    <a:pt x="1510" y="8"/>
                    <a:pt x="1494" y="0"/>
                    <a:pt x="1478"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5"/>
            <p:cNvSpPr/>
            <p:nvPr/>
          </p:nvSpPr>
          <p:spPr>
            <a:xfrm>
              <a:off x="6527398" y="1514993"/>
              <a:ext cx="301097" cy="93532"/>
            </a:xfrm>
            <a:custGeom>
              <a:avLst/>
              <a:gdLst/>
              <a:ahLst/>
              <a:cxnLst/>
              <a:rect l="l" t="t" r="r" b="b"/>
              <a:pathLst>
                <a:path w="2952" h="917" extrusionOk="0">
                  <a:moveTo>
                    <a:pt x="2269" y="0"/>
                  </a:moveTo>
                  <a:cubicBezTo>
                    <a:pt x="2255" y="0"/>
                    <a:pt x="2241" y="6"/>
                    <a:pt x="2232" y="17"/>
                  </a:cubicBezTo>
                  <a:lnTo>
                    <a:pt x="1787" y="514"/>
                  </a:lnTo>
                  <a:lnTo>
                    <a:pt x="1189" y="300"/>
                  </a:lnTo>
                  <a:cubicBezTo>
                    <a:pt x="1184" y="298"/>
                    <a:pt x="1178" y="297"/>
                    <a:pt x="1172" y="297"/>
                  </a:cubicBezTo>
                  <a:cubicBezTo>
                    <a:pt x="1159" y="297"/>
                    <a:pt x="1146" y="302"/>
                    <a:pt x="1137" y="313"/>
                  </a:cubicBezTo>
                  <a:lnTo>
                    <a:pt x="691" y="811"/>
                  </a:lnTo>
                  <a:lnTo>
                    <a:pt x="72" y="589"/>
                  </a:lnTo>
                  <a:cubicBezTo>
                    <a:pt x="66" y="587"/>
                    <a:pt x="61" y="586"/>
                    <a:pt x="56" y="586"/>
                  </a:cubicBezTo>
                  <a:cubicBezTo>
                    <a:pt x="36" y="586"/>
                    <a:pt x="16" y="598"/>
                    <a:pt x="10" y="618"/>
                  </a:cubicBezTo>
                  <a:cubicBezTo>
                    <a:pt x="1" y="644"/>
                    <a:pt x="14" y="672"/>
                    <a:pt x="39" y="681"/>
                  </a:cubicBezTo>
                  <a:lnTo>
                    <a:pt x="690" y="914"/>
                  </a:lnTo>
                  <a:cubicBezTo>
                    <a:pt x="695" y="915"/>
                    <a:pt x="701" y="916"/>
                    <a:pt x="706" y="916"/>
                  </a:cubicBezTo>
                  <a:cubicBezTo>
                    <a:pt x="720" y="916"/>
                    <a:pt x="733" y="911"/>
                    <a:pt x="743" y="900"/>
                  </a:cubicBezTo>
                  <a:lnTo>
                    <a:pt x="1187" y="403"/>
                  </a:lnTo>
                  <a:lnTo>
                    <a:pt x="1785" y="617"/>
                  </a:lnTo>
                  <a:cubicBezTo>
                    <a:pt x="1790" y="619"/>
                    <a:pt x="1796" y="620"/>
                    <a:pt x="1802" y="620"/>
                  </a:cubicBezTo>
                  <a:cubicBezTo>
                    <a:pt x="1816" y="620"/>
                    <a:pt x="1829" y="614"/>
                    <a:pt x="1838" y="604"/>
                  </a:cubicBezTo>
                  <a:lnTo>
                    <a:pt x="2282" y="106"/>
                  </a:lnTo>
                  <a:lnTo>
                    <a:pt x="2880" y="321"/>
                  </a:lnTo>
                  <a:cubicBezTo>
                    <a:pt x="2886" y="323"/>
                    <a:pt x="2891" y="323"/>
                    <a:pt x="2896" y="323"/>
                  </a:cubicBezTo>
                  <a:cubicBezTo>
                    <a:pt x="2917" y="323"/>
                    <a:pt x="2935" y="311"/>
                    <a:pt x="2942" y="291"/>
                  </a:cubicBezTo>
                  <a:cubicBezTo>
                    <a:pt x="2952" y="266"/>
                    <a:pt x="2939" y="238"/>
                    <a:pt x="2913" y="229"/>
                  </a:cubicBezTo>
                  <a:lnTo>
                    <a:pt x="2284" y="3"/>
                  </a:lnTo>
                  <a:cubicBezTo>
                    <a:pt x="2279" y="1"/>
                    <a:pt x="2274" y="0"/>
                    <a:pt x="226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5446823" y="1878924"/>
              <a:ext cx="442873" cy="381471"/>
            </a:xfrm>
            <a:custGeom>
              <a:avLst/>
              <a:gdLst/>
              <a:ahLst/>
              <a:cxnLst/>
              <a:rect l="l" t="t" r="r" b="b"/>
              <a:pathLst>
                <a:path w="4342" h="3740" extrusionOk="0">
                  <a:moveTo>
                    <a:pt x="3530" y="1"/>
                  </a:moveTo>
                  <a:lnTo>
                    <a:pt x="0" y="1996"/>
                  </a:lnTo>
                  <a:cubicBezTo>
                    <a:pt x="0" y="1996"/>
                    <a:pt x="587" y="3134"/>
                    <a:pt x="807" y="3740"/>
                  </a:cubicBezTo>
                  <a:cubicBezTo>
                    <a:pt x="1861" y="2817"/>
                    <a:pt x="4341" y="1005"/>
                    <a:pt x="4341" y="1005"/>
                  </a:cubicBezTo>
                  <a:lnTo>
                    <a:pt x="3530" y="1"/>
                  </a:ln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a:off x="4991195" y="1924518"/>
              <a:ext cx="935011" cy="1114527"/>
            </a:xfrm>
            <a:custGeom>
              <a:avLst/>
              <a:gdLst/>
              <a:ahLst/>
              <a:cxnLst/>
              <a:rect l="l" t="t" r="r" b="b"/>
              <a:pathLst>
                <a:path w="9167" h="10927" extrusionOk="0">
                  <a:moveTo>
                    <a:pt x="6434" y="1"/>
                  </a:moveTo>
                  <a:cubicBezTo>
                    <a:pt x="6434" y="1"/>
                    <a:pt x="0" y="3218"/>
                    <a:pt x="192" y="5115"/>
                  </a:cubicBezTo>
                  <a:cubicBezTo>
                    <a:pt x="400" y="7169"/>
                    <a:pt x="7870" y="10926"/>
                    <a:pt x="7870" y="10926"/>
                  </a:cubicBezTo>
                  <a:lnTo>
                    <a:pt x="9166" y="6176"/>
                  </a:lnTo>
                  <a:cubicBezTo>
                    <a:pt x="9166" y="6176"/>
                    <a:pt x="3776" y="4690"/>
                    <a:pt x="3763" y="4690"/>
                  </a:cubicBezTo>
                  <a:cubicBezTo>
                    <a:pt x="3763" y="4690"/>
                    <a:pt x="3763" y="4690"/>
                    <a:pt x="3763" y="4690"/>
                  </a:cubicBezTo>
                  <a:lnTo>
                    <a:pt x="3763" y="4690"/>
                  </a:lnTo>
                  <a:lnTo>
                    <a:pt x="7718" y="1977"/>
                  </a:lnTo>
                  <a:cubicBezTo>
                    <a:pt x="7718" y="1977"/>
                    <a:pt x="7098" y="515"/>
                    <a:pt x="6434" y="1"/>
                  </a:cubicBezTo>
                  <a:close/>
                </a:path>
              </a:pathLst>
            </a:custGeom>
            <a:solidFill>
              <a:srgbClr val="77A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5"/>
            <p:cNvSpPr/>
            <p:nvPr/>
          </p:nvSpPr>
          <p:spPr>
            <a:xfrm>
              <a:off x="5729666" y="1731434"/>
              <a:ext cx="398402" cy="288959"/>
            </a:xfrm>
            <a:custGeom>
              <a:avLst/>
              <a:gdLst/>
              <a:ahLst/>
              <a:cxnLst/>
              <a:rect l="l" t="t" r="r" b="b"/>
              <a:pathLst>
                <a:path w="3906" h="2833" extrusionOk="0">
                  <a:moveTo>
                    <a:pt x="3000" y="0"/>
                  </a:moveTo>
                  <a:cubicBezTo>
                    <a:pt x="2677" y="0"/>
                    <a:pt x="1632" y="868"/>
                    <a:pt x="1632" y="868"/>
                  </a:cubicBezTo>
                  <a:cubicBezTo>
                    <a:pt x="1632" y="868"/>
                    <a:pt x="2217" y="294"/>
                    <a:pt x="2075" y="128"/>
                  </a:cubicBezTo>
                  <a:cubicBezTo>
                    <a:pt x="2065" y="116"/>
                    <a:pt x="2049" y="110"/>
                    <a:pt x="2028" y="110"/>
                  </a:cubicBezTo>
                  <a:cubicBezTo>
                    <a:pt x="1683" y="110"/>
                    <a:pt x="1" y="1710"/>
                    <a:pt x="491" y="2558"/>
                  </a:cubicBezTo>
                  <a:cubicBezTo>
                    <a:pt x="574" y="2701"/>
                    <a:pt x="1562" y="2832"/>
                    <a:pt x="2234" y="2832"/>
                  </a:cubicBezTo>
                  <a:cubicBezTo>
                    <a:pt x="2554" y="2832"/>
                    <a:pt x="2802" y="2803"/>
                    <a:pt x="2847" y="2730"/>
                  </a:cubicBezTo>
                  <a:cubicBezTo>
                    <a:pt x="2938" y="2580"/>
                    <a:pt x="2611" y="2386"/>
                    <a:pt x="2212" y="2377"/>
                  </a:cubicBezTo>
                  <a:cubicBezTo>
                    <a:pt x="2212" y="2377"/>
                    <a:pt x="3839" y="1597"/>
                    <a:pt x="3735" y="1326"/>
                  </a:cubicBezTo>
                  <a:cubicBezTo>
                    <a:pt x="3720" y="1288"/>
                    <a:pt x="3670" y="1273"/>
                    <a:pt x="3597" y="1273"/>
                  </a:cubicBezTo>
                  <a:cubicBezTo>
                    <a:pt x="3221" y="1273"/>
                    <a:pt x="2229" y="1691"/>
                    <a:pt x="2229" y="1691"/>
                  </a:cubicBezTo>
                  <a:cubicBezTo>
                    <a:pt x="2229" y="1691"/>
                    <a:pt x="3906" y="708"/>
                    <a:pt x="3741" y="447"/>
                  </a:cubicBezTo>
                  <a:cubicBezTo>
                    <a:pt x="3726" y="423"/>
                    <a:pt x="3694" y="413"/>
                    <a:pt x="3650" y="413"/>
                  </a:cubicBezTo>
                  <a:cubicBezTo>
                    <a:pt x="3277" y="413"/>
                    <a:pt x="1993" y="1160"/>
                    <a:pt x="1993" y="1160"/>
                  </a:cubicBezTo>
                  <a:cubicBezTo>
                    <a:pt x="1993" y="1160"/>
                    <a:pt x="3243" y="294"/>
                    <a:pt x="3079" y="36"/>
                  </a:cubicBezTo>
                  <a:cubicBezTo>
                    <a:pt x="3063" y="11"/>
                    <a:pt x="3036" y="0"/>
                    <a:pt x="3000"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5687336" y="2527432"/>
              <a:ext cx="1274765" cy="1676839"/>
            </a:xfrm>
            <a:custGeom>
              <a:avLst/>
              <a:gdLst/>
              <a:ahLst/>
              <a:cxnLst/>
              <a:rect l="l" t="t" r="r" b="b"/>
              <a:pathLst>
                <a:path w="12498" h="16440" extrusionOk="0">
                  <a:moveTo>
                    <a:pt x="5763" y="0"/>
                  </a:moveTo>
                  <a:cubicBezTo>
                    <a:pt x="4279" y="0"/>
                    <a:pt x="2714" y="151"/>
                    <a:pt x="791" y="493"/>
                  </a:cubicBezTo>
                  <a:cubicBezTo>
                    <a:pt x="620" y="3360"/>
                    <a:pt x="1" y="16000"/>
                    <a:pt x="1" y="16000"/>
                  </a:cubicBezTo>
                  <a:cubicBezTo>
                    <a:pt x="1735" y="16322"/>
                    <a:pt x="3422" y="16440"/>
                    <a:pt x="4967" y="16440"/>
                  </a:cubicBezTo>
                  <a:cubicBezTo>
                    <a:pt x="9291" y="16440"/>
                    <a:pt x="12498" y="15512"/>
                    <a:pt x="12498" y="15512"/>
                  </a:cubicBezTo>
                  <a:cubicBezTo>
                    <a:pt x="12498" y="15512"/>
                    <a:pt x="11921" y="12849"/>
                    <a:pt x="11860" y="12242"/>
                  </a:cubicBezTo>
                  <a:cubicBezTo>
                    <a:pt x="11816" y="8396"/>
                    <a:pt x="11830" y="4548"/>
                    <a:pt x="11902" y="702"/>
                  </a:cubicBezTo>
                  <a:cubicBezTo>
                    <a:pt x="9566" y="267"/>
                    <a:pt x="7737" y="0"/>
                    <a:pt x="5763" y="0"/>
                  </a:cubicBezTo>
                  <a:close/>
                </a:path>
              </a:pathLst>
            </a:custGeom>
            <a:solidFill>
              <a:srgbClr val="77A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6041170" y="2527432"/>
              <a:ext cx="497238" cy="222865"/>
            </a:xfrm>
            <a:custGeom>
              <a:avLst/>
              <a:gdLst/>
              <a:ahLst/>
              <a:cxnLst/>
              <a:rect l="l" t="t" r="r" b="b"/>
              <a:pathLst>
                <a:path w="4875" h="2185" extrusionOk="0">
                  <a:moveTo>
                    <a:pt x="2294" y="1"/>
                  </a:moveTo>
                  <a:cubicBezTo>
                    <a:pt x="1561" y="1"/>
                    <a:pt x="807" y="37"/>
                    <a:pt x="0" y="116"/>
                  </a:cubicBezTo>
                  <a:cubicBezTo>
                    <a:pt x="412" y="1493"/>
                    <a:pt x="1391" y="2185"/>
                    <a:pt x="2389" y="2185"/>
                  </a:cubicBezTo>
                  <a:cubicBezTo>
                    <a:pt x="3375" y="2185"/>
                    <a:pt x="4380" y="1508"/>
                    <a:pt x="4874" y="148"/>
                  </a:cubicBezTo>
                  <a:cubicBezTo>
                    <a:pt x="4005" y="52"/>
                    <a:pt x="3164" y="1"/>
                    <a:pt x="2294"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6071667" y="2527432"/>
              <a:ext cx="437569" cy="190327"/>
            </a:xfrm>
            <a:custGeom>
              <a:avLst/>
              <a:gdLst/>
              <a:ahLst/>
              <a:cxnLst/>
              <a:rect l="l" t="t" r="r" b="b"/>
              <a:pathLst>
                <a:path w="4290" h="1866" extrusionOk="0">
                  <a:moveTo>
                    <a:pt x="1999" y="1"/>
                  </a:moveTo>
                  <a:cubicBezTo>
                    <a:pt x="1356" y="1"/>
                    <a:pt x="697" y="29"/>
                    <a:pt x="1" y="89"/>
                  </a:cubicBezTo>
                  <a:cubicBezTo>
                    <a:pt x="4" y="99"/>
                    <a:pt x="5" y="107"/>
                    <a:pt x="8" y="117"/>
                  </a:cubicBezTo>
                  <a:cubicBezTo>
                    <a:pt x="324" y="1280"/>
                    <a:pt x="1201" y="1865"/>
                    <a:pt x="2097" y="1865"/>
                  </a:cubicBezTo>
                  <a:cubicBezTo>
                    <a:pt x="2988" y="1865"/>
                    <a:pt x="3897" y="1286"/>
                    <a:pt x="4288" y="122"/>
                  </a:cubicBezTo>
                  <a:cubicBezTo>
                    <a:pt x="4289" y="121"/>
                    <a:pt x="4289" y="120"/>
                    <a:pt x="4290" y="118"/>
                  </a:cubicBezTo>
                  <a:cubicBezTo>
                    <a:pt x="3522" y="42"/>
                    <a:pt x="2772" y="1"/>
                    <a:pt x="1999"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5687336" y="3409414"/>
              <a:ext cx="1274765" cy="794867"/>
            </a:xfrm>
            <a:custGeom>
              <a:avLst/>
              <a:gdLst/>
              <a:ahLst/>
              <a:cxnLst/>
              <a:rect l="l" t="t" r="r" b="b"/>
              <a:pathLst>
                <a:path w="12498" h="7793" extrusionOk="0">
                  <a:moveTo>
                    <a:pt x="11837" y="1"/>
                  </a:moveTo>
                  <a:cubicBezTo>
                    <a:pt x="10663" y="3989"/>
                    <a:pt x="6814" y="6914"/>
                    <a:pt x="2246" y="6914"/>
                  </a:cubicBezTo>
                  <a:cubicBezTo>
                    <a:pt x="1486" y="6914"/>
                    <a:pt x="745" y="6832"/>
                    <a:pt x="34" y="6679"/>
                  </a:cubicBezTo>
                  <a:cubicBezTo>
                    <a:pt x="13" y="7108"/>
                    <a:pt x="1" y="7353"/>
                    <a:pt x="1" y="7353"/>
                  </a:cubicBezTo>
                  <a:cubicBezTo>
                    <a:pt x="1735" y="7675"/>
                    <a:pt x="3422" y="7793"/>
                    <a:pt x="4967" y="7793"/>
                  </a:cubicBezTo>
                  <a:cubicBezTo>
                    <a:pt x="9291" y="7793"/>
                    <a:pt x="12498" y="6865"/>
                    <a:pt x="12498" y="6865"/>
                  </a:cubicBezTo>
                  <a:cubicBezTo>
                    <a:pt x="12498" y="6865"/>
                    <a:pt x="11921" y="4202"/>
                    <a:pt x="11860" y="3595"/>
                  </a:cubicBezTo>
                  <a:cubicBezTo>
                    <a:pt x="11846" y="2397"/>
                    <a:pt x="11839" y="1199"/>
                    <a:pt x="1183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5"/>
            <p:cNvSpPr/>
            <p:nvPr/>
          </p:nvSpPr>
          <p:spPr>
            <a:xfrm>
              <a:off x="5883276" y="3441238"/>
              <a:ext cx="838113" cy="425636"/>
            </a:xfrm>
            <a:custGeom>
              <a:avLst/>
              <a:gdLst/>
              <a:ahLst/>
              <a:cxnLst/>
              <a:rect l="l" t="t" r="r" b="b"/>
              <a:pathLst>
                <a:path w="8217" h="4173" extrusionOk="0">
                  <a:moveTo>
                    <a:pt x="8161" y="1"/>
                  </a:moveTo>
                  <a:cubicBezTo>
                    <a:pt x="8145" y="1"/>
                    <a:pt x="8129" y="9"/>
                    <a:pt x="8120" y="23"/>
                  </a:cubicBezTo>
                  <a:cubicBezTo>
                    <a:pt x="6469" y="2521"/>
                    <a:pt x="3542" y="4075"/>
                    <a:pt x="556" y="4075"/>
                  </a:cubicBezTo>
                  <a:cubicBezTo>
                    <a:pt x="389" y="4075"/>
                    <a:pt x="221" y="4070"/>
                    <a:pt x="54" y="4060"/>
                  </a:cubicBezTo>
                  <a:cubicBezTo>
                    <a:pt x="53" y="4060"/>
                    <a:pt x="52" y="4060"/>
                    <a:pt x="51" y="4060"/>
                  </a:cubicBezTo>
                  <a:cubicBezTo>
                    <a:pt x="26" y="4060"/>
                    <a:pt x="3" y="4081"/>
                    <a:pt x="2" y="4106"/>
                  </a:cubicBezTo>
                  <a:cubicBezTo>
                    <a:pt x="0" y="4133"/>
                    <a:pt x="21" y="4156"/>
                    <a:pt x="48" y="4158"/>
                  </a:cubicBezTo>
                  <a:cubicBezTo>
                    <a:pt x="217" y="4168"/>
                    <a:pt x="385" y="4172"/>
                    <a:pt x="554" y="4172"/>
                  </a:cubicBezTo>
                  <a:cubicBezTo>
                    <a:pt x="3573" y="4172"/>
                    <a:pt x="6532" y="2602"/>
                    <a:pt x="8202" y="77"/>
                  </a:cubicBezTo>
                  <a:cubicBezTo>
                    <a:pt x="8217" y="54"/>
                    <a:pt x="8210" y="24"/>
                    <a:pt x="8188" y="9"/>
                  </a:cubicBezTo>
                  <a:cubicBezTo>
                    <a:pt x="8179" y="4"/>
                    <a:pt x="8170" y="1"/>
                    <a:pt x="816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5"/>
            <p:cNvSpPr/>
            <p:nvPr/>
          </p:nvSpPr>
          <p:spPr>
            <a:xfrm>
              <a:off x="5842782" y="2035696"/>
              <a:ext cx="195937" cy="175844"/>
            </a:xfrm>
            <a:custGeom>
              <a:avLst/>
              <a:gdLst/>
              <a:ahLst/>
              <a:cxnLst/>
              <a:rect l="l" t="t" r="r" b="b"/>
              <a:pathLst>
                <a:path w="1921" h="1724" extrusionOk="0">
                  <a:moveTo>
                    <a:pt x="1289" y="0"/>
                  </a:moveTo>
                  <a:cubicBezTo>
                    <a:pt x="1280" y="0"/>
                    <a:pt x="1272" y="1"/>
                    <a:pt x="1263" y="1"/>
                  </a:cubicBezTo>
                  <a:cubicBezTo>
                    <a:pt x="0" y="89"/>
                    <a:pt x="744" y="1724"/>
                    <a:pt x="1112" y="1724"/>
                  </a:cubicBezTo>
                  <a:cubicBezTo>
                    <a:pt x="1119" y="1724"/>
                    <a:pt x="1125" y="1723"/>
                    <a:pt x="1132" y="1722"/>
                  </a:cubicBezTo>
                  <a:cubicBezTo>
                    <a:pt x="1892" y="1667"/>
                    <a:pt x="1920" y="0"/>
                    <a:pt x="1289"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5"/>
            <p:cNvSpPr/>
            <p:nvPr/>
          </p:nvSpPr>
          <p:spPr>
            <a:xfrm>
              <a:off x="6115221" y="2077108"/>
              <a:ext cx="317518" cy="608619"/>
            </a:xfrm>
            <a:custGeom>
              <a:avLst/>
              <a:gdLst/>
              <a:ahLst/>
              <a:cxnLst/>
              <a:rect l="l" t="t" r="r" b="b"/>
              <a:pathLst>
                <a:path w="3113" h="5967" extrusionOk="0">
                  <a:moveTo>
                    <a:pt x="1" y="0"/>
                  </a:moveTo>
                  <a:cubicBezTo>
                    <a:pt x="129" y="1643"/>
                    <a:pt x="269" y="3285"/>
                    <a:pt x="418" y="4928"/>
                  </a:cubicBezTo>
                  <a:cubicBezTo>
                    <a:pt x="482" y="5626"/>
                    <a:pt x="1176" y="5967"/>
                    <a:pt x="1839" y="5967"/>
                  </a:cubicBezTo>
                  <a:cubicBezTo>
                    <a:pt x="2490" y="5967"/>
                    <a:pt x="3112" y="5639"/>
                    <a:pt x="3080" y="5001"/>
                  </a:cubicBezTo>
                  <a:cubicBezTo>
                    <a:pt x="3073" y="4994"/>
                    <a:pt x="2926" y="676"/>
                    <a:pt x="2933" y="676"/>
                  </a:cubicBezTo>
                  <a:lnTo>
                    <a:pt x="2933" y="676"/>
                  </a:lnTo>
                  <a:cubicBezTo>
                    <a:pt x="2933" y="676"/>
                    <a:pt x="2933" y="676"/>
                    <a:pt x="2933" y="676"/>
                  </a:cubicBezTo>
                  <a:cubicBezTo>
                    <a:pt x="1955" y="454"/>
                    <a:pt x="978" y="228"/>
                    <a:pt x="1"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5"/>
            <p:cNvSpPr/>
            <p:nvPr/>
          </p:nvSpPr>
          <p:spPr>
            <a:xfrm>
              <a:off x="6131337" y="2264071"/>
              <a:ext cx="248772" cy="268967"/>
            </a:xfrm>
            <a:custGeom>
              <a:avLst/>
              <a:gdLst/>
              <a:ahLst/>
              <a:cxnLst/>
              <a:rect l="l" t="t" r="r" b="b"/>
              <a:pathLst>
                <a:path w="2439" h="2637" extrusionOk="0">
                  <a:moveTo>
                    <a:pt x="332" y="0"/>
                  </a:moveTo>
                  <a:cubicBezTo>
                    <a:pt x="202" y="0"/>
                    <a:pt x="87" y="31"/>
                    <a:pt x="0" y="104"/>
                  </a:cubicBezTo>
                  <a:cubicBezTo>
                    <a:pt x="69" y="928"/>
                    <a:pt x="140" y="1753"/>
                    <a:pt x="214" y="2578"/>
                  </a:cubicBezTo>
                  <a:cubicBezTo>
                    <a:pt x="426" y="2618"/>
                    <a:pt x="615" y="2636"/>
                    <a:pt x="786" y="2636"/>
                  </a:cubicBezTo>
                  <a:cubicBezTo>
                    <a:pt x="2438" y="2636"/>
                    <a:pt x="2238" y="911"/>
                    <a:pt x="2238" y="911"/>
                  </a:cubicBezTo>
                  <a:cubicBezTo>
                    <a:pt x="2238" y="911"/>
                    <a:pt x="1042" y="0"/>
                    <a:pt x="332"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5"/>
            <p:cNvSpPr/>
            <p:nvPr/>
          </p:nvSpPr>
          <p:spPr>
            <a:xfrm>
              <a:off x="6475378" y="1999793"/>
              <a:ext cx="166052" cy="187981"/>
            </a:xfrm>
            <a:custGeom>
              <a:avLst/>
              <a:gdLst/>
              <a:ahLst/>
              <a:cxnLst/>
              <a:rect l="l" t="t" r="r" b="b"/>
              <a:pathLst>
                <a:path w="1628" h="1843" extrusionOk="0">
                  <a:moveTo>
                    <a:pt x="268" y="1"/>
                  </a:moveTo>
                  <a:cubicBezTo>
                    <a:pt x="213" y="1"/>
                    <a:pt x="155" y="4"/>
                    <a:pt x="93" y="10"/>
                  </a:cubicBezTo>
                  <a:cubicBezTo>
                    <a:pt x="175" y="624"/>
                    <a:pt x="1" y="1228"/>
                    <a:pt x="85" y="1842"/>
                  </a:cubicBezTo>
                  <a:cubicBezTo>
                    <a:pt x="1070" y="1842"/>
                    <a:pt x="1628" y="1"/>
                    <a:pt x="268"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5"/>
            <p:cNvSpPr/>
            <p:nvPr/>
          </p:nvSpPr>
          <p:spPr>
            <a:xfrm>
              <a:off x="5837580" y="1720724"/>
              <a:ext cx="719286" cy="765491"/>
            </a:xfrm>
            <a:custGeom>
              <a:avLst/>
              <a:gdLst/>
              <a:ahLst/>
              <a:cxnLst/>
              <a:rect l="l" t="t" r="r" b="b"/>
              <a:pathLst>
                <a:path w="7052" h="7505" extrusionOk="0">
                  <a:moveTo>
                    <a:pt x="2765" y="1"/>
                  </a:moveTo>
                  <a:cubicBezTo>
                    <a:pt x="2137" y="1"/>
                    <a:pt x="1644" y="137"/>
                    <a:pt x="1505" y="478"/>
                  </a:cubicBezTo>
                  <a:cubicBezTo>
                    <a:pt x="1039" y="1564"/>
                    <a:pt x="1" y="7504"/>
                    <a:pt x="3794" y="7504"/>
                  </a:cubicBezTo>
                  <a:cubicBezTo>
                    <a:pt x="3810" y="7504"/>
                    <a:pt x="3827" y="7504"/>
                    <a:pt x="3843" y="7504"/>
                  </a:cubicBezTo>
                  <a:cubicBezTo>
                    <a:pt x="5804" y="7478"/>
                    <a:pt x="7052" y="5078"/>
                    <a:pt x="6636" y="1407"/>
                  </a:cubicBezTo>
                  <a:cubicBezTo>
                    <a:pt x="6566" y="785"/>
                    <a:pt x="4274" y="1"/>
                    <a:pt x="2765"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5"/>
            <p:cNvSpPr/>
            <p:nvPr/>
          </p:nvSpPr>
          <p:spPr>
            <a:xfrm>
              <a:off x="6126849" y="2097303"/>
              <a:ext cx="75886" cy="119337"/>
            </a:xfrm>
            <a:custGeom>
              <a:avLst/>
              <a:gdLst/>
              <a:ahLst/>
              <a:cxnLst/>
              <a:rect l="l" t="t" r="r" b="b"/>
              <a:pathLst>
                <a:path w="744" h="1170" extrusionOk="0">
                  <a:moveTo>
                    <a:pt x="238" y="0"/>
                  </a:moveTo>
                  <a:cubicBezTo>
                    <a:pt x="216" y="0"/>
                    <a:pt x="196" y="16"/>
                    <a:pt x="191" y="39"/>
                  </a:cubicBezTo>
                  <a:cubicBezTo>
                    <a:pt x="171" y="131"/>
                    <a:pt x="0" y="947"/>
                    <a:pt x="213" y="1134"/>
                  </a:cubicBezTo>
                  <a:cubicBezTo>
                    <a:pt x="242" y="1160"/>
                    <a:pt x="290" y="1170"/>
                    <a:pt x="347" y="1170"/>
                  </a:cubicBezTo>
                  <a:cubicBezTo>
                    <a:pt x="475" y="1170"/>
                    <a:pt x="641" y="1119"/>
                    <a:pt x="704" y="1098"/>
                  </a:cubicBezTo>
                  <a:cubicBezTo>
                    <a:pt x="730" y="1089"/>
                    <a:pt x="743" y="1062"/>
                    <a:pt x="736" y="1036"/>
                  </a:cubicBezTo>
                  <a:cubicBezTo>
                    <a:pt x="729" y="1016"/>
                    <a:pt x="709" y="1003"/>
                    <a:pt x="689" y="1003"/>
                  </a:cubicBezTo>
                  <a:cubicBezTo>
                    <a:pt x="684" y="1003"/>
                    <a:pt x="679" y="1004"/>
                    <a:pt x="674" y="1006"/>
                  </a:cubicBezTo>
                  <a:cubicBezTo>
                    <a:pt x="557" y="1044"/>
                    <a:pt x="417" y="1073"/>
                    <a:pt x="337" y="1073"/>
                  </a:cubicBezTo>
                  <a:cubicBezTo>
                    <a:pt x="308" y="1073"/>
                    <a:pt x="287" y="1069"/>
                    <a:pt x="277" y="1061"/>
                  </a:cubicBezTo>
                  <a:cubicBezTo>
                    <a:pt x="150" y="948"/>
                    <a:pt x="215" y="387"/>
                    <a:pt x="286" y="59"/>
                  </a:cubicBezTo>
                  <a:cubicBezTo>
                    <a:pt x="292" y="33"/>
                    <a:pt x="275" y="7"/>
                    <a:pt x="249" y="2"/>
                  </a:cubicBezTo>
                  <a:cubicBezTo>
                    <a:pt x="246" y="1"/>
                    <a:pt x="242" y="0"/>
                    <a:pt x="238"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5"/>
            <p:cNvSpPr/>
            <p:nvPr/>
          </p:nvSpPr>
          <p:spPr>
            <a:xfrm>
              <a:off x="6098697" y="2244793"/>
              <a:ext cx="174314" cy="48245"/>
            </a:xfrm>
            <a:custGeom>
              <a:avLst/>
              <a:gdLst/>
              <a:ahLst/>
              <a:cxnLst/>
              <a:rect l="l" t="t" r="r" b="b"/>
              <a:pathLst>
                <a:path w="1709" h="473" extrusionOk="0">
                  <a:moveTo>
                    <a:pt x="1106" y="0"/>
                  </a:moveTo>
                  <a:cubicBezTo>
                    <a:pt x="780" y="0"/>
                    <a:pt x="406" y="88"/>
                    <a:pt x="26" y="386"/>
                  </a:cubicBezTo>
                  <a:cubicBezTo>
                    <a:pt x="4" y="402"/>
                    <a:pt x="1" y="433"/>
                    <a:pt x="17" y="455"/>
                  </a:cubicBezTo>
                  <a:cubicBezTo>
                    <a:pt x="27" y="467"/>
                    <a:pt x="41" y="473"/>
                    <a:pt x="56" y="473"/>
                  </a:cubicBezTo>
                  <a:cubicBezTo>
                    <a:pt x="66" y="473"/>
                    <a:pt x="77" y="469"/>
                    <a:pt x="86" y="462"/>
                  </a:cubicBezTo>
                  <a:cubicBezTo>
                    <a:pt x="399" y="217"/>
                    <a:pt x="724" y="97"/>
                    <a:pt x="1097" y="97"/>
                  </a:cubicBezTo>
                  <a:cubicBezTo>
                    <a:pt x="1267" y="97"/>
                    <a:pt x="1448" y="122"/>
                    <a:pt x="1642" y="172"/>
                  </a:cubicBezTo>
                  <a:cubicBezTo>
                    <a:pt x="1646" y="173"/>
                    <a:pt x="1650" y="173"/>
                    <a:pt x="1653" y="173"/>
                  </a:cubicBezTo>
                  <a:cubicBezTo>
                    <a:pt x="1675" y="173"/>
                    <a:pt x="1695" y="158"/>
                    <a:pt x="1701" y="137"/>
                  </a:cubicBezTo>
                  <a:cubicBezTo>
                    <a:pt x="1708" y="111"/>
                    <a:pt x="1693" y="84"/>
                    <a:pt x="1666" y="77"/>
                  </a:cubicBezTo>
                  <a:cubicBezTo>
                    <a:pt x="1508" y="37"/>
                    <a:pt x="1317" y="0"/>
                    <a:pt x="1106"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5"/>
            <p:cNvSpPr/>
            <p:nvPr/>
          </p:nvSpPr>
          <p:spPr>
            <a:xfrm>
              <a:off x="6012304" y="2060788"/>
              <a:ext cx="140859" cy="30089"/>
            </a:xfrm>
            <a:custGeom>
              <a:avLst/>
              <a:gdLst/>
              <a:ahLst/>
              <a:cxnLst/>
              <a:rect l="l" t="t" r="r" b="b"/>
              <a:pathLst>
                <a:path w="1381" h="295" extrusionOk="0">
                  <a:moveTo>
                    <a:pt x="56" y="0"/>
                  </a:moveTo>
                  <a:cubicBezTo>
                    <a:pt x="33" y="0"/>
                    <a:pt x="13" y="15"/>
                    <a:pt x="8" y="37"/>
                  </a:cubicBezTo>
                  <a:cubicBezTo>
                    <a:pt x="1" y="63"/>
                    <a:pt x="16" y="90"/>
                    <a:pt x="43" y="97"/>
                  </a:cubicBezTo>
                  <a:cubicBezTo>
                    <a:pt x="77" y="105"/>
                    <a:pt x="826" y="294"/>
                    <a:pt x="1261" y="294"/>
                  </a:cubicBezTo>
                  <a:cubicBezTo>
                    <a:pt x="1286" y="294"/>
                    <a:pt x="1310" y="293"/>
                    <a:pt x="1333" y="292"/>
                  </a:cubicBezTo>
                  <a:cubicBezTo>
                    <a:pt x="1360" y="291"/>
                    <a:pt x="1380" y="267"/>
                    <a:pt x="1378" y="241"/>
                  </a:cubicBezTo>
                  <a:cubicBezTo>
                    <a:pt x="1378" y="215"/>
                    <a:pt x="1355" y="194"/>
                    <a:pt x="1330" y="194"/>
                  </a:cubicBezTo>
                  <a:cubicBezTo>
                    <a:pt x="1329" y="194"/>
                    <a:pt x="1328" y="194"/>
                    <a:pt x="1327" y="195"/>
                  </a:cubicBezTo>
                  <a:cubicBezTo>
                    <a:pt x="1305" y="196"/>
                    <a:pt x="1282" y="196"/>
                    <a:pt x="1258" y="196"/>
                  </a:cubicBezTo>
                  <a:cubicBezTo>
                    <a:pt x="835" y="196"/>
                    <a:pt x="75" y="4"/>
                    <a:pt x="67" y="2"/>
                  </a:cubicBezTo>
                  <a:cubicBezTo>
                    <a:pt x="63" y="1"/>
                    <a:pt x="59" y="0"/>
                    <a:pt x="56"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5"/>
            <p:cNvSpPr/>
            <p:nvPr/>
          </p:nvSpPr>
          <p:spPr>
            <a:xfrm>
              <a:off x="6192434" y="2025802"/>
              <a:ext cx="150446" cy="59873"/>
            </a:xfrm>
            <a:custGeom>
              <a:avLst/>
              <a:gdLst/>
              <a:ahLst/>
              <a:cxnLst/>
              <a:rect l="l" t="t" r="r" b="b"/>
              <a:pathLst>
                <a:path w="1475" h="587" extrusionOk="0">
                  <a:moveTo>
                    <a:pt x="1419" y="1"/>
                  </a:moveTo>
                  <a:cubicBezTo>
                    <a:pt x="1411" y="1"/>
                    <a:pt x="1403" y="3"/>
                    <a:pt x="1395" y="7"/>
                  </a:cubicBezTo>
                  <a:cubicBezTo>
                    <a:pt x="1388" y="11"/>
                    <a:pt x="640" y="418"/>
                    <a:pt x="46" y="490"/>
                  </a:cubicBezTo>
                  <a:cubicBezTo>
                    <a:pt x="19" y="492"/>
                    <a:pt x="0" y="517"/>
                    <a:pt x="4" y="544"/>
                  </a:cubicBezTo>
                  <a:cubicBezTo>
                    <a:pt x="7" y="568"/>
                    <a:pt x="28" y="586"/>
                    <a:pt x="52" y="586"/>
                  </a:cubicBezTo>
                  <a:lnTo>
                    <a:pt x="58" y="586"/>
                  </a:lnTo>
                  <a:cubicBezTo>
                    <a:pt x="671" y="512"/>
                    <a:pt x="1411" y="110"/>
                    <a:pt x="1442" y="92"/>
                  </a:cubicBezTo>
                  <a:cubicBezTo>
                    <a:pt x="1466" y="79"/>
                    <a:pt x="1475" y="49"/>
                    <a:pt x="1462" y="26"/>
                  </a:cubicBezTo>
                  <a:cubicBezTo>
                    <a:pt x="1453" y="10"/>
                    <a:pt x="1436" y="1"/>
                    <a:pt x="1419"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5"/>
            <p:cNvSpPr/>
            <p:nvPr/>
          </p:nvSpPr>
          <p:spPr>
            <a:xfrm>
              <a:off x="6065547" y="2094243"/>
              <a:ext cx="56405" cy="32639"/>
            </a:xfrm>
            <a:custGeom>
              <a:avLst/>
              <a:gdLst/>
              <a:ahLst/>
              <a:cxnLst/>
              <a:rect l="l" t="t" r="r" b="b"/>
              <a:pathLst>
                <a:path w="553" h="320" extrusionOk="0">
                  <a:moveTo>
                    <a:pt x="56" y="0"/>
                  </a:moveTo>
                  <a:cubicBezTo>
                    <a:pt x="41" y="0"/>
                    <a:pt x="25" y="8"/>
                    <a:pt x="16" y="22"/>
                  </a:cubicBezTo>
                  <a:cubicBezTo>
                    <a:pt x="1" y="45"/>
                    <a:pt x="6" y="75"/>
                    <a:pt x="29" y="90"/>
                  </a:cubicBezTo>
                  <a:cubicBezTo>
                    <a:pt x="169" y="184"/>
                    <a:pt x="321" y="260"/>
                    <a:pt x="481" y="317"/>
                  </a:cubicBezTo>
                  <a:cubicBezTo>
                    <a:pt x="486" y="319"/>
                    <a:pt x="492" y="320"/>
                    <a:pt x="498" y="320"/>
                  </a:cubicBezTo>
                  <a:cubicBezTo>
                    <a:pt x="518" y="320"/>
                    <a:pt x="536" y="307"/>
                    <a:pt x="544" y="287"/>
                  </a:cubicBezTo>
                  <a:cubicBezTo>
                    <a:pt x="553" y="262"/>
                    <a:pt x="539" y="234"/>
                    <a:pt x="514" y="225"/>
                  </a:cubicBezTo>
                  <a:cubicBezTo>
                    <a:pt x="362" y="171"/>
                    <a:pt x="217" y="99"/>
                    <a:pt x="83" y="9"/>
                  </a:cubicBezTo>
                  <a:cubicBezTo>
                    <a:pt x="75" y="3"/>
                    <a:pt x="65" y="0"/>
                    <a:pt x="56"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5"/>
            <p:cNvSpPr/>
            <p:nvPr/>
          </p:nvSpPr>
          <p:spPr>
            <a:xfrm>
              <a:off x="6062385" y="2117907"/>
              <a:ext cx="59567" cy="28457"/>
            </a:xfrm>
            <a:custGeom>
              <a:avLst/>
              <a:gdLst/>
              <a:ahLst/>
              <a:cxnLst/>
              <a:rect l="l" t="t" r="r" b="b"/>
              <a:pathLst>
                <a:path w="584" h="279" extrusionOk="0">
                  <a:moveTo>
                    <a:pt x="528" y="1"/>
                  </a:moveTo>
                  <a:cubicBezTo>
                    <a:pt x="523" y="1"/>
                    <a:pt x="517" y="2"/>
                    <a:pt x="511" y="4"/>
                  </a:cubicBezTo>
                  <a:lnTo>
                    <a:pt x="38" y="185"/>
                  </a:lnTo>
                  <a:cubicBezTo>
                    <a:pt x="13" y="194"/>
                    <a:pt x="0" y="222"/>
                    <a:pt x="10" y="247"/>
                  </a:cubicBezTo>
                  <a:cubicBezTo>
                    <a:pt x="17" y="268"/>
                    <a:pt x="36" y="279"/>
                    <a:pt x="55" y="279"/>
                  </a:cubicBezTo>
                  <a:cubicBezTo>
                    <a:pt x="61" y="279"/>
                    <a:pt x="68" y="278"/>
                    <a:pt x="73" y="276"/>
                  </a:cubicBezTo>
                  <a:lnTo>
                    <a:pt x="546" y="96"/>
                  </a:lnTo>
                  <a:cubicBezTo>
                    <a:pt x="571" y="86"/>
                    <a:pt x="584" y="57"/>
                    <a:pt x="574" y="33"/>
                  </a:cubicBezTo>
                  <a:cubicBezTo>
                    <a:pt x="566" y="13"/>
                    <a:pt x="548" y="1"/>
                    <a:pt x="528"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5"/>
            <p:cNvSpPr/>
            <p:nvPr/>
          </p:nvSpPr>
          <p:spPr>
            <a:xfrm>
              <a:off x="6243943" y="2074252"/>
              <a:ext cx="50795" cy="41411"/>
            </a:xfrm>
            <a:custGeom>
              <a:avLst/>
              <a:gdLst/>
              <a:ahLst/>
              <a:cxnLst/>
              <a:rect l="l" t="t" r="r" b="b"/>
              <a:pathLst>
                <a:path w="498" h="406" extrusionOk="0">
                  <a:moveTo>
                    <a:pt x="444" y="1"/>
                  </a:moveTo>
                  <a:cubicBezTo>
                    <a:pt x="431" y="1"/>
                    <a:pt x="419" y="6"/>
                    <a:pt x="409" y="15"/>
                  </a:cubicBezTo>
                  <a:cubicBezTo>
                    <a:pt x="296" y="131"/>
                    <a:pt x="169" y="231"/>
                    <a:pt x="31" y="315"/>
                  </a:cubicBezTo>
                  <a:cubicBezTo>
                    <a:pt x="8" y="329"/>
                    <a:pt x="1" y="359"/>
                    <a:pt x="15" y="382"/>
                  </a:cubicBezTo>
                  <a:cubicBezTo>
                    <a:pt x="24" y="397"/>
                    <a:pt x="40" y="406"/>
                    <a:pt x="57" y="406"/>
                  </a:cubicBezTo>
                  <a:cubicBezTo>
                    <a:pt x="65" y="406"/>
                    <a:pt x="74" y="403"/>
                    <a:pt x="82" y="399"/>
                  </a:cubicBezTo>
                  <a:cubicBezTo>
                    <a:pt x="227" y="310"/>
                    <a:pt x="360" y="205"/>
                    <a:pt x="479" y="84"/>
                  </a:cubicBezTo>
                  <a:cubicBezTo>
                    <a:pt x="497" y="64"/>
                    <a:pt x="497" y="34"/>
                    <a:pt x="478" y="15"/>
                  </a:cubicBezTo>
                  <a:cubicBezTo>
                    <a:pt x="469" y="5"/>
                    <a:pt x="456" y="1"/>
                    <a:pt x="444"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5"/>
            <p:cNvSpPr/>
            <p:nvPr/>
          </p:nvSpPr>
          <p:spPr>
            <a:xfrm>
              <a:off x="6244453" y="2106585"/>
              <a:ext cx="61810" cy="18360"/>
            </a:xfrm>
            <a:custGeom>
              <a:avLst/>
              <a:gdLst/>
              <a:ahLst/>
              <a:cxnLst/>
              <a:rect l="l" t="t" r="r" b="b"/>
              <a:pathLst>
                <a:path w="606" h="180" extrusionOk="0">
                  <a:moveTo>
                    <a:pt x="54" y="1"/>
                  </a:moveTo>
                  <a:cubicBezTo>
                    <a:pt x="31" y="1"/>
                    <a:pt x="9" y="18"/>
                    <a:pt x="5" y="42"/>
                  </a:cubicBezTo>
                  <a:cubicBezTo>
                    <a:pt x="1" y="69"/>
                    <a:pt x="19" y="94"/>
                    <a:pt x="46" y="98"/>
                  </a:cubicBezTo>
                  <a:lnTo>
                    <a:pt x="546" y="179"/>
                  </a:lnTo>
                  <a:lnTo>
                    <a:pt x="554" y="179"/>
                  </a:lnTo>
                  <a:cubicBezTo>
                    <a:pt x="577" y="179"/>
                    <a:pt x="598" y="163"/>
                    <a:pt x="602" y="138"/>
                  </a:cubicBezTo>
                  <a:cubicBezTo>
                    <a:pt x="606" y="112"/>
                    <a:pt x="588" y="87"/>
                    <a:pt x="561" y="83"/>
                  </a:cubicBezTo>
                  <a:lnTo>
                    <a:pt x="61" y="1"/>
                  </a:lnTo>
                  <a:cubicBezTo>
                    <a:pt x="59" y="1"/>
                    <a:pt x="57" y="1"/>
                    <a:pt x="54"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5"/>
            <p:cNvSpPr/>
            <p:nvPr/>
          </p:nvSpPr>
          <p:spPr>
            <a:xfrm>
              <a:off x="6311976" y="1718174"/>
              <a:ext cx="343528" cy="363213"/>
            </a:xfrm>
            <a:custGeom>
              <a:avLst/>
              <a:gdLst/>
              <a:ahLst/>
              <a:cxnLst/>
              <a:rect l="l" t="t" r="r" b="b"/>
              <a:pathLst>
                <a:path w="3368" h="3561" extrusionOk="0">
                  <a:moveTo>
                    <a:pt x="761" y="1"/>
                  </a:moveTo>
                  <a:cubicBezTo>
                    <a:pt x="757" y="1"/>
                    <a:pt x="753" y="1"/>
                    <a:pt x="749" y="1"/>
                  </a:cubicBezTo>
                  <a:cubicBezTo>
                    <a:pt x="1" y="4"/>
                    <a:pt x="983" y="3560"/>
                    <a:pt x="1797" y="3560"/>
                  </a:cubicBezTo>
                  <a:cubicBezTo>
                    <a:pt x="1818" y="3560"/>
                    <a:pt x="1838" y="3558"/>
                    <a:pt x="1858" y="3554"/>
                  </a:cubicBezTo>
                  <a:cubicBezTo>
                    <a:pt x="2325" y="3448"/>
                    <a:pt x="3368" y="1"/>
                    <a:pt x="761"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5"/>
            <p:cNvSpPr/>
            <p:nvPr/>
          </p:nvSpPr>
          <p:spPr>
            <a:xfrm>
              <a:off x="5843394" y="1518665"/>
              <a:ext cx="651764" cy="451237"/>
            </a:xfrm>
            <a:custGeom>
              <a:avLst/>
              <a:gdLst/>
              <a:ahLst/>
              <a:cxnLst/>
              <a:rect l="l" t="t" r="r" b="b"/>
              <a:pathLst>
                <a:path w="6390" h="4424" extrusionOk="0">
                  <a:moveTo>
                    <a:pt x="4563" y="1"/>
                  </a:moveTo>
                  <a:cubicBezTo>
                    <a:pt x="4312" y="1"/>
                    <a:pt x="4060" y="54"/>
                    <a:pt x="3832" y="160"/>
                  </a:cubicBezTo>
                  <a:cubicBezTo>
                    <a:pt x="3775" y="187"/>
                    <a:pt x="3713" y="224"/>
                    <a:pt x="3696" y="286"/>
                  </a:cubicBezTo>
                  <a:cubicBezTo>
                    <a:pt x="3669" y="384"/>
                    <a:pt x="3771" y="467"/>
                    <a:pt x="3861" y="516"/>
                  </a:cubicBezTo>
                  <a:cubicBezTo>
                    <a:pt x="3999" y="590"/>
                    <a:pt x="4142" y="656"/>
                    <a:pt x="4289" y="713"/>
                  </a:cubicBezTo>
                  <a:cubicBezTo>
                    <a:pt x="4269" y="705"/>
                    <a:pt x="4243" y="701"/>
                    <a:pt x="4214" y="701"/>
                  </a:cubicBezTo>
                  <a:cubicBezTo>
                    <a:pt x="4047" y="701"/>
                    <a:pt x="3757" y="813"/>
                    <a:pt x="3637" y="842"/>
                  </a:cubicBezTo>
                  <a:cubicBezTo>
                    <a:pt x="3400" y="898"/>
                    <a:pt x="3166" y="966"/>
                    <a:pt x="2936" y="1043"/>
                  </a:cubicBezTo>
                  <a:cubicBezTo>
                    <a:pt x="2473" y="1195"/>
                    <a:pt x="2021" y="1384"/>
                    <a:pt x="1594" y="1618"/>
                  </a:cubicBezTo>
                  <a:cubicBezTo>
                    <a:pt x="965" y="1964"/>
                    <a:pt x="160" y="2505"/>
                    <a:pt x="51" y="3281"/>
                  </a:cubicBezTo>
                  <a:cubicBezTo>
                    <a:pt x="0" y="3642"/>
                    <a:pt x="98" y="3947"/>
                    <a:pt x="460" y="4079"/>
                  </a:cubicBezTo>
                  <a:cubicBezTo>
                    <a:pt x="1104" y="4313"/>
                    <a:pt x="1822" y="4424"/>
                    <a:pt x="2538" y="4424"/>
                  </a:cubicBezTo>
                  <a:cubicBezTo>
                    <a:pt x="3122" y="4424"/>
                    <a:pt x="3705" y="4350"/>
                    <a:pt x="4245" y="4210"/>
                  </a:cubicBezTo>
                  <a:cubicBezTo>
                    <a:pt x="5048" y="4002"/>
                    <a:pt x="5864" y="3569"/>
                    <a:pt x="6186" y="2758"/>
                  </a:cubicBezTo>
                  <a:cubicBezTo>
                    <a:pt x="6388" y="2247"/>
                    <a:pt x="6390" y="1657"/>
                    <a:pt x="6197" y="1153"/>
                  </a:cubicBezTo>
                  <a:cubicBezTo>
                    <a:pt x="6023" y="701"/>
                    <a:pt x="5692" y="318"/>
                    <a:pt x="5206" y="123"/>
                  </a:cubicBezTo>
                  <a:cubicBezTo>
                    <a:pt x="5002" y="41"/>
                    <a:pt x="4783" y="1"/>
                    <a:pt x="4563"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5"/>
            <p:cNvSpPr/>
            <p:nvPr/>
          </p:nvSpPr>
          <p:spPr>
            <a:xfrm>
              <a:off x="5843394" y="1787024"/>
              <a:ext cx="635546" cy="182882"/>
            </a:xfrm>
            <a:custGeom>
              <a:avLst/>
              <a:gdLst/>
              <a:ahLst/>
              <a:cxnLst/>
              <a:rect l="l" t="t" r="r" b="b"/>
              <a:pathLst>
                <a:path w="6231" h="1793" extrusionOk="0">
                  <a:moveTo>
                    <a:pt x="6230" y="1"/>
                  </a:moveTo>
                  <a:cubicBezTo>
                    <a:pt x="5860" y="674"/>
                    <a:pt x="5120" y="1049"/>
                    <a:pt x="4391" y="1238"/>
                  </a:cubicBezTo>
                  <a:cubicBezTo>
                    <a:pt x="3979" y="1345"/>
                    <a:pt x="3377" y="1419"/>
                    <a:pt x="2756" y="1419"/>
                  </a:cubicBezTo>
                  <a:cubicBezTo>
                    <a:pt x="1568" y="1419"/>
                    <a:pt x="313" y="1147"/>
                    <a:pt x="198" y="309"/>
                  </a:cubicBezTo>
                  <a:cubicBezTo>
                    <a:pt x="193" y="278"/>
                    <a:pt x="191" y="248"/>
                    <a:pt x="191" y="218"/>
                  </a:cubicBezTo>
                  <a:cubicBezTo>
                    <a:pt x="122" y="353"/>
                    <a:pt x="73" y="497"/>
                    <a:pt x="51" y="650"/>
                  </a:cubicBezTo>
                  <a:cubicBezTo>
                    <a:pt x="0" y="1011"/>
                    <a:pt x="98" y="1316"/>
                    <a:pt x="460" y="1448"/>
                  </a:cubicBezTo>
                  <a:cubicBezTo>
                    <a:pt x="1104" y="1682"/>
                    <a:pt x="1822" y="1793"/>
                    <a:pt x="2538" y="1793"/>
                  </a:cubicBezTo>
                  <a:cubicBezTo>
                    <a:pt x="3122" y="1793"/>
                    <a:pt x="3705" y="1719"/>
                    <a:pt x="4245" y="1579"/>
                  </a:cubicBezTo>
                  <a:cubicBezTo>
                    <a:pt x="5048" y="1371"/>
                    <a:pt x="5864" y="938"/>
                    <a:pt x="6186" y="127"/>
                  </a:cubicBezTo>
                  <a:cubicBezTo>
                    <a:pt x="6202" y="85"/>
                    <a:pt x="6216" y="43"/>
                    <a:pt x="623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5"/>
            <p:cNvSpPr/>
            <p:nvPr/>
          </p:nvSpPr>
          <p:spPr>
            <a:xfrm>
              <a:off x="6365322" y="1604752"/>
              <a:ext cx="326902" cy="376371"/>
            </a:xfrm>
            <a:custGeom>
              <a:avLst/>
              <a:gdLst/>
              <a:ahLst/>
              <a:cxnLst/>
              <a:rect l="l" t="t" r="r" b="b"/>
              <a:pathLst>
                <a:path w="3205" h="3690" extrusionOk="0">
                  <a:moveTo>
                    <a:pt x="1041" y="0"/>
                  </a:moveTo>
                  <a:cubicBezTo>
                    <a:pt x="1033" y="0"/>
                    <a:pt x="1025" y="1"/>
                    <a:pt x="1018" y="4"/>
                  </a:cubicBezTo>
                  <a:cubicBezTo>
                    <a:pt x="768" y="87"/>
                    <a:pt x="1290" y="1871"/>
                    <a:pt x="1290" y="1871"/>
                  </a:cubicBezTo>
                  <a:cubicBezTo>
                    <a:pt x="1290" y="1871"/>
                    <a:pt x="785" y="542"/>
                    <a:pt x="490" y="542"/>
                  </a:cubicBezTo>
                  <a:cubicBezTo>
                    <a:pt x="480" y="542"/>
                    <a:pt x="470" y="544"/>
                    <a:pt x="460" y="547"/>
                  </a:cubicBezTo>
                  <a:cubicBezTo>
                    <a:pt x="188" y="639"/>
                    <a:pt x="920" y="2152"/>
                    <a:pt x="920" y="2152"/>
                  </a:cubicBezTo>
                  <a:cubicBezTo>
                    <a:pt x="920" y="2152"/>
                    <a:pt x="491" y="1508"/>
                    <a:pt x="276" y="1508"/>
                  </a:cubicBezTo>
                  <a:cubicBezTo>
                    <a:pt x="262" y="1508"/>
                    <a:pt x="249" y="1511"/>
                    <a:pt x="236" y="1517"/>
                  </a:cubicBezTo>
                  <a:cubicBezTo>
                    <a:pt x="1" y="1635"/>
                    <a:pt x="1142" y="3690"/>
                    <a:pt x="2109" y="3690"/>
                  </a:cubicBezTo>
                  <a:cubicBezTo>
                    <a:pt x="2169" y="3690"/>
                    <a:pt x="2228" y="3682"/>
                    <a:pt x="2287" y="3665"/>
                  </a:cubicBezTo>
                  <a:cubicBezTo>
                    <a:pt x="2521" y="3597"/>
                    <a:pt x="3204" y="1607"/>
                    <a:pt x="3019" y="1419"/>
                  </a:cubicBezTo>
                  <a:cubicBezTo>
                    <a:pt x="2998" y="1398"/>
                    <a:pt x="2974" y="1389"/>
                    <a:pt x="2946" y="1389"/>
                  </a:cubicBezTo>
                  <a:cubicBezTo>
                    <a:pt x="2810" y="1389"/>
                    <a:pt x="2611" y="1630"/>
                    <a:pt x="2524" y="1951"/>
                  </a:cubicBezTo>
                  <a:cubicBezTo>
                    <a:pt x="2524" y="1951"/>
                    <a:pt x="2165" y="220"/>
                    <a:pt x="1878" y="220"/>
                  </a:cubicBezTo>
                  <a:cubicBezTo>
                    <a:pt x="1875" y="220"/>
                    <a:pt x="1872" y="220"/>
                    <a:pt x="1869" y="220"/>
                  </a:cubicBezTo>
                  <a:cubicBezTo>
                    <a:pt x="1622" y="252"/>
                    <a:pt x="1862" y="1770"/>
                    <a:pt x="1862" y="1770"/>
                  </a:cubicBezTo>
                  <a:cubicBezTo>
                    <a:pt x="1862" y="1770"/>
                    <a:pt x="1338" y="0"/>
                    <a:pt x="1041"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5"/>
            <p:cNvSpPr/>
            <p:nvPr/>
          </p:nvSpPr>
          <p:spPr>
            <a:xfrm>
              <a:off x="6556059" y="1866174"/>
              <a:ext cx="435529" cy="354543"/>
            </a:xfrm>
            <a:custGeom>
              <a:avLst/>
              <a:gdLst/>
              <a:ahLst/>
              <a:cxnLst/>
              <a:rect l="l" t="t" r="r" b="b"/>
              <a:pathLst>
                <a:path w="4270" h="3476" extrusionOk="0">
                  <a:moveTo>
                    <a:pt x="918" y="1"/>
                  </a:moveTo>
                  <a:cubicBezTo>
                    <a:pt x="726" y="410"/>
                    <a:pt x="0" y="1008"/>
                    <a:pt x="0" y="1008"/>
                  </a:cubicBezTo>
                  <a:cubicBezTo>
                    <a:pt x="0" y="1008"/>
                    <a:pt x="2709" y="2729"/>
                    <a:pt x="3893" y="3476"/>
                  </a:cubicBezTo>
                  <a:cubicBezTo>
                    <a:pt x="4017" y="2844"/>
                    <a:pt x="4142" y="2212"/>
                    <a:pt x="4270" y="1580"/>
                  </a:cubicBezTo>
                  <a:lnTo>
                    <a:pt x="918" y="1"/>
                  </a:ln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5"/>
            <p:cNvSpPr/>
            <p:nvPr/>
          </p:nvSpPr>
          <p:spPr>
            <a:xfrm>
              <a:off x="6650612" y="1890756"/>
              <a:ext cx="340978" cy="329962"/>
            </a:xfrm>
            <a:custGeom>
              <a:avLst/>
              <a:gdLst/>
              <a:ahLst/>
              <a:cxnLst/>
              <a:rect l="l" t="t" r="r" b="b"/>
              <a:pathLst>
                <a:path w="3343" h="3235" extrusionOk="0">
                  <a:moveTo>
                    <a:pt x="502" y="1"/>
                  </a:moveTo>
                  <a:cubicBezTo>
                    <a:pt x="358" y="263"/>
                    <a:pt x="126" y="928"/>
                    <a:pt x="0" y="1361"/>
                  </a:cubicBezTo>
                  <a:cubicBezTo>
                    <a:pt x="1056" y="2032"/>
                    <a:pt x="1908" y="2567"/>
                    <a:pt x="2966" y="3235"/>
                  </a:cubicBezTo>
                  <a:cubicBezTo>
                    <a:pt x="3090" y="2603"/>
                    <a:pt x="3215" y="1971"/>
                    <a:pt x="3343" y="1339"/>
                  </a:cubicBezTo>
                  <a:cubicBezTo>
                    <a:pt x="2395" y="892"/>
                    <a:pt x="1449" y="446"/>
                    <a:pt x="502"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5"/>
            <p:cNvSpPr/>
            <p:nvPr/>
          </p:nvSpPr>
          <p:spPr>
            <a:xfrm>
              <a:off x="6553713" y="1878822"/>
              <a:ext cx="950107" cy="1135436"/>
            </a:xfrm>
            <a:custGeom>
              <a:avLst/>
              <a:gdLst/>
              <a:ahLst/>
              <a:cxnLst/>
              <a:rect l="l" t="t" r="r" b="b"/>
              <a:pathLst>
                <a:path w="9315" h="11132" extrusionOk="0">
                  <a:moveTo>
                    <a:pt x="2243" y="1"/>
                  </a:moveTo>
                  <a:cubicBezTo>
                    <a:pt x="1667" y="612"/>
                    <a:pt x="1281" y="2151"/>
                    <a:pt x="1281" y="2151"/>
                  </a:cubicBezTo>
                  <a:lnTo>
                    <a:pt x="5608" y="4219"/>
                  </a:lnTo>
                  <a:lnTo>
                    <a:pt x="5608" y="4219"/>
                  </a:lnTo>
                  <a:cubicBezTo>
                    <a:pt x="5608" y="4219"/>
                    <a:pt x="5608" y="4219"/>
                    <a:pt x="5608" y="4219"/>
                  </a:cubicBezTo>
                  <a:cubicBezTo>
                    <a:pt x="5599" y="4219"/>
                    <a:pt x="0" y="6542"/>
                    <a:pt x="0" y="6542"/>
                  </a:cubicBezTo>
                  <a:lnTo>
                    <a:pt x="2685" y="11132"/>
                  </a:lnTo>
                  <a:cubicBezTo>
                    <a:pt x="2685" y="11132"/>
                    <a:pt x="9315" y="6147"/>
                    <a:pt x="9202" y="4085"/>
                  </a:cubicBezTo>
                  <a:cubicBezTo>
                    <a:pt x="9098" y="2182"/>
                    <a:pt x="2243" y="1"/>
                    <a:pt x="2243" y="1"/>
                  </a:cubicBezTo>
                  <a:close/>
                </a:path>
              </a:pathLst>
            </a:custGeom>
            <a:solidFill>
              <a:srgbClr val="77A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55"/>
          <p:cNvGrpSpPr/>
          <p:nvPr/>
        </p:nvGrpSpPr>
        <p:grpSpPr>
          <a:xfrm>
            <a:off x="7664117" y="2234897"/>
            <a:ext cx="689168" cy="689139"/>
            <a:chOff x="-25094250" y="3547050"/>
            <a:chExt cx="295400" cy="295375"/>
          </a:xfrm>
        </p:grpSpPr>
        <p:sp>
          <p:nvSpPr>
            <p:cNvPr id="1258" name="Google Shape;1258;p55"/>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5"/>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5"/>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5"/>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5"/>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3" name="Google Shape;1263;p55"/>
          <p:cNvSpPr/>
          <p:nvPr/>
        </p:nvSpPr>
        <p:spPr>
          <a:xfrm>
            <a:off x="338400" y="3429156"/>
            <a:ext cx="8467200" cy="68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5"/>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6"/>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6"/>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6"/>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6"/>
          <p:cNvSpPr txBox="1"/>
          <p:nvPr/>
        </p:nvSpPr>
        <p:spPr>
          <a:xfrm>
            <a:off x="4980444" y="1155050"/>
            <a:ext cx="3392700" cy="24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5000">
              <a:solidFill>
                <a:schemeClr val="accent5"/>
              </a:solidFill>
              <a:latin typeface="Fira Sans Extra Condensed SemiBold"/>
              <a:ea typeface="Fira Sans Extra Condensed SemiBold"/>
              <a:cs typeface="Fira Sans Extra Condensed SemiBold"/>
              <a:sym typeface="Fira Sans Extra Condensed SemiBold"/>
            </a:endParaRPr>
          </a:p>
          <a:p>
            <a:pPr marL="0" lvl="0" indent="0" algn="l" rtl="0">
              <a:spcBef>
                <a:spcPts val="0"/>
              </a:spcBef>
              <a:spcAft>
                <a:spcPts val="0"/>
              </a:spcAft>
              <a:buNone/>
            </a:pPr>
            <a:r>
              <a:rPr lang="en" sz="5000">
                <a:solidFill>
                  <a:schemeClr val="accent5"/>
                </a:solidFill>
                <a:latin typeface="Fira Sans Extra Condensed SemiBold"/>
                <a:ea typeface="Fira Sans Extra Condensed SemiBold"/>
                <a:cs typeface="Fira Sans Extra Condensed SemiBold"/>
                <a:sym typeface="Fira Sans Extra Condensed SemiBold"/>
              </a:rPr>
              <a:t>Appendix</a:t>
            </a:r>
            <a:endParaRPr sz="5000">
              <a:solidFill>
                <a:srgbClr val="F6B26B"/>
              </a:solidFill>
              <a:latin typeface="Fira Sans Extra Condensed SemiBold"/>
              <a:ea typeface="Fira Sans Extra Condensed SemiBold"/>
              <a:cs typeface="Fira Sans Extra Condensed SemiBold"/>
              <a:sym typeface="Fira Sans Extra Condensed SemiBold"/>
            </a:endParaRPr>
          </a:p>
        </p:txBody>
      </p:sp>
      <p:grpSp>
        <p:nvGrpSpPr>
          <p:cNvPr id="1273" name="Google Shape;1273;p56"/>
          <p:cNvGrpSpPr/>
          <p:nvPr/>
        </p:nvGrpSpPr>
        <p:grpSpPr>
          <a:xfrm>
            <a:off x="770856" y="886033"/>
            <a:ext cx="3928035" cy="3371433"/>
            <a:chOff x="272699" y="603900"/>
            <a:chExt cx="4809643" cy="4128117"/>
          </a:xfrm>
        </p:grpSpPr>
        <p:sp>
          <p:nvSpPr>
            <p:cNvPr id="1274" name="Google Shape;1274;p56"/>
            <p:cNvSpPr/>
            <p:nvPr/>
          </p:nvSpPr>
          <p:spPr>
            <a:xfrm>
              <a:off x="4750042" y="2029297"/>
              <a:ext cx="46315" cy="90268"/>
            </a:xfrm>
            <a:custGeom>
              <a:avLst/>
              <a:gdLst/>
              <a:ahLst/>
              <a:cxnLst/>
              <a:rect l="l" t="t" r="r" b="b"/>
              <a:pathLst>
                <a:path w="549" h="1070" extrusionOk="0">
                  <a:moveTo>
                    <a:pt x="271" y="0"/>
                  </a:moveTo>
                  <a:cubicBezTo>
                    <a:pt x="192" y="161"/>
                    <a:pt x="113" y="358"/>
                    <a:pt x="52" y="530"/>
                  </a:cubicBezTo>
                  <a:cubicBezTo>
                    <a:pt x="1" y="686"/>
                    <a:pt x="1" y="877"/>
                    <a:pt x="118" y="995"/>
                  </a:cubicBezTo>
                  <a:cubicBezTo>
                    <a:pt x="161" y="1039"/>
                    <a:pt x="220" y="1069"/>
                    <a:pt x="281" y="1069"/>
                  </a:cubicBezTo>
                  <a:cubicBezTo>
                    <a:pt x="283" y="1069"/>
                    <a:pt x="284" y="1069"/>
                    <a:pt x="286" y="1069"/>
                  </a:cubicBezTo>
                  <a:cubicBezTo>
                    <a:pt x="414" y="1066"/>
                    <a:pt x="502" y="933"/>
                    <a:pt x="520" y="807"/>
                  </a:cubicBezTo>
                  <a:cubicBezTo>
                    <a:pt x="549" y="613"/>
                    <a:pt x="468"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6"/>
            <p:cNvSpPr/>
            <p:nvPr/>
          </p:nvSpPr>
          <p:spPr>
            <a:xfrm>
              <a:off x="4374118" y="2030309"/>
              <a:ext cx="46399" cy="90268"/>
            </a:xfrm>
            <a:custGeom>
              <a:avLst/>
              <a:gdLst/>
              <a:ahLst/>
              <a:cxnLst/>
              <a:rect l="l" t="t" r="r" b="b"/>
              <a:pathLst>
                <a:path w="550" h="1070" extrusionOk="0">
                  <a:moveTo>
                    <a:pt x="272" y="1"/>
                  </a:moveTo>
                  <a:cubicBezTo>
                    <a:pt x="192" y="161"/>
                    <a:pt x="114" y="358"/>
                    <a:pt x="52" y="530"/>
                  </a:cubicBezTo>
                  <a:cubicBezTo>
                    <a:pt x="1" y="686"/>
                    <a:pt x="3" y="877"/>
                    <a:pt x="118" y="995"/>
                  </a:cubicBezTo>
                  <a:cubicBezTo>
                    <a:pt x="161" y="1039"/>
                    <a:pt x="220" y="1069"/>
                    <a:pt x="281" y="1069"/>
                  </a:cubicBezTo>
                  <a:cubicBezTo>
                    <a:pt x="283" y="1069"/>
                    <a:pt x="285" y="1069"/>
                    <a:pt x="286" y="1069"/>
                  </a:cubicBezTo>
                  <a:cubicBezTo>
                    <a:pt x="414" y="1066"/>
                    <a:pt x="502" y="933"/>
                    <a:pt x="520" y="807"/>
                  </a:cubicBezTo>
                  <a:cubicBezTo>
                    <a:pt x="549" y="614"/>
                    <a:pt x="468" y="422"/>
                    <a:pt x="389" y="244"/>
                  </a:cubicBezTo>
                  <a:cubicBezTo>
                    <a:pt x="353" y="163"/>
                    <a:pt x="321" y="71"/>
                    <a:pt x="272"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6"/>
            <p:cNvSpPr/>
            <p:nvPr/>
          </p:nvSpPr>
          <p:spPr>
            <a:xfrm>
              <a:off x="4561658" y="2029297"/>
              <a:ext cx="46315" cy="90268"/>
            </a:xfrm>
            <a:custGeom>
              <a:avLst/>
              <a:gdLst/>
              <a:ahLst/>
              <a:cxnLst/>
              <a:rect l="l" t="t" r="r" b="b"/>
              <a:pathLst>
                <a:path w="549" h="1070" extrusionOk="0">
                  <a:moveTo>
                    <a:pt x="272" y="0"/>
                  </a:moveTo>
                  <a:cubicBezTo>
                    <a:pt x="192" y="161"/>
                    <a:pt x="113" y="358"/>
                    <a:pt x="52" y="530"/>
                  </a:cubicBezTo>
                  <a:cubicBezTo>
                    <a:pt x="1"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1"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6"/>
            <p:cNvSpPr/>
            <p:nvPr/>
          </p:nvSpPr>
          <p:spPr>
            <a:xfrm>
              <a:off x="4664075" y="2172967"/>
              <a:ext cx="46315" cy="90184"/>
            </a:xfrm>
            <a:custGeom>
              <a:avLst/>
              <a:gdLst/>
              <a:ahLst/>
              <a:cxnLst/>
              <a:rect l="l" t="t" r="r" b="b"/>
              <a:pathLst>
                <a:path w="549" h="1069" extrusionOk="0">
                  <a:moveTo>
                    <a:pt x="271" y="0"/>
                  </a:moveTo>
                  <a:cubicBezTo>
                    <a:pt x="192" y="161"/>
                    <a:pt x="113" y="357"/>
                    <a:pt x="52" y="529"/>
                  </a:cubicBezTo>
                  <a:cubicBezTo>
                    <a:pt x="1" y="686"/>
                    <a:pt x="1" y="877"/>
                    <a:pt x="117" y="995"/>
                  </a:cubicBezTo>
                  <a:cubicBezTo>
                    <a:pt x="160" y="1039"/>
                    <a:pt x="219" y="1069"/>
                    <a:pt x="281" y="1069"/>
                  </a:cubicBezTo>
                  <a:cubicBezTo>
                    <a:pt x="283" y="1069"/>
                    <a:pt x="284" y="1069"/>
                    <a:pt x="286" y="1069"/>
                  </a:cubicBezTo>
                  <a:cubicBezTo>
                    <a:pt x="414" y="1065"/>
                    <a:pt x="502" y="933"/>
                    <a:pt x="520" y="807"/>
                  </a:cubicBezTo>
                  <a:cubicBezTo>
                    <a:pt x="548" y="613"/>
                    <a:pt x="467"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6"/>
            <p:cNvSpPr/>
            <p:nvPr/>
          </p:nvSpPr>
          <p:spPr>
            <a:xfrm>
              <a:off x="4380361" y="2321361"/>
              <a:ext cx="46315" cy="90268"/>
            </a:xfrm>
            <a:custGeom>
              <a:avLst/>
              <a:gdLst/>
              <a:ahLst/>
              <a:cxnLst/>
              <a:rect l="l" t="t" r="r" b="b"/>
              <a:pathLst>
                <a:path w="549" h="1070" extrusionOk="0">
                  <a:moveTo>
                    <a:pt x="271" y="0"/>
                  </a:moveTo>
                  <a:cubicBezTo>
                    <a:pt x="191" y="160"/>
                    <a:pt x="113" y="357"/>
                    <a:pt x="52" y="530"/>
                  </a:cubicBezTo>
                  <a:cubicBezTo>
                    <a:pt x="0" y="686"/>
                    <a:pt x="2" y="877"/>
                    <a:pt x="117" y="994"/>
                  </a:cubicBezTo>
                  <a:cubicBezTo>
                    <a:pt x="161" y="1038"/>
                    <a:pt x="220" y="1069"/>
                    <a:pt x="281" y="1069"/>
                  </a:cubicBezTo>
                  <a:cubicBezTo>
                    <a:pt x="282" y="1069"/>
                    <a:pt x="284" y="1069"/>
                    <a:pt x="286" y="1069"/>
                  </a:cubicBezTo>
                  <a:cubicBezTo>
                    <a:pt x="413" y="1065"/>
                    <a:pt x="501" y="933"/>
                    <a:pt x="520" y="807"/>
                  </a:cubicBezTo>
                  <a:cubicBezTo>
                    <a:pt x="549" y="613"/>
                    <a:pt x="467" y="422"/>
                    <a:pt x="387" y="243"/>
                  </a:cubicBezTo>
                  <a:cubicBezTo>
                    <a:pt x="351"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6"/>
            <p:cNvSpPr/>
            <p:nvPr/>
          </p:nvSpPr>
          <p:spPr>
            <a:xfrm>
              <a:off x="4276594" y="2169339"/>
              <a:ext cx="46315" cy="90268"/>
            </a:xfrm>
            <a:custGeom>
              <a:avLst/>
              <a:gdLst/>
              <a:ahLst/>
              <a:cxnLst/>
              <a:rect l="l" t="t" r="r" b="b"/>
              <a:pathLst>
                <a:path w="549" h="1070" extrusionOk="0">
                  <a:moveTo>
                    <a:pt x="272" y="0"/>
                  </a:moveTo>
                  <a:cubicBezTo>
                    <a:pt x="192" y="161"/>
                    <a:pt x="113" y="357"/>
                    <a:pt x="52" y="529"/>
                  </a:cubicBezTo>
                  <a:cubicBezTo>
                    <a:pt x="1" y="686"/>
                    <a:pt x="2" y="877"/>
                    <a:pt x="117" y="995"/>
                  </a:cubicBezTo>
                  <a:cubicBezTo>
                    <a:pt x="160" y="1038"/>
                    <a:pt x="219" y="1069"/>
                    <a:pt x="281" y="1069"/>
                  </a:cubicBezTo>
                  <a:cubicBezTo>
                    <a:pt x="283" y="1069"/>
                    <a:pt x="285" y="1069"/>
                    <a:pt x="286" y="1069"/>
                  </a:cubicBezTo>
                  <a:cubicBezTo>
                    <a:pt x="413" y="1066"/>
                    <a:pt x="501" y="933"/>
                    <a:pt x="520" y="807"/>
                  </a:cubicBezTo>
                  <a:cubicBezTo>
                    <a:pt x="548" y="613"/>
                    <a:pt x="467" y="422"/>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6"/>
            <p:cNvSpPr/>
            <p:nvPr/>
          </p:nvSpPr>
          <p:spPr>
            <a:xfrm>
              <a:off x="4473751" y="2173051"/>
              <a:ext cx="46231" cy="90268"/>
            </a:xfrm>
            <a:custGeom>
              <a:avLst/>
              <a:gdLst/>
              <a:ahLst/>
              <a:cxnLst/>
              <a:rect l="l" t="t" r="r" b="b"/>
              <a:pathLst>
                <a:path w="548" h="1070" extrusionOk="0">
                  <a:moveTo>
                    <a:pt x="271" y="1"/>
                  </a:moveTo>
                  <a:cubicBezTo>
                    <a:pt x="192" y="162"/>
                    <a:pt x="113" y="358"/>
                    <a:pt x="52" y="530"/>
                  </a:cubicBezTo>
                  <a:cubicBezTo>
                    <a:pt x="0" y="686"/>
                    <a:pt x="1" y="877"/>
                    <a:pt x="117" y="995"/>
                  </a:cubicBezTo>
                  <a:cubicBezTo>
                    <a:pt x="160" y="1039"/>
                    <a:pt x="219" y="1070"/>
                    <a:pt x="281" y="1070"/>
                  </a:cubicBezTo>
                  <a:cubicBezTo>
                    <a:pt x="283" y="1070"/>
                    <a:pt x="284" y="1070"/>
                    <a:pt x="286" y="1070"/>
                  </a:cubicBezTo>
                  <a:cubicBezTo>
                    <a:pt x="413" y="1066"/>
                    <a:pt x="502" y="933"/>
                    <a:pt x="520" y="808"/>
                  </a:cubicBezTo>
                  <a:cubicBezTo>
                    <a:pt x="548" y="614"/>
                    <a:pt x="467" y="423"/>
                    <a:pt x="387" y="244"/>
                  </a:cubicBezTo>
                  <a:cubicBezTo>
                    <a:pt x="351" y="163"/>
                    <a:pt x="320" y="72"/>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6"/>
            <p:cNvSpPr/>
            <p:nvPr/>
          </p:nvSpPr>
          <p:spPr>
            <a:xfrm>
              <a:off x="4581230" y="2317227"/>
              <a:ext cx="46231" cy="90184"/>
            </a:xfrm>
            <a:custGeom>
              <a:avLst/>
              <a:gdLst/>
              <a:ahLst/>
              <a:cxnLst/>
              <a:rect l="l" t="t" r="r" b="b"/>
              <a:pathLst>
                <a:path w="548" h="1069" extrusionOk="0">
                  <a:moveTo>
                    <a:pt x="271" y="1"/>
                  </a:moveTo>
                  <a:cubicBezTo>
                    <a:pt x="192" y="160"/>
                    <a:pt x="113" y="357"/>
                    <a:pt x="52" y="529"/>
                  </a:cubicBezTo>
                  <a:cubicBezTo>
                    <a:pt x="0" y="685"/>
                    <a:pt x="1" y="876"/>
                    <a:pt x="116" y="994"/>
                  </a:cubicBezTo>
                  <a:cubicBezTo>
                    <a:pt x="159" y="1038"/>
                    <a:pt x="217" y="1069"/>
                    <a:pt x="278" y="1069"/>
                  </a:cubicBezTo>
                  <a:cubicBezTo>
                    <a:pt x="281" y="1069"/>
                    <a:pt x="283" y="1069"/>
                    <a:pt x="286" y="1068"/>
                  </a:cubicBezTo>
                  <a:cubicBezTo>
                    <a:pt x="413" y="1065"/>
                    <a:pt x="501" y="933"/>
                    <a:pt x="520" y="807"/>
                  </a:cubicBezTo>
                  <a:cubicBezTo>
                    <a:pt x="548" y="614"/>
                    <a:pt x="467" y="422"/>
                    <a:pt x="387" y="243"/>
                  </a:cubicBezTo>
                  <a:cubicBezTo>
                    <a:pt x="351" y="163"/>
                    <a:pt x="320" y="70"/>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6"/>
            <p:cNvSpPr/>
            <p:nvPr/>
          </p:nvSpPr>
          <p:spPr>
            <a:xfrm>
              <a:off x="4485309" y="2462247"/>
              <a:ext cx="46315" cy="90268"/>
            </a:xfrm>
            <a:custGeom>
              <a:avLst/>
              <a:gdLst/>
              <a:ahLst/>
              <a:cxnLst/>
              <a:rect l="l" t="t" r="r" b="b"/>
              <a:pathLst>
                <a:path w="549" h="1070" extrusionOk="0">
                  <a:moveTo>
                    <a:pt x="271" y="1"/>
                  </a:moveTo>
                  <a:cubicBezTo>
                    <a:pt x="192" y="161"/>
                    <a:pt x="113" y="357"/>
                    <a:pt x="52" y="529"/>
                  </a:cubicBezTo>
                  <a:cubicBezTo>
                    <a:pt x="0" y="686"/>
                    <a:pt x="1" y="877"/>
                    <a:pt x="117" y="994"/>
                  </a:cubicBezTo>
                  <a:cubicBezTo>
                    <a:pt x="161" y="1039"/>
                    <a:pt x="220" y="1070"/>
                    <a:pt x="281" y="1070"/>
                  </a:cubicBezTo>
                  <a:cubicBezTo>
                    <a:pt x="283" y="1070"/>
                    <a:pt x="284" y="1070"/>
                    <a:pt x="286" y="1069"/>
                  </a:cubicBezTo>
                  <a:cubicBezTo>
                    <a:pt x="413" y="1065"/>
                    <a:pt x="502" y="933"/>
                    <a:pt x="520" y="808"/>
                  </a:cubicBezTo>
                  <a:cubicBezTo>
                    <a:pt x="549" y="614"/>
                    <a:pt x="468" y="422"/>
                    <a:pt x="387" y="244"/>
                  </a:cubicBezTo>
                  <a:cubicBezTo>
                    <a:pt x="351" y="163"/>
                    <a:pt x="320" y="71"/>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6"/>
            <p:cNvSpPr/>
            <p:nvPr/>
          </p:nvSpPr>
          <p:spPr>
            <a:xfrm>
              <a:off x="4192989" y="2029297"/>
              <a:ext cx="46315" cy="90268"/>
            </a:xfrm>
            <a:custGeom>
              <a:avLst/>
              <a:gdLst/>
              <a:ahLst/>
              <a:cxnLst/>
              <a:rect l="l" t="t" r="r" b="b"/>
              <a:pathLst>
                <a:path w="549" h="1070" extrusionOk="0">
                  <a:moveTo>
                    <a:pt x="272" y="0"/>
                  </a:moveTo>
                  <a:cubicBezTo>
                    <a:pt x="192" y="161"/>
                    <a:pt x="113" y="358"/>
                    <a:pt x="52" y="530"/>
                  </a:cubicBezTo>
                  <a:cubicBezTo>
                    <a:pt x="0"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6"/>
            <p:cNvSpPr/>
            <p:nvPr/>
          </p:nvSpPr>
          <p:spPr>
            <a:xfrm>
              <a:off x="4685419" y="2446471"/>
              <a:ext cx="46315" cy="90184"/>
            </a:xfrm>
            <a:custGeom>
              <a:avLst/>
              <a:gdLst/>
              <a:ahLst/>
              <a:cxnLst/>
              <a:rect l="l" t="t" r="r" b="b"/>
              <a:pathLst>
                <a:path w="549" h="1069" extrusionOk="0">
                  <a:moveTo>
                    <a:pt x="271" y="0"/>
                  </a:moveTo>
                  <a:cubicBezTo>
                    <a:pt x="192" y="160"/>
                    <a:pt x="113" y="356"/>
                    <a:pt x="52" y="528"/>
                  </a:cubicBezTo>
                  <a:cubicBezTo>
                    <a:pt x="1" y="685"/>
                    <a:pt x="2" y="877"/>
                    <a:pt x="117" y="994"/>
                  </a:cubicBezTo>
                  <a:cubicBezTo>
                    <a:pt x="160" y="1038"/>
                    <a:pt x="219" y="1069"/>
                    <a:pt x="281" y="1069"/>
                  </a:cubicBezTo>
                  <a:cubicBezTo>
                    <a:pt x="283" y="1069"/>
                    <a:pt x="285" y="1069"/>
                    <a:pt x="286" y="1069"/>
                  </a:cubicBezTo>
                  <a:cubicBezTo>
                    <a:pt x="413" y="1064"/>
                    <a:pt x="502" y="933"/>
                    <a:pt x="520" y="807"/>
                  </a:cubicBezTo>
                  <a:cubicBezTo>
                    <a:pt x="548" y="613"/>
                    <a:pt x="467" y="422"/>
                    <a:pt x="388" y="243"/>
                  </a:cubicBezTo>
                  <a:cubicBezTo>
                    <a:pt x="352"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6"/>
            <p:cNvSpPr/>
            <p:nvPr/>
          </p:nvSpPr>
          <p:spPr>
            <a:xfrm>
              <a:off x="4275750" y="2446471"/>
              <a:ext cx="46315" cy="90184"/>
            </a:xfrm>
            <a:custGeom>
              <a:avLst/>
              <a:gdLst/>
              <a:ahLst/>
              <a:cxnLst/>
              <a:rect l="l" t="t" r="r" b="b"/>
              <a:pathLst>
                <a:path w="549" h="1069" extrusionOk="0">
                  <a:moveTo>
                    <a:pt x="271" y="0"/>
                  </a:moveTo>
                  <a:cubicBezTo>
                    <a:pt x="192" y="160"/>
                    <a:pt x="113" y="356"/>
                    <a:pt x="52" y="528"/>
                  </a:cubicBezTo>
                  <a:cubicBezTo>
                    <a:pt x="0" y="685"/>
                    <a:pt x="1" y="877"/>
                    <a:pt x="117" y="994"/>
                  </a:cubicBezTo>
                  <a:cubicBezTo>
                    <a:pt x="160" y="1038"/>
                    <a:pt x="220" y="1069"/>
                    <a:pt x="281" y="1069"/>
                  </a:cubicBezTo>
                  <a:cubicBezTo>
                    <a:pt x="283" y="1069"/>
                    <a:pt x="284" y="1069"/>
                    <a:pt x="286" y="1069"/>
                  </a:cubicBezTo>
                  <a:cubicBezTo>
                    <a:pt x="413" y="1064"/>
                    <a:pt x="502" y="933"/>
                    <a:pt x="520" y="807"/>
                  </a:cubicBezTo>
                  <a:cubicBezTo>
                    <a:pt x="549" y="613"/>
                    <a:pt x="467" y="422"/>
                    <a:pt x="387" y="243"/>
                  </a:cubicBezTo>
                  <a:cubicBezTo>
                    <a:pt x="351"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6"/>
            <p:cNvSpPr/>
            <p:nvPr/>
          </p:nvSpPr>
          <p:spPr>
            <a:xfrm>
              <a:off x="3878819" y="1491145"/>
              <a:ext cx="1140075" cy="490146"/>
            </a:xfrm>
            <a:custGeom>
              <a:avLst/>
              <a:gdLst/>
              <a:ahLst/>
              <a:cxnLst/>
              <a:rect l="l" t="t" r="r" b="b"/>
              <a:pathLst>
                <a:path w="13514" h="5810" extrusionOk="0">
                  <a:moveTo>
                    <a:pt x="6194" y="0"/>
                  </a:moveTo>
                  <a:cubicBezTo>
                    <a:pt x="5925" y="0"/>
                    <a:pt x="5661" y="33"/>
                    <a:pt x="5415" y="98"/>
                  </a:cubicBezTo>
                  <a:cubicBezTo>
                    <a:pt x="4349" y="380"/>
                    <a:pt x="3543" y="1372"/>
                    <a:pt x="3480" y="2491"/>
                  </a:cubicBezTo>
                  <a:cubicBezTo>
                    <a:pt x="3173" y="2318"/>
                    <a:pt x="2809" y="2234"/>
                    <a:pt x="2433" y="2234"/>
                  </a:cubicBezTo>
                  <a:cubicBezTo>
                    <a:pt x="1788" y="2234"/>
                    <a:pt x="1112" y="2482"/>
                    <a:pt x="649" y="2954"/>
                  </a:cubicBezTo>
                  <a:cubicBezTo>
                    <a:pt x="197" y="3413"/>
                    <a:pt x="0" y="4198"/>
                    <a:pt x="37" y="4860"/>
                  </a:cubicBezTo>
                  <a:cubicBezTo>
                    <a:pt x="66" y="5396"/>
                    <a:pt x="522" y="5809"/>
                    <a:pt x="1060" y="5809"/>
                  </a:cubicBezTo>
                  <a:lnTo>
                    <a:pt x="12275" y="5809"/>
                  </a:lnTo>
                  <a:cubicBezTo>
                    <a:pt x="12999" y="5809"/>
                    <a:pt x="13514" y="5072"/>
                    <a:pt x="13229" y="4406"/>
                  </a:cubicBezTo>
                  <a:cubicBezTo>
                    <a:pt x="13227" y="4402"/>
                    <a:pt x="13225" y="4397"/>
                    <a:pt x="13224" y="4393"/>
                  </a:cubicBezTo>
                  <a:cubicBezTo>
                    <a:pt x="13042" y="3980"/>
                    <a:pt x="12615" y="3674"/>
                    <a:pt x="12169" y="3674"/>
                  </a:cubicBezTo>
                  <a:cubicBezTo>
                    <a:pt x="12136" y="3674"/>
                    <a:pt x="12103" y="3675"/>
                    <a:pt x="12069" y="3679"/>
                  </a:cubicBezTo>
                  <a:cubicBezTo>
                    <a:pt x="12140" y="2748"/>
                    <a:pt x="11868" y="1916"/>
                    <a:pt x="11203" y="1388"/>
                  </a:cubicBezTo>
                  <a:cubicBezTo>
                    <a:pt x="10816" y="1079"/>
                    <a:pt x="10290" y="949"/>
                    <a:pt x="9764" y="949"/>
                  </a:cubicBezTo>
                  <a:cubicBezTo>
                    <a:pt x="9340" y="949"/>
                    <a:pt x="8917" y="1033"/>
                    <a:pt x="8566" y="1178"/>
                  </a:cubicBezTo>
                  <a:cubicBezTo>
                    <a:pt x="8053" y="372"/>
                    <a:pt x="7094" y="0"/>
                    <a:pt x="6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6"/>
            <p:cNvSpPr/>
            <p:nvPr/>
          </p:nvSpPr>
          <p:spPr>
            <a:xfrm>
              <a:off x="1352974" y="603900"/>
              <a:ext cx="775966" cy="333569"/>
            </a:xfrm>
            <a:custGeom>
              <a:avLst/>
              <a:gdLst/>
              <a:ahLst/>
              <a:cxnLst/>
              <a:rect l="l" t="t" r="r" b="b"/>
              <a:pathLst>
                <a:path w="9198" h="3954" extrusionOk="0">
                  <a:moveTo>
                    <a:pt x="4217" y="0"/>
                  </a:moveTo>
                  <a:cubicBezTo>
                    <a:pt x="4034" y="0"/>
                    <a:pt x="3854" y="23"/>
                    <a:pt x="3687" y="67"/>
                  </a:cubicBezTo>
                  <a:cubicBezTo>
                    <a:pt x="2961" y="258"/>
                    <a:pt x="2412" y="934"/>
                    <a:pt x="2369" y="1694"/>
                  </a:cubicBezTo>
                  <a:cubicBezTo>
                    <a:pt x="2161" y="1577"/>
                    <a:pt x="1913" y="1520"/>
                    <a:pt x="1658" y="1520"/>
                  </a:cubicBezTo>
                  <a:cubicBezTo>
                    <a:pt x="1218" y="1520"/>
                    <a:pt x="757" y="1689"/>
                    <a:pt x="442" y="2010"/>
                  </a:cubicBezTo>
                  <a:cubicBezTo>
                    <a:pt x="135" y="2323"/>
                    <a:pt x="0" y="2856"/>
                    <a:pt x="26" y="3307"/>
                  </a:cubicBezTo>
                  <a:cubicBezTo>
                    <a:pt x="46" y="3672"/>
                    <a:pt x="357" y="3954"/>
                    <a:pt x="722" y="3954"/>
                  </a:cubicBezTo>
                  <a:lnTo>
                    <a:pt x="8355" y="3954"/>
                  </a:lnTo>
                  <a:cubicBezTo>
                    <a:pt x="8848" y="3954"/>
                    <a:pt x="9198" y="3452"/>
                    <a:pt x="9004" y="2999"/>
                  </a:cubicBezTo>
                  <a:cubicBezTo>
                    <a:pt x="9003" y="2995"/>
                    <a:pt x="9002" y="2993"/>
                    <a:pt x="9001" y="2989"/>
                  </a:cubicBezTo>
                  <a:cubicBezTo>
                    <a:pt x="8877" y="2708"/>
                    <a:pt x="8586" y="2500"/>
                    <a:pt x="8281" y="2500"/>
                  </a:cubicBezTo>
                  <a:cubicBezTo>
                    <a:pt x="8259" y="2500"/>
                    <a:pt x="8237" y="2501"/>
                    <a:pt x="8215" y="2503"/>
                  </a:cubicBezTo>
                  <a:cubicBezTo>
                    <a:pt x="8264" y="1870"/>
                    <a:pt x="8078" y="1304"/>
                    <a:pt x="7625" y="944"/>
                  </a:cubicBezTo>
                  <a:cubicBezTo>
                    <a:pt x="7362" y="734"/>
                    <a:pt x="7004" y="645"/>
                    <a:pt x="6646" y="645"/>
                  </a:cubicBezTo>
                  <a:cubicBezTo>
                    <a:pt x="6358" y="645"/>
                    <a:pt x="6070" y="703"/>
                    <a:pt x="5831" y="802"/>
                  </a:cubicBezTo>
                  <a:cubicBezTo>
                    <a:pt x="5482" y="253"/>
                    <a:pt x="4829" y="0"/>
                    <a:pt x="4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6"/>
            <p:cNvSpPr/>
            <p:nvPr/>
          </p:nvSpPr>
          <p:spPr>
            <a:xfrm>
              <a:off x="272699" y="1029089"/>
              <a:ext cx="4708946" cy="3372307"/>
            </a:xfrm>
            <a:custGeom>
              <a:avLst/>
              <a:gdLst/>
              <a:ahLst/>
              <a:cxnLst/>
              <a:rect l="l" t="t" r="r" b="b"/>
              <a:pathLst>
                <a:path w="55818" h="39974" extrusionOk="0">
                  <a:moveTo>
                    <a:pt x="29007" y="1"/>
                  </a:moveTo>
                  <a:cubicBezTo>
                    <a:pt x="27019" y="1"/>
                    <a:pt x="24959" y="1124"/>
                    <a:pt x="23805" y="2733"/>
                  </a:cubicBezTo>
                  <a:cubicBezTo>
                    <a:pt x="22730" y="1558"/>
                    <a:pt x="21133" y="917"/>
                    <a:pt x="19545" y="917"/>
                  </a:cubicBezTo>
                  <a:cubicBezTo>
                    <a:pt x="18756" y="917"/>
                    <a:pt x="17970" y="1076"/>
                    <a:pt x="17251" y="1405"/>
                  </a:cubicBezTo>
                  <a:cubicBezTo>
                    <a:pt x="15084" y="2398"/>
                    <a:pt x="13638" y="4929"/>
                    <a:pt x="13920" y="7296"/>
                  </a:cubicBezTo>
                  <a:cubicBezTo>
                    <a:pt x="13480" y="7175"/>
                    <a:pt x="13026" y="7116"/>
                    <a:pt x="12571" y="7116"/>
                  </a:cubicBezTo>
                  <a:cubicBezTo>
                    <a:pt x="11284" y="7116"/>
                    <a:pt x="9994" y="7587"/>
                    <a:pt x="9037" y="8450"/>
                  </a:cubicBezTo>
                  <a:cubicBezTo>
                    <a:pt x="7741" y="9618"/>
                    <a:pt x="7096" y="11467"/>
                    <a:pt x="7385" y="13187"/>
                  </a:cubicBezTo>
                  <a:cubicBezTo>
                    <a:pt x="5832" y="13626"/>
                    <a:pt x="4459" y="14907"/>
                    <a:pt x="3961" y="16443"/>
                  </a:cubicBezTo>
                  <a:cubicBezTo>
                    <a:pt x="3461" y="17978"/>
                    <a:pt x="3777" y="19753"/>
                    <a:pt x="4775" y="21023"/>
                  </a:cubicBezTo>
                  <a:cubicBezTo>
                    <a:pt x="4279" y="21243"/>
                    <a:pt x="3728" y="21499"/>
                    <a:pt x="3321" y="21858"/>
                  </a:cubicBezTo>
                  <a:cubicBezTo>
                    <a:pt x="2744" y="22368"/>
                    <a:pt x="2407" y="23114"/>
                    <a:pt x="2292" y="23875"/>
                  </a:cubicBezTo>
                  <a:cubicBezTo>
                    <a:pt x="2176" y="24637"/>
                    <a:pt x="2268" y="25417"/>
                    <a:pt x="2442" y="26168"/>
                  </a:cubicBezTo>
                  <a:cubicBezTo>
                    <a:pt x="978" y="27336"/>
                    <a:pt x="1" y="29239"/>
                    <a:pt x="376" y="31075"/>
                  </a:cubicBezTo>
                  <a:cubicBezTo>
                    <a:pt x="739" y="32854"/>
                    <a:pt x="2389" y="34348"/>
                    <a:pt x="4193" y="34348"/>
                  </a:cubicBezTo>
                  <a:cubicBezTo>
                    <a:pt x="4250" y="34348"/>
                    <a:pt x="4308" y="34346"/>
                    <a:pt x="4366" y="34343"/>
                  </a:cubicBezTo>
                  <a:lnTo>
                    <a:pt x="4366" y="34343"/>
                  </a:lnTo>
                  <a:cubicBezTo>
                    <a:pt x="4216" y="35093"/>
                    <a:pt x="4175" y="35894"/>
                    <a:pt x="4422" y="36617"/>
                  </a:cubicBezTo>
                  <a:cubicBezTo>
                    <a:pt x="4637" y="37247"/>
                    <a:pt x="5128" y="37762"/>
                    <a:pt x="5710" y="38086"/>
                  </a:cubicBezTo>
                  <a:cubicBezTo>
                    <a:pt x="6293" y="38411"/>
                    <a:pt x="6961" y="38557"/>
                    <a:pt x="7626" y="38596"/>
                  </a:cubicBezTo>
                  <a:cubicBezTo>
                    <a:pt x="7726" y="38602"/>
                    <a:pt x="7827" y="38606"/>
                    <a:pt x="7929" y="38606"/>
                  </a:cubicBezTo>
                  <a:cubicBezTo>
                    <a:pt x="8707" y="38606"/>
                    <a:pt x="9510" y="38417"/>
                    <a:pt x="10036" y="37857"/>
                  </a:cubicBezTo>
                  <a:cubicBezTo>
                    <a:pt x="10541" y="38798"/>
                    <a:pt x="11794" y="39465"/>
                    <a:pt x="12837" y="39701"/>
                  </a:cubicBezTo>
                  <a:cubicBezTo>
                    <a:pt x="13612" y="39876"/>
                    <a:pt x="14394" y="39974"/>
                    <a:pt x="15172" y="39974"/>
                  </a:cubicBezTo>
                  <a:cubicBezTo>
                    <a:pt x="16077" y="39974"/>
                    <a:pt x="16977" y="39842"/>
                    <a:pt x="17853" y="39550"/>
                  </a:cubicBezTo>
                  <a:cubicBezTo>
                    <a:pt x="19484" y="39007"/>
                    <a:pt x="20942" y="37692"/>
                    <a:pt x="21574" y="36093"/>
                  </a:cubicBezTo>
                  <a:cubicBezTo>
                    <a:pt x="22208" y="36592"/>
                    <a:pt x="22893" y="36919"/>
                    <a:pt x="23692" y="37025"/>
                  </a:cubicBezTo>
                  <a:cubicBezTo>
                    <a:pt x="23938" y="37057"/>
                    <a:pt x="24188" y="37076"/>
                    <a:pt x="24437" y="37076"/>
                  </a:cubicBezTo>
                  <a:cubicBezTo>
                    <a:pt x="24853" y="37076"/>
                    <a:pt x="25267" y="37023"/>
                    <a:pt x="25661" y="36888"/>
                  </a:cubicBezTo>
                  <a:cubicBezTo>
                    <a:pt x="26464" y="36615"/>
                    <a:pt x="27143" y="35997"/>
                    <a:pt x="27492" y="35223"/>
                  </a:cubicBezTo>
                  <a:cubicBezTo>
                    <a:pt x="27862" y="35819"/>
                    <a:pt x="28514" y="36290"/>
                    <a:pt x="29171" y="36537"/>
                  </a:cubicBezTo>
                  <a:cubicBezTo>
                    <a:pt x="29701" y="36736"/>
                    <a:pt x="30268" y="36855"/>
                    <a:pt x="30833" y="36855"/>
                  </a:cubicBezTo>
                  <a:cubicBezTo>
                    <a:pt x="31118" y="36855"/>
                    <a:pt x="31402" y="36824"/>
                    <a:pt x="31681" y="36758"/>
                  </a:cubicBezTo>
                  <a:cubicBezTo>
                    <a:pt x="32510" y="36562"/>
                    <a:pt x="33277" y="36026"/>
                    <a:pt x="33646" y="35257"/>
                  </a:cubicBezTo>
                  <a:cubicBezTo>
                    <a:pt x="33945" y="35869"/>
                    <a:pt x="34438" y="36344"/>
                    <a:pt x="34966" y="36774"/>
                  </a:cubicBezTo>
                  <a:cubicBezTo>
                    <a:pt x="36221" y="37797"/>
                    <a:pt x="37917" y="38106"/>
                    <a:pt x="39535" y="38128"/>
                  </a:cubicBezTo>
                  <a:cubicBezTo>
                    <a:pt x="39600" y="38129"/>
                    <a:pt x="39665" y="38130"/>
                    <a:pt x="39730" y="38130"/>
                  </a:cubicBezTo>
                  <a:cubicBezTo>
                    <a:pt x="40708" y="38130"/>
                    <a:pt x="41694" y="38027"/>
                    <a:pt x="42613" y="37698"/>
                  </a:cubicBezTo>
                  <a:cubicBezTo>
                    <a:pt x="43594" y="37347"/>
                    <a:pt x="44499" y="36719"/>
                    <a:pt x="45047" y="35833"/>
                  </a:cubicBezTo>
                  <a:cubicBezTo>
                    <a:pt x="45502" y="36748"/>
                    <a:pt x="46649" y="37184"/>
                    <a:pt x="47668" y="37238"/>
                  </a:cubicBezTo>
                  <a:cubicBezTo>
                    <a:pt x="47740" y="37242"/>
                    <a:pt x="47813" y="37244"/>
                    <a:pt x="47885" y="37244"/>
                  </a:cubicBezTo>
                  <a:cubicBezTo>
                    <a:pt x="48832" y="37244"/>
                    <a:pt x="49776" y="36913"/>
                    <a:pt x="50522" y="36328"/>
                  </a:cubicBezTo>
                  <a:cubicBezTo>
                    <a:pt x="50935" y="36004"/>
                    <a:pt x="51291" y="35602"/>
                    <a:pt x="51530" y="35134"/>
                  </a:cubicBezTo>
                  <a:cubicBezTo>
                    <a:pt x="51783" y="34637"/>
                    <a:pt x="51898" y="34070"/>
                    <a:pt x="51859" y="33512"/>
                  </a:cubicBezTo>
                  <a:lnTo>
                    <a:pt x="51859" y="33512"/>
                  </a:lnTo>
                  <a:cubicBezTo>
                    <a:pt x="52016" y="33537"/>
                    <a:pt x="52174" y="33549"/>
                    <a:pt x="52332" y="33549"/>
                  </a:cubicBezTo>
                  <a:cubicBezTo>
                    <a:pt x="53283" y="33549"/>
                    <a:pt x="54209" y="33106"/>
                    <a:pt x="54828" y="32365"/>
                  </a:cubicBezTo>
                  <a:cubicBezTo>
                    <a:pt x="55548" y="31502"/>
                    <a:pt x="55818" y="30301"/>
                    <a:pt x="55612" y="29197"/>
                  </a:cubicBezTo>
                  <a:cubicBezTo>
                    <a:pt x="55406" y="28092"/>
                    <a:pt x="54634" y="26956"/>
                    <a:pt x="53665" y="26378"/>
                  </a:cubicBezTo>
                  <a:cubicBezTo>
                    <a:pt x="54532" y="25616"/>
                    <a:pt x="54885" y="24049"/>
                    <a:pt x="54588" y="22935"/>
                  </a:cubicBezTo>
                  <a:cubicBezTo>
                    <a:pt x="54291" y="21820"/>
                    <a:pt x="53483" y="20958"/>
                    <a:pt x="52531" y="20410"/>
                  </a:cubicBezTo>
                  <a:cubicBezTo>
                    <a:pt x="53602" y="19414"/>
                    <a:pt x="53795" y="17747"/>
                    <a:pt x="53427" y="16333"/>
                  </a:cubicBezTo>
                  <a:cubicBezTo>
                    <a:pt x="53191" y="15427"/>
                    <a:pt x="52738" y="14553"/>
                    <a:pt x="52015" y="13956"/>
                  </a:cubicBezTo>
                  <a:cubicBezTo>
                    <a:pt x="51437" y="13479"/>
                    <a:pt x="50579" y="13055"/>
                    <a:pt x="49803" y="13055"/>
                  </a:cubicBezTo>
                  <a:cubicBezTo>
                    <a:pt x="49611" y="13055"/>
                    <a:pt x="49423" y="13081"/>
                    <a:pt x="49246" y="13139"/>
                  </a:cubicBezTo>
                  <a:cubicBezTo>
                    <a:pt x="49627" y="11477"/>
                    <a:pt x="49109" y="9636"/>
                    <a:pt x="47915" y="8417"/>
                  </a:cubicBezTo>
                  <a:cubicBezTo>
                    <a:pt x="46970" y="7452"/>
                    <a:pt x="45464" y="6941"/>
                    <a:pt x="44049" y="6941"/>
                  </a:cubicBezTo>
                  <a:cubicBezTo>
                    <a:pt x="43677" y="6941"/>
                    <a:pt x="43310" y="6976"/>
                    <a:pt x="42963" y="7048"/>
                  </a:cubicBezTo>
                  <a:cubicBezTo>
                    <a:pt x="43089" y="5055"/>
                    <a:pt x="41872" y="3044"/>
                    <a:pt x="40047" y="2232"/>
                  </a:cubicBezTo>
                  <a:cubicBezTo>
                    <a:pt x="39488" y="1983"/>
                    <a:pt x="38878" y="1867"/>
                    <a:pt x="38261" y="1867"/>
                  </a:cubicBezTo>
                  <a:cubicBezTo>
                    <a:pt x="36864" y="1867"/>
                    <a:pt x="35430" y="2461"/>
                    <a:pt x="34461" y="3451"/>
                  </a:cubicBezTo>
                  <a:cubicBezTo>
                    <a:pt x="33527" y="1546"/>
                    <a:pt x="31548" y="195"/>
                    <a:pt x="29434" y="19"/>
                  </a:cubicBezTo>
                  <a:cubicBezTo>
                    <a:pt x="29293" y="7"/>
                    <a:pt x="29150" y="1"/>
                    <a:pt x="2900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6"/>
            <p:cNvSpPr/>
            <p:nvPr/>
          </p:nvSpPr>
          <p:spPr>
            <a:xfrm>
              <a:off x="981522" y="1846060"/>
              <a:ext cx="3007101" cy="2885957"/>
            </a:xfrm>
            <a:custGeom>
              <a:avLst/>
              <a:gdLst/>
              <a:ahLst/>
              <a:cxnLst/>
              <a:rect l="l" t="t" r="r" b="b"/>
              <a:pathLst>
                <a:path w="35645" h="34209" extrusionOk="0">
                  <a:moveTo>
                    <a:pt x="20904" y="0"/>
                  </a:moveTo>
                  <a:cubicBezTo>
                    <a:pt x="20118" y="0"/>
                    <a:pt x="19335" y="71"/>
                    <a:pt x="18564" y="233"/>
                  </a:cubicBezTo>
                  <a:cubicBezTo>
                    <a:pt x="16390" y="692"/>
                    <a:pt x="14318" y="1955"/>
                    <a:pt x="13274" y="3892"/>
                  </a:cubicBezTo>
                  <a:cubicBezTo>
                    <a:pt x="13212" y="3732"/>
                    <a:pt x="13151" y="3572"/>
                    <a:pt x="13089" y="3411"/>
                  </a:cubicBezTo>
                  <a:cubicBezTo>
                    <a:pt x="12900" y="3611"/>
                    <a:pt x="12909" y="3916"/>
                    <a:pt x="12876" y="4188"/>
                  </a:cubicBezTo>
                  <a:cubicBezTo>
                    <a:pt x="12813" y="4698"/>
                    <a:pt x="12546" y="5182"/>
                    <a:pt x="12147" y="5514"/>
                  </a:cubicBezTo>
                  <a:cubicBezTo>
                    <a:pt x="12282" y="5471"/>
                    <a:pt x="12416" y="5428"/>
                    <a:pt x="12551" y="5385"/>
                  </a:cubicBezTo>
                  <a:lnTo>
                    <a:pt x="12551" y="5385"/>
                  </a:lnTo>
                  <a:cubicBezTo>
                    <a:pt x="12232" y="6376"/>
                    <a:pt x="12100" y="7892"/>
                    <a:pt x="12244" y="8923"/>
                  </a:cubicBezTo>
                  <a:cubicBezTo>
                    <a:pt x="12575" y="11282"/>
                    <a:pt x="14702" y="13211"/>
                    <a:pt x="15063" y="15566"/>
                  </a:cubicBezTo>
                  <a:cubicBezTo>
                    <a:pt x="15247" y="16757"/>
                    <a:pt x="14859" y="18463"/>
                    <a:pt x="14252" y="19509"/>
                  </a:cubicBezTo>
                  <a:cubicBezTo>
                    <a:pt x="13753" y="20370"/>
                    <a:pt x="13058" y="21124"/>
                    <a:pt x="12129" y="21663"/>
                  </a:cubicBezTo>
                  <a:cubicBezTo>
                    <a:pt x="10993" y="22319"/>
                    <a:pt x="10152" y="22920"/>
                    <a:pt x="9191" y="23455"/>
                  </a:cubicBezTo>
                  <a:cubicBezTo>
                    <a:pt x="8203" y="24004"/>
                    <a:pt x="7735" y="24143"/>
                    <a:pt x="6883" y="24535"/>
                  </a:cubicBezTo>
                  <a:cubicBezTo>
                    <a:pt x="6149" y="24872"/>
                    <a:pt x="5359" y="25077"/>
                    <a:pt x="4619" y="25401"/>
                  </a:cubicBezTo>
                  <a:cubicBezTo>
                    <a:pt x="1851" y="26611"/>
                    <a:pt x="0" y="29611"/>
                    <a:pt x="181" y="32592"/>
                  </a:cubicBezTo>
                  <a:cubicBezTo>
                    <a:pt x="2384" y="33666"/>
                    <a:pt x="4995" y="34209"/>
                    <a:pt x="7596" y="34209"/>
                  </a:cubicBezTo>
                  <a:cubicBezTo>
                    <a:pt x="9893" y="34209"/>
                    <a:pt x="12181" y="33785"/>
                    <a:pt x="14171" y="32930"/>
                  </a:cubicBezTo>
                  <a:cubicBezTo>
                    <a:pt x="15944" y="32169"/>
                    <a:pt x="17618" y="31077"/>
                    <a:pt x="19533" y="30815"/>
                  </a:cubicBezTo>
                  <a:cubicBezTo>
                    <a:pt x="19866" y="30769"/>
                    <a:pt x="20201" y="30750"/>
                    <a:pt x="20537" y="30750"/>
                  </a:cubicBezTo>
                  <a:cubicBezTo>
                    <a:pt x="21408" y="30750"/>
                    <a:pt x="22283" y="30881"/>
                    <a:pt x="23145" y="31026"/>
                  </a:cubicBezTo>
                  <a:cubicBezTo>
                    <a:pt x="26036" y="31512"/>
                    <a:pt x="28987" y="32152"/>
                    <a:pt x="31891" y="32152"/>
                  </a:cubicBezTo>
                  <a:cubicBezTo>
                    <a:pt x="33154" y="32152"/>
                    <a:pt x="34408" y="32031"/>
                    <a:pt x="35644" y="31724"/>
                  </a:cubicBezTo>
                  <a:cubicBezTo>
                    <a:pt x="35446" y="30466"/>
                    <a:pt x="34919" y="29046"/>
                    <a:pt x="34013" y="28140"/>
                  </a:cubicBezTo>
                  <a:cubicBezTo>
                    <a:pt x="32748" y="26874"/>
                    <a:pt x="30899" y="26420"/>
                    <a:pt x="29209" y="25804"/>
                  </a:cubicBezTo>
                  <a:cubicBezTo>
                    <a:pt x="27611" y="25221"/>
                    <a:pt x="26084" y="24450"/>
                    <a:pt x="24671" y="23511"/>
                  </a:cubicBezTo>
                  <a:cubicBezTo>
                    <a:pt x="23953" y="23034"/>
                    <a:pt x="23038" y="22396"/>
                    <a:pt x="23330" y="21593"/>
                  </a:cubicBezTo>
                  <a:cubicBezTo>
                    <a:pt x="23585" y="20894"/>
                    <a:pt x="23840" y="20197"/>
                    <a:pt x="24094" y="19498"/>
                  </a:cubicBezTo>
                  <a:cubicBezTo>
                    <a:pt x="24124" y="19418"/>
                    <a:pt x="24201" y="19279"/>
                    <a:pt x="24286" y="19264"/>
                  </a:cubicBezTo>
                  <a:cubicBezTo>
                    <a:pt x="25235" y="19482"/>
                    <a:pt x="26208" y="19607"/>
                    <a:pt x="27184" y="19634"/>
                  </a:cubicBezTo>
                  <a:cubicBezTo>
                    <a:pt x="27245" y="19636"/>
                    <a:pt x="27307" y="19637"/>
                    <a:pt x="27368" y="19637"/>
                  </a:cubicBezTo>
                  <a:cubicBezTo>
                    <a:pt x="27566" y="19637"/>
                    <a:pt x="27765" y="19624"/>
                    <a:pt x="27954" y="19568"/>
                  </a:cubicBezTo>
                  <a:cubicBezTo>
                    <a:pt x="28658" y="19363"/>
                    <a:pt x="29087" y="18662"/>
                    <a:pt x="28890" y="17965"/>
                  </a:cubicBezTo>
                  <a:cubicBezTo>
                    <a:pt x="28797" y="17637"/>
                    <a:pt x="28588" y="17297"/>
                    <a:pt x="28716" y="16980"/>
                  </a:cubicBezTo>
                  <a:cubicBezTo>
                    <a:pt x="28778" y="16824"/>
                    <a:pt x="28912" y="16709"/>
                    <a:pt x="29014" y="16574"/>
                  </a:cubicBezTo>
                  <a:cubicBezTo>
                    <a:pt x="29114" y="16438"/>
                    <a:pt x="29180" y="16248"/>
                    <a:pt x="29090" y="16106"/>
                  </a:cubicBezTo>
                  <a:cubicBezTo>
                    <a:pt x="29039" y="16026"/>
                    <a:pt x="28945" y="15974"/>
                    <a:pt x="28910" y="15887"/>
                  </a:cubicBezTo>
                  <a:cubicBezTo>
                    <a:pt x="28826" y="15673"/>
                    <a:pt x="29124" y="15512"/>
                    <a:pt x="29210" y="15299"/>
                  </a:cubicBezTo>
                  <a:cubicBezTo>
                    <a:pt x="29358" y="14929"/>
                    <a:pt x="28834" y="14472"/>
                    <a:pt x="28933" y="14086"/>
                  </a:cubicBezTo>
                  <a:cubicBezTo>
                    <a:pt x="29373" y="14072"/>
                    <a:pt x="29808" y="13922"/>
                    <a:pt x="30163" y="13666"/>
                  </a:cubicBezTo>
                  <a:cubicBezTo>
                    <a:pt x="30247" y="13604"/>
                    <a:pt x="30332" y="13531"/>
                    <a:pt x="30359" y="13431"/>
                  </a:cubicBezTo>
                  <a:cubicBezTo>
                    <a:pt x="30397" y="13292"/>
                    <a:pt x="30314" y="13151"/>
                    <a:pt x="30235" y="13030"/>
                  </a:cubicBezTo>
                  <a:cubicBezTo>
                    <a:pt x="29757" y="12301"/>
                    <a:pt x="29278" y="11571"/>
                    <a:pt x="28800" y="10842"/>
                  </a:cubicBezTo>
                  <a:cubicBezTo>
                    <a:pt x="28668" y="10640"/>
                    <a:pt x="28533" y="10434"/>
                    <a:pt x="28464" y="10204"/>
                  </a:cubicBezTo>
                  <a:cubicBezTo>
                    <a:pt x="28394" y="9974"/>
                    <a:pt x="28396" y="9711"/>
                    <a:pt x="28525" y="9508"/>
                  </a:cubicBezTo>
                  <a:cubicBezTo>
                    <a:pt x="28599" y="9392"/>
                    <a:pt x="28710" y="9301"/>
                    <a:pt x="28764" y="9176"/>
                  </a:cubicBezTo>
                  <a:cubicBezTo>
                    <a:pt x="28828" y="9027"/>
                    <a:pt x="28802" y="8858"/>
                    <a:pt x="28776" y="8699"/>
                  </a:cubicBezTo>
                  <a:cubicBezTo>
                    <a:pt x="28576" y="7502"/>
                    <a:pt x="28375" y="6305"/>
                    <a:pt x="28175" y="5109"/>
                  </a:cubicBezTo>
                  <a:cubicBezTo>
                    <a:pt x="28810" y="4903"/>
                    <a:pt x="29199" y="4082"/>
                    <a:pt x="29215" y="3423"/>
                  </a:cubicBezTo>
                  <a:cubicBezTo>
                    <a:pt x="29232" y="2764"/>
                    <a:pt x="28933" y="2131"/>
                    <a:pt x="28542" y="1596"/>
                  </a:cubicBezTo>
                  <a:cubicBezTo>
                    <a:pt x="28151" y="1061"/>
                    <a:pt x="27665" y="600"/>
                    <a:pt x="27238" y="94"/>
                  </a:cubicBezTo>
                  <a:cubicBezTo>
                    <a:pt x="27127" y="468"/>
                    <a:pt x="26727" y="700"/>
                    <a:pt x="26334" y="744"/>
                  </a:cubicBezTo>
                  <a:cubicBezTo>
                    <a:pt x="26271" y="751"/>
                    <a:pt x="26208" y="754"/>
                    <a:pt x="26146" y="754"/>
                  </a:cubicBezTo>
                  <a:cubicBezTo>
                    <a:pt x="25816" y="754"/>
                    <a:pt x="25488" y="667"/>
                    <a:pt x="25167" y="585"/>
                  </a:cubicBezTo>
                  <a:cubicBezTo>
                    <a:pt x="23775" y="236"/>
                    <a:pt x="22335" y="0"/>
                    <a:pt x="20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6"/>
            <p:cNvSpPr/>
            <p:nvPr/>
          </p:nvSpPr>
          <p:spPr>
            <a:xfrm>
              <a:off x="329223" y="2601446"/>
              <a:ext cx="621499" cy="65465"/>
            </a:xfrm>
            <a:custGeom>
              <a:avLst/>
              <a:gdLst/>
              <a:ahLst/>
              <a:cxnLst/>
              <a:rect l="l" t="t" r="r" b="b"/>
              <a:pathLst>
                <a:path w="7367" h="776" fill="none" extrusionOk="0">
                  <a:moveTo>
                    <a:pt x="1" y="0"/>
                  </a:moveTo>
                  <a:cubicBezTo>
                    <a:pt x="737" y="0"/>
                    <a:pt x="737" y="775"/>
                    <a:pt x="1473" y="775"/>
                  </a:cubicBezTo>
                  <a:cubicBezTo>
                    <a:pt x="2210" y="775"/>
                    <a:pt x="2210" y="0"/>
                    <a:pt x="2946" y="0"/>
                  </a:cubicBezTo>
                  <a:cubicBezTo>
                    <a:pt x="3683" y="0"/>
                    <a:pt x="3683" y="775"/>
                    <a:pt x="4420" y="775"/>
                  </a:cubicBezTo>
                  <a:cubicBezTo>
                    <a:pt x="5156" y="775"/>
                    <a:pt x="5156" y="0"/>
                    <a:pt x="5893" y="0"/>
                  </a:cubicBezTo>
                  <a:cubicBezTo>
                    <a:pt x="6629" y="0"/>
                    <a:pt x="6629" y="775"/>
                    <a:pt x="7366" y="775"/>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6"/>
            <p:cNvSpPr/>
            <p:nvPr/>
          </p:nvSpPr>
          <p:spPr>
            <a:xfrm>
              <a:off x="969036" y="4066494"/>
              <a:ext cx="621583" cy="65634"/>
            </a:xfrm>
            <a:custGeom>
              <a:avLst/>
              <a:gdLst/>
              <a:ahLst/>
              <a:cxnLst/>
              <a:rect l="l" t="t" r="r" b="b"/>
              <a:pathLst>
                <a:path w="7368" h="778" fill="none" extrusionOk="0">
                  <a:moveTo>
                    <a:pt x="1" y="1"/>
                  </a:moveTo>
                  <a:cubicBezTo>
                    <a:pt x="738" y="1"/>
                    <a:pt x="738" y="777"/>
                    <a:pt x="1474" y="777"/>
                  </a:cubicBezTo>
                  <a:cubicBezTo>
                    <a:pt x="2211" y="777"/>
                    <a:pt x="2211" y="1"/>
                    <a:pt x="2947" y="1"/>
                  </a:cubicBezTo>
                  <a:cubicBezTo>
                    <a:pt x="3684" y="1"/>
                    <a:pt x="3684" y="777"/>
                    <a:pt x="4420" y="777"/>
                  </a:cubicBezTo>
                  <a:cubicBezTo>
                    <a:pt x="5156" y="777"/>
                    <a:pt x="5156" y="1"/>
                    <a:pt x="5893" y="1"/>
                  </a:cubicBezTo>
                  <a:cubicBezTo>
                    <a:pt x="6630" y="1"/>
                    <a:pt x="6630" y="777"/>
                    <a:pt x="7367"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6"/>
            <p:cNvSpPr/>
            <p:nvPr/>
          </p:nvSpPr>
          <p:spPr>
            <a:xfrm>
              <a:off x="4460844" y="3546733"/>
              <a:ext cx="621499" cy="65634"/>
            </a:xfrm>
            <a:custGeom>
              <a:avLst/>
              <a:gdLst/>
              <a:ahLst/>
              <a:cxnLst/>
              <a:rect l="l" t="t" r="r" b="b"/>
              <a:pathLst>
                <a:path w="7367" h="778" fill="none" extrusionOk="0">
                  <a:moveTo>
                    <a:pt x="1" y="1"/>
                  </a:moveTo>
                  <a:cubicBezTo>
                    <a:pt x="737" y="1"/>
                    <a:pt x="737" y="777"/>
                    <a:pt x="1473" y="777"/>
                  </a:cubicBezTo>
                  <a:cubicBezTo>
                    <a:pt x="2210" y="777"/>
                    <a:pt x="2210" y="1"/>
                    <a:pt x="2946" y="1"/>
                  </a:cubicBezTo>
                  <a:cubicBezTo>
                    <a:pt x="3683" y="1"/>
                    <a:pt x="3683" y="777"/>
                    <a:pt x="4420" y="777"/>
                  </a:cubicBezTo>
                  <a:cubicBezTo>
                    <a:pt x="5156" y="777"/>
                    <a:pt x="5156" y="1"/>
                    <a:pt x="5893"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6"/>
            <p:cNvSpPr/>
            <p:nvPr/>
          </p:nvSpPr>
          <p:spPr>
            <a:xfrm>
              <a:off x="3715745" y="762333"/>
              <a:ext cx="621414" cy="65550"/>
            </a:xfrm>
            <a:custGeom>
              <a:avLst/>
              <a:gdLst/>
              <a:ahLst/>
              <a:cxnLst/>
              <a:rect l="l" t="t" r="r" b="b"/>
              <a:pathLst>
                <a:path w="7366" h="777" fill="none" extrusionOk="0">
                  <a:moveTo>
                    <a:pt x="0" y="1"/>
                  </a:moveTo>
                  <a:cubicBezTo>
                    <a:pt x="736" y="1"/>
                    <a:pt x="736" y="777"/>
                    <a:pt x="1472" y="777"/>
                  </a:cubicBezTo>
                  <a:cubicBezTo>
                    <a:pt x="2209" y="777"/>
                    <a:pt x="2209" y="1"/>
                    <a:pt x="2945" y="1"/>
                  </a:cubicBezTo>
                  <a:cubicBezTo>
                    <a:pt x="3682" y="1"/>
                    <a:pt x="3682" y="777"/>
                    <a:pt x="4419" y="777"/>
                  </a:cubicBezTo>
                  <a:cubicBezTo>
                    <a:pt x="5156" y="777"/>
                    <a:pt x="5156" y="1"/>
                    <a:pt x="5892"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6"/>
            <p:cNvSpPr/>
            <p:nvPr/>
          </p:nvSpPr>
          <p:spPr>
            <a:xfrm>
              <a:off x="3756492" y="2334437"/>
              <a:ext cx="684096" cy="595937"/>
            </a:xfrm>
            <a:custGeom>
              <a:avLst/>
              <a:gdLst/>
              <a:ahLst/>
              <a:cxnLst/>
              <a:rect l="l" t="t" r="r" b="b"/>
              <a:pathLst>
                <a:path w="8109" h="7064" extrusionOk="0">
                  <a:moveTo>
                    <a:pt x="2279" y="1"/>
                  </a:moveTo>
                  <a:cubicBezTo>
                    <a:pt x="1230" y="1"/>
                    <a:pt x="381" y="818"/>
                    <a:pt x="381" y="1825"/>
                  </a:cubicBezTo>
                  <a:cubicBezTo>
                    <a:pt x="381" y="1825"/>
                    <a:pt x="1" y="4345"/>
                    <a:pt x="4176" y="7064"/>
                  </a:cubicBezTo>
                  <a:cubicBezTo>
                    <a:pt x="8109" y="4503"/>
                    <a:pt x="8000" y="2165"/>
                    <a:pt x="7974" y="1855"/>
                  </a:cubicBezTo>
                  <a:cubicBezTo>
                    <a:pt x="7974" y="1845"/>
                    <a:pt x="7976" y="1835"/>
                    <a:pt x="7976" y="1825"/>
                  </a:cubicBezTo>
                  <a:cubicBezTo>
                    <a:pt x="7976" y="818"/>
                    <a:pt x="7125" y="1"/>
                    <a:pt x="6077" y="1"/>
                  </a:cubicBezTo>
                  <a:cubicBezTo>
                    <a:pt x="5028" y="1"/>
                    <a:pt x="4178" y="818"/>
                    <a:pt x="4178" y="1825"/>
                  </a:cubicBezTo>
                  <a:cubicBezTo>
                    <a:pt x="4178" y="818"/>
                    <a:pt x="3328" y="1"/>
                    <a:pt x="2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6"/>
            <p:cNvSpPr/>
            <p:nvPr/>
          </p:nvSpPr>
          <p:spPr>
            <a:xfrm>
              <a:off x="3973560" y="2516999"/>
              <a:ext cx="264730" cy="264730"/>
            </a:xfrm>
            <a:custGeom>
              <a:avLst/>
              <a:gdLst/>
              <a:ahLst/>
              <a:cxnLst/>
              <a:rect l="l" t="t" r="r" b="b"/>
              <a:pathLst>
                <a:path w="3138" h="3138" extrusionOk="0">
                  <a:moveTo>
                    <a:pt x="1149" y="1"/>
                  </a:moveTo>
                  <a:lnTo>
                    <a:pt x="1149" y="1149"/>
                  </a:lnTo>
                  <a:lnTo>
                    <a:pt x="1" y="1149"/>
                  </a:lnTo>
                  <a:lnTo>
                    <a:pt x="1" y="1989"/>
                  </a:lnTo>
                  <a:lnTo>
                    <a:pt x="1149" y="1989"/>
                  </a:lnTo>
                  <a:lnTo>
                    <a:pt x="1149" y="3138"/>
                  </a:lnTo>
                  <a:lnTo>
                    <a:pt x="1989" y="3138"/>
                  </a:lnTo>
                  <a:lnTo>
                    <a:pt x="1989" y="1989"/>
                  </a:lnTo>
                  <a:lnTo>
                    <a:pt x="3138" y="1989"/>
                  </a:lnTo>
                  <a:lnTo>
                    <a:pt x="3138" y="1149"/>
                  </a:lnTo>
                  <a:lnTo>
                    <a:pt x="1989" y="1149"/>
                  </a:lnTo>
                  <a:lnTo>
                    <a:pt x="19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6"/>
            <p:cNvSpPr/>
            <p:nvPr/>
          </p:nvSpPr>
          <p:spPr>
            <a:xfrm>
              <a:off x="1648669" y="1738413"/>
              <a:ext cx="55004" cy="107309"/>
            </a:xfrm>
            <a:custGeom>
              <a:avLst/>
              <a:gdLst/>
              <a:ahLst/>
              <a:cxnLst/>
              <a:rect l="l" t="t" r="r" b="b"/>
              <a:pathLst>
                <a:path w="652" h="1272" extrusionOk="0">
                  <a:moveTo>
                    <a:pt x="321" y="0"/>
                  </a:moveTo>
                  <a:cubicBezTo>
                    <a:pt x="227" y="191"/>
                    <a:pt x="134" y="425"/>
                    <a:pt x="61" y="629"/>
                  </a:cubicBezTo>
                  <a:cubicBezTo>
                    <a:pt x="0" y="816"/>
                    <a:pt x="1" y="1043"/>
                    <a:pt x="138" y="1183"/>
                  </a:cubicBezTo>
                  <a:cubicBezTo>
                    <a:pt x="190" y="1235"/>
                    <a:pt x="261" y="1272"/>
                    <a:pt x="335" y="1272"/>
                  </a:cubicBezTo>
                  <a:cubicBezTo>
                    <a:pt x="336" y="1272"/>
                    <a:pt x="338" y="1272"/>
                    <a:pt x="340" y="1272"/>
                  </a:cubicBezTo>
                  <a:cubicBezTo>
                    <a:pt x="491" y="1267"/>
                    <a:pt x="596" y="1109"/>
                    <a:pt x="617" y="960"/>
                  </a:cubicBezTo>
                  <a:cubicBezTo>
                    <a:pt x="652" y="730"/>
                    <a:pt x="555" y="503"/>
                    <a:pt x="460" y="289"/>
                  </a:cubicBezTo>
                  <a:cubicBezTo>
                    <a:pt x="418" y="194"/>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6"/>
            <p:cNvSpPr/>
            <p:nvPr/>
          </p:nvSpPr>
          <p:spPr>
            <a:xfrm>
              <a:off x="1201711" y="1739678"/>
              <a:ext cx="55004" cy="107225"/>
            </a:xfrm>
            <a:custGeom>
              <a:avLst/>
              <a:gdLst/>
              <a:ahLst/>
              <a:cxnLst/>
              <a:rect l="l" t="t" r="r" b="b"/>
              <a:pathLst>
                <a:path w="652" h="1271" extrusionOk="0">
                  <a:moveTo>
                    <a:pt x="321" y="0"/>
                  </a:moveTo>
                  <a:cubicBezTo>
                    <a:pt x="227" y="191"/>
                    <a:pt x="134" y="424"/>
                    <a:pt x="61" y="629"/>
                  </a:cubicBezTo>
                  <a:cubicBezTo>
                    <a:pt x="0" y="815"/>
                    <a:pt x="1" y="1042"/>
                    <a:pt x="138" y="1182"/>
                  </a:cubicBezTo>
                  <a:cubicBezTo>
                    <a:pt x="189" y="1234"/>
                    <a:pt x="259" y="1271"/>
                    <a:pt x="331" y="1271"/>
                  </a:cubicBezTo>
                  <a:cubicBezTo>
                    <a:pt x="334" y="1271"/>
                    <a:pt x="336" y="1271"/>
                    <a:pt x="339" y="1271"/>
                  </a:cubicBezTo>
                  <a:cubicBezTo>
                    <a:pt x="491" y="1266"/>
                    <a:pt x="595" y="1109"/>
                    <a:pt x="617" y="959"/>
                  </a:cubicBezTo>
                  <a:cubicBezTo>
                    <a:pt x="651" y="729"/>
                    <a:pt x="554" y="501"/>
                    <a:pt x="460" y="289"/>
                  </a:cubicBezTo>
                  <a:cubicBezTo>
                    <a:pt x="417" y="193"/>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6"/>
            <p:cNvSpPr/>
            <p:nvPr/>
          </p:nvSpPr>
          <p:spPr>
            <a:xfrm>
              <a:off x="1424599"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6"/>
                    <a:pt x="261" y="1272"/>
                    <a:pt x="335" y="1272"/>
                  </a:cubicBezTo>
                  <a:cubicBezTo>
                    <a:pt x="336" y="1272"/>
                    <a:pt x="338" y="1272"/>
                    <a:pt x="340" y="1272"/>
                  </a:cubicBezTo>
                  <a:cubicBezTo>
                    <a:pt x="491" y="1267"/>
                    <a:pt x="596" y="1109"/>
                    <a:pt x="618" y="960"/>
                  </a:cubicBezTo>
                  <a:cubicBezTo>
                    <a:pt x="652" y="730"/>
                    <a:pt x="555"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6"/>
            <p:cNvSpPr/>
            <p:nvPr/>
          </p:nvSpPr>
          <p:spPr>
            <a:xfrm>
              <a:off x="1546336" y="1909248"/>
              <a:ext cx="55089" cy="107225"/>
            </a:xfrm>
            <a:custGeom>
              <a:avLst/>
              <a:gdLst/>
              <a:ahLst/>
              <a:cxnLst/>
              <a:rect l="l" t="t" r="r" b="b"/>
              <a:pathLst>
                <a:path w="653" h="1271" extrusionOk="0">
                  <a:moveTo>
                    <a:pt x="323" y="0"/>
                  </a:moveTo>
                  <a:cubicBezTo>
                    <a:pt x="228" y="191"/>
                    <a:pt x="135" y="425"/>
                    <a:pt x="62" y="629"/>
                  </a:cubicBezTo>
                  <a:cubicBezTo>
                    <a:pt x="0" y="815"/>
                    <a:pt x="2" y="1043"/>
                    <a:pt x="139" y="1182"/>
                  </a:cubicBezTo>
                  <a:cubicBezTo>
                    <a:pt x="191" y="1234"/>
                    <a:pt x="260" y="1271"/>
                    <a:pt x="333" y="1271"/>
                  </a:cubicBezTo>
                  <a:cubicBezTo>
                    <a:pt x="335" y="1271"/>
                    <a:pt x="338" y="1271"/>
                    <a:pt x="340" y="1271"/>
                  </a:cubicBezTo>
                  <a:cubicBezTo>
                    <a:pt x="492" y="1266"/>
                    <a:pt x="597" y="1109"/>
                    <a:pt x="619" y="960"/>
                  </a:cubicBezTo>
                  <a:cubicBezTo>
                    <a:pt x="653" y="729"/>
                    <a:pt x="556" y="502"/>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6"/>
            <p:cNvSpPr/>
            <p:nvPr/>
          </p:nvSpPr>
          <p:spPr>
            <a:xfrm>
              <a:off x="1208966" y="2085735"/>
              <a:ext cx="55089" cy="107225"/>
            </a:xfrm>
            <a:custGeom>
              <a:avLst/>
              <a:gdLst/>
              <a:ahLst/>
              <a:cxnLst/>
              <a:rect l="l" t="t" r="r" b="b"/>
              <a:pathLst>
                <a:path w="653" h="1271" extrusionOk="0">
                  <a:moveTo>
                    <a:pt x="323" y="0"/>
                  </a:moveTo>
                  <a:cubicBezTo>
                    <a:pt x="228" y="191"/>
                    <a:pt x="134" y="424"/>
                    <a:pt x="62" y="629"/>
                  </a:cubicBezTo>
                  <a:cubicBezTo>
                    <a:pt x="0" y="815"/>
                    <a:pt x="2" y="1042"/>
                    <a:pt x="139" y="1182"/>
                  </a:cubicBezTo>
                  <a:cubicBezTo>
                    <a:pt x="191" y="1234"/>
                    <a:pt x="260"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6"/>
            <p:cNvSpPr/>
            <p:nvPr/>
          </p:nvSpPr>
          <p:spPr>
            <a:xfrm>
              <a:off x="1085542" y="1904946"/>
              <a:ext cx="55089" cy="107309"/>
            </a:xfrm>
            <a:custGeom>
              <a:avLst/>
              <a:gdLst/>
              <a:ahLst/>
              <a:cxnLst/>
              <a:rect l="l" t="t" r="r" b="b"/>
              <a:pathLst>
                <a:path w="653" h="1272" extrusionOk="0">
                  <a:moveTo>
                    <a:pt x="323" y="1"/>
                  </a:moveTo>
                  <a:cubicBezTo>
                    <a:pt x="229" y="191"/>
                    <a:pt x="135" y="424"/>
                    <a:pt x="62" y="629"/>
                  </a:cubicBezTo>
                  <a:cubicBezTo>
                    <a:pt x="1" y="815"/>
                    <a:pt x="3" y="1042"/>
                    <a:pt x="140" y="1182"/>
                  </a:cubicBezTo>
                  <a:cubicBezTo>
                    <a:pt x="190" y="1234"/>
                    <a:pt x="261" y="1271"/>
                    <a:pt x="333" y="1271"/>
                  </a:cubicBezTo>
                  <a:cubicBezTo>
                    <a:pt x="336" y="1271"/>
                    <a:pt x="338" y="1271"/>
                    <a:pt x="341" y="1271"/>
                  </a:cubicBezTo>
                  <a:cubicBezTo>
                    <a:pt x="492" y="1267"/>
                    <a:pt x="596" y="1110"/>
                    <a:pt x="619" y="959"/>
                  </a:cubicBezTo>
                  <a:cubicBezTo>
                    <a:pt x="652" y="730"/>
                    <a:pt x="555" y="502"/>
                    <a:pt x="461" y="290"/>
                  </a:cubicBezTo>
                  <a:cubicBezTo>
                    <a:pt x="418" y="194"/>
                    <a:pt x="381" y="84"/>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6"/>
            <p:cNvSpPr/>
            <p:nvPr/>
          </p:nvSpPr>
          <p:spPr>
            <a:xfrm>
              <a:off x="1320073" y="1909417"/>
              <a:ext cx="55004" cy="107309"/>
            </a:xfrm>
            <a:custGeom>
              <a:avLst/>
              <a:gdLst/>
              <a:ahLst/>
              <a:cxnLst/>
              <a:rect l="l" t="t" r="r" b="b"/>
              <a:pathLst>
                <a:path w="652" h="1272" extrusionOk="0">
                  <a:moveTo>
                    <a:pt x="322" y="0"/>
                  </a:moveTo>
                  <a:cubicBezTo>
                    <a:pt x="227" y="190"/>
                    <a:pt x="134" y="424"/>
                    <a:pt x="61" y="630"/>
                  </a:cubicBezTo>
                  <a:cubicBezTo>
                    <a:pt x="0" y="816"/>
                    <a:pt x="1" y="1043"/>
                    <a:pt x="138" y="1182"/>
                  </a:cubicBezTo>
                  <a:cubicBezTo>
                    <a:pt x="190" y="1235"/>
                    <a:pt x="261" y="1271"/>
                    <a:pt x="335" y="1271"/>
                  </a:cubicBezTo>
                  <a:cubicBezTo>
                    <a:pt x="336" y="1271"/>
                    <a:pt x="338" y="1271"/>
                    <a:pt x="340" y="1271"/>
                  </a:cubicBezTo>
                  <a:cubicBezTo>
                    <a:pt x="491" y="1266"/>
                    <a:pt x="596" y="1109"/>
                    <a:pt x="617" y="960"/>
                  </a:cubicBezTo>
                  <a:cubicBezTo>
                    <a:pt x="651" y="729"/>
                    <a:pt x="555" y="502"/>
                    <a:pt x="460" y="289"/>
                  </a:cubicBezTo>
                  <a:cubicBezTo>
                    <a:pt x="417" y="194"/>
                    <a:pt x="380"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6"/>
            <p:cNvSpPr/>
            <p:nvPr/>
          </p:nvSpPr>
          <p:spPr>
            <a:xfrm>
              <a:off x="1447883" y="2080758"/>
              <a:ext cx="55004" cy="107309"/>
            </a:xfrm>
            <a:custGeom>
              <a:avLst/>
              <a:gdLst/>
              <a:ahLst/>
              <a:cxnLst/>
              <a:rect l="l" t="t" r="r" b="b"/>
              <a:pathLst>
                <a:path w="652" h="1272" extrusionOk="0">
                  <a:moveTo>
                    <a:pt x="321" y="1"/>
                  </a:moveTo>
                  <a:cubicBezTo>
                    <a:pt x="227" y="191"/>
                    <a:pt x="134" y="424"/>
                    <a:pt x="61" y="629"/>
                  </a:cubicBezTo>
                  <a:cubicBezTo>
                    <a:pt x="0" y="815"/>
                    <a:pt x="1" y="1042"/>
                    <a:pt x="138" y="1182"/>
                  </a:cubicBezTo>
                  <a:cubicBezTo>
                    <a:pt x="189" y="1235"/>
                    <a:pt x="259" y="1271"/>
                    <a:pt x="332" y="1271"/>
                  </a:cubicBezTo>
                  <a:cubicBezTo>
                    <a:pt x="335" y="1271"/>
                    <a:pt x="337" y="1271"/>
                    <a:pt x="340" y="1271"/>
                  </a:cubicBezTo>
                  <a:cubicBezTo>
                    <a:pt x="491" y="1267"/>
                    <a:pt x="595" y="1110"/>
                    <a:pt x="617" y="960"/>
                  </a:cubicBezTo>
                  <a:cubicBezTo>
                    <a:pt x="651" y="730"/>
                    <a:pt x="554" y="502"/>
                    <a:pt x="460" y="290"/>
                  </a:cubicBezTo>
                  <a:cubicBezTo>
                    <a:pt x="417" y="194"/>
                    <a:pt x="380" y="85"/>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6"/>
            <p:cNvSpPr/>
            <p:nvPr/>
          </p:nvSpPr>
          <p:spPr>
            <a:xfrm>
              <a:off x="1333824" y="2253196"/>
              <a:ext cx="55004" cy="107393"/>
            </a:xfrm>
            <a:custGeom>
              <a:avLst/>
              <a:gdLst/>
              <a:ahLst/>
              <a:cxnLst/>
              <a:rect l="l" t="t" r="r" b="b"/>
              <a:pathLst>
                <a:path w="652" h="1273" extrusionOk="0">
                  <a:moveTo>
                    <a:pt x="323" y="1"/>
                  </a:moveTo>
                  <a:cubicBezTo>
                    <a:pt x="227" y="192"/>
                    <a:pt x="134" y="425"/>
                    <a:pt x="62" y="630"/>
                  </a:cubicBezTo>
                  <a:cubicBezTo>
                    <a:pt x="0" y="816"/>
                    <a:pt x="1" y="1043"/>
                    <a:pt x="139" y="1183"/>
                  </a:cubicBezTo>
                  <a:cubicBezTo>
                    <a:pt x="190" y="1236"/>
                    <a:pt x="262" y="1272"/>
                    <a:pt x="335" y="1272"/>
                  </a:cubicBezTo>
                  <a:cubicBezTo>
                    <a:pt x="337" y="1272"/>
                    <a:pt x="338" y="1272"/>
                    <a:pt x="340" y="1272"/>
                  </a:cubicBezTo>
                  <a:cubicBezTo>
                    <a:pt x="491" y="1267"/>
                    <a:pt x="596" y="1111"/>
                    <a:pt x="618" y="960"/>
                  </a:cubicBezTo>
                  <a:cubicBezTo>
                    <a:pt x="652" y="730"/>
                    <a:pt x="555" y="503"/>
                    <a:pt x="461" y="290"/>
                  </a:cubicBezTo>
                  <a:cubicBezTo>
                    <a:pt x="418" y="195"/>
                    <a:pt x="380" y="85"/>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6"/>
            <p:cNvSpPr/>
            <p:nvPr/>
          </p:nvSpPr>
          <p:spPr>
            <a:xfrm>
              <a:off x="986162"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5"/>
                    <a:pt x="262" y="1272"/>
                    <a:pt x="335" y="1272"/>
                  </a:cubicBezTo>
                  <a:cubicBezTo>
                    <a:pt x="337" y="1272"/>
                    <a:pt x="338" y="1272"/>
                    <a:pt x="340" y="1272"/>
                  </a:cubicBezTo>
                  <a:cubicBezTo>
                    <a:pt x="491" y="1267"/>
                    <a:pt x="597" y="1109"/>
                    <a:pt x="618" y="960"/>
                  </a:cubicBezTo>
                  <a:cubicBezTo>
                    <a:pt x="652" y="730"/>
                    <a:pt x="556"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6"/>
            <p:cNvSpPr/>
            <p:nvPr/>
          </p:nvSpPr>
          <p:spPr>
            <a:xfrm>
              <a:off x="1571729" y="2234467"/>
              <a:ext cx="55004" cy="107225"/>
            </a:xfrm>
            <a:custGeom>
              <a:avLst/>
              <a:gdLst/>
              <a:ahLst/>
              <a:cxnLst/>
              <a:rect l="l" t="t" r="r" b="b"/>
              <a:pathLst>
                <a:path w="652" h="1271" extrusionOk="0">
                  <a:moveTo>
                    <a:pt x="323" y="0"/>
                  </a:moveTo>
                  <a:cubicBezTo>
                    <a:pt x="229" y="191"/>
                    <a:pt x="134" y="424"/>
                    <a:pt x="63" y="629"/>
                  </a:cubicBezTo>
                  <a:cubicBezTo>
                    <a:pt x="1" y="815"/>
                    <a:pt x="2" y="1042"/>
                    <a:pt x="139" y="1182"/>
                  </a:cubicBezTo>
                  <a:cubicBezTo>
                    <a:pt x="190" y="1234"/>
                    <a:pt x="260" y="1271"/>
                    <a:pt x="333" y="1271"/>
                  </a:cubicBezTo>
                  <a:cubicBezTo>
                    <a:pt x="335" y="1271"/>
                    <a:pt x="338" y="1271"/>
                    <a:pt x="340" y="1271"/>
                  </a:cubicBezTo>
                  <a:cubicBezTo>
                    <a:pt x="491" y="1266"/>
                    <a:pt x="597" y="1109"/>
                    <a:pt x="619" y="959"/>
                  </a:cubicBezTo>
                  <a:cubicBezTo>
                    <a:pt x="652"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6"/>
            <p:cNvSpPr/>
            <p:nvPr/>
          </p:nvSpPr>
          <p:spPr>
            <a:xfrm>
              <a:off x="1084530" y="2234467"/>
              <a:ext cx="55089" cy="107225"/>
            </a:xfrm>
            <a:custGeom>
              <a:avLst/>
              <a:gdLst/>
              <a:ahLst/>
              <a:cxnLst/>
              <a:rect l="l" t="t" r="r" b="b"/>
              <a:pathLst>
                <a:path w="653" h="1271" extrusionOk="0">
                  <a:moveTo>
                    <a:pt x="323" y="0"/>
                  </a:moveTo>
                  <a:cubicBezTo>
                    <a:pt x="229" y="191"/>
                    <a:pt x="134" y="424"/>
                    <a:pt x="63" y="629"/>
                  </a:cubicBezTo>
                  <a:cubicBezTo>
                    <a:pt x="1" y="815"/>
                    <a:pt x="2" y="1042"/>
                    <a:pt x="140" y="1182"/>
                  </a:cubicBezTo>
                  <a:cubicBezTo>
                    <a:pt x="191" y="1234"/>
                    <a:pt x="261"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6"/>
            <p:cNvSpPr/>
            <p:nvPr/>
          </p:nvSpPr>
          <p:spPr>
            <a:xfrm>
              <a:off x="692914" y="1098436"/>
              <a:ext cx="1355790" cy="582861"/>
            </a:xfrm>
            <a:custGeom>
              <a:avLst/>
              <a:gdLst/>
              <a:ahLst/>
              <a:cxnLst/>
              <a:rect l="l" t="t" r="r" b="b"/>
              <a:pathLst>
                <a:path w="16071" h="6909" extrusionOk="0">
                  <a:moveTo>
                    <a:pt x="7366" y="0"/>
                  </a:moveTo>
                  <a:cubicBezTo>
                    <a:pt x="7046" y="0"/>
                    <a:pt x="6732" y="40"/>
                    <a:pt x="6441" y="117"/>
                  </a:cubicBezTo>
                  <a:cubicBezTo>
                    <a:pt x="5173" y="452"/>
                    <a:pt x="4214" y="1632"/>
                    <a:pt x="4139" y="2961"/>
                  </a:cubicBezTo>
                  <a:cubicBezTo>
                    <a:pt x="3774" y="2756"/>
                    <a:pt x="3341" y="2656"/>
                    <a:pt x="2895" y="2656"/>
                  </a:cubicBezTo>
                  <a:cubicBezTo>
                    <a:pt x="2126" y="2656"/>
                    <a:pt x="1322" y="2952"/>
                    <a:pt x="771" y="3513"/>
                  </a:cubicBezTo>
                  <a:cubicBezTo>
                    <a:pt x="235" y="4060"/>
                    <a:pt x="0" y="4992"/>
                    <a:pt x="44" y="5779"/>
                  </a:cubicBezTo>
                  <a:cubicBezTo>
                    <a:pt x="79" y="6417"/>
                    <a:pt x="622" y="6909"/>
                    <a:pt x="1260" y="6909"/>
                  </a:cubicBezTo>
                  <a:lnTo>
                    <a:pt x="14598" y="6909"/>
                  </a:lnTo>
                  <a:cubicBezTo>
                    <a:pt x="15459" y="6909"/>
                    <a:pt x="16070" y="6031"/>
                    <a:pt x="15732" y="5239"/>
                  </a:cubicBezTo>
                  <a:cubicBezTo>
                    <a:pt x="15730" y="5234"/>
                    <a:pt x="15728" y="5229"/>
                    <a:pt x="15725" y="5224"/>
                  </a:cubicBezTo>
                  <a:cubicBezTo>
                    <a:pt x="15510" y="4732"/>
                    <a:pt x="15002" y="4368"/>
                    <a:pt x="14470" y="4368"/>
                  </a:cubicBezTo>
                  <a:cubicBezTo>
                    <a:pt x="14431" y="4368"/>
                    <a:pt x="14392" y="4370"/>
                    <a:pt x="14353" y="4374"/>
                  </a:cubicBezTo>
                  <a:cubicBezTo>
                    <a:pt x="14438" y="3268"/>
                    <a:pt x="14113" y="2279"/>
                    <a:pt x="13323" y="1650"/>
                  </a:cubicBezTo>
                  <a:cubicBezTo>
                    <a:pt x="12862" y="1283"/>
                    <a:pt x="12236" y="1128"/>
                    <a:pt x="11611" y="1128"/>
                  </a:cubicBezTo>
                  <a:cubicBezTo>
                    <a:pt x="11107" y="1128"/>
                    <a:pt x="10604" y="1229"/>
                    <a:pt x="10188" y="1401"/>
                  </a:cubicBezTo>
                  <a:cubicBezTo>
                    <a:pt x="9576" y="442"/>
                    <a:pt x="8436" y="0"/>
                    <a:pt x="7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6"/>
            <p:cNvSpPr/>
            <p:nvPr/>
          </p:nvSpPr>
          <p:spPr>
            <a:xfrm>
              <a:off x="1307502" y="3029420"/>
              <a:ext cx="555527" cy="563288"/>
            </a:xfrm>
            <a:custGeom>
              <a:avLst/>
              <a:gdLst/>
              <a:ahLst/>
              <a:cxnLst/>
              <a:rect l="l" t="t" r="r" b="b"/>
              <a:pathLst>
                <a:path w="6585" h="6677" extrusionOk="0">
                  <a:moveTo>
                    <a:pt x="3293" y="1644"/>
                  </a:moveTo>
                  <a:cubicBezTo>
                    <a:pt x="4215" y="1644"/>
                    <a:pt x="4964" y="2403"/>
                    <a:pt x="4964" y="3338"/>
                  </a:cubicBezTo>
                  <a:cubicBezTo>
                    <a:pt x="4964" y="4273"/>
                    <a:pt x="4215" y="5032"/>
                    <a:pt x="3293" y="5032"/>
                  </a:cubicBezTo>
                  <a:cubicBezTo>
                    <a:pt x="2370" y="5032"/>
                    <a:pt x="1622" y="4273"/>
                    <a:pt x="1622" y="3338"/>
                  </a:cubicBezTo>
                  <a:cubicBezTo>
                    <a:pt x="1622" y="2403"/>
                    <a:pt x="2370" y="1644"/>
                    <a:pt x="3293" y="1644"/>
                  </a:cubicBezTo>
                  <a:close/>
                  <a:moveTo>
                    <a:pt x="3043" y="1"/>
                  </a:moveTo>
                  <a:lnTo>
                    <a:pt x="2896" y="268"/>
                  </a:lnTo>
                  <a:cubicBezTo>
                    <a:pt x="2620" y="304"/>
                    <a:pt x="2356" y="377"/>
                    <a:pt x="2108" y="483"/>
                  </a:cubicBezTo>
                  <a:lnTo>
                    <a:pt x="1869" y="318"/>
                  </a:lnTo>
                  <a:lnTo>
                    <a:pt x="1430" y="575"/>
                  </a:lnTo>
                  <a:lnTo>
                    <a:pt x="1434" y="880"/>
                  </a:lnTo>
                  <a:cubicBezTo>
                    <a:pt x="1219" y="1049"/>
                    <a:pt x="1025" y="1246"/>
                    <a:pt x="860" y="1466"/>
                  </a:cubicBezTo>
                  <a:lnTo>
                    <a:pt x="571" y="1444"/>
                  </a:lnTo>
                  <a:lnTo>
                    <a:pt x="318" y="1890"/>
                  </a:lnTo>
                  <a:lnTo>
                    <a:pt x="471" y="2151"/>
                  </a:lnTo>
                  <a:cubicBezTo>
                    <a:pt x="368" y="2402"/>
                    <a:pt x="298" y="2670"/>
                    <a:pt x="263" y="2950"/>
                  </a:cubicBezTo>
                  <a:lnTo>
                    <a:pt x="1" y="3078"/>
                  </a:lnTo>
                  <a:lnTo>
                    <a:pt x="2" y="3592"/>
                  </a:lnTo>
                  <a:lnTo>
                    <a:pt x="264" y="3741"/>
                  </a:lnTo>
                  <a:cubicBezTo>
                    <a:pt x="300" y="4021"/>
                    <a:pt x="373" y="4289"/>
                    <a:pt x="477" y="4539"/>
                  </a:cubicBezTo>
                  <a:lnTo>
                    <a:pt x="313" y="4781"/>
                  </a:lnTo>
                  <a:lnTo>
                    <a:pt x="568" y="5227"/>
                  </a:lnTo>
                  <a:lnTo>
                    <a:pt x="869" y="5222"/>
                  </a:lnTo>
                  <a:cubicBezTo>
                    <a:pt x="1035" y="5441"/>
                    <a:pt x="1229" y="5638"/>
                    <a:pt x="1447" y="5806"/>
                  </a:cubicBezTo>
                  <a:lnTo>
                    <a:pt x="1425" y="6098"/>
                  </a:lnTo>
                  <a:lnTo>
                    <a:pt x="1865" y="6355"/>
                  </a:lnTo>
                  <a:lnTo>
                    <a:pt x="2122" y="6199"/>
                  </a:lnTo>
                  <a:cubicBezTo>
                    <a:pt x="2370" y="6304"/>
                    <a:pt x="2634" y="6376"/>
                    <a:pt x="2910" y="6411"/>
                  </a:cubicBezTo>
                  <a:lnTo>
                    <a:pt x="3036" y="6676"/>
                  </a:lnTo>
                  <a:lnTo>
                    <a:pt x="3544" y="6675"/>
                  </a:lnTo>
                  <a:lnTo>
                    <a:pt x="3691" y="6409"/>
                  </a:lnTo>
                  <a:cubicBezTo>
                    <a:pt x="3966" y="6372"/>
                    <a:pt x="4230" y="6300"/>
                    <a:pt x="4478" y="6193"/>
                  </a:cubicBezTo>
                  <a:lnTo>
                    <a:pt x="4716" y="6359"/>
                  </a:lnTo>
                  <a:lnTo>
                    <a:pt x="5156" y="6101"/>
                  </a:lnTo>
                  <a:lnTo>
                    <a:pt x="5151" y="5796"/>
                  </a:lnTo>
                  <a:cubicBezTo>
                    <a:pt x="5368" y="5627"/>
                    <a:pt x="5561" y="5431"/>
                    <a:pt x="5726" y="5210"/>
                  </a:cubicBezTo>
                  <a:lnTo>
                    <a:pt x="6016" y="5233"/>
                  </a:lnTo>
                  <a:lnTo>
                    <a:pt x="6269" y="4787"/>
                  </a:lnTo>
                  <a:lnTo>
                    <a:pt x="6115" y="4526"/>
                  </a:lnTo>
                  <a:cubicBezTo>
                    <a:pt x="6218" y="4274"/>
                    <a:pt x="6289" y="4006"/>
                    <a:pt x="6323" y="3727"/>
                  </a:cubicBezTo>
                  <a:lnTo>
                    <a:pt x="6585" y="3599"/>
                  </a:lnTo>
                  <a:lnTo>
                    <a:pt x="6584" y="3084"/>
                  </a:lnTo>
                  <a:lnTo>
                    <a:pt x="6321" y="2936"/>
                  </a:lnTo>
                  <a:cubicBezTo>
                    <a:pt x="6286" y="2656"/>
                    <a:pt x="6214" y="2388"/>
                    <a:pt x="6109" y="2137"/>
                  </a:cubicBezTo>
                  <a:lnTo>
                    <a:pt x="6272" y="1895"/>
                  </a:lnTo>
                  <a:lnTo>
                    <a:pt x="6018" y="1449"/>
                  </a:lnTo>
                  <a:lnTo>
                    <a:pt x="5717" y="1454"/>
                  </a:lnTo>
                  <a:cubicBezTo>
                    <a:pt x="5551" y="1235"/>
                    <a:pt x="5356" y="1038"/>
                    <a:pt x="5140" y="871"/>
                  </a:cubicBezTo>
                  <a:lnTo>
                    <a:pt x="5162" y="578"/>
                  </a:lnTo>
                  <a:lnTo>
                    <a:pt x="4722" y="321"/>
                  </a:lnTo>
                  <a:lnTo>
                    <a:pt x="4464" y="477"/>
                  </a:lnTo>
                  <a:cubicBezTo>
                    <a:pt x="4216" y="373"/>
                    <a:pt x="3952" y="301"/>
                    <a:pt x="3676" y="266"/>
                  </a:cubicBezTo>
                  <a:lnTo>
                    <a:pt x="3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6"/>
            <p:cNvSpPr/>
            <p:nvPr/>
          </p:nvSpPr>
          <p:spPr>
            <a:xfrm>
              <a:off x="1745687" y="2599168"/>
              <a:ext cx="429658" cy="435564"/>
            </a:xfrm>
            <a:custGeom>
              <a:avLst/>
              <a:gdLst/>
              <a:ahLst/>
              <a:cxnLst/>
              <a:rect l="l" t="t" r="r" b="b"/>
              <a:pathLst>
                <a:path w="5093" h="5163" extrusionOk="0">
                  <a:moveTo>
                    <a:pt x="2546" y="1271"/>
                  </a:moveTo>
                  <a:cubicBezTo>
                    <a:pt x="3259" y="1271"/>
                    <a:pt x="3838" y="1858"/>
                    <a:pt x="3838" y="2581"/>
                  </a:cubicBezTo>
                  <a:cubicBezTo>
                    <a:pt x="3838" y="3305"/>
                    <a:pt x="3259" y="3891"/>
                    <a:pt x="2546" y="3891"/>
                  </a:cubicBezTo>
                  <a:cubicBezTo>
                    <a:pt x="1833" y="3891"/>
                    <a:pt x="1254" y="3305"/>
                    <a:pt x="1254" y="2581"/>
                  </a:cubicBezTo>
                  <a:cubicBezTo>
                    <a:pt x="1254" y="1858"/>
                    <a:pt x="1833" y="1271"/>
                    <a:pt x="2546" y="1271"/>
                  </a:cubicBezTo>
                  <a:close/>
                  <a:moveTo>
                    <a:pt x="2744" y="0"/>
                  </a:moveTo>
                  <a:lnTo>
                    <a:pt x="2352" y="1"/>
                  </a:lnTo>
                  <a:lnTo>
                    <a:pt x="2239" y="207"/>
                  </a:lnTo>
                  <a:cubicBezTo>
                    <a:pt x="2026" y="235"/>
                    <a:pt x="1821" y="291"/>
                    <a:pt x="1629" y="373"/>
                  </a:cubicBezTo>
                  <a:lnTo>
                    <a:pt x="1445" y="245"/>
                  </a:lnTo>
                  <a:lnTo>
                    <a:pt x="1105" y="444"/>
                  </a:lnTo>
                  <a:lnTo>
                    <a:pt x="1109" y="680"/>
                  </a:lnTo>
                  <a:cubicBezTo>
                    <a:pt x="941" y="810"/>
                    <a:pt x="792" y="963"/>
                    <a:pt x="665" y="1133"/>
                  </a:cubicBezTo>
                  <a:lnTo>
                    <a:pt x="440" y="1116"/>
                  </a:lnTo>
                  <a:lnTo>
                    <a:pt x="245" y="1461"/>
                  </a:lnTo>
                  <a:lnTo>
                    <a:pt x="363" y="1663"/>
                  </a:lnTo>
                  <a:cubicBezTo>
                    <a:pt x="284" y="1857"/>
                    <a:pt x="229" y="2065"/>
                    <a:pt x="203" y="2282"/>
                  </a:cubicBezTo>
                  <a:lnTo>
                    <a:pt x="0" y="2379"/>
                  </a:lnTo>
                  <a:lnTo>
                    <a:pt x="1" y="2778"/>
                  </a:lnTo>
                  <a:lnTo>
                    <a:pt x="204" y="2893"/>
                  </a:lnTo>
                  <a:cubicBezTo>
                    <a:pt x="231" y="3109"/>
                    <a:pt x="287" y="3316"/>
                    <a:pt x="368" y="3510"/>
                  </a:cubicBezTo>
                  <a:lnTo>
                    <a:pt x="242" y="3698"/>
                  </a:lnTo>
                  <a:lnTo>
                    <a:pt x="438" y="4042"/>
                  </a:lnTo>
                  <a:lnTo>
                    <a:pt x="672" y="4038"/>
                  </a:lnTo>
                  <a:cubicBezTo>
                    <a:pt x="800" y="4208"/>
                    <a:pt x="950" y="4360"/>
                    <a:pt x="1118" y="4489"/>
                  </a:cubicBezTo>
                  <a:lnTo>
                    <a:pt x="1101" y="4716"/>
                  </a:lnTo>
                  <a:lnTo>
                    <a:pt x="1442" y="4914"/>
                  </a:lnTo>
                  <a:lnTo>
                    <a:pt x="1640" y="4794"/>
                  </a:lnTo>
                  <a:cubicBezTo>
                    <a:pt x="1832" y="4875"/>
                    <a:pt x="2037" y="4930"/>
                    <a:pt x="2250" y="4957"/>
                  </a:cubicBezTo>
                  <a:lnTo>
                    <a:pt x="2347" y="5162"/>
                  </a:lnTo>
                  <a:lnTo>
                    <a:pt x="2740" y="5162"/>
                  </a:lnTo>
                  <a:lnTo>
                    <a:pt x="2853" y="4956"/>
                  </a:lnTo>
                  <a:cubicBezTo>
                    <a:pt x="3067" y="4928"/>
                    <a:pt x="3271" y="4871"/>
                    <a:pt x="3462" y="4789"/>
                  </a:cubicBezTo>
                  <a:lnTo>
                    <a:pt x="3647" y="4918"/>
                  </a:lnTo>
                  <a:lnTo>
                    <a:pt x="3987" y="4718"/>
                  </a:lnTo>
                  <a:lnTo>
                    <a:pt x="3983" y="4482"/>
                  </a:lnTo>
                  <a:cubicBezTo>
                    <a:pt x="4151" y="4352"/>
                    <a:pt x="4300" y="4200"/>
                    <a:pt x="4428" y="4029"/>
                  </a:cubicBezTo>
                  <a:lnTo>
                    <a:pt x="4651" y="4046"/>
                  </a:lnTo>
                  <a:lnTo>
                    <a:pt x="4848" y="3701"/>
                  </a:lnTo>
                  <a:lnTo>
                    <a:pt x="4729" y="3500"/>
                  </a:lnTo>
                  <a:cubicBezTo>
                    <a:pt x="4808" y="3305"/>
                    <a:pt x="4863" y="3098"/>
                    <a:pt x="4890" y="2881"/>
                  </a:cubicBezTo>
                  <a:lnTo>
                    <a:pt x="5092" y="2783"/>
                  </a:lnTo>
                  <a:lnTo>
                    <a:pt x="5091" y="2385"/>
                  </a:lnTo>
                  <a:lnTo>
                    <a:pt x="4888" y="2269"/>
                  </a:lnTo>
                  <a:cubicBezTo>
                    <a:pt x="4861" y="2054"/>
                    <a:pt x="4805" y="1846"/>
                    <a:pt x="4725" y="1652"/>
                  </a:cubicBezTo>
                  <a:lnTo>
                    <a:pt x="4850" y="1465"/>
                  </a:lnTo>
                  <a:lnTo>
                    <a:pt x="4654" y="1120"/>
                  </a:lnTo>
                  <a:lnTo>
                    <a:pt x="4421" y="1124"/>
                  </a:lnTo>
                  <a:cubicBezTo>
                    <a:pt x="4292" y="954"/>
                    <a:pt x="4142" y="802"/>
                    <a:pt x="3975" y="673"/>
                  </a:cubicBezTo>
                  <a:lnTo>
                    <a:pt x="3991" y="446"/>
                  </a:lnTo>
                  <a:lnTo>
                    <a:pt x="3651" y="248"/>
                  </a:lnTo>
                  <a:lnTo>
                    <a:pt x="3452" y="369"/>
                  </a:lnTo>
                  <a:cubicBezTo>
                    <a:pt x="3260" y="287"/>
                    <a:pt x="3055" y="232"/>
                    <a:pt x="2842" y="205"/>
                  </a:cubicBezTo>
                  <a:lnTo>
                    <a:pt x="27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6"/>
            <p:cNvSpPr/>
            <p:nvPr/>
          </p:nvSpPr>
          <p:spPr>
            <a:xfrm>
              <a:off x="2585695" y="1517466"/>
              <a:ext cx="475720" cy="570544"/>
            </a:xfrm>
            <a:custGeom>
              <a:avLst/>
              <a:gdLst/>
              <a:ahLst/>
              <a:cxnLst/>
              <a:rect l="l" t="t" r="r" b="b"/>
              <a:pathLst>
                <a:path w="5639" h="6763" fill="none" extrusionOk="0">
                  <a:moveTo>
                    <a:pt x="0" y="5417"/>
                  </a:moveTo>
                  <a:cubicBezTo>
                    <a:pt x="1124" y="6663"/>
                    <a:pt x="3046" y="6762"/>
                    <a:pt x="4292" y="5639"/>
                  </a:cubicBezTo>
                  <a:cubicBezTo>
                    <a:pt x="5539" y="4515"/>
                    <a:pt x="5638" y="2593"/>
                    <a:pt x="4514" y="1347"/>
                  </a:cubicBezTo>
                  <a:cubicBezTo>
                    <a:pt x="3391" y="100"/>
                    <a:pt x="1469" y="1"/>
                    <a:pt x="222" y="1125"/>
                  </a:cubicBez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6"/>
            <p:cNvSpPr/>
            <p:nvPr/>
          </p:nvSpPr>
          <p:spPr>
            <a:xfrm>
              <a:off x="2583501" y="1969399"/>
              <a:ext cx="65128" cy="67996"/>
            </a:xfrm>
            <a:custGeom>
              <a:avLst/>
              <a:gdLst/>
              <a:ahLst/>
              <a:cxnLst/>
              <a:rect l="l" t="t" r="r" b="b"/>
              <a:pathLst>
                <a:path w="772" h="806" fill="none" extrusionOk="0">
                  <a:moveTo>
                    <a:pt x="105" y="806"/>
                  </a:moveTo>
                  <a:cubicBezTo>
                    <a:pt x="67" y="593"/>
                    <a:pt x="20" y="278"/>
                    <a:pt x="0" y="63"/>
                  </a:cubicBezTo>
                  <a:cubicBezTo>
                    <a:pt x="211" y="35"/>
                    <a:pt x="559" y="1"/>
                    <a:pt x="772" y="6"/>
                  </a:cubicBezTo>
                </a:path>
              </a:pathLst>
            </a:custGeom>
            <a:noFill/>
            <a:ln w="5150" cap="rnd" cmpd="sng">
              <a:solidFill>
                <a:srgbClr val="7E6C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6"/>
            <p:cNvSpPr/>
            <p:nvPr/>
          </p:nvSpPr>
          <p:spPr>
            <a:xfrm>
              <a:off x="3219096" y="3816695"/>
              <a:ext cx="364699" cy="463403"/>
            </a:xfrm>
            <a:custGeom>
              <a:avLst/>
              <a:gdLst/>
              <a:ahLst/>
              <a:cxnLst/>
              <a:rect l="l" t="t" r="r" b="b"/>
              <a:pathLst>
                <a:path w="4323" h="5493" extrusionOk="0">
                  <a:moveTo>
                    <a:pt x="1319" y="1"/>
                  </a:moveTo>
                  <a:lnTo>
                    <a:pt x="0" y="2523"/>
                  </a:lnTo>
                  <a:lnTo>
                    <a:pt x="2328" y="2523"/>
                  </a:lnTo>
                  <a:lnTo>
                    <a:pt x="1417" y="5492"/>
                  </a:lnTo>
                  <a:lnTo>
                    <a:pt x="4322" y="1762"/>
                  </a:lnTo>
                  <a:lnTo>
                    <a:pt x="2540" y="1762"/>
                  </a:lnTo>
                  <a:lnTo>
                    <a:pt x="3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6"/>
            <p:cNvSpPr/>
            <p:nvPr/>
          </p:nvSpPr>
          <p:spPr>
            <a:xfrm>
              <a:off x="3788972" y="3149637"/>
              <a:ext cx="369255" cy="369255"/>
            </a:xfrm>
            <a:custGeom>
              <a:avLst/>
              <a:gdLst/>
              <a:ahLst/>
              <a:cxnLst/>
              <a:rect l="l" t="t" r="r" b="b"/>
              <a:pathLst>
                <a:path w="4377" h="4377" extrusionOk="0">
                  <a:moveTo>
                    <a:pt x="2799" y="1"/>
                  </a:moveTo>
                  <a:cubicBezTo>
                    <a:pt x="2565" y="1"/>
                    <a:pt x="2375" y="190"/>
                    <a:pt x="2375" y="425"/>
                  </a:cubicBezTo>
                  <a:cubicBezTo>
                    <a:pt x="2375" y="522"/>
                    <a:pt x="2409" y="611"/>
                    <a:pt x="2464" y="683"/>
                  </a:cubicBezTo>
                  <a:cubicBezTo>
                    <a:pt x="2488" y="724"/>
                    <a:pt x="2602" y="935"/>
                    <a:pt x="2459" y="1091"/>
                  </a:cubicBezTo>
                  <a:lnTo>
                    <a:pt x="1090" y="1091"/>
                  </a:lnTo>
                  <a:lnTo>
                    <a:pt x="1090" y="2391"/>
                  </a:lnTo>
                  <a:cubicBezTo>
                    <a:pt x="1033" y="2444"/>
                    <a:pt x="968" y="2461"/>
                    <a:pt x="906" y="2461"/>
                  </a:cubicBezTo>
                  <a:cubicBezTo>
                    <a:pt x="783" y="2461"/>
                    <a:pt x="674" y="2391"/>
                    <a:pt x="674" y="2391"/>
                  </a:cubicBezTo>
                  <a:cubicBezTo>
                    <a:pt x="604" y="2340"/>
                    <a:pt x="519" y="2309"/>
                    <a:pt x="425" y="2309"/>
                  </a:cubicBezTo>
                  <a:cubicBezTo>
                    <a:pt x="191" y="2309"/>
                    <a:pt x="1" y="2499"/>
                    <a:pt x="1" y="2733"/>
                  </a:cubicBezTo>
                  <a:cubicBezTo>
                    <a:pt x="1" y="2968"/>
                    <a:pt x="191" y="3157"/>
                    <a:pt x="425" y="3157"/>
                  </a:cubicBezTo>
                  <a:cubicBezTo>
                    <a:pt x="523" y="3157"/>
                    <a:pt x="611" y="3123"/>
                    <a:pt x="683" y="3068"/>
                  </a:cubicBezTo>
                  <a:cubicBezTo>
                    <a:pt x="708" y="3053"/>
                    <a:pt x="801" y="3002"/>
                    <a:pt x="905" y="3002"/>
                  </a:cubicBezTo>
                  <a:cubicBezTo>
                    <a:pt x="967" y="3002"/>
                    <a:pt x="1033" y="3020"/>
                    <a:pt x="1090" y="3073"/>
                  </a:cubicBezTo>
                  <a:lnTo>
                    <a:pt x="1090" y="4376"/>
                  </a:lnTo>
                  <a:lnTo>
                    <a:pt x="2393" y="4376"/>
                  </a:lnTo>
                  <a:cubicBezTo>
                    <a:pt x="2536" y="4222"/>
                    <a:pt x="2423" y="4009"/>
                    <a:pt x="2398" y="3968"/>
                  </a:cubicBezTo>
                  <a:cubicBezTo>
                    <a:pt x="2343" y="3897"/>
                    <a:pt x="2309" y="3809"/>
                    <a:pt x="2309" y="3711"/>
                  </a:cubicBezTo>
                  <a:cubicBezTo>
                    <a:pt x="2309" y="3477"/>
                    <a:pt x="2499" y="3286"/>
                    <a:pt x="2734" y="3286"/>
                  </a:cubicBezTo>
                  <a:cubicBezTo>
                    <a:pt x="2968" y="3286"/>
                    <a:pt x="3158" y="3477"/>
                    <a:pt x="3158" y="3711"/>
                  </a:cubicBezTo>
                  <a:cubicBezTo>
                    <a:pt x="3158" y="3804"/>
                    <a:pt x="3127" y="3890"/>
                    <a:pt x="3076" y="3960"/>
                  </a:cubicBezTo>
                  <a:cubicBezTo>
                    <a:pt x="3076" y="3960"/>
                    <a:pt x="2917" y="4204"/>
                    <a:pt x="3076" y="4376"/>
                  </a:cubicBezTo>
                  <a:lnTo>
                    <a:pt x="4376" y="4376"/>
                  </a:lnTo>
                  <a:lnTo>
                    <a:pt x="4376" y="3073"/>
                  </a:lnTo>
                  <a:cubicBezTo>
                    <a:pt x="4319" y="3020"/>
                    <a:pt x="4253" y="3002"/>
                    <a:pt x="4192" y="3002"/>
                  </a:cubicBezTo>
                  <a:cubicBezTo>
                    <a:pt x="4088" y="3002"/>
                    <a:pt x="3995" y="3053"/>
                    <a:pt x="3969" y="3068"/>
                  </a:cubicBezTo>
                  <a:cubicBezTo>
                    <a:pt x="3898" y="3123"/>
                    <a:pt x="3809" y="3157"/>
                    <a:pt x="3712" y="3157"/>
                  </a:cubicBezTo>
                  <a:cubicBezTo>
                    <a:pt x="3477" y="3157"/>
                    <a:pt x="3287" y="2968"/>
                    <a:pt x="3287" y="2733"/>
                  </a:cubicBezTo>
                  <a:cubicBezTo>
                    <a:pt x="3287" y="2499"/>
                    <a:pt x="3477" y="2309"/>
                    <a:pt x="3712" y="2309"/>
                  </a:cubicBezTo>
                  <a:cubicBezTo>
                    <a:pt x="3804" y="2309"/>
                    <a:pt x="3890" y="2340"/>
                    <a:pt x="3960" y="2391"/>
                  </a:cubicBezTo>
                  <a:cubicBezTo>
                    <a:pt x="3960" y="2391"/>
                    <a:pt x="4069" y="2461"/>
                    <a:pt x="4192" y="2461"/>
                  </a:cubicBezTo>
                  <a:cubicBezTo>
                    <a:pt x="4253" y="2461"/>
                    <a:pt x="4319" y="2444"/>
                    <a:pt x="4376" y="2391"/>
                  </a:cubicBezTo>
                  <a:lnTo>
                    <a:pt x="4376" y="1091"/>
                  </a:lnTo>
                  <a:lnTo>
                    <a:pt x="3142" y="1091"/>
                  </a:lnTo>
                  <a:cubicBezTo>
                    <a:pt x="2983" y="919"/>
                    <a:pt x="3142" y="674"/>
                    <a:pt x="3142" y="674"/>
                  </a:cubicBezTo>
                  <a:lnTo>
                    <a:pt x="3141" y="674"/>
                  </a:lnTo>
                  <a:cubicBezTo>
                    <a:pt x="3193" y="604"/>
                    <a:pt x="3224" y="519"/>
                    <a:pt x="3224" y="425"/>
                  </a:cubicBezTo>
                  <a:cubicBezTo>
                    <a:pt x="3224" y="190"/>
                    <a:pt x="3034" y="1"/>
                    <a:pt x="2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6"/>
            <p:cNvSpPr/>
            <p:nvPr/>
          </p:nvSpPr>
          <p:spPr>
            <a:xfrm>
              <a:off x="2867216" y="832945"/>
              <a:ext cx="277300" cy="369255"/>
            </a:xfrm>
            <a:custGeom>
              <a:avLst/>
              <a:gdLst/>
              <a:ahLst/>
              <a:cxnLst/>
              <a:rect l="l" t="t" r="r" b="b"/>
              <a:pathLst>
                <a:path w="3287" h="4377" extrusionOk="0">
                  <a:moveTo>
                    <a:pt x="1709" y="1"/>
                  </a:moveTo>
                  <a:cubicBezTo>
                    <a:pt x="1475" y="1"/>
                    <a:pt x="1285" y="190"/>
                    <a:pt x="1285" y="425"/>
                  </a:cubicBezTo>
                  <a:cubicBezTo>
                    <a:pt x="1285" y="522"/>
                    <a:pt x="1319" y="611"/>
                    <a:pt x="1374" y="683"/>
                  </a:cubicBezTo>
                  <a:cubicBezTo>
                    <a:pt x="1398" y="724"/>
                    <a:pt x="1513" y="935"/>
                    <a:pt x="1369" y="1091"/>
                  </a:cubicBezTo>
                  <a:lnTo>
                    <a:pt x="0" y="1091"/>
                  </a:lnTo>
                  <a:lnTo>
                    <a:pt x="0" y="2393"/>
                  </a:lnTo>
                  <a:cubicBezTo>
                    <a:pt x="58" y="2446"/>
                    <a:pt x="123" y="2464"/>
                    <a:pt x="185" y="2464"/>
                  </a:cubicBezTo>
                  <a:cubicBezTo>
                    <a:pt x="289" y="2464"/>
                    <a:pt x="382" y="2413"/>
                    <a:pt x="408" y="2399"/>
                  </a:cubicBezTo>
                  <a:cubicBezTo>
                    <a:pt x="480" y="2344"/>
                    <a:pt x="568" y="2309"/>
                    <a:pt x="666" y="2309"/>
                  </a:cubicBezTo>
                  <a:cubicBezTo>
                    <a:pt x="900" y="2309"/>
                    <a:pt x="1090" y="2499"/>
                    <a:pt x="1090" y="2734"/>
                  </a:cubicBezTo>
                  <a:cubicBezTo>
                    <a:pt x="1090" y="2968"/>
                    <a:pt x="900" y="3158"/>
                    <a:pt x="666" y="3158"/>
                  </a:cubicBezTo>
                  <a:cubicBezTo>
                    <a:pt x="572" y="3158"/>
                    <a:pt x="487" y="3127"/>
                    <a:pt x="417" y="3076"/>
                  </a:cubicBezTo>
                  <a:cubicBezTo>
                    <a:pt x="417" y="3076"/>
                    <a:pt x="308" y="3005"/>
                    <a:pt x="185" y="3005"/>
                  </a:cubicBezTo>
                  <a:cubicBezTo>
                    <a:pt x="123" y="3005"/>
                    <a:pt x="58" y="3023"/>
                    <a:pt x="0" y="3076"/>
                  </a:cubicBezTo>
                  <a:lnTo>
                    <a:pt x="0" y="4376"/>
                  </a:lnTo>
                  <a:lnTo>
                    <a:pt x="1303" y="4376"/>
                  </a:lnTo>
                  <a:cubicBezTo>
                    <a:pt x="1446" y="4222"/>
                    <a:pt x="1333" y="4009"/>
                    <a:pt x="1308" y="3968"/>
                  </a:cubicBezTo>
                  <a:cubicBezTo>
                    <a:pt x="1253" y="3897"/>
                    <a:pt x="1219" y="3809"/>
                    <a:pt x="1219" y="3711"/>
                  </a:cubicBezTo>
                  <a:cubicBezTo>
                    <a:pt x="1219" y="3477"/>
                    <a:pt x="1409" y="3286"/>
                    <a:pt x="1644" y="3286"/>
                  </a:cubicBezTo>
                  <a:cubicBezTo>
                    <a:pt x="1878" y="3286"/>
                    <a:pt x="2068" y="3477"/>
                    <a:pt x="2068" y="3711"/>
                  </a:cubicBezTo>
                  <a:cubicBezTo>
                    <a:pt x="2068" y="3804"/>
                    <a:pt x="2037" y="3890"/>
                    <a:pt x="1986" y="3961"/>
                  </a:cubicBezTo>
                  <a:cubicBezTo>
                    <a:pt x="1986" y="3961"/>
                    <a:pt x="1827" y="4204"/>
                    <a:pt x="1986" y="4376"/>
                  </a:cubicBezTo>
                  <a:lnTo>
                    <a:pt x="3287" y="4376"/>
                  </a:lnTo>
                  <a:lnTo>
                    <a:pt x="3287" y="3073"/>
                  </a:lnTo>
                  <a:cubicBezTo>
                    <a:pt x="3229" y="3020"/>
                    <a:pt x="3164" y="3003"/>
                    <a:pt x="3102" y="3003"/>
                  </a:cubicBezTo>
                  <a:cubicBezTo>
                    <a:pt x="2998" y="3003"/>
                    <a:pt x="2905" y="3053"/>
                    <a:pt x="2879" y="3068"/>
                  </a:cubicBezTo>
                  <a:cubicBezTo>
                    <a:pt x="2808" y="3123"/>
                    <a:pt x="2718" y="3158"/>
                    <a:pt x="2622" y="3158"/>
                  </a:cubicBezTo>
                  <a:cubicBezTo>
                    <a:pt x="2387" y="3158"/>
                    <a:pt x="2197" y="2968"/>
                    <a:pt x="2197" y="2734"/>
                  </a:cubicBezTo>
                  <a:cubicBezTo>
                    <a:pt x="2197" y="2499"/>
                    <a:pt x="2387" y="2309"/>
                    <a:pt x="2622" y="2309"/>
                  </a:cubicBezTo>
                  <a:cubicBezTo>
                    <a:pt x="2715" y="2309"/>
                    <a:pt x="2801" y="2340"/>
                    <a:pt x="2870" y="2392"/>
                  </a:cubicBezTo>
                  <a:lnTo>
                    <a:pt x="2870" y="2391"/>
                  </a:lnTo>
                  <a:cubicBezTo>
                    <a:pt x="2870" y="2391"/>
                    <a:pt x="2979" y="2461"/>
                    <a:pt x="3102" y="2461"/>
                  </a:cubicBezTo>
                  <a:cubicBezTo>
                    <a:pt x="3164" y="2461"/>
                    <a:pt x="3230" y="2444"/>
                    <a:pt x="3287" y="2391"/>
                  </a:cubicBezTo>
                  <a:lnTo>
                    <a:pt x="3287" y="1091"/>
                  </a:lnTo>
                  <a:lnTo>
                    <a:pt x="2052" y="1091"/>
                  </a:lnTo>
                  <a:cubicBezTo>
                    <a:pt x="1892" y="919"/>
                    <a:pt x="2052" y="674"/>
                    <a:pt x="2052" y="674"/>
                  </a:cubicBezTo>
                  <a:lnTo>
                    <a:pt x="2051" y="674"/>
                  </a:lnTo>
                  <a:cubicBezTo>
                    <a:pt x="2103" y="604"/>
                    <a:pt x="2133" y="519"/>
                    <a:pt x="2133" y="425"/>
                  </a:cubicBezTo>
                  <a:cubicBezTo>
                    <a:pt x="2133" y="190"/>
                    <a:pt x="1944" y="1"/>
                    <a:pt x="1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6"/>
            <p:cNvSpPr/>
            <p:nvPr/>
          </p:nvSpPr>
          <p:spPr>
            <a:xfrm>
              <a:off x="3574773" y="1202793"/>
              <a:ext cx="366133" cy="366049"/>
            </a:xfrm>
            <a:custGeom>
              <a:avLst/>
              <a:gdLst/>
              <a:ahLst/>
              <a:cxnLst/>
              <a:rect l="l" t="t" r="r" b="b"/>
              <a:pathLst>
                <a:path w="4340" h="4339" extrusionOk="0">
                  <a:moveTo>
                    <a:pt x="1589" y="0"/>
                  </a:moveTo>
                  <a:lnTo>
                    <a:pt x="1589" y="1588"/>
                  </a:lnTo>
                  <a:lnTo>
                    <a:pt x="1" y="1588"/>
                  </a:lnTo>
                  <a:lnTo>
                    <a:pt x="1" y="2750"/>
                  </a:lnTo>
                  <a:lnTo>
                    <a:pt x="1589" y="2750"/>
                  </a:lnTo>
                  <a:lnTo>
                    <a:pt x="1589" y="4339"/>
                  </a:lnTo>
                  <a:lnTo>
                    <a:pt x="2751" y="4339"/>
                  </a:lnTo>
                  <a:lnTo>
                    <a:pt x="2751" y="2750"/>
                  </a:lnTo>
                  <a:lnTo>
                    <a:pt x="4339" y="2750"/>
                  </a:lnTo>
                  <a:lnTo>
                    <a:pt x="4339" y="1588"/>
                  </a:lnTo>
                  <a:lnTo>
                    <a:pt x="2751" y="1588"/>
                  </a:lnTo>
                  <a:lnTo>
                    <a:pt x="2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6"/>
            <p:cNvSpPr/>
            <p:nvPr/>
          </p:nvSpPr>
          <p:spPr>
            <a:xfrm>
              <a:off x="3995157" y="1029764"/>
              <a:ext cx="208291" cy="208375"/>
            </a:xfrm>
            <a:custGeom>
              <a:avLst/>
              <a:gdLst/>
              <a:ahLst/>
              <a:cxnLst/>
              <a:rect l="l" t="t" r="r" b="b"/>
              <a:pathLst>
                <a:path w="2469" h="2470" extrusionOk="0">
                  <a:moveTo>
                    <a:pt x="904" y="1"/>
                  </a:moveTo>
                  <a:lnTo>
                    <a:pt x="904" y="905"/>
                  </a:lnTo>
                  <a:lnTo>
                    <a:pt x="1" y="905"/>
                  </a:lnTo>
                  <a:lnTo>
                    <a:pt x="1" y="1566"/>
                  </a:lnTo>
                  <a:lnTo>
                    <a:pt x="904" y="1566"/>
                  </a:lnTo>
                  <a:lnTo>
                    <a:pt x="904" y="2469"/>
                  </a:lnTo>
                  <a:lnTo>
                    <a:pt x="1565" y="2469"/>
                  </a:lnTo>
                  <a:lnTo>
                    <a:pt x="1565" y="1566"/>
                  </a:lnTo>
                  <a:lnTo>
                    <a:pt x="2468" y="1566"/>
                  </a:lnTo>
                  <a:lnTo>
                    <a:pt x="2468" y="905"/>
                  </a:lnTo>
                  <a:lnTo>
                    <a:pt x="1565" y="905"/>
                  </a:lnTo>
                  <a:lnTo>
                    <a:pt x="1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6"/>
            <p:cNvSpPr/>
            <p:nvPr/>
          </p:nvSpPr>
          <p:spPr>
            <a:xfrm>
              <a:off x="4049571" y="1824885"/>
              <a:ext cx="99379" cy="99379"/>
            </a:xfrm>
            <a:custGeom>
              <a:avLst/>
              <a:gdLst/>
              <a:ahLst/>
              <a:cxnLst/>
              <a:rect l="l" t="t" r="r" b="b"/>
              <a:pathLst>
                <a:path w="1178" h="1178" fill="none" extrusionOk="0">
                  <a:moveTo>
                    <a:pt x="1178" y="589"/>
                  </a:moveTo>
                  <a:cubicBezTo>
                    <a:pt x="1178" y="264"/>
                    <a:pt x="914" y="1"/>
                    <a:pt x="589" y="1"/>
                  </a:cubicBezTo>
                  <a:cubicBezTo>
                    <a:pt x="265" y="1"/>
                    <a:pt x="1" y="264"/>
                    <a:pt x="1" y="589"/>
                  </a:cubicBezTo>
                  <a:cubicBezTo>
                    <a:pt x="1" y="914"/>
                    <a:pt x="265" y="1178"/>
                    <a:pt x="589" y="1178"/>
                  </a:cubicBezTo>
                  <a:cubicBezTo>
                    <a:pt x="914" y="1178"/>
                    <a:pt x="1178" y="914"/>
                    <a:pt x="1178"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6"/>
            <p:cNvSpPr/>
            <p:nvPr/>
          </p:nvSpPr>
          <p:spPr>
            <a:xfrm>
              <a:off x="1016870" y="325863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6"/>
            <p:cNvSpPr/>
            <p:nvPr/>
          </p:nvSpPr>
          <p:spPr>
            <a:xfrm>
              <a:off x="1829038" y="125889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6"/>
            <p:cNvSpPr/>
            <p:nvPr/>
          </p:nvSpPr>
          <p:spPr>
            <a:xfrm>
              <a:off x="293621" y="3710482"/>
              <a:ext cx="99295" cy="99295"/>
            </a:xfrm>
            <a:custGeom>
              <a:avLst/>
              <a:gdLst/>
              <a:ahLst/>
              <a:cxnLst/>
              <a:rect l="l" t="t" r="r" b="b"/>
              <a:pathLst>
                <a:path w="1177" h="1177" fill="none" extrusionOk="0">
                  <a:moveTo>
                    <a:pt x="1177" y="588"/>
                  </a:moveTo>
                  <a:cubicBezTo>
                    <a:pt x="1177" y="263"/>
                    <a:pt x="914" y="0"/>
                    <a:pt x="589" y="0"/>
                  </a:cubicBezTo>
                  <a:cubicBezTo>
                    <a:pt x="264" y="0"/>
                    <a:pt x="1" y="263"/>
                    <a:pt x="1" y="588"/>
                  </a:cubicBezTo>
                  <a:cubicBezTo>
                    <a:pt x="1" y="913"/>
                    <a:pt x="264" y="1176"/>
                    <a:pt x="589" y="1176"/>
                  </a:cubicBezTo>
                  <a:cubicBezTo>
                    <a:pt x="914" y="1176"/>
                    <a:pt x="1177" y="913"/>
                    <a:pt x="1177" y="588"/>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6"/>
            <p:cNvSpPr/>
            <p:nvPr/>
          </p:nvSpPr>
          <p:spPr>
            <a:xfrm>
              <a:off x="1246001" y="4366488"/>
              <a:ext cx="99295" cy="99379"/>
            </a:xfrm>
            <a:custGeom>
              <a:avLst/>
              <a:gdLst/>
              <a:ahLst/>
              <a:cxnLst/>
              <a:rect l="l" t="t" r="r" b="b"/>
              <a:pathLst>
                <a:path w="1177" h="1178" fill="none" extrusionOk="0">
                  <a:moveTo>
                    <a:pt x="1177" y="589"/>
                  </a:moveTo>
                  <a:cubicBezTo>
                    <a:pt x="1177" y="264"/>
                    <a:pt x="914" y="0"/>
                    <a:pt x="589" y="0"/>
                  </a:cubicBezTo>
                  <a:cubicBezTo>
                    <a:pt x="263" y="0"/>
                    <a:pt x="1" y="264"/>
                    <a:pt x="1" y="589"/>
                  </a:cubicBezTo>
                  <a:cubicBezTo>
                    <a:pt x="1" y="914"/>
                    <a:pt x="263"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6"/>
            <p:cNvSpPr/>
            <p:nvPr/>
          </p:nvSpPr>
          <p:spPr>
            <a:xfrm>
              <a:off x="4216274" y="4289380"/>
              <a:ext cx="43868" cy="43615"/>
            </a:xfrm>
            <a:custGeom>
              <a:avLst/>
              <a:gdLst/>
              <a:ahLst/>
              <a:cxnLst/>
              <a:rect l="l" t="t" r="r" b="b"/>
              <a:pathLst>
                <a:path w="520" h="517" extrusionOk="0">
                  <a:moveTo>
                    <a:pt x="260" y="0"/>
                  </a:moveTo>
                  <a:cubicBezTo>
                    <a:pt x="195" y="0"/>
                    <a:pt x="125" y="29"/>
                    <a:pt x="79" y="75"/>
                  </a:cubicBezTo>
                  <a:cubicBezTo>
                    <a:pt x="53" y="99"/>
                    <a:pt x="35" y="127"/>
                    <a:pt x="24" y="158"/>
                  </a:cubicBezTo>
                  <a:cubicBezTo>
                    <a:pt x="9" y="190"/>
                    <a:pt x="1" y="223"/>
                    <a:pt x="3" y="258"/>
                  </a:cubicBezTo>
                  <a:cubicBezTo>
                    <a:pt x="5" y="325"/>
                    <a:pt x="28" y="394"/>
                    <a:pt x="79" y="440"/>
                  </a:cubicBezTo>
                  <a:cubicBezTo>
                    <a:pt x="128" y="486"/>
                    <a:pt x="190" y="516"/>
                    <a:pt x="260" y="516"/>
                  </a:cubicBezTo>
                  <a:cubicBezTo>
                    <a:pt x="326" y="516"/>
                    <a:pt x="396" y="487"/>
                    <a:pt x="443" y="440"/>
                  </a:cubicBezTo>
                  <a:cubicBezTo>
                    <a:pt x="468" y="417"/>
                    <a:pt x="486" y="389"/>
                    <a:pt x="496" y="357"/>
                  </a:cubicBezTo>
                  <a:cubicBezTo>
                    <a:pt x="512" y="327"/>
                    <a:pt x="519" y="293"/>
                    <a:pt x="519" y="258"/>
                  </a:cubicBezTo>
                  <a:cubicBezTo>
                    <a:pt x="515" y="191"/>
                    <a:pt x="493" y="122"/>
                    <a:pt x="443" y="75"/>
                  </a:cubicBezTo>
                  <a:cubicBezTo>
                    <a:pt x="393" y="29"/>
                    <a:pt x="330" y="0"/>
                    <a:pt x="260"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6"/>
            <p:cNvSpPr/>
            <p:nvPr/>
          </p:nvSpPr>
          <p:spPr>
            <a:xfrm>
              <a:off x="676126" y="1968893"/>
              <a:ext cx="43784" cy="43615"/>
            </a:xfrm>
            <a:custGeom>
              <a:avLst/>
              <a:gdLst/>
              <a:ahLst/>
              <a:cxnLst/>
              <a:rect l="l" t="t" r="r" b="b"/>
              <a:pathLst>
                <a:path w="519" h="517" extrusionOk="0">
                  <a:moveTo>
                    <a:pt x="260" y="1"/>
                  </a:moveTo>
                  <a:cubicBezTo>
                    <a:pt x="194" y="1"/>
                    <a:pt x="124" y="29"/>
                    <a:pt x="77" y="76"/>
                  </a:cubicBezTo>
                  <a:cubicBezTo>
                    <a:pt x="53" y="100"/>
                    <a:pt x="34" y="127"/>
                    <a:pt x="24" y="159"/>
                  </a:cubicBezTo>
                  <a:cubicBezTo>
                    <a:pt x="8" y="190"/>
                    <a:pt x="0" y="223"/>
                    <a:pt x="2" y="259"/>
                  </a:cubicBezTo>
                  <a:cubicBezTo>
                    <a:pt x="5" y="325"/>
                    <a:pt x="26" y="394"/>
                    <a:pt x="77" y="441"/>
                  </a:cubicBezTo>
                  <a:cubicBezTo>
                    <a:pt x="128" y="488"/>
                    <a:pt x="190" y="517"/>
                    <a:pt x="260" y="517"/>
                  </a:cubicBezTo>
                  <a:cubicBezTo>
                    <a:pt x="326" y="517"/>
                    <a:pt x="396" y="488"/>
                    <a:pt x="442" y="441"/>
                  </a:cubicBezTo>
                  <a:cubicBezTo>
                    <a:pt x="467" y="418"/>
                    <a:pt x="485" y="390"/>
                    <a:pt x="495" y="358"/>
                  </a:cubicBezTo>
                  <a:cubicBezTo>
                    <a:pt x="512" y="327"/>
                    <a:pt x="519" y="294"/>
                    <a:pt x="518" y="259"/>
                  </a:cubicBezTo>
                  <a:cubicBezTo>
                    <a:pt x="514" y="192"/>
                    <a:pt x="493" y="123"/>
                    <a:pt x="442" y="76"/>
                  </a:cubicBezTo>
                  <a:cubicBezTo>
                    <a:pt x="391" y="30"/>
                    <a:pt x="329" y="1"/>
                    <a:pt x="260"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6"/>
            <p:cNvSpPr/>
            <p:nvPr/>
          </p:nvSpPr>
          <p:spPr>
            <a:xfrm>
              <a:off x="575227" y="2041782"/>
              <a:ext cx="29443" cy="29105"/>
            </a:xfrm>
            <a:custGeom>
              <a:avLst/>
              <a:gdLst/>
              <a:ahLst/>
              <a:cxnLst/>
              <a:rect l="l" t="t" r="r" b="b"/>
              <a:pathLst>
                <a:path w="349" h="345" extrusionOk="0">
                  <a:moveTo>
                    <a:pt x="175" y="1"/>
                  </a:moveTo>
                  <a:cubicBezTo>
                    <a:pt x="130" y="1"/>
                    <a:pt x="84" y="20"/>
                    <a:pt x="52" y="51"/>
                  </a:cubicBezTo>
                  <a:cubicBezTo>
                    <a:pt x="23" y="80"/>
                    <a:pt x="0" y="129"/>
                    <a:pt x="3" y="173"/>
                  </a:cubicBezTo>
                  <a:cubicBezTo>
                    <a:pt x="6" y="265"/>
                    <a:pt x="78" y="345"/>
                    <a:pt x="175" y="345"/>
                  </a:cubicBezTo>
                  <a:cubicBezTo>
                    <a:pt x="218" y="345"/>
                    <a:pt x="265" y="326"/>
                    <a:pt x="296" y="294"/>
                  </a:cubicBezTo>
                  <a:cubicBezTo>
                    <a:pt x="326" y="265"/>
                    <a:pt x="348" y="216"/>
                    <a:pt x="347" y="173"/>
                  </a:cubicBezTo>
                  <a:cubicBezTo>
                    <a:pt x="342" y="79"/>
                    <a:pt x="271" y="1"/>
                    <a:pt x="175" y="1"/>
                  </a:cubicBezTo>
                  <a:close/>
                </a:path>
              </a:pathLst>
            </a:custGeom>
            <a:solidFill>
              <a:srgbClr val="4F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6"/>
            <p:cNvSpPr/>
            <p:nvPr/>
          </p:nvSpPr>
          <p:spPr>
            <a:xfrm>
              <a:off x="3603035" y="1049505"/>
              <a:ext cx="29358" cy="29105"/>
            </a:xfrm>
            <a:custGeom>
              <a:avLst/>
              <a:gdLst/>
              <a:ahLst/>
              <a:cxnLst/>
              <a:rect l="l" t="t" r="r" b="b"/>
              <a:pathLst>
                <a:path w="348" h="345" extrusionOk="0">
                  <a:moveTo>
                    <a:pt x="174" y="0"/>
                  </a:moveTo>
                  <a:cubicBezTo>
                    <a:pt x="129" y="0"/>
                    <a:pt x="83" y="19"/>
                    <a:pt x="53" y="51"/>
                  </a:cubicBezTo>
                  <a:cubicBezTo>
                    <a:pt x="22" y="80"/>
                    <a:pt x="0" y="129"/>
                    <a:pt x="2" y="172"/>
                  </a:cubicBezTo>
                  <a:cubicBezTo>
                    <a:pt x="6" y="265"/>
                    <a:pt x="78" y="344"/>
                    <a:pt x="174" y="344"/>
                  </a:cubicBezTo>
                  <a:cubicBezTo>
                    <a:pt x="218" y="344"/>
                    <a:pt x="264" y="325"/>
                    <a:pt x="295" y="293"/>
                  </a:cubicBezTo>
                  <a:cubicBezTo>
                    <a:pt x="325" y="264"/>
                    <a:pt x="348" y="215"/>
                    <a:pt x="346" y="172"/>
                  </a:cubicBezTo>
                  <a:cubicBezTo>
                    <a:pt x="342" y="79"/>
                    <a:pt x="270" y="0"/>
                    <a:pt x="174"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6"/>
            <p:cNvSpPr/>
            <p:nvPr/>
          </p:nvSpPr>
          <p:spPr>
            <a:xfrm>
              <a:off x="2553637" y="874199"/>
              <a:ext cx="43869" cy="43615"/>
            </a:xfrm>
            <a:custGeom>
              <a:avLst/>
              <a:gdLst/>
              <a:ahLst/>
              <a:cxnLst/>
              <a:rect l="l" t="t" r="r" b="b"/>
              <a:pathLst>
                <a:path w="520" h="517" extrusionOk="0">
                  <a:moveTo>
                    <a:pt x="260" y="1"/>
                  </a:moveTo>
                  <a:cubicBezTo>
                    <a:pt x="193" y="1"/>
                    <a:pt x="124" y="30"/>
                    <a:pt x="77" y="77"/>
                  </a:cubicBezTo>
                  <a:cubicBezTo>
                    <a:pt x="52" y="100"/>
                    <a:pt x="35" y="127"/>
                    <a:pt x="24" y="160"/>
                  </a:cubicBezTo>
                  <a:cubicBezTo>
                    <a:pt x="8" y="190"/>
                    <a:pt x="0" y="223"/>
                    <a:pt x="2" y="259"/>
                  </a:cubicBezTo>
                  <a:cubicBezTo>
                    <a:pt x="5" y="326"/>
                    <a:pt x="27" y="395"/>
                    <a:pt x="77" y="442"/>
                  </a:cubicBezTo>
                  <a:cubicBezTo>
                    <a:pt x="128" y="488"/>
                    <a:pt x="190" y="517"/>
                    <a:pt x="260" y="517"/>
                  </a:cubicBezTo>
                  <a:cubicBezTo>
                    <a:pt x="326" y="517"/>
                    <a:pt x="395" y="488"/>
                    <a:pt x="442" y="442"/>
                  </a:cubicBezTo>
                  <a:cubicBezTo>
                    <a:pt x="468" y="418"/>
                    <a:pt x="485" y="390"/>
                    <a:pt x="496" y="358"/>
                  </a:cubicBezTo>
                  <a:cubicBezTo>
                    <a:pt x="512" y="327"/>
                    <a:pt x="519" y="294"/>
                    <a:pt x="518" y="259"/>
                  </a:cubicBezTo>
                  <a:cubicBezTo>
                    <a:pt x="515" y="192"/>
                    <a:pt x="493" y="123"/>
                    <a:pt x="442" y="77"/>
                  </a:cubicBezTo>
                  <a:cubicBezTo>
                    <a:pt x="392" y="31"/>
                    <a:pt x="330" y="1"/>
                    <a:pt x="260"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6"/>
            <p:cNvSpPr/>
            <p:nvPr/>
          </p:nvSpPr>
          <p:spPr>
            <a:xfrm>
              <a:off x="2662212" y="780556"/>
              <a:ext cx="29443" cy="29105"/>
            </a:xfrm>
            <a:custGeom>
              <a:avLst/>
              <a:gdLst/>
              <a:ahLst/>
              <a:cxnLst/>
              <a:rect l="l" t="t" r="r" b="b"/>
              <a:pathLst>
                <a:path w="349" h="345" extrusionOk="0">
                  <a:moveTo>
                    <a:pt x="175" y="0"/>
                  </a:moveTo>
                  <a:cubicBezTo>
                    <a:pt x="131" y="0"/>
                    <a:pt x="84" y="19"/>
                    <a:pt x="53" y="51"/>
                  </a:cubicBezTo>
                  <a:cubicBezTo>
                    <a:pt x="23" y="81"/>
                    <a:pt x="0" y="129"/>
                    <a:pt x="3" y="172"/>
                  </a:cubicBezTo>
                  <a:cubicBezTo>
                    <a:pt x="7" y="266"/>
                    <a:pt x="78" y="344"/>
                    <a:pt x="175" y="344"/>
                  </a:cubicBezTo>
                  <a:cubicBezTo>
                    <a:pt x="219" y="344"/>
                    <a:pt x="265" y="325"/>
                    <a:pt x="296" y="294"/>
                  </a:cubicBezTo>
                  <a:cubicBezTo>
                    <a:pt x="326" y="264"/>
                    <a:pt x="349" y="215"/>
                    <a:pt x="346" y="172"/>
                  </a:cubicBezTo>
                  <a:cubicBezTo>
                    <a:pt x="343" y="80"/>
                    <a:pt x="271" y="0"/>
                    <a:pt x="175" y="0"/>
                  </a:cubicBezTo>
                  <a:close/>
                </a:path>
              </a:pathLst>
            </a:custGeom>
            <a:solidFill>
              <a:srgbClr val="A7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6"/>
            <p:cNvSpPr/>
            <p:nvPr/>
          </p:nvSpPr>
          <p:spPr>
            <a:xfrm>
              <a:off x="4360535" y="4354677"/>
              <a:ext cx="29358" cy="29105"/>
            </a:xfrm>
            <a:custGeom>
              <a:avLst/>
              <a:gdLst/>
              <a:ahLst/>
              <a:cxnLst/>
              <a:rect l="l" t="t" r="r" b="b"/>
              <a:pathLst>
                <a:path w="348" h="345" extrusionOk="0">
                  <a:moveTo>
                    <a:pt x="174" y="1"/>
                  </a:moveTo>
                  <a:cubicBezTo>
                    <a:pt x="131" y="1"/>
                    <a:pt x="83" y="20"/>
                    <a:pt x="53" y="50"/>
                  </a:cubicBezTo>
                  <a:cubicBezTo>
                    <a:pt x="23" y="80"/>
                    <a:pt x="0" y="129"/>
                    <a:pt x="2" y="173"/>
                  </a:cubicBezTo>
                  <a:cubicBezTo>
                    <a:pt x="7" y="265"/>
                    <a:pt x="78" y="345"/>
                    <a:pt x="174" y="345"/>
                  </a:cubicBezTo>
                  <a:cubicBezTo>
                    <a:pt x="219" y="345"/>
                    <a:pt x="265" y="325"/>
                    <a:pt x="296" y="294"/>
                  </a:cubicBezTo>
                  <a:cubicBezTo>
                    <a:pt x="325" y="264"/>
                    <a:pt x="348" y="215"/>
                    <a:pt x="346" y="173"/>
                  </a:cubicBezTo>
                  <a:cubicBezTo>
                    <a:pt x="342" y="79"/>
                    <a:pt x="270" y="1"/>
                    <a:pt x="174"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6"/>
            <p:cNvSpPr/>
            <p:nvPr/>
          </p:nvSpPr>
          <p:spPr>
            <a:xfrm>
              <a:off x="4845963" y="3957328"/>
              <a:ext cx="29443" cy="29105"/>
            </a:xfrm>
            <a:custGeom>
              <a:avLst/>
              <a:gdLst/>
              <a:ahLst/>
              <a:cxnLst/>
              <a:rect l="l" t="t" r="r" b="b"/>
              <a:pathLst>
                <a:path w="349" h="345" extrusionOk="0">
                  <a:moveTo>
                    <a:pt x="174" y="1"/>
                  </a:moveTo>
                  <a:cubicBezTo>
                    <a:pt x="130" y="1"/>
                    <a:pt x="84" y="20"/>
                    <a:pt x="53" y="51"/>
                  </a:cubicBezTo>
                  <a:cubicBezTo>
                    <a:pt x="23" y="81"/>
                    <a:pt x="0" y="130"/>
                    <a:pt x="2" y="173"/>
                  </a:cubicBezTo>
                  <a:cubicBezTo>
                    <a:pt x="6" y="266"/>
                    <a:pt x="78" y="345"/>
                    <a:pt x="174" y="345"/>
                  </a:cubicBezTo>
                  <a:cubicBezTo>
                    <a:pt x="219" y="345"/>
                    <a:pt x="265" y="326"/>
                    <a:pt x="296" y="295"/>
                  </a:cubicBezTo>
                  <a:cubicBezTo>
                    <a:pt x="326" y="265"/>
                    <a:pt x="349" y="216"/>
                    <a:pt x="346" y="173"/>
                  </a:cubicBezTo>
                  <a:cubicBezTo>
                    <a:pt x="343" y="80"/>
                    <a:pt x="271" y="1"/>
                    <a:pt x="174" y="1"/>
                  </a:cubicBezTo>
                  <a:close/>
                </a:path>
              </a:pathLst>
            </a:custGeom>
            <a:solidFill>
              <a:srgbClr val="4F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6"/>
            <p:cNvSpPr/>
            <p:nvPr/>
          </p:nvSpPr>
          <p:spPr>
            <a:xfrm>
              <a:off x="326101" y="3006810"/>
              <a:ext cx="29443" cy="29105"/>
            </a:xfrm>
            <a:custGeom>
              <a:avLst/>
              <a:gdLst/>
              <a:ahLst/>
              <a:cxnLst/>
              <a:rect l="l" t="t" r="r" b="b"/>
              <a:pathLst>
                <a:path w="349" h="345" extrusionOk="0">
                  <a:moveTo>
                    <a:pt x="175" y="1"/>
                  </a:moveTo>
                  <a:cubicBezTo>
                    <a:pt x="131" y="1"/>
                    <a:pt x="85" y="20"/>
                    <a:pt x="53" y="52"/>
                  </a:cubicBezTo>
                  <a:cubicBezTo>
                    <a:pt x="24" y="81"/>
                    <a:pt x="1" y="130"/>
                    <a:pt x="3" y="173"/>
                  </a:cubicBezTo>
                  <a:cubicBezTo>
                    <a:pt x="7" y="266"/>
                    <a:pt x="79" y="345"/>
                    <a:pt x="175" y="345"/>
                  </a:cubicBezTo>
                  <a:cubicBezTo>
                    <a:pt x="219" y="345"/>
                    <a:pt x="266" y="326"/>
                    <a:pt x="297" y="295"/>
                  </a:cubicBezTo>
                  <a:cubicBezTo>
                    <a:pt x="327" y="265"/>
                    <a:pt x="348" y="216"/>
                    <a:pt x="347" y="173"/>
                  </a:cubicBezTo>
                  <a:cubicBezTo>
                    <a:pt x="342" y="80"/>
                    <a:pt x="272" y="1"/>
                    <a:pt x="175"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6"/>
            <p:cNvSpPr/>
            <p:nvPr/>
          </p:nvSpPr>
          <p:spPr>
            <a:xfrm>
              <a:off x="3761470" y="3807837"/>
              <a:ext cx="29443" cy="29105"/>
            </a:xfrm>
            <a:custGeom>
              <a:avLst/>
              <a:gdLst/>
              <a:ahLst/>
              <a:cxnLst/>
              <a:rect l="l" t="t" r="r" b="b"/>
              <a:pathLst>
                <a:path w="349" h="345" extrusionOk="0">
                  <a:moveTo>
                    <a:pt x="175" y="0"/>
                  </a:moveTo>
                  <a:cubicBezTo>
                    <a:pt x="130" y="0"/>
                    <a:pt x="84" y="20"/>
                    <a:pt x="53" y="51"/>
                  </a:cubicBezTo>
                  <a:cubicBezTo>
                    <a:pt x="23" y="81"/>
                    <a:pt x="0" y="130"/>
                    <a:pt x="3" y="172"/>
                  </a:cubicBezTo>
                  <a:cubicBezTo>
                    <a:pt x="6" y="266"/>
                    <a:pt x="78" y="344"/>
                    <a:pt x="175" y="344"/>
                  </a:cubicBezTo>
                  <a:cubicBezTo>
                    <a:pt x="219" y="344"/>
                    <a:pt x="265" y="325"/>
                    <a:pt x="296" y="295"/>
                  </a:cubicBezTo>
                  <a:cubicBezTo>
                    <a:pt x="326" y="264"/>
                    <a:pt x="349" y="215"/>
                    <a:pt x="347" y="172"/>
                  </a:cubicBezTo>
                  <a:cubicBezTo>
                    <a:pt x="342" y="80"/>
                    <a:pt x="271" y="0"/>
                    <a:pt x="175"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6"/>
            <p:cNvSpPr/>
            <p:nvPr/>
          </p:nvSpPr>
          <p:spPr>
            <a:xfrm>
              <a:off x="1396759" y="3760593"/>
              <a:ext cx="29443" cy="29105"/>
            </a:xfrm>
            <a:custGeom>
              <a:avLst/>
              <a:gdLst/>
              <a:ahLst/>
              <a:cxnLst/>
              <a:rect l="l" t="t" r="r" b="b"/>
              <a:pathLst>
                <a:path w="349" h="345" extrusionOk="0">
                  <a:moveTo>
                    <a:pt x="175" y="1"/>
                  </a:moveTo>
                  <a:cubicBezTo>
                    <a:pt x="131" y="1"/>
                    <a:pt x="84" y="20"/>
                    <a:pt x="53" y="50"/>
                  </a:cubicBezTo>
                  <a:cubicBezTo>
                    <a:pt x="24" y="80"/>
                    <a:pt x="1" y="130"/>
                    <a:pt x="3" y="173"/>
                  </a:cubicBezTo>
                  <a:cubicBezTo>
                    <a:pt x="7" y="265"/>
                    <a:pt x="79" y="345"/>
                    <a:pt x="175" y="345"/>
                  </a:cubicBezTo>
                  <a:cubicBezTo>
                    <a:pt x="219" y="345"/>
                    <a:pt x="265" y="325"/>
                    <a:pt x="296" y="294"/>
                  </a:cubicBezTo>
                  <a:cubicBezTo>
                    <a:pt x="326" y="264"/>
                    <a:pt x="348" y="215"/>
                    <a:pt x="347" y="173"/>
                  </a:cubicBezTo>
                  <a:cubicBezTo>
                    <a:pt x="342" y="79"/>
                    <a:pt x="271" y="1"/>
                    <a:pt x="17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6"/>
            <p:cNvSpPr/>
            <p:nvPr/>
          </p:nvSpPr>
          <p:spPr>
            <a:xfrm>
              <a:off x="1284134" y="3836942"/>
              <a:ext cx="43784" cy="43615"/>
            </a:xfrm>
            <a:custGeom>
              <a:avLst/>
              <a:gdLst/>
              <a:ahLst/>
              <a:cxnLst/>
              <a:rect l="l" t="t" r="r" b="b"/>
              <a:pathLst>
                <a:path w="519" h="517" extrusionOk="0">
                  <a:moveTo>
                    <a:pt x="259" y="0"/>
                  </a:moveTo>
                  <a:cubicBezTo>
                    <a:pt x="193" y="0"/>
                    <a:pt x="124" y="29"/>
                    <a:pt x="77" y="75"/>
                  </a:cubicBezTo>
                  <a:cubicBezTo>
                    <a:pt x="52" y="99"/>
                    <a:pt x="34" y="127"/>
                    <a:pt x="24" y="158"/>
                  </a:cubicBezTo>
                  <a:cubicBezTo>
                    <a:pt x="7" y="190"/>
                    <a:pt x="0" y="223"/>
                    <a:pt x="1" y="258"/>
                  </a:cubicBezTo>
                  <a:cubicBezTo>
                    <a:pt x="4" y="325"/>
                    <a:pt x="26" y="394"/>
                    <a:pt x="77" y="440"/>
                  </a:cubicBezTo>
                  <a:cubicBezTo>
                    <a:pt x="128" y="487"/>
                    <a:pt x="190" y="516"/>
                    <a:pt x="259" y="516"/>
                  </a:cubicBezTo>
                  <a:cubicBezTo>
                    <a:pt x="326" y="516"/>
                    <a:pt x="395" y="487"/>
                    <a:pt x="442" y="440"/>
                  </a:cubicBezTo>
                  <a:cubicBezTo>
                    <a:pt x="467" y="417"/>
                    <a:pt x="485" y="390"/>
                    <a:pt x="495" y="357"/>
                  </a:cubicBezTo>
                  <a:cubicBezTo>
                    <a:pt x="511" y="327"/>
                    <a:pt x="519" y="294"/>
                    <a:pt x="517" y="258"/>
                  </a:cubicBezTo>
                  <a:cubicBezTo>
                    <a:pt x="514" y="191"/>
                    <a:pt x="492" y="122"/>
                    <a:pt x="442" y="75"/>
                  </a:cubicBezTo>
                  <a:cubicBezTo>
                    <a:pt x="391" y="29"/>
                    <a:pt x="329" y="0"/>
                    <a:pt x="25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6"/>
            <p:cNvSpPr/>
            <p:nvPr/>
          </p:nvSpPr>
          <p:spPr>
            <a:xfrm>
              <a:off x="1825157" y="2430189"/>
              <a:ext cx="29443" cy="29105"/>
            </a:xfrm>
            <a:custGeom>
              <a:avLst/>
              <a:gdLst/>
              <a:ahLst/>
              <a:cxnLst/>
              <a:rect l="l" t="t" r="r" b="b"/>
              <a:pathLst>
                <a:path w="349" h="345" extrusionOk="0">
                  <a:moveTo>
                    <a:pt x="174" y="1"/>
                  </a:moveTo>
                  <a:cubicBezTo>
                    <a:pt x="130" y="1"/>
                    <a:pt x="84" y="20"/>
                    <a:pt x="53" y="52"/>
                  </a:cubicBezTo>
                  <a:cubicBezTo>
                    <a:pt x="23" y="81"/>
                    <a:pt x="0" y="130"/>
                    <a:pt x="2" y="173"/>
                  </a:cubicBezTo>
                  <a:cubicBezTo>
                    <a:pt x="6" y="266"/>
                    <a:pt x="78" y="345"/>
                    <a:pt x="174" y="345"/>
                  </a:cubicBezTo>
                  <a:cubicBezTo>
                    <a:pt x="218" y="345"/>
                    <a:pt x="265" y="326"/>
                    <a:pt x="296" y="294"/>
                  </a:cubicBezTo>
                  <a:cubicBezTo>
                    <a:pt x="326" y="265"/>
                    <a:pt x="349"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6"/>
            <p:cNvSpPr/>
            <p:nvPr/>
          </p:nvSpPr>
          <p:spPr>
            <a:xfrm>
              <a:off x="4235171" y="2114925"/>
              <a:ext cx="29358" cy="29105"/>
            </a:xfrm>
            <a:custGeom>
              <a:avLst/>
              <a:gdLst/>
              <a:ahLst/>
              <a:cxnLst/>
              <a:rect l="l" t="t" r="r" b="b"/>
              <a:pathLst>
                <a:path w="348" h="345" extrusionOk="0">
                  <a:moveTo>
                    <a:pt x="174" y="1"/>
                  </a:moveTo>
                  <a:cubicBezTo>
                    <a:pt x="130" y="1"/>
                    <a:pt x="84" y="20"/>
                    <a:pt x="53" y="51"/>
                  </a:cubicBezTo>
                  <a:cubicBezTo>
                    <a:pt x="23" y="81"/>
                    <a:pt x="0" y="130"/>
                    <a:pt x="2" y="173"/>
                  </a:cubicBezTo>
                  <a:cubicBezTo>
                    <a:pt x="6" y="265"/>
                    <a:pt x="78" y="345"/>
                    <a:pt x="174" y="345"/>
                  </a:cubicBezTo>
                  <a:cubicBezTo>
                    <a:pt x="219" y="345"/>
                    <a:pt x="265" y="326"/>
                    <a:pt x="295" y="294"/>
                  </a:cubicBezTo>
                  <a:cubicBezTo>
                    <a:pt x="326" y="265"/>
                    <a:pt x="348"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6"/>
            <p:cNvSpPr/>
            <p:nvPr/>
          </p:nvSpPr>
          <p:spPr>
            <a:xfrm>
              <a:off x="4618603" y="2520880"/>
              <a:ext cx="43868" cy="43531"/>
            </a:xfrm>
            <a:custGeom>
              <a:avLst/>
              <a:gdLst/>
              <a:ahLst/>
              <a:cxnLst/>
              <a:rect l="l" t="t" r="r" b="b"/>
              <a:pathLst>
                <a:path w="520" h="516" extrusionOk="0">
                  <a:moveTo>
                    <a:pt x="260" y="1"/>
                  </a:moveTo>
                  <a:cubicBezTo>
                    <a:pt x="194" y="1"/>
                    <a:pt x="124" y="29"/>
                    <a:pt x="78" y="76"/>
                  </a:cubicBezTo>
                  <a:cubicBezTo>
                    <a:pt x="52" y="99"/>
                    <a:pt x="35" y="127"/>
                    <a:pt x="24" y="159"/>
                  </a:cubicBezTo>
                  <a:cubicBezTo>
                    <a:pt x="8" y="189"/>
                    <a:pt x="1" y="223"/>
                    <a:pt x="2" y="258"/>
                  </a:cubicBezTo>
                  <a:cubicBezTo>
                    <a:pt x="5" y="325"/>
                    <a:pt x="27" y="395"/>
                    <a:pt x="78" y="441"/>
                  </a:cubicBezTo>
                  <a:cubicBezTo>
                    <a:pt x="128" y="487"/>
                    <a:pt x="190" y="516"/>
                    <a:pt x="260" y="516"/>
                  </a:cubicBezTo>
                  <a:cubicBezTo>
                    <a:pt x="326" y="516"/>
                    <a:pt x="396" y="487"/>
                    <a:pt x="443" y="441"/>
                  </a:cubicBezTo>
                  <a:cubicBezTo>
                    <a:pt x="467" y="417"/>
                    <a:pt x="485" y="389"/>
                    <a:pt x="496" y="358"/>
                  </a:cubicBezTo>
                  <a:cubicBezTo>
                    <a:pt x="512" y="327"/>
                    <a:pt x="520" y="294"/>
                    <a:pt x="518" y="258"/>
                  </a:cubicBezTo>
                  <a:cubicBezTo>
                    <a:pt x="515" y="192"/>
                    <a:pt x="493" y="122"/>
                    <a:pt x="443" y="76"/>
                  </a:cubicBezTo>
                  <a:cubicBezTo>
                    <a:pt x="392" y="30"/>
                    <a:pt x="330" y="1"/>
                    <a:pt x="26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6"/>
            <p:cNvSpPr/>
            <p:nvPr/>
          </p:nvSpPr>
          <p:spPr>
            <a:xfrm>
              <a:off x="4417987" y="3931428"/>
              <a:ext cx="58379" cy="58126"/>
            </a:xfrm>
            <a:custGeom>
              <a:avLst/>
              <a:gdLst/>
              <a:ahLst/>
              <a:cxnLst/>
              <a:rect l="l" t="t" r="r" b="b"/>
              <a:pathLst>
                <a:path w="692" h="689" extrusionOk="0">
                  <a:moveTo>
                    <a:pt x="335" y="0"/>
                  </a:moveTo>
                  <a:cubicBezTo>
                    <a:pt x="292" y="0"/>
                    <a:pt x="251" y="10"/>
                    <a:pt x="213" y="30"/>
                  </a:cubicBezTo>
                  <a:cubicBezTo>
                    <a:pt x="171" y="43"/>
                    <a:pt x="134" y="68"/>
                    <a:pt x="103" y="101"/>
                  </a:cubicBezTo>
                  <a:cubicBezTo>
                    <a:pt x="69" y="132"/>
                    <a:pt x="45" y="169"/>
                    <a:pt x="32" y="212"/>
                  </a:cubicBezTo>
                  <a:cubicBezTo>
                    <a:pt x="10" y="253"/>
                    <a:pt x="0" y="296"/>
                    <a:pt x="2" y="344"/>
                  </a:cubicBezTo>
                  <a:cubicBezTo>
                    <a:pt x="6" y="374"/>
                    <a:pt x="10" y="405"/>
                    <a:pt x="14" y="435"/>
                  </a:cubicBezTo>
                  <a:cubicBezTo>
                    <a:pt x="30" y="494"/>
                    <a:pt x="60" y="544"/>
                    <a:pt x="103" y="587"/>
                  </a:cubicBezTo>
                  <a:cubicBezTo>
                    <a:pt x="170" y="649"/>
                    <a:pt x="253" y="689"/>
                    <a:pt x="346" y="689"/>
                  </a:cubicBezTo>
                  <a:cubicBezTo>
                    <a:pt x="350" y="689"/>
                    <a:pt x="353" y="689"/>
                    <a:pt x="356" y="689"/>
                  </a:cubicBezTo>
                  <a:cubicBezTo>
                    <a:pt x="400" y="689"/>
                    <a:pt x="440" y="678"/>
                    <a:pt x="478" y="659"/>
                  </a:cubicBezTo>
                  <a:cubicBezTo>
                    <a:pt x="521" y="645"/>
                    <a:pt x="558" y="621"/>
                    <a:pt x="589" y="587"/>
                  </a:cubicBezTo>
                  <a:cubicBezTo>
                    <a:pt x="622" y="556"/>
                    <a:pt x="647" y="519"/>
                    <a:pt x="661" y="476"/>
                  </a:cubicBezTo>
                  <a:cubicBezTo>
                    <a:pt x="681" y="435"/>
                    <a:pt x="691" y="392"/>
                    <a:pt x="689" y="344"/>
                  </a:cubicBezTo>
                  <a:cubicBezTo>
                    <a:pt x="686" y="314"/>
                    <a:pt x="681" y="283"/>
                    <a:pt x="677" y="253"/>
                  </a:cubicBezTo>
                  <a:cubicBezTo>
                    <a:pt x="661" y="194"/>
                    <a:pt x="632" y="144"/>
                    <a:pt x="589" y="101"/>
                  </a:cubicBezTo>
                  <a:cubicBezTo>
                    <a:pt x="522" y="39"/>
                    <a:pt x="439" y="0"/>
                    <a:pt x="346" y="0"/>
                  </a:cubicBezTo>
                  <a:cubicBezTo>
                    <a:pt x="343" y="0"/>
                    <a:pt x="339" y="0"/>
                    <a:pt x="33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6"/>
            <p:cNvSpPr/>
            <p:nvPr/>
          </p:nvSpPr>
          <p:spPr>
            <a:xfrm>
              <a:off x="2487327" y="1202624"/>
              <a:ext cx="58463" cy="58126"/>
            </a:xfrm>
            <a:custGeom>
              <a:avLst/>
              <a:gdLst/>
              <a:ahLst/>
              <a:cxnLst/>
              <a:rect l="l" t="t" r="r" b="b"/>
              <a:pathLst>
                <a:path w="693" h="689" extrusionOk="0">
                  <a:moveTo>
                    <a:pt x="336" y="0"/>
                  </a:moveTo>
                  <a:cubicBezTo>
                    <a:pt x="293" y="0"/>
                    <a:pt x="252" y="10"/>
                    <a:pt x="215" y="30"/>
                  </a:cubicBezTo>
                  <a:cubicBezTo>
                    <a:pt x="172" y="44"/>
                    <a:pt x="135" y="68"/>
                    <a:pt x="104" y="101"/>
                  </a:cubicBezTo>
                  <a:cubicBezTo>
                    <a:pt x="70" y="132"/>
                    <a:pt x="46" y="169"/>
                    <a:pt x="32" y="212"/>
                  </a:cubicBezTo>
                  <a:cubicBezTo>
                    <a:pt x="11" y="253"/>
                    <a:pt x="1" y="296"/>
                    <a:pt x="2" y="344"/>
                  </a:cubicBezTo>
                  <a:cubicBezTo>
                    <a:pt x="7" y="375"/>
                    <a:pt x="11" y="405"/>
                    <a:pt x="15" y="435"/>
                  </a:cubicBezTo>
                  <a:cubicBezTo>
                    <a:pt x="31" y="494"/>
                    <a:pt x="61" y="544"/>
                    <a:pt x="104" y="587"/>
                  </a:cubicBezTo>
                  <a:cubicBezTo>
                    <a:pt x="171" y="649"/>
                    <a:pt x="254" y="688"/>
                    <a:pt x="346" y="688"/>
                  </a:cubicBezTo>
                  <a:cubicBezTo>
                    <a:pt x="350" y="688"/>
                    <a:pt x="353" y="688"/>
                    <a:pt x="357" y="688"/>
                  </a:cubicBezTo>
                  <a:cubicBezTo>
                    <a:pt x="401" y="688"/>
                    <a:pt x="441" y="678"/>
                    <a:pt x="479" y="659"/>
                  </a:cubicBezTo>
                  <a:cubicBezTo>
                    <a:pt x="522" y="645"/>
                    <a:pt x="559" y="621"/>
                    <a:pt x="590" y="587"/>
                  </a:cubicBezTo>
                  <a:cubicBezTo>
                    <a:pt x="623" y="556"/>
                    <a:pt x="648" y="519"/>
                    <a:pt x="661" y="476"/>
                  </a:cubicBezTo>
                  <a:cubicBezTo>
                    <a:pt x="683" y="435"/>
                    <a:pt x="692" y="391"/>
                    <a:pt x="690" y="344"/>
                  </a:cubicBezTo>
                  <a:lnTo>
                    <a:pt x="678" y="253"/>
                  </a:lnTo>
                  <a:cubicBezTo>
                    <a:pt x="662" y="194"/>
                    <a:pt x="633" y="143"/>
                    <a:pt x="590" y="101"/>
                  </a:cubicBezTo>
                  <a:cubicBezTo>
                    <a:pt x="523" y="39"/>
                    <a:pt x="440" y="0"/>
                    <a:pt x="346" y="0"/>
                  </a:cubicBezTo>
                  <a:cubicBezTo>
                    <a:pt x="343" y="0"/>
                    <a:pt x="339" y="0"/>
                    <a:pt x="33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57"/>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7"/>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7"/>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7"/>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P173546</a:t>
            </a:r>
            <a:endParaRPr>
              <a:latin typeface="Fira Sans Extra Condensed Medium"/>
              <a:ea typeface="Fira Sans Extra Condensed Medium"/>
              <a:cs typeface="Fira Sans Extra Condensed Medium"/>
              <a:sym typeface="Fira Sans Extra Condensed Medium"/>
            </a:endParaRPr>
          </a:p>
        </p:txBody>
      </p:sp>
      <p:sp>
        <p:nvSpPr>
          <p:cNvPr id="1348" name="Google Shape;1348;p57"/>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9" name="Google Shape;1349;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94375" y="870775"/>
            <a:ext cx="1980376" cy="2004975"/>
          </a:xfrm>
          <a:prstGeom prst="rect">
            <a:avLst/>
          </a:prstGeom>
          <a:noFill/>
          <a:ln>
            <a:noFill/>
          </a:ln>
        </p:spPr>
      </p:pic>
      <p:pic>
        <p:nvPicPr>
          <p:cNvPr id="1350" name="Google Shape;1350;p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0975" y="870775"/>
            <a:ext cx="1980375" cy="1978875"/>
          </a:xfrm>
          <a:prstGeom prst="rect">
            <a:avLst/>
          </a:prstGeom>
          <a:noFill/>
          <a:ln>
            <a:noFill/>
          </a:ln>
        </p:spPr>
      </p:pic>
      <p:pic>
        <p:nvPicPr>
          <p:cNvPr id="1351" name="Google Shape;1351;p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82650" y="2850850"/>
            <a:ext cx="1980374" cy="2004974"/>
          </a:xfrm>
          <a:prstGeom prst="rect">
            <a:avLst/>
          </a:prstGeom>
          <a:noFill/>
          <a:ln>
            <a:noFill/>
          </a:ln>
        </p:spPr>
      </p:pic>
      <p:pic>
        <p:nvPicPr>
          <p:cNvPr id="1352" name="Google Shape;1352;p5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80975" y="2849650"/>
            <a:ext cx="1980375" cy="1963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58"/>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8"/>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8"/>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8"/>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P217556</a:t>
            </a:r>
            <a:endParaRPr>
              <a:latin typeface="Fira Sans Extra Condensed Medium"/>
              <a:ea typeface="Fira Sans Extra Condensed Medium"/>
              <a:cs typeface="Fira Sans Extra Condensed Medium"/>
              <a:sym typeface="Fira Sans Extra Condensed Medium"/>
            </a:endParaRPr>
          </a:p>
        </p:txBody>
      </p:sp>
      <p:sp>
        <p:nvSpPr>
          <p:cNvPr id="1361" name="Google Shape;1361;p58"/>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2" name="Google Shape;1362;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44932" y="870775"/>
            <a:ext cx="2035446" cy="2004259"/>
          </a:xfrm>
          <a:prstGeom prst="rect">
            <a:avLst/>
          </a:prstGeom>
          <a:noFill/>
          <a:ln>
            <a:noFill/>
          </a:ln>
        </p:spPr>
      </p:pic>
      <p:pic>
        <p:nvPicPr>
          <p:cNvPr id="1363" name="Google Shape;1363;p5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80379" y="870775"/>
            <a:ext cx="2035446" cy="2004448"/>
          </a:xfrm>
          <a:prstGeom prst="rect">
            <a:avLst/>
          </a:prstGeom>
          <a:noFill/>
          <a:ln>
            <a:noFill/>
          </a:ln>
        </p:spPr>
      </p:pic>
      <p:pic>
        <p:nvPicPr>
          <p:cNvPr id="1364" name="Google Shape;1364;p5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528175" y="2875035"/>
            <a:ext cx="2068961" cy="2026640"/>
          </a:xfrm>
          <a:prstGeom prst="rect">
            <a:avLst/>
          </a:prstGeom>
          <a:noFill/>
          <a:ln>
            <a:noFill/>
          </a:ln>
        </p:spPr>
      </p:pic>
      <p:pic>
        <p:nvPicPr>
          <p:cNvPr id="1365" name="Google Shape;1365;p5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580379" y="2875035"/>
            <a:ext cx="2035446" cy="20151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59"/>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9"/>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9"/>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9"/>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P563754</a:t>
            </a:r>
            <a:endParaRPr>
              <a:latin typeface="Fira Sans Extra Condensed Medium"/>
              <a:ea typeface="Fira Sans Extra Condensed Medium"/>
              <a:cs typeface="Fira Sans Extra Condensed Medium"/>
              <a:sym typeface="Fira Sans Extra Condensed Medium"/>
            </a:endParaRPr>
          </a:p>
        </p:txBody>
      </p:sp>
      <p:sp>
        <p:nvSpPr>
          <p:cNvPr id="1374" name="Google Shape;1374;p59"/>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5" name="Google Shape;1375;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29663" y="870775"/>
            <a:ext cx="5084686" cy="3929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60"/>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0"/>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0"/>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0"/>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P567292</a:t>
            </a:r>
            <a:endParaRPr>
              <a:latin typeface="Fira Sans Extra Condensed Medium"/>
              <a:ea typeface="Fira Sans Extra Condensed Medium"/>
              <a:cs typeface="Fira Sans Extra Condensed Medium"/>
              <a:sym typeface="Fira Sans Extra Condensed Medium"/>
            </a:endParaRPr>
          </a:p>
        </p:txBody>
      </p:sp>
      <p:sp>
        <p:nvSpPr>
          <p:cNvPr id="1384" name="Google Shape;1384;p60"/>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5" name="Google Shape;1385;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34339" y="870775"/>
            <a:ext cx="2037661" cy="2021195"/>
          </a:xfrm>
          <a:prstGeom prst="rect">
            <a:avLst/>
          </a:prstGeom>
          <a:noFill/>
          <a:ln>
            <a:noFill/>
          </a:ln>
        </p:spPr>
      </p:pic>
      <p:pic>
        <p:nvPicPr>
          <p:cNvPr id="1386" name="Google Shape;1386;p6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72001" y="870775"/>
            <a:ext cx="2037661" cy="2000619"/>
          </a:xfrm>
          <a:prstGeom prst="rect">
            <a:avLst/>
          </a:prstGeom>
          <a:noFill/>
          <a:ln>
            <a:noFill/>
          </a:ln>
        </p:spPr>
      </p:pic>
      <p:pic>
        <p:nvPicPr>
          <p:cNvPr id="1387" name="Google Shape;1387;p6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534338" y="2861098"/>
            <a:ext cx="2037661" cy="1984773"/>
          </a:xfrm>
          <a:prstGeom prst="rect">
            <a:avLst/>
          </a:prstGeom>
          <a:noFill/>
          <a:ln>
            <a:noFill/>
          </a:ln>
        </p:spPr>
      </p:pic>
      <p:pic>
        <p:nvPicPr>
          <p:cNvPr id="1388" name="Google Shape;1388;p6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572001" y="2861098"/>
            <a:ext cx="2004834" cy="19847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61"/>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1"/>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1"/>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1"/>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P368277</a:t>
            </a:r>
            <a:endParaRPr>
              <a:latin typeface="Fira Sans Extra Condensed Medium"/>
              <a:ea typeface="Fira Sans Extra Condensed Medium"/>
              <a:cs typeface="Fira Sans Extra Condensed Medium"/>
              <a:sym typeface="Fira Sans Extra Condensed Medium"/>
            </a:endParaRPr>
          </a:p>
        </p:txBody>
      </p:sp>
      <p:sp>
        <p:nvSpPr>
          <p:cNvPr id="1397" name="Google Shape;1397;p61"/>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8" name="Google Shape;1398;p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2813" y="926263"/>
            <a:ext cx="6098375" cy="34261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62"/>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2"/>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2"/>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2"/>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P108075</a:t>
            </a:r>
            <a:endParaRPr>
              <a:latin typeface="Fira Sans Extra Condensed Medium"/>
              <a:ea typeface="Fira Sans Extra Condensed Medium"/>
              <a:cs typeface="Fira Sans Extra Condensed Medium"/>
              <a:sym typeface="Fira Sans Extra Condensed Medium"/>
            </a:endParaRPr>
          </a:p>
        </p:txBody>
      </p:sp>
      <p:sp>
        <p:nvSpPr>
          <p:cNvPr id="1407" name="Google Shape;1407;p62"/>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8" name="Google Shape;1408;p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69675" y="851650"/>
            <a:ext cx="2002325" cy="1957976"/>
          </a:xfrm>
          <a:prstGeom prst="rect">
            <a:avLst/>
          </a:prstGeom>
          <a:noFill/>
          <a:ln>
            <a:noFill/>
          </a:ln>
        </p:spPr>
      </p:pic>
      <p:pic>
        <p:nvPicPr>
          <p:cNvPr id="1409" name="Google Shape;1409;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72000" y="851650"/>
            <a:ext cx="2002325" cy="1971412"/>
          </a:xfrm>
          <a:prstGeom prst="rect">
            <a:avLst/>
          </a:prstGeom>
          <a:noFill/>
          <a:ln>
            <a:noFill/>
          </a:ln>
        </p:spPr>
      </p:pic>
      <p:pic>
        <p:nvPicPr>
          <p:cNvPr id="1410" name="Google Shape;1410;p6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569675" y="2809625"/>
            <a:ext cx="2002324" cy="1950722"/>
          </a:xfrm>
          <a:prstGeom prst="rect">
            <a:avLst/>
          </a:prstGeom>
          <a:noFill/>
          <a:ln>
            <a:noFill/>
          </a:ln>
        </p:spPr>
      </p:pic>
      <p:pic>
        <p:nvPicPr>
          <p:cNvPr id="1411" name="Google Shape;1411;p6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572000" y="2823050"/>
            <a:ext cx="2002324" cy="194463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63"/>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3"/>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3"/>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3"/>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P191274</a:t>
            </a:r>
            <a:endParaRPr>
              <a:latin typeface="Fira Sans Extra Condensed Medium"/>
              <a:ea typeface="Fira Sans Extra Condensed Medium"/>
              <a:cs typeface="Fira Sans Extra Condensed Medium"/>
              <a:sym typeface="Fira Sans Extra Condensed Medium"/>
            </a:endParaRPr>
          </a:p>
        </p:txBody>
      </p:sp>
      <p:sp>
        <p:nvSpPr>
          <p:cNvPr id="1420" name="Google Shape;1420;p63"/>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1" name="Google Shape;1421;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52325" y="922588"/>
            <a:ext cx="6239352" cy="35096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txBox="1">
            <a:spLocks noGrp="1"/>
          </p:cNvSpPr>
          <p:nvPr>
            <p:ph type="title" idx="4294967295"/>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Interest</a:t>
            </a:r>
            <a:endParaRPr>
              <a:solidFill>
                <a:srgbClr val="000000"/>
              </a:solidFill>
            </a:endParaRPr>
          </a:p>
        </p:txBody>
      </p:sp>
      <p:sp>
        <p:nvSpPr>
          <p:cNvPr id="523" name="Google Shape;523;p29"/>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txBox="1">
            <a:spLocks noGrp="1"/>
          </p:cNvSpPr>
          <p:nvPr>
            <p:ph type="title" idx="4294967295"/>
          </p:nvPr>
        </p:nvSpPr>
        <p:spPr>
          <a:xfrm>
            <a:off x="2658125" y="1173475"/>
            <a:ext cx="38277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a:t>
            </a:r>
            <a:r>
              <a:rPr lang="en" u="sng">
                <a:solidFill>
                  <a:srgbClr val="000000"/>
                </a:solidFill>
              </a:rPr>
              <a:t>Un-</a:t>
            </a:r>
            <a:r>
              <a:rPr lang="en">
                <a:solidFill>
                  <a:srgbClr val="000000"/>
                </a:solidFill>
              </a:rPr>
              <a:t>dominating your </a:t>
            </a:r>
            <a:r>
              <a:rPr lang="en" u="sng">
                <a:solidFill>
                  <a:srgbClr val="000000"/>
                </a:solidFill>
              </a:rPr>
              <a:t>health</a:t>
            </a:r>
            <a:r>
              <a:rPr lang="en">
                <a:solidFill>
                  <a:srgbClr val="000000"/>
                </a:solidFill>
              </a:rPr>
              <a:t>”</a:t>
            </a:r>
            <a:endParaRPr>
              <a:solidFill>
                <a:srgbClr val="000000"/>
              </a:solidFill>
            </a:endParaRPr>
          </a:p>
        </p:txBody>
      </p:sp>
      <p:sp>
        <p:nvSpPr>
          <p:cNvPr id="525" name="Google Shape;525;p29"/>
          <p:cNvSpPr txBox="1">
            <a:spLocks noGrp="1"/>
          </p:cNvSpPr>
          <p:nvPr>
            <p:ph type="title" idx="4294967295"/>
          </p:nvPr>
        </p:nvSpPr>
        <p:spPr>
          <a:xfrm>
            <a:off x="277175" y="2343150"/>
            <a:ext cx="2381100" cy="9234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solidFill>
                  <a:srgbClr val="000000"/>
                </a:solidFill>
                <a:latin typeface="Fira Sans Extra Condensed Light"/>
                <a:ea typeface="Fira Sans Extra Condensed Light"/>
                <a:cs typeface="Fira Sans Extra Condensed Light"/>
                <a:sym typeface="Fira Sans Extra Condensed Light"/>
              </a:rPr>
              <a:t>Facilitating Access to Treatment</a:t>
            </a:r>
            <a:endParaRPr>
              <a:solidFill>
                <a:srgbClr val="000000"/>
              </a:solidFill>
              <a:latin typeface="Fira Sans Extra Condensed Light"/>
              <a:ea typeface="Fira Sans Extra Condensed Light"/>
              <a:cs typeface="Fira Sans Extra Condensed Light"/>
              <a:sym typeface="Fira Sans Extra Condensed Light"/>
            </a:endParaRPr>
          </a:p>
        </p:txBody>
      </p:sp>
      <p:sp>
        <p:nvSpPr>
          <p:cNvPr id="526" name="Google Shape;526;p29"/>
          <p:cNvSpPr txBox="1"/>
          <p:nvPr/>
        </p:nvSpPr>
        <p:spPr>
          <a:xfrm>
            <a:off x="6432725" y="2343150"/>
            <a:ext cx="2555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dk1"/>
                </a:solidFill>
                <a:latin typeface="Fira Sans Extra Condensed Light"/>
                <a:ea typeface="Fira Sans Extra Condensed Light"/>
                <a:cs typeface="Fira Sans Extra Condensed Light"/>
                <a:sym typeface="Fira Sans Extra Condensed Light"/>
              </a:rPr>
              <a:t>Improving Education about Health</a:t>
            </a:r>
            <a:endParaRPr sz="2400">
              <a:solidFill>
                <a:schemeClr val="dk1"/>
              </a:solidFill>
              <a:latin typeface="Fira Sans Extra Condensed Medium"/>
              <a:ea typeface="Fira Sans Extra Condensed Medium"/>
              <a:cs typeface="Fira Sans Extra Condensed Medium"/>
              <a:sym typeface="Fira Sans Extra Condensed Medium"/>
            </a:endParaRPr>
          </a:p>
        </p:txBody>
      </p:sp>
      <p:sp>
        <p:nvSpPr>
          <p:cNvPr id="527" name="Google Shape;527;p29"/>
          <p:cNvSpPr txBox="1">
            <a:spLocks noGrp="1"/>
          </p:cNvSpPr>
          <p:nvPr>
            <p:ph type="title" idx="4294967295"/>
          </p:nvPr>
        </p:nvSpPr>
        <p:spPr>
          <a:xfrm>
            <a:off x="2658125" y="3244075"/>
            <a:ext cx="3827700" cy="9234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solidFill>
                  <a:srgbClr val="000000"/>
                </a:solidFill>
                <a:latin typeface="Fira Sans Extra Condensed"/>
                <a:ea typeface="Fira Sans Extra Condensed"/>
                <a:cs typeface="Fira Sans Extra Condensed"/>
                <a:sym typeface="Fira Sans Extra Condensed"/>
              </a:rPr>
              <a:t>Unequating Our Health to Performance Metrics/Apps </a:t>
            </a:r>
            <a:endParaRPr>
              <a:solidFill>
                <a:srgbClr val="000000"/>
              </a:solidFill>
              <a:latin typeface="Fira Sans Extra Condensed"/>
              <a:ea typeface="Fira Sans Extra Condensed"/>
              <a:cs typeface="Fira Sans Extra Condensed"/>
              <a:sym typeface="Fira Sans Extra Condensed"/>
            </a:endParaRPr>
          </a:p>
        </p:txBody>
      </p:sp>
      <p:cxnSp>
        <p:nvCxnSpPr>
          <p:cNvPr id="528" name="Google Shape;528;p29"/>
          <p:cNvCxnSpPr>
            <a:stCxn id="524" idx="1"/>
            <a:endCxn id="525" idx="0"/>
          </p:cNvCxnSpPr>
          <p:nvPr/>
        </p:nvCxnSpPr>
        <p:spPr>
          <a:xfrm flipH="1">
            <a:off x="1467725" y="1339375"/>
            <a:ext cx="1190400" cy="1003800"/>
          </a:xfrm>
          <a:prstGeom prst="curvedConnector2">
            <a:avLst/>
          </a:prstGeom>
          <a:noFill/>
          <a:ln w="38100" cap="flat" cmpd="sng">
            <a:solidFill>
              <a:schemeClr val="lt2"/>
            </a:solidFill>
            <a:prstDash val="solid"/>
            <a:round/>
            <a:headEnd type="none" w="med" len="med"/>
            <a:tailEnd type="stealth" w="med" len="med"/>
          </a:ln>
        </p:spPr>
      </p:cxnSp>
      <p:cxnSp>
        <p:nvCxnSpPr>
          <p:cNvPr id="529" name="Google Shape;529;p29"/>
          <p:cNvCxnSpPr>
            <a:endCxn id="527" idx="0"/>
          </p:cNvCxnSpPr>
          <p:nvPr/>
        </p:nvCxnSpPr>
        <p:spPr>
          <a:xfrm rot="5400000">
            <a:off x="3805175" y="2466475"/>
            <a:ext cx="1544400" cy="10800"/>
          </a:xfrm>
          <a:prstGeom prst="curvedConnector3">
            <a:avLst>
              <a:gd name="adj1" fmla="val 50000"/>
            </a:avLst>
          </a:prstGeom>
          <a:noFill/>
          <a:ln w="38100" cap="flat" cmpd="sng">
            <a:solidFill>
              <a:schemeClr val="lt2"/>
            </a:solidFill>
            <a:prstDash val="solid"/>
            <a:round/>
            <a:headEnd type="none" w="med" len="med"/>
            <a:tailEnd type="stealth" w="med" len="med"/>
          </a:ln>
        </p:spPr>
      </p:cxnSp>
      <p:cxnSp>
        <p:nvCxnSpPr>
          <p:cNvPr id="530" name="Google Shape;530;p29"/>
          <p:cNvCxnSpPr>
            <a:endCxn id="526" idx="0"/>
          </p:cNvCxnSpPr>
          <p:nvPr/>
        </p:nvCxnSpPr>
        <p:spPr>
          <a:xfrm>
            <a:off x="6515825" y="1372350"/>
            <a:ext cx="1194600" cy="970800"/>
          </a:xfrm>
          <a:prstGeom prst="curvedConnector2">
            <a:avLst/>
          </a:prstGeom>
          <a:noFill/>
          <a:ln w="38100" cap="flat" cmpd="sng">
            <a:solidFill>
              <a:schemeClr val="lt2"/>
            </a:solidFill>
            <a:prstDash val="solid"/>
            <a:round/>
            <a:headEnd type="none" w="med" len="med"/>
            <a:tailEnd type="stealth"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0"/>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6837225" y="2998069"/>
            <a:ext cx="1691400" cy="1185900"/>
          </a:xfrm>
          <a:prstGeom prst="roundRect">
            <a:avLst>
              <a:gd name="adj" fmla="val 9983"/>
            </a:avLst>
          </a:prstGeom>
          <a:solidFill>
            <a:srgbClr val="DAD6F8"/>
          </a:solidFill>
          <a:ln w="9525" cap="flat" cmpd="sng">
            <a:solidFill>
              <a:srgbClr val="DAD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4753650" y="2998076"/>
            <a:ext cx="1691400" cy="1185900"/>
          </a:xfrm>
          <a:prstGeom prst="roundRect">
            <a:avLst>
              <a:gd name="adj" fmla="val 9983"/>
            </a:avLst>
          </a:prstGeom>
          <a:solidFill>
            <a:srgbClr val="DAD6F8"/>
          </a:solidFill>
          <a:ln w="9525" cap="flat" cmpd="sng">
            <a:solidFill>
              <a:srgbClr val="DAD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2681625" y="2998076"/>
            <a:ext cx="1691400" cy="1185900"/>
          </a:xfrm>
          <a:prstGeom prst="roundRect">
            <a:avLst>
              <a:gd name="adj" fmla="val 9983"/>
            </a:avLst>
          </a:prstGeom>
          <a:solidFill>
            <a:srgbClr val="DAD6F8"/>
          </a:solidFill>
          <a:ln w="9525" cap="flat" cmpd="sng">
            <a:solidFill>
              <a:srgbClr val="DAD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598050" y="2998075"/>
            <a:ext cx="1691400" cy="1185900"/>
          </a:xfrm>
          <a:prstGeom prst="roundRect">
            <a:avLst>
              <a:gd name="adj" fmla="val 9983"/>
            </a:avLst>
          </a:prstGeom>
          <a:solidFill>
            <a:srgbClr val="DAD6F8"/>
          </a:solidFill>
          <a:ln w="9525" cap="flat" cmpd="sng">
            <a:solidFill>
              <a:srgbClr val="DAD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Our Participants</a:t>
            </a:r>
            <a:endParaRPr>
              <a:latin typeface="Fira Sans Extra Condensed Medium"/>
              <a:ea typeface="Fira Sans Extra Condensed Medium"/>
              <a:cs typeface="Fira Sans Extra Condensed Medium"/>
              <a:sym typeface="Fira Sans Extra Condensed Medium"/>
            </a:endParaRPr>
          </a:p>
        </p:txBody>
      </p:sp>
      <p:sp>
        <p:nvSpPr>
          <p:cNvPr id="543" name="Google Shape;543;p30"/>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4" name="Google Shape;544;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64225" y="1182250"/>
            <a:ext cx="1702925" cy="1702925"/>
          </a:xfrm>
          <a:prstGeom prst="rect">
            <a:avLst/>
          </a:prstGeom>
          <a:noFill/>
          <a:ln>
            <a:noFill/>
          </a:ln>
        </p:spPr>
      </p:pic>
      <p:sp>
        <p:nvSpPr>
          <p:cNvPr id="545" name="Google Shape;545;p30"/>
          <p:cNvSpPr txBox="1"/>
          <p:nvPr/>
        </p:nvSpPr>
        <p:spPr>
          <a:xfrm>
            <a:off x="3114522" y="224896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Fira Sans Extra Condensed"/>
                <a:ea typeface="Fira Sans Extra Condensed"/>
                <a:cs typeface="Fira Sans Extra Condensed"/>
                <a:sym typeface="Fira Sans Extra Condensed"/>
              </a:rPr>
              <a:t>P108075</a:t>
            </a:r>
            <a:endParaRPr sz="1000">
              <a:latin typeface="Fira Sans Extra Condensed"/>
              <a:ea typeface="Fira Sans Extra Condensed"/>
              <a:cs typeface="Fira Sans Extra Condensed"/>
              <a:sym typeface="Fira Sans Extra Condensed"/>
            </a:endParaRPr>
          </a:p>
        </p:txBody>
      </p:sp>
      <p:sp>
        <p:nvSpPr>
          <p:cNvPr id="546" name="Google Shape;546;p30"/>
          <p:cNvSpPr txBox="1"/>
          <p:nvPr/>
        </p:nvSpPr>
        <p:spPr>
          <a:xfrm>
            <a:off x="2675850" y="3034175"/>
            <a:ext cx="1691400" cy="538800"/>
          </a:xfrm>
          <a:prstGeom prst="rect">
            <a:avLst/>
          </a:prstGeom>
          <a:noFill/>
          <a:ln>
            <a:noFill/>
          </a:ln>
        </p:spPr>
        <p:txBody>
          <a:bodyPr spcFirstLastPara="1" wrap="square" lIns="27425" tIns="45700" rIns="27425" bIns="91425" anchor="t" anchorCtr="0">
            <a:spAutoFit/>
          </a:bodyPr>
          <a:lstStyle/>
          <a:p>
            <a:pPr marL="0" lvl="0" indent="0" algn="ctr" rtl="0">
              <a:spcBef>
                <a:spcPts val="0"/>
              </a:spcBef>
              <a:spcAft>
                <a:spcPts val="0"/>
              </a:spcAft>
              <a:buNone/>
            </a:pPr>
            <a:r>
              <a:rPr lang="en" sz="1300">
                <a:latin typeface="Fira Sans Extra Condensed"/>
                <a:ea typeface="Fira Sans Extra Condensed"/>
                <a:cs typeface="Fira Sans Extra Condensed"/>
                <a:sym typeface="Fira Sans Extra Condensed"/>
              </a:rPr>
              <a:t>Mid-40s, husband and father, Senior Manager</a:t>
            </a:r>
            <a:endParaRPr sz="1300">
              <a:latin typeface="Fira Sans Extra Condensed"/>
              <a:ea typeface="Fira Sans Extra Condensed"/>
              <a:cs typeface="Fira Sans Extra Condensed"/>
              <a:sym typeface="Fira Sans Extra Condensed"/>
            </a:endParaRPr>
          </a:p>
        </p:txBody>
      </p:sp>
      <p:pic>
        <p:nvPicPr>
          <p:cNvPr id="547" name="Google Shape;547;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6475" y="1182250"/>
            <a:ext cx="1702925" cy="1702925"/>
          </a:xfrm>
          <a:prstGeom prst="rect">
            <a:avLst/>
          </a:prstGeom>
          <a:noFill/>
          <a:ln>
            <a:noFill/>
          </a:ln>
        </p:spPr>
      </p:pic>
      <p:sp>
        <p:nvSpPr>
          <p:cNvPr id="548" name="Google Shape;548;p30"/>
          <p:cNvSpPr txBox="1"/>
          <p:nvPr/>
        </p:nvSpPr>
        <p:spPr>
          <a:xfrm>
            <a:off x="1036772" y="224896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Fira Sans Extra Condensed"/>
                <a:ea typeface="Fira Sans Extra Condensed"/>
                <a:cs typeface="Fira Sans Extra Condensed"/>
                <a:sym typeface="Fira Sans Extra Condensed"/>
              </a:rPr>
              <a:t>P173546</a:t>
            </a:r>
            <a:endParaRPr sz="1000">
              <a:latin typeface="Fira Sans Extra Condensed"/>
              <a:ea typeface="Fira Sans Extra Condensed"/>
              <a:cs typeface="Fira Sans Extra Condensed"/>
              <a:sym typeface="Fira Sans Extra Condensed"/>
            </a:endParaRPr>
          </a:p>
        </p:txBody>
      </p:sp>
      <p:sp>
        <p:nvSpPr>
          <p:cNvPr id="549" name="Google Shape;549;p30"/>
          <p:cNvSpPr txBox="1"/>
          <p:nvPr/>
        </p:nvSpPr>
        <p:spPr>
          <a:xfrm>
            <a:off x="598050" y="3034175"/>
            <a:ext cx="1691400" cy="538800"/>
          </a:xfrm>
          <a:prstGeom prst="rect">
            <a:avLst/>
          </a:prstGeom>
          <a:noFill/>
          <a:ln>
            <a:noFill/>
          </a:ln>
        </p:spPr>
        <p:txBody>
          <a:bodyPr spcFirstLastPara="1" wrap="square" lIns="27425" tIns="45700" rIns="27425" bIns="91425" anchor="t" anchorCtr="0">
            <a:spAutoFit/>
          </a:bodyPr>
          <a:lstStyle/>
          <a:p>
            <a:pPr marL="0" lvl="0" indent="0" algn="ctr" rtl="0">
              <a:spcBef>
                <a:spcPts val="0"/>
              </a:spcBef>
              <a:spcAft>
                <a:spcPts val="0"/>
              </a:spcAft>
              <a:buNone/>
            </a:pPr>
            <a:r>
              <a:rPr lang="en" sz="1300">
                <a:latin typeface="Fira Sans Extra Condensed"/>
                <a:ea typeface="Fira Sans Extra Condensed"/>
                <a:cs typeface="Fira Sans Extra Condensed"/>
                <a:sym typeface="Fira Sans Extra Condensed"/>
              </a:rPr>
              <a:t>24 y/o</a:t>
            </a:r>
            <a:endParaRPr sz="1300">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300">
                <a:latin typeface="Fira Sans Extra Condensed"/>
                <a:ea typeface="Fira Sans Extra Condensed"/>
                <a:cs typeface="Fira Sans Extra Condensed"/>
                <a:sym typeface="Fira Sans Extra Condensed"/>
              </a:rPr>
              <a:t>Pre-law student</a:t>
            </a:r>
            <a:endParaRPr sz="1300">
              <a:latin typeface="Fira Sans Extra Condensed"/>
              <a:ea typeface="Fira Sans Extra Condensed"/>
              <a:cs typeface="Fira Sans Extra Condensed"/>
              <a:sym typeface="Fira Sans Extra Condensed"/>
            </a:endParaRPr>
          </a:p>
        </p:txBody>
      </p:sp>
      <p:pic>
        <p:nvPicPr>
          <p:cNvPr id="550" name="Google Shape;550;p30" descr="File:UC Davis wordmark.png - Wikimedia Commons"/>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79792" y="3732761"/>
            <a:ext cx="1116276" cy="286046"/>
          </a:xfrm>
          <a:prstGeom prst="rect">
            <a:avLst/>
          </a:prstGeom>
          <a:noFill/>
          <a:ln>
            <a:noFill/>
          </a:ln>
        </p:spPr>
      </p:pic>
      <p:pic>
        <p:nvPicPr>
          <p:cNvPr id="551" name="Google Shape;551;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53550" y="1182250"/>
            <a:ext cx="1702925" cy="1702925"/>
          </a:xfrm>
          <a:prstGeom prst="rect">
            <a:avLst/>
          </a:prstGeom>
          <a:noFill/>
          <a:ln>
            <a:noFill/>
          </a:ln>
        </p:spPr>
      </p:pic>
      <p:sp>
        <p:nvSpPr>
          <p:cNvPr id="552" name="Google Shape;552;p30"/>
          <p:cNvSpPr txBox="1"/>
          <p:nvPr/>
        </p:nvSpPr>
        <p:spPr>
          <a:xfrm>
            <a:off x="5203847" y="224896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Fira Sans Extra Condensed"/>
                <a:ea typeface="Fira Sans Extra Condensed"/>
                <a:cs typeface="Fira Sans Extra Condensed"/>
                <a:sym typeface="Fira Sans Extra Condensed"/>
              </a:rPr>
              <a:t>P191274</a:t>
            </a:r>
            <a:endParaRPr sz="1000">
              <a:latin typeface="Fira Sans Extra Condensed"/>
              <a:ea typeface="Fira Sans Extra Condensed"/>
              <a:cs typeface="Fira Sans Extra Condensed"/>
              <a:sym typeface="Fira Sans Extra Condensed"/>
            </a:endParaRPr>
          </a:p>
        </p:txBody>
      </p:sp>
      <p:sp>
        <p:nvSpPr>
          <p:cNvPr id="553" name="Google Shape;553;p30"/>
          <p:cNvSpPr txBox="1"/>
          <p:nvPr/>
        </p:nvSpPr>
        <p:spPr>
          <a:xfrm>
            <a:off x="4765175" y="3034175"/>
            <a:ext cx="1691400" cy="738900"/>
          </a:xfrm>
          <a:prstGeom prst="rect">
            <a:avLst/>
          </a:prstGeom>
          <a:noFill/>
          <a:ln>
            <a:noFill/>
          </a:ln>
        </p:spPr>
        <p:txBody>
          <a:bodyPr spcFirstLastPara="1" wrap="square" lIns="27425" tIns="45700" rIns="27425" bIns="91425" anchor="t" anchorCtr="0">
            <a:spAutoFit/>
          </a:bodyPr>
          <a:lstStyle/>
          <a:p>
            <a:pPr marL="0" lvl="0" indent="0" algn="ctr" rtl="0">
              <a:spcBef>
                <a:spcPts val="0"/>
              </a:spcBef>
              <a:spcAft>
                <a:spcPts val="0"/>
              </a:spcAft>
              <a:buNone/>
            </a:pPr>
            <a:r>
              <a:rPr lang="en" sz="1300">
                <a:latin typeface="Fira Sans Extra Condensed"/>
                <a:ea typeface="Fira Sans Extra Condensed"/>
                <a:cs typeface="Fira Sans Extra Condensed"/>
                <a:sym typeface="Fira Sans Extra Condensed"/>
              </a:rPr>
              <a:t>60 y/o,  Professor of Media Technology in Ilmenau, Germany</a:t>
            </a:r>
            <a:endParaRPr sz="1300">
              <a:latin typeface="Fira Sans Extra Condensed"/>
              <a:ea typeface="Fira Sans Extra Condensed"/>
              <a:cs typeface="Fira Sans Extra Condensed"/>
              <a:sym typeface="Fira Sans Extra Condensed"/>
            </a:endParaRPr>
          </a:p>
        </p:txBody>
      </p:sp>
      <p:pic>
        <p:nvPicPr>
          <p:cNvPr id="554" name="Google Shape;554;p30" descr="Ilmenau University of Technology, Germany | Study.eu"/>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100041" y="3695357"/>
            <a:ext cx="1009942" cy="338700"/>
          </a:xfrm>
          <a:prstGeom prst="rect">
            <a:avLst/>
          </a:prstGeom>
          <a:noFill/>
          <a:ln>
            <a:noFill/>
          </a:ln>
        </p:spPr>
      </p:pic>
      <p:pic>
        <p:nvPicPr>
          <p:cNvPr id="555" name="Google Shape;555;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4500" y="1182250"/>
            <a:ext cx="1702925" cy="1702925"/>
          </a:xfrm>
          <a:prstGeom prst="rect">
            <a:avLst/>
          </a:prstGeom>
          <a:noFill/>
          <a:ln>
            <a:noFill/>
          </a:ln>
        </p:spPr>
      </p:pic>
      <p:sp>
        <p:nvSpPr>
          <p:cNvPr id="556" name="Google Shape;556;p30"/>
          <p:cNvSpPr txBox="1"/>
          <p:nvPr/>
        </p:nvSpPr>
        <p:spPr>
          <a:xfrm>
            <a:off x="7304797" y="224896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Fira Sans Extra Condensed"/>
                <a:ea typeface="Fira Sans Extra Condensed"/>
                <a:cs typeface="Fira Sans Extra Condensed"/>
                <a:sym typeface="Fira Sans Extra Condensed"/>
              </a:rPr>
              <a:t>P567292</a:t>
            </a:r>
            <a:endParaRPr sz="1000">
              <a:latin typeface="Fira Sans Extra Condensed"/>
              <a:ea typeface="Fira Sans Extra Condensed"/>
              <a:cs typeface="Fira Sans Extra Condensed"/>
              <a:sym typeface="Fira Sans Extra Condensed"/>
            </a:endParaRPr>
          </a:p>
        </p:txBody>
      </p:sp>
      <p:sp>
        <p:nvSpPr>
          <p:cNvPr id="557" name="Google Shape;557;p30"/>
          <p:cNvSpPr txBox="1"/>
          <p:nvPr/>
        </p:nvSpPr>
        <p:spPr>
          <a:xfrm>
            <a:off x="6866125" y="3034175"/>
            <a:ext cx="1691400" cy="538800"/>
          </a:xfrm>
          <a:prstGeom prst="rect">
            <a:avLst/>
          </a:prstGeom>
          <a:noFill/>
          <a:ln>
            <a:noFill/>
          </a:ln>
        </p:spPr>
        <p:txBody>
          <a:bodyPr spcFirstLastPara="1" wrap="square" lIns="27425" tIns="45700" rIns="27425" bIns="91425" anchor="t" anchorCtr="0">
            <a:spAutoFit/>
          </a:bodyPr>
          <a:lstStyle/>
          <a:p>
            <a:pPr marL="0" lvl="0" indent="0" algn="ctr" rtl="0">
              <a:spcBef>
                <a:spcPts val="0"/>
              </a:spcBef>
              <a:spcAft>
                <a:spcPts val="0"/>
              </a:spcAft>
              <a:buClr>
                <a:schemeClr val="dk1"/>
              </a:buClr>
              <a:buSzPts val="1100"/>
              <a:buFont typeface="Arial"/>
              <a:buNone/>
            </a:pPr>
            <a:r>
              <a:rPr lang="en" sz="1300">
                <a:latin typeface="Fira Sans Extra Condensed"/>
                <a:ea typeface="Fira Sans Extra Condensed"/>
                <a:cs typeface="Fira Sans Extra Condensed"/>
                <a:sym typeface="Fira Sans Extra Condensed"/>
              </a:rPr>
              <a:t>2 years post-undergrad, </a:t>
            </a:r>
            <a:endParaRPr sz="1300">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1300">
                <a:latin typeface="Fira Sans Extra Condensed"/>
                <a:ea typeface="Fira Sans Extra Condensed"/>
                <a:cs typeface="Fira Sans Extra Condensed"/>
                <a:sym typeface="Fira Sans Extra Condensed"/>
              </a:rPr>
              <a:t>Process Engineer</a:t>
            </a:r>
            <a:endParaRPr sz="1300">
              <a:latin typeface="Fira Sans Extra Condensed"/>
              <a:ea typeface="Fira Sans Extra Condensed"/>
              <a:cs typeface="Fira Sans Extra Condensed"/>
              <a:sym typeface="Fira Sans Extra Condensed"/>
            </a:endParaRPr>
          </a:p>
        </p:txBody>
      </p:sp>
      <p:pic>
        <p:nvPicPr>
          <p:cNvPr id="558" name="Google Shape;558;p3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760175" y="3721975"/>
            <a:ext cx="1534275" cy="266700"/>
          </a:xfrm>
          <a:prstGeom prst="rect">
            <a:avLst/>
          </a:prstGeom>
          <a:noFill/>
          <a:ln>
            <a:noFill/>
          </a:ln>
        </p:spPr>
      </p:pic>
      <p:pic>
        <p:nvPicPr>
          <p:cNvPr id="559" name="Google Shape;559;p30" descr="File:Tesla logo.png - Wikipedia"/>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48713" y="3699790"/>
            <a:ext cx="1702925" cy="437827"/>
          </a:xfrm>
          <a:prstGeom prst="rect">
            <a:avLst/>
          </a:prstGeom>
          <a:noFill/>
          <a:ln>
            <a:noFill/>
          </a:ln>
        </p:spPr>
      </p:pic>
      <p:pic>
        <p:nvPicPr>
          <p:cNvPr id="560" name="Google Shape;560;p3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818896" y="4624343"/>
            <a:ext cx="366605" cy="366605"/>
          </a:xfrm>
          <a:prstGeom prst="rect">
            <a:avLst/>
          </a:prstGeom>
          <a:noFill/>
          <a:ln>
            <a:noFill/>
          </a:ln>
        </p:spPr>
      </p:pic>
      <p:pic>
        <p:nvPicPr>
          <p:cNvPr id="561" name="Google Shape;561;p3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52400" y="4624343"/>
            <a:ext cx="366605" cy="366605"/>
          </a:xfrm>
          <a:prstGeom prst="rect">
            <a:avLst/>
          </a:prstGeom>
          <a:noFill/>
          <a:ln>
            <a:noFill/>
          </a:ln>
        </p:spPr>
      </p:pic>
      <p:sp>
        <p:nvSpPr>
          <p:cNvPr id="562" name="Google Shape;562;p30"/>
          <p:cNvSpPr txBox="1"/>
          <p:nvPr/>
        </p:nvSpPr>
        <p:spPr>
          <a:xfrm>
            <a:off x="447606" y="4585466"/>
            <a:ext cx="149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Fira Sans Extra Condensed"/>
                <a:ea typeface="Fira Sans Extra Condensed"/>
                <a:cs typeface="Fira Sans Extra Condensed"/>
                <a:sym typeface="Fira Sans Extra Condensed"/>
              </a:rPr>
              <a:t>: Extreme User</a:t>
            </a:r>
            <a:endParaRPr sz="1600">
              <a:latin typeface="Fira Sans Extra Condensed"/>
              <a:ea typeface="Fira Sans Extra Condensed"/>
              <a:cs typeface="Fira Sans Extra Condensed"/>
              <a:sym typeface="Fira Sans Extra Condensed"/>
            </a:endParaRPr>
          </a:p>
        </p:txBody>
      </p:sp>
      <p:sp>
        <p:nvSpPr>
          <p:cNvPr id="563" name="Google Shape;563;p30"/>
          <p:cNvSpPr txBox="1"/>
          <p:nvPr/>
        </p:nvSpPr>
        <p:spPr>
          <a:xfrm>
            <a:off x="2124006" y="4585466"/>
            <a:ext cx="149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Fira Sans Extra Condensed"/>
                <a:ea typeface="Fira Sans Extra Condensed"/>
                <a:cs typeface="Fira Sans Extra Condensed"/>
                <a:sym typeface="Fira Sans Extra Condensed"/>
              </a:rPr>
              <a:t>: Average User</a:t>
            </a:r>
            <a:endParaRPr sz="1600">
              <a:latin typeface="Fira Sans Extra Condensed"/>
              <a:ea typeface="Fira Sans Extra Condensed"/>
              <a:cs typeface="Fira Sans Extra Condensed"/>
              <a:sym typeface="Fira Sans Extra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1"/>
          <p:cNvSpPr/>
          <p:nvPr/>
        </p:nvSpPr>
        <p:spPr>
          <a:xfrm>
            <a:off x="1660825" y="2998075"/>
            <a:ext cx="1691400" cy="1185900"/>
          </a:xfrm>
          <a:prstGeom prst="roundRect">
            <a:avLst>
              <a:gd name="adj" fmla="val 9983"/>
            </a:avLst>
          </a:prstGeom>
          <a:solidFill>
            <a:srgbClr val="DAD6F8"/>
          </a:solidFill>
          <a:ln w="9525" cap="flat" cmpd="sng">
            <a:solidFill>
              <a:srgbClr val="DAD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txBox="1"/>
          <p:nvPr/>
        </p:nvSpPr>
        <p:spPr>
          <a:xfrm>
            <a:off x="1655100" y="3034175"/>
            <a:ext cx="1691400" cy="738900"/>
          </a:xfrm>
          <a:prstGeom prst="rect">
            <a:avLst/>
          </a:prstGeom>
          <a:noFill/>
          <a:ln>
            <a:noFill/>
          </a:ln>
        </p:spPr>
        <p:txBody>
          <a:bodyPr spcFirstLastPara="1" wrap="square" lIns="27425" tIns="45700" rIns="27425" bIns="91425" anchor="t" anchorCtr="0">
            <a:spAutoFit/>
          </a:bodyPr>
          <a:lstStyle/>
          <a:p>
            <a:pPr marL="0" lvl="0" indent="0" algn="ctr" rtl="0">
              <a:spcBef>
                <a:spcPts val="0"/>
              </a:spcBef>
              <a:spcAft>
                <a:spcPts val="0"/>
              </a:spcAft>
              <a:buNone/>
            </a:pPr>
            <a:r>
              <a:rPr lang="en" sz="1300">
                <a:latin typeface="Fira Sans Extra Condensed"/>
                <a:ea typeface="Fira Sans Extra Condensed"/>
                <a:cs typeface="Fira Sans Extra Condensed"/>
                <a:sym typeface="Fira Sans Extra Condensed"/>
              </a:rPr>
              <a:t>Third-year undergraduate student studying Digital Media Art</a:t>
            </a:r>
            <a:endParaRPr sz="1300">
              <a:latin typeface="Fira Sans Extra Condensed"/>
              <a:ea typeface="Fira Sans Extra Condensed"/>
              <a:cs typeface="Fira Sans Extra Condensed"/>
              <a:sym typeface="Fira Sans Extra Condensed"/>
            </a:endParaRPr>
          </a:p>
        </p:txBody>
      </p:sp>
      <p:pic>
        <p:nvPicPr>
          <p:cNvPr id="570" name="Google Shape;570;p31" descr="San Jose State University – Logos Downloa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47912" y="3744025"/>
            <a:ext cx="1317303" cy="338700"/>
          </a:xfrm>
          <a:prstGeom prst="rect">
            <a:avLst/>
          </a:prstGeom>
          <a:noFill/>
          <a:ln>
            <a:noFill/>
          </a:ln>
        </p:spPr>
      </p:pic>
      <p:sp>
        <p:nvSpPr>
          <p:cNvPr id="571" name="Google Shape;571;p31"/>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5839275" y="2997719"/>
            <a:ext cx="1691400" cy="1185900"/>
          </a:xfrm>
          <a:prstGeom prst="roundRect">
            <a:avLst>
              <a:gd name="adj" fmla="val 9983"/>
            </a:avLst>
          </a:prstGeom>
          <a:solidFill>
            <a:srgbClr val="DAD6F8"/>
          </a:solidFill>
          <a:ln w="9525" cap="flat" cmpd="sng">
            <a:solidFill>
              <a:srgbClr val="DAD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750038" y="2997725"/>
            <a:ext cx="1691400" cy="1185900"/>
          </a:xfrm>
          <a:prstGeom prst="roundRect">
            <a:avLst>
              <a:gd name="adj" fmla="val 9983"/>
            </a:avLst>
          </a:prstGeom>
          <a:solidFill>
            <a:srgbClr val="DAD6F8"/>
          </a:solidFill>
          <a:ln w="9525" cap="flat" cmpd="sng">
            <a:solidFill>
              <a:srgbClr val="DAD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6" name="Google Shape;576;p31" descr="File:Tesla logo.png - Wikip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4275" y="3707840"/>
            <a:ext cx="1702925" cy="437827"/>
          </a:xfrm>
          <a:prstGeom prst="rect">
            <a:avLst/>
          </a:prstGeom>
          <a:noFill/>
          <a:ln>
            <a:noFill/>
          </a:ln>
        </p:spPr>
      </p:pic>
      <p:sp>
        <p:nvSpPr>
          <p:cNvPr id="577" name="Google Shape;577;p31"/>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Fira Sans Extra Condensed Medium"/>
                <a:ea typeface="Fira Sans Extra Condensed Medium"/>
                <a:cs typeface="Fira Sans Extra Condensed Medium"/>
                <a:sym typeface="Fira Sans Extra Condensed Medium"/>
              </a:rPr>
              <a:t>Our Participants</a:t>
            </a:r>
            <a:endParaRPr>
              <a:latin typeface="Fira Sans Extra Condensed Medium"/>
              <a:ea typeface="Fira Sans Extra Condensed Medium"/>
              <a:cs typeface="Fira Sans Extra Condensed Medium"/>
              <a:sym typeface="Fira Sans Extra Condensed Medium"/>
            </a:endParaRPr>
          </a:p>
        </p:txBody>
      </p:sp>
      <p:sp>
        <p:nvSpPr>
          <p:cNvPr id="578" name="Google Shape;578;p31"/>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9" name="Google Shape;579;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38425" y="1182250"/>
            <a:ext cx="1702925" cy="1702925"/>
          </a:xfrm>
          <a:prstGeom prst="rect">
            <a:avLst/>
          </a:prstGeom>
          <a:noFill/>
          <a:ln>
            <a:noFill/>
          </a:ln>
        </p:spPr>
      </p:pic>
      <p:sp>
        <p:nvSpPr>
          <p:cNvPr id="580" name="Google Shape;580;p31"/>
          <p:cNvSpPr txBox="1"/>
          <p:nvPr/>
        </p:nvSpPr>
        <p:spPr>
          <a:xfrm>
            <a:off x="4188722" y="224896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Fira Sans Extra Condensed"/>
                <a:ea typeface="Fira Sans Extra Condensed"/>
                <a:cs typeface="Fira Sans Extra Condensed"/>
                <a:sym typeface="Fira Sans Extra Condensed"/>
              </a:rPr>
              <a:t>P368277</a:t>
            </a:r>
            <a:endParaRPr sz="1000">
              <a:latin typeface="Fira Sans Extra Condensed"/>
              <a:ea typeface="Fira Sans Extra Condensed"/>
              <a:cs typeface="Fira Sans Extra Condensed"/>
              <a:sym typeface="Fira Sans Extra Condensed"/>
            </a:endParaRPr>
          </a:p>
        </p:txBody>
      </p:sp>
      <p:pic>
        <p:nvPicPr>
          <p:cNvPr id="581" name="Google Shape;581;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60675" y="1182250"/>
            <a:ext cx="1702925" cy="1702925"/>
          </a:xfrm>
          <a:prstGeom prst="rect">
            <a:avLst/>
          </a:prstGeom>
          <a:noFill/>
          <a:ln>
            <a:noFill/>
          </a:ln>
        </p:spPr>
      </p:pic>
      <p:sp>
        <p:nvSpPr>
          <p:cNvPr id="582" name="Google Shape;582;p31"/>
          <p:cNvSpPr txBox="1"/>
          <p:nvPr/>
        </p:nvSpPr>
        <p:spPr>
          <a:xfrm>
            <a:off x="2110972" y="224896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Fira Sans Extra Condensed"/>
                <a:ea typeface="Fira Sans Extra Condensed"/>
                <a:cs typeface="Fira Sans Extra Condensed"/>
                <a:sym typeface="Fira Sans Extra Condensed"/>
              </a:rPr>
              <a:t>P563754</a:t>
            </a:r>
            <a:endParaRPr sz="1000">
              <a:latin typeface="Fira Sans Extra Condensed"/>
              <a:ea typeface="Fira Sans Extra Condensed"/>
              <a:cs typeface="Fira Sans Extra Condensed"/>
              <a:sym typeface="Fira Sans Extra Condensed"/>
            </a:endParaRPr>
          </a:p>
        </p:txBody>
      </p:sp>
      <p:sp>
        <p:nvSpPr>
          <p:cNvPr id="583" name="Google Shape;583;p31"/>
          <p:cNvSpPr txBox="1"/>
          <p:nvPr/>
        </p:nvSpPr>
        <p:spPr>
          <a:xfrm>
            <a:off x="3750037" y="3033825"/>
            <a:ext cx="1691400" cy="738900"/>
          </a:xfrm>
          <a:prstGeom prst="rect">
            <a:avLst/>
          </a:prstGeom>
          <a:noFill/>
          <a:ln>
            <a:noFill/>
          </a:ln>
        </p:spPr>
        <p:txBody>
          <a:bodyPr spcFirstLastPara="1" wrap="square" lIns="27425" tIns="45700" rIns="27425" bIns="91425" anchor="t" anchorCtr="0">
            <a:spAutoFit/>
          </a:bodyPr>
          <a:lstStyle/>
          <a:p>
            <a:pPr marL="0" lvl="0" indent="0" algn="ctr" rtl="0">
              <a:spcBef>
                <a:spcPts val="0"/>
              </a:spcBef>
              <a:spcAft>
                <a:spcPts val="0"/>
              </a:spcAft>
              <a:buNone/>
            </a:pPr>
            <a:r>
              <a:rPr lang="en" sz="1300">
                <a:latin typeface="Fira Sans Extra Condensed"/>
                <a:ea typeface="Fira Sans Extra Condensed"/>
                <a:cs typeface="Fira Sans Extra Condensed"/>
                <a:sym typeface="Fira Sans Extra Condensed"/>
              </a:rPr>
              <a:t>3 years post-undergrad, Employee Safety Program Manager</a:t>
            </a:r>
            <a:endParaRPr sz="1300">
              <a:latin typeface="Fira Sans Extra Condensed"/>
              <a:ea typeface="Fira Sans Extra Condensed"/>
              <a:cs typeface="Fira Sans Extra Condensed"/>
              <a:sym typeface="Fira Sans Extra Condensed"/>
            </a:endParaRPr>
          </a:p>
        </p:txBody>
      </p:sp>
      <p:pic>
        <p:nvPicPr>
          <p:cNvPr id="584" name="Google Shape;584;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27750" y="1182250"/>
            <a:ext cx="1702925" cy="1702925"/>
          </a:xfrm>
          <a:prstGeom prst="rect">
            <a:avLst/>
          </a:prstGeom>
          <a:noFill/>
          <a:ln>
            <a:noFill/>
          </a:ln>
        </p:spPr>
      </p:pic>
      <p:sp>
        <p:nvSpPr>
          <p:cNvPr id="585" name="Google Shape;585;p31"/>
          <p:cNvSpPr txBox="1"/>
          <p:nvPr/>
        </p:nvSpPr>
        <p:spPr>
          <a:xfrm>
            <a:off x="6278047" y="2248966"/>
            <a:ext cx="81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Fira Sans Extra Condensed"/>
                <a:ea typeface="Fira Sans Extra Condensed"/>
                <a:cs typeface="Fira Sans Extra Condensed"/>
                <a:sym typeface="Fira Sans Extra Condensed"/>
              </a:rPr>
              <a:t>P217556</a:t>
            </a:r>
            <a:endParaRPr sz="1000">
              <a:latin typeface="Fira Sans Extra Condensed"/>
              <a:ea typeface="Fira Sans Extra Condensed"/>
              <a:cs typeface="Fira Sans Extra Condensed"/>
              <a:sym typeface="Fira Sans Extra Condensed"/>
            </a:endParaRPr>
          </a:p>
        </p:txBody>
      </p:sp>
      <p:sp>
        <p:nvSpPr>
          <p:cNvPr id="586" name="Google Shape;586;p31"/>
          <p:cNvSpPr txBox="1"/>
          <p:nvPr/>
        </p:nvSpPr>
        <p:spPr>
          <a:xfrm>
            <a:off x="5839375" y="3034175"/>
            <a:ext cx="1691400" cy="738900"/>
          </a:xfrm>
          <a:prstGeom prst="rect">
            <a:avLst/>
          </a:prstGeom>
          <a:noFill/>
          <a:ln>
            <a:noFill/>
          </a:ln>
        </p:spPr>
        <p:txBody>
          <a:bodyPr spcFirstLastPara="1" wrap="square" lIns="27425" tIns="45700" rIns="27425" bIns="91425" anchor="t" anchorCtr="0">
            <a:spAutoFit/>
          </a:bodyPr>
          <a:lstStyle/>
          <a:p>
            <a:pPr marL="0" lvl="0" indent="0" algn="ctr" rtl="0">
              <a:spcBef>
                <a:spcPts val="0"/>
              </a:spcBef>
              <a:spcAft>
                <a:spcPts val="0"/>
              </a:spcAft>
              <a:buClr>
                <a:schemeClr val="dk1"/>
              </a:buClr>
              <a:buSzPts val="1100"/>
              <a:buFont typeface="Arial"/>
              <a:buNone/>
            </a:pPr>
            <a:r>
              <a:rPr lang="en" sz="1300">
                <a:solidFill>
                  <a:schemeClr val="dk1"/>
                </a:solidFill>
                <a:latin typeface="Fira Sans Extra Condensed"/>
                <a:ea typeface="Fira Sans Extra Condensed"/>
                <a:cs typeface="Fira Sans Extra Condensed"/>
                <a:sym typeface="Fira Sans Extra Condensed"/>
              </a:rPr>
              <a:t>19 y/o, third-year undergraduate student studying Biology</a:t>
            </a:r>
            <a:endParaRPr sz="1300">
              <a:solidFill>
                <a:schemeClr val="dk1"/>
              </a:solidFill>
              <a:latin typeface="Fira Sans Extra Condensed"/>
              <a:ea typeface="Fira Sans Extra Condensed"/>
              <a:cs typeface="Fira Sans Extra Condensed"/>
              <a:sym typeface="Fira Sans Extra Condensed"/>
            </a:endParaRPr>
          </a:p>
        </p:txBody>
      </p:sp>
      <p:pic>
        <p:nvPicPr>
          <p:cNvPr id="587" name="Google Shape;587;p31" descr="UC Santa Cruz — YANIK LAB - UCSC NANOENGINEERIN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050975" y="3660564"/>
            <a:ext cx="1256472" cy="421450"/>
          </a:xfrm>
          <a:prstGeom prst="rect">
            <a:avLst/>
          </a:prstGeom>
          <a:noFill/>
          <a:ln>
            <a:noFill/>
          </a:ln>
        </p:spPr>
      </p:pic>
      <p:pic>
        <p:nvPicPr>
          <p:cNvPr id="588" name="Google Shape;588;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818896" y="4624343"/>
            <a:ext cx="366605" cy="366605"/>
          </a:xfrm>
          <a:prstGeom prst="rect">
            <a:avLst/>
          </a:prstGeom>
          <a:noFill/>
          <a:ln>
            <a:noFill/>
          </a:ln>
        </p:spPr>
      </p:pic>
      <p:pic>
        <p:nvPicPr>
          <p:cNvPr id="589" name="Google Shape;589;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52400" y="4624343"/>
            <a:ext cx="366605" cy="366605"/>
          </a:xfrm>
          <a:prstGeom prst="rect">
            <a:avLst/>
          </a:prstGeom>
          <a:noFill/>
          <a:ln>
            <a:noFill/>
          </a:ln>
        </p:spPr>
      </p:pic>
      <p:sp>
        <p:nvSpPr>
          <p:cNvPr id="590" name="Google Shape;590;p31"/>
          <p:cNvSpPr txBox="1"/>
          <p:nvPr/>
        </p:nvSpPr>
        <p:spPr>
          <a:xfrm>
            <a:off x="447606" y="4585466"/>
            <a:ext cx="149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Fira Sans Extra Condensed"/>
                <a:ea typeface="Fira Sans Extra Condensed"/>
                <a:cs typeface="Fira Sans Extra Condensed"/>
                <a:sym typeface="Fira Sans Extra Condensed"/>
              </a:rPr>
              <a:t>: Extreme User</a:t>
            </a:r>
            <a:endParaRPr sz="1600">
              <a:latin typeface="Fira Sans Extra Condensed"/>
              <a:ea typeface="Fira Sans Extra Condensed"/>
              <a:cs typeface="Fira Sans Extra Condensed"/>
              <a:sym typeface="Fira Sans Extra Condensed"/>
            </a:endParaRPr>
          </a:p>
        </p:txBody>
      </p:sp>
      <p:sp>
        <p:nvSpPr>
          <p:cNvPr id="591" name="Google Shape;591;p31"/>
          <p:cNvSpPr txBox="1"/>
          <p:nvPr/>
        </p:nvSpPr>
        <p:spPr>
          <a:xfrm>
            <a:off x="2124006" y="4585466"/>
            <a:ext cx="149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Fira Sans Extra Condensed"/>
                <a:ea typeface="Fira Sans Extra Condensed"/>
                <a:cs typeface="Fira Sans Extra Condensed"/>
                <a:sym typeface="Fira Sans Extra Condensed"/>
              </a:rPr>
              <a:t>: Average User</a:t>
            </a:r>
            <a:endParaRPr sz="1600">
              <a:latin typeface="Fira Sans Extra Condensed"/>
              <a:ea typeface="Fira Sans Extra Condensed"/>
              <a:cs typeface="Fira Sans Extra Condensed"/>
              <a:sym typeface="Fira Sans Extra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2"/>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32"/>
          <p:cNvGrpSpPr/>
          <p:nvPr/>
        </p:nvGrpSpPr>
        <p:grpSpPr>
          <a:xfrm>
            <a:off x="5082693" y="1157375"/>
            <a:ext cx="1149692" cy="1149698"/>
            <a:chOff x="5082693" y="1157375"/>
            <a:chExt cx="1149692" cy="1149698"/>
          </a:xfrm>
        </p:grpSpPr>
        <p:grpSp>
          <p:nvGrpSpPr>
            <p:cNvPr id="600" name="Google Shape;600;p32"/>
            <p:cNvGrpSpPr/>
            <p:nvPr/>
          </p:nvGrpSpPr>
          <p:grpSpPr>
            <a:xfrm>
              <a:off x="5136222" y="1157375"/>
              <a:ext cx="1096163" cy="1097271"/>
              <a:chOff x="5136222" y="1157375"/>
              <a:chExt cx="1096163" cy="1097271"/>
            </a:xfrm>
          </p:grpSpPr>
          <p:sp>
            <p:nvSpPr>
              <p:cNvPr id="601" name="Google Shape;601;p32"/>
              <p:cNvSpPr/>
              <p:nvPr/>
            </p:nvSpPr>
            <p:spPr>
              <a:xfrm>
                <a:off x="5136222" y="1853574"/>
                <a:ext cx="401072" cy="401072"/>
              </a:xfrm>
              <a:custGeom>
                <a:avLst/>
                <a:gdLst/>
                <a:ahLst/>
                <a:cxnLst/>
                <a:rect l="l" t="t" r="r" b="b"/>
                <a:pathLst>
                  <a:path w="2540" h="2540" fill="none" extrusionOk="0">
                    <a:moveTo>
                      <a:pt x="2540" y="0"/>
                    </a:moveTo>
                    <a:lnTo>
                      <a:pt x="0" y="2540"/>
                    </a:lnTo>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5418082" y="1157375"/>
                <a:ext cx="814303" cy="814303"/>
              </a:xfrm>
              <a:custGeom>
                <a:avLst/>
                <a:gdLst/>
                <a:ahLst/>
                <a:cxnLst/>
                <a:rect l="l" t="t" r="r" b="b"/>
                <a:pathLst>
                  <a:path w="5157" h="5157" fill="none" extrusionOk="0">
                    <a:moveTo>
                      <a:pt x="2578" y="5157"/>
                    </a:moveTo>
                    <a:cubicBezTo>
                      <a:pt x="1157" y="5157"/>
                      <a:pt x="1" y="4000"/>
                      <a:pt x="1" y="2578"/>
                    </a:cubicBezTo>
                    <a:cubicBezTo>
                      <a:pt x="1" y="1157"/>
                      <a:pt x="1157" y="0"/>
                      <a:pt x="2578" y="0"/>
                    </a:cubicBezTo>
                    <a:cubicBezTo>
                      <a:pt x="3232" y="0"/>
                      <a:pt x="3856" y="245"/>
                      <a:pt x="4335" y="692"/>
                    </a:cubicBezTo>
                    <a:cubicBezTo>
                      <a:pt x="4857" y="1177"/>
                      <a:pt x="5156" y="1865"/>
                      <a:pt x="5156" y="2578"/>
                    </a:cubicBezTo>
                    <a:cubicBezTo>
                      <a:pt x="5156" y="3292"/>
                      <a:pt x="4857" y="3980"/>
                      <a:pt x="4335" y="4465"/>
                    </a:cubicBezTo>
                    <a:cubicBezTo>
                      <a:pt x="3856" y="4911"/>
                      <a:pt x="3232" y="5157"/>
                      <a:pt x="2578" y="5157"/>
                    </a:cubicBezTo>
                    <a:close/>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5489297" y="1228590"/>
                <a:ext cx="671875" cy="671875"/>
              </a:xfrm>
              <a:custGeom>
                <a:avLst/>
                <a:gdLst/>
                <a:ahLst/>
                <a:cxnLst/>
                <a:rect l="l" t="t" r="r" b="b"/>
                <a:pathLst>
                  <a:path w="4255" h="4255" extrusionOk="0">
                    <a:moveTo>
                      <a:pt x="2127" y="1"/>
                    </a:moveTo>
                    <a:cubicBezTo>
                      <a:pt x="953" y="1"/>
                      <a:pt x="0" y="952"/>
                      <a:pt x="0" y="2127"/>
                    </a:cubicBezTo>
                    <a:cubicBezTo>
                      <a:pt x="0" y="3302"/>
                      <a:pt x="953" y="4254"/>
                      <a:pt x="2127" y="4254"/>
                    </a:cubicBezTo>
                    <a:cubicBezTo>
                      <a:pt x="2687" y="4254"/>
                      <a:pt x="3197" y="4038"/>
                      <a:pt x="3576" y="3684"/>
                    </a:cubicBezTo>
                    <a:cubicBezTo>
                      <a:pt x="3993" y="3297"/>
                      <a:pt x="4254" y="2742"/>
                      <a:pt x="4254" y="2127"/>
                    </a:cubicBezTo>
                    <a:cubicBezTo>
                      <a:pt x="4254" y="1513"/>
                      <a:pt x="3993" y="958"/>
                      <a:pt x="3576" y="571"/>
                    </a:cubicBezTo>
                    <a:cubicBezTo>
                      <a:pt x="3197" y="216"/>
                      <a:pt x="2687" y="1"/>
                      <a:pt x="2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5483612" y="1811097"/>
                <a:ext cx="99321" cy="90636"/>
              </a:xfrm>
              <a:custGeom>
                <a:avLst/>
                <a:gdLst/>
                <a:ahLst/>
                <a:cxnLst/>
                <a:rect l="l" t="t" r="r" b="b"/>
                <a:pathLst>
                  <a:path w="629" h="574" extrusionOk="0">
                    <a:moveTo>
                      <a:pt x="315" y="1"/>
                    </a:moveTo>
                    <a:cubicBezTo>
                      <a:pt x="241" y="1"/>
                      <a:pt x="168" y="28"/>
                      <a:pt x="112" y="84"/>
                    </a:cubicBezTo>
                    <a:cubicBezTo>
                      <a:pt x="0" y="196"/>
                      <a:pt x="0" y="378"/>
                      <a:pt x="112" y="489"/>
                    </a:cubicBezTo>
                    <a:cubicBezTo>
                      <a:pt x="168" y="545"/>
                      <a:pt x="241" y="573"/>
                      <a:pt x="315" y="573"/>
                    </a:cubicBezTo>
                    <a:cubicBezTo>
                      <a:pt x="388" y="573"/>
                      <a:pt x="461" y="545"/>
                      <a:pt x="517" y="489"/>
                    </a:cubicBezTo>
                    <a:cubicBezTo>
                      <a:pt x="628" y="378"/>
                      <a:pt x="628" y="196"/>
                      <a:pt x="517" y="84"/>
                    </a:cubicBezTo>
                    <a:cubicBezTo>
                      <a:pt x="461" y="28"/>
                      <a:pt x="388" y="1"/>
                      <a:pt x="315" y="1"/>
                    </a:cubicBezTo>
                    <a:close/>
                  </a:path>
                </a:pathLst>
              </a:custGeom>
              <a:solidFill>
                <a:srgbClr val="C3EB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5483612" y="1806676"/>
                <a:ext cx="99321" cy="99479"/>
              </a:xfrm>
              <a:custGeom>
                <a:avLst/>
                <a:gdLst/>
                <a:ahLst/>
                <a:cxnLst/>
                <a:rect l="l" t="t" r="r" b="b"/>
                <a:pathLst>
                  <a:path w="629" h="630" fill="none" extrusionOk="0">
                    <a:moveTo>
                      <a:pt x="517" y="112"/>
                    </a:moveTo>
                    <a:cubicBezTo>
                      <a:pt x="628" y="224"/>
                      <a:pt x="628" y="406"/>
                      <a:pt x="517" y="517"/>
                    </a:cubicBezTo>
                    <a:cubicBezTo>
                      <a:pt x="405" y="629"/>
                      <a:pt x="224" y="629"/>
                      <a:pt x="112" y="517"/>
                    </a:cubicBezTo>
                    <a:cubicBezTo>
                      <a:pt x="0" y="406"/>
                      <a:pt x="0" y="224"/>
                      <a:pt x="112" y="112"/>
                    </a:cubicBezTo>
                    <a:cubicBezTo>
                      <a:pt x="224" y="1"/>
                      <a:pt x="405" y="1"/>
                      <a:pt x="517" y="112"/>
                    </a:cubicBezTo>
                    <a:close/>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32"/>
            <p:cNvSpPr/>
            <p:nvPr/>
          </p:nvSpPr>
          <p:spPr>
            <a:xfrm>
              <a:off x="5082693" y="2212174"/>
              <a:ext cx="99321" cy="90478"/>
            </a:xfrm>
            <a:custGeom>
              <a:avLst/>
              <a:gdLst/>
              <a:ahLst/>
              <a:cxnLst/>
              <a:rect l="l" t="t" r="r" b="b"/>
              <a:pathLst>
                <a:path w="629" h="573" extrusionOk="0">
                  <a:moveTo>
                    <a:pt x="314" y="0"/>
                  </a:moveTo>
                  <a:cubicBezTo>
                    <a:pt x="241" y="0"/>
                    <a:pt x="168" y="28"/>
                    <a:pt x="112" y="84"/>
                  </a:cubicBezTo>
                  <a:cubicBezTo>
                    <a:pt x="0" y="196"/>
                    <a:pt x="0" y="378"/>
                    <a:pt x="112" y="489"/>
                  </a:cubicBezTo>
                  <a:cubicBezTo>
                    <a:pt x="168" y="544"/>
                    <a:pt x="241" y="572"/>
                    <a:pt x="314" y="572"/>
                  </a:cubicBezTo>
                  <a:cubicBezTo>
                    <a:pt x="387" y="572"/>
                    <a:pt x="460" y="544"/>
                    <a:pt x="516" y="489"/>
                  </a:cubicBezTo>
                  <a:cubicBezTo>
                    <a:pt x="628" y="378"/>
                    <a:pt x="628" y="196"/>
                    <a:pt x="516" y="84"/>
                  </a:cubicBezTo>
                  <a:cubicBezTo>
                    <a:pt x="460" y="28"/>
                    <a:pt x="387" y="0"/>
                    <a:pt x="314" y="0"/>
                  </a:cubicBezTo>
                  <a:close/>
                </a:path>
              </a:pathLst>
            </a:custGeom>
            <a:solidFill>
              <a:srgbClr val="C3EB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5082693" y="2207752"/>
              <a:ext cx="99321" cy="99321"/>
            </a:xfrm>
            <a:custGeom>
              <a:avLst/>
              <a:gdLst/>
              <a:ahLst/>
              <a:cxnLst/>
              <a:rect l="l" t="t" r="r" b="b"/>
              <a:pathLst>
                <a:path w="629" h="629" fill="none" extrusionOk="0">
                  <a:moveTo>
                    <a:pt x="516" y="112"/>
                  </a:moveTo>
                  <a:cubicBezTo>
                    <a:pt x="628" y="224"/>
                    <a:pt x="628" y="406"/>
                    <a:pt x="516" y="517"/>
                  </a:cubicBezTo>
                  <a:cubicBezTo>
                    <a:pt x="405" y="628"/>
                    <a:pt x="224" y="628"/>
                    <a:pt x="112" y="517"/>
                  </a:cubicBezTo>
                  <a:cubicBezTo>
                    <a:pt x="0" y="406"/>
                    <a:pt x="0" y="224"/>
                    <a:pt x="112" y="112"/>
                  </a:cubicBezTo>
                  <a:cubicBezTo>
                    <a:pt x="224" y="1"/>
                    <a:pt x="405" y="1"/>
                    <a:pt x="516" y="112"/>
                  </a:cubicBezTo>
                  <a:close/>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32"/>
          <p:cNvGrpSpPr/>
          <p:nvPr/>
        </p:nvGrpSpPr>
        <p:grpSpPr>
          <a:xfrm>
            <a:off x="2912455" y="1157375"/>
            <a:ext cx="1149701" cy="1149698"/>
            <a:chOff x="2912455" y="1157375"/>
            <a:chExt cx="1149701" cy="1149698"/>
          </a:xfrm>
        </p:grpSpPr>
        <p:sp>
          <p:nvSpPr>
            <p:cNvPr id="609" name="Google Shape;609;p32"/>
            <p:cNvSpPr/>
            <p:nvPr/>
          </p:nvSpPr>
          <p:spPr>
            <a:xfrm>
              <a:off x="3611497" y="1856258"/>
              <a:ext cx="401072" cy="401230"/>
            </a:xfrm>
            <a:custGeom>
              <a:avLst/>
              <a:gdLst/>
              <a:ahLst/>
              <a:cxnLst/>
              <a:rect l="l" t="t" r="r" b="b"/>
              <a:pathLst>
                <a:path w="2540" h="2541" fill="none" extrusionOk="0">
                  <a:moveTo>
                    <a:pt x="0" y="1"/>
                  </a:moveTo>
                  <a:lnTo>
                    <a:pt x="2539" y="2541"/>
                  </a:lnTo>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2912455" y="1157375"/>
              <a:ext cx="814303" cy="814303"/>
            </a:xfrm>
            <a:custGeom>
              <a:avLst/>
              <a:gdLst/>
              <a:ahLst/>
              <a:cxnLst/>
              <a:rect l="l" t="t" r="r" b="b"/>
              <a:pathLst>
                <a:path w="5157" h="5157" fill="none" extrusionOk="0">
                  <a:moveTo>
                    <a:pt x="2579" y="5157"/>
                  </a:moveTo>
                  <a:cubicBezTo>
                    <a:pt x="1864" y="5157"/>
                    <a:pt x="1177" y="4856"/>
                    <a:pt x="691" y="4334"/>
                  </a:cubicBezTo>
                  <a:cubicBezTo>
                    <a:pt x="246" y="3856"/>
                    <a:pt x="0" y="3232"/>
                    <a:pt x="0" y="2578"/>
                  </a:cubicBezTo>
                  <a:cubicBezTo>
                    <a:pt x="0" y="1157"/>
                    <a:pt x="1156" y="0"/>
                    <a:pt x="2579" y="0"/>
                  </a:cubicBezTo>
                  <a:cubicBezTo>
                    <a:pt x="4000" y="0"/>
                    <a:pt x="5156" y="1157"/>
                    <a:pt x="5156" y="2578"/>
                  </a:cubicBezTo>
                  <a:cubicBezTo>
                    <a:pt x="5156" y="3232"/>
                    <a:pt x="4911" y="3856"/>
                    <a:pt x="4465" y="4334"/>
                  </a:cubicBezTo>
                  <a:cubicBezTo>
                    <a:pt x="3979" y="4856"/>
                    <a:pt x="3292" y="5157"/>
                    <a:pt x="2579" y="5157"/>
                  </a:cubicBezTo>
                  <a:close/>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2983512" y="1228590"/>
              <a:ext cx="672033" cy="671875"/>
            </a:xfrm>
            <a:custGeom>
              <a:avLst/>
              <a:gdLst/>
              <a:ahLst/>
              <a:cxnLst/>
              <a:rect l="l" t="t" r="r" b="b"/>
              <a:pathLst>
                <a:path w="4256" h="4255" extrusionOk="0">
                  <a:moveTo>
                    <a:pt x="2129" y="1"/>
                  </a:moveTo>
                  <a:cubicBezTo>
                    <a:pt x="953" y="1"/>
                    <a:pt x="1" y="953"/>
                    <a:pt x="1" y="2127"/>
                  </a:cubicBezTo>
                  <a:cubicBezTo>
                    <a:pt x="1" y="2687"/>
                    <a:pt x="217" y="3196"/>
                    <a:pt x="571" y="3576"/>
                  </a:cubicBezTo>
                  <a:cubicBezTo>
                    <a:pt x="960" y="3993"/>
                    <a:pt x="1513" y="4254"/>
                    <a:pt x="2129" y="4254"/>
                  </a:cubicBezTo>
                  <a:cubicBezTo>
                    <a:pt x="2743" y="4254"/>
                    <a:pt x="3297" y="3993"/>
                    <a:pt x="3685" y="3576"/>
                  </a:cubicBezTo>
                  <a:cubicBezTo>
                    <a:pt x="4039" y="3196"/>
                    <a:pt x="4256" y="2687"/>
                    <a:pt x="4256" y="2127"/>
                  </a:cubicBezTo>
                  <a:cubicBezTo>
                    <a:pt x="4256" y="953"/>
                    <a:pt x="3303" y="1"/>
                    <a:pt x="2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3561758" y="1811097"/>
              <a:ext cx="99321" cy="90636"/>
            </a:xfrm>
            <a:custGeom>
              <a:avLst/>
              <a:gdLst/>
              <a:ahLst/>
              <a:cxnLst/>
              <a:rect l="l" t="t" r="r" b="b"/>
              <a:pathLst>
                <a:path w="629" h="574" extrusionOk="0">
                  <a:moveTo>
                    <a:pt x="315" y="1"/>
                  </a:moveTo>
                  <a:cubicBezTo>
                    <a:pt x="241" y="1"/>
                    <a:pt x="168" y="28"/>
                    <a:pt x="112" y="84"/>
                  </a:cubicBezTo>
                  <a:cubicBezTo>
                    <a:pt x="1" y="196"/>
                    <a:pt x="1" y="378"/>
                    <a:pt x="112" y="489"/>
                  </a:cubicBezTo>
                  <a:cubicBezTo>
                    <a:pt x="168" y="545"/>
                    <a:pt x="241" y="573"/>
                    <a:pt x="315" y="573"/>
                  </a:cubicBezTo>
                  <a:cubicBezTo>
                    <a:pt x="388" y="573"/>
                    <a:pt x="461" y="545"/>
                    <a:pt x="517" y="489"/>
                  </a:cubicBezTo>
                  <a:cubicBezTo>
                    <a:pt x="629" y="378"/>
                    <a:pt x="629" y="196"/>
                    <a:pt x="517" y="84"/>
                  </a:cubicBezTo>
                  <a:cubicBezTo>
                    <a:pt x="461" y="28"/>
                    <a:pt x="388" y="1"/>
                    <a:pt x="315" y="1"/>
                  </a:cubicBezTo>
                  <a:close/>
                </a:path>
              </a:pathLst>
            </a:custGeom>
            <a:solidFill>
              <a:srgbClr val="C3EB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561758" y="1806676"/>
              <a:ext cx="99321" cy="99479"/>
            </a:xfrm>
            <a:custGeom>
              <a:avLst/>
              <a:gdLst/>
              <a:ahLst/>
              <a:cxnLst/>
              <a:rect l="l" t="t" r="r" b="b"/>
              <a:pathLst>
                <a:path w="629" h="630" fill="none" extrusionOk="0">
                  <a:moveTo>
                    <a:pt x="517" y="517"/>
                  </a:moveTo>
                  <a:cubicBezTo>
                    <a:pt x="405" y="629"/>
                    <a:pt x="224" y="629"/>
                    <a:pt x="112" y="517"/>
                  </a:cubicBezTo>
                  <a:cubicBezTo>
                    <a:pt x="1" y="406"/>
                    <a:pt x="1" y="224"/>
                    <a:pt x="112" y="112"/>
                  </a:cubicBezTo>
                  <a:cubicBezTo>
                    <a:pt x="224" y="1"/>
                    <a:pt x="405" y="1"/>
                    <a:pt x="517" y="112"/>
                  </a:cubicBezTo>
                  <a:cubicBezTo>
                    <a:pt x="629" y="224"/>
                    <a:pt x="629" y="406"/>
                    <a:pt x="517" y="517"/>
                  </a:cubicBezTo>
                  <a:close/>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3962835" y="2212174"/>
              <a:ext cx="99321" cy="90478"/>
            </a:xfrm>
            <a:custGeom>
              <a:avLst/>
              <a:gdLst/>
              <a:ahLst/>
              <a:cxnLst/>
              <a:rect l="l" t="t" r="r" b="b"/>
              <a:pathLst>
                <a:path w="629" h="573" extrusionOk="0">
                  <a:moveTo>
                    <a:pt x="315" y="0"/>
                  </a:moveTo>
                  <a:cubicBezTo>
                    <a:pt x="241" y="0"/>
                    <a:pt x="168" y="28"/>
                    <a:pt x="112" y="84"/>
                  </a:cubicBezTo>
                  <a:cubicBezTo>
                    <a:pt x="1" y="196"/>
                    <a:pt x="1" y="378"/>
                    <a:pt x="112" y="489"/>
                  </a:cubicBezTo>
                  <a:cubicBezTo>
                    <a:pt x="168" y="544"/>
                    <a:pt x="241" y="572"/>
                    <a:pt x="315" y="572"/>
                  </a:cubicBezTo>
                  <a:cubicBezTo>
                    <a:pt x="388" y="572"/>
                    <a:pt x="461" y="544"/>
                    <a:pt x="517" y="489"/>
                  </a:cubicBezTo>
                  <a:cubicBezTo>
                    <a:pt x="628" y="378"/>
                    <a:pt x="628" y="196"/>
                    <a:pt x="517" y="84"/>
                  </a:cubicBezTo>
                  <a:cubicBezTo>
                    <a:pt x="461" y="28"/>
                    <a:pt x="388" y="0"/>
                    <a:pt x="315"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3962835" y="2207752"/>
              <a:ext cx="99321" cy="99321"/>
            </a:xfrm>
            <a:custGeom>
              <a:avLst/>
              <a:gdLst/>
              <a:ahLst/>
              <a:cxnLst/>
              <a:rect l="l" t="t" r="r" b="b"/>
              <a:pathLst>
                <a:path w="629" h="629" fill="none" extrusionOk="0">
                  <a:moveTo>
                    <a:pt x="517" y="517"/>
                  </a:moveTo>
                  <a:cubicBezTo>
                    <a:pt x="405" y="628"/>
                    <a:pt x="224" y="628"/>
                    <a:pt x="112" y="517"/>
                  </a:cubicBezTo>
                  <a:cubicBezTo>
                    <a:pt x="1" y="406"/>
                    <a:pt x="1" y="224"/>
                    <a:pt x="112" y="112"/>
                  </a:cubicBezTo>
                  <a:cubicBezTo>
                    <a:pt x="224" y="1"/>
                    <a:pt x="405" y="1"/>
                    <a:pt x="517" y="112"/>
                  </a:cubicBezTo>
                  <a:cubicBezTo>
                    <a:pt x="628" y="224"/>
                    <a:pt x="628" y="406"/>
                    <a:pt x="517" y="517"/>
                  </a:cubicBezTo>
                  <a:close/>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2"/>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Extreme Users</a:t>
            </a:r>
            <a:endParaRPr>
              <a:latin typeface="Fira Sans Extra Condensed Medium"/>
              <a:ea typeface="Fira Sans Extra Condensed Medium"/>
              <a:cs typeface="Fira Sans Extra Condensed Medium"/>
              <a:sym typeface="Fira Sans Extra Condensed Medium"/>
            </a:endParaRPr>
          </a:p>
        </p:txBody>
      </p:sp>
      <p:sp>
        <p:nvSpPr>
          <p:cNvPr id="617" name="Google Shape;617;p32"/>
          <p:cNvSpPr/>
          <p:nvPr/>
        </p:nvSpPr>
        <p:spPr>
          <a:xfrm rot="-5400000">
            <a:off x="4289932" y="3770282"/>
            <a:ext cx="567186" cy="158"/>
          </a:xfrm>
          <a:custGeom>
            <a:avLst/>
            <a:gdLst/>
            <a:ahLst/>
            <a:cxnLst/>
            <a:rect l="l" t="t" r="r" b="b"/>
            <a:pathLst>
              <a:path w="3592" h="1" fill="none" extrusionOk="0">
                <a:moveTo>
                  <a:pt x="1" y="1"/>
                </a:moveTo>
                <a:lnTo>
                  <a:pt x="3592" y="1"/>
                </a:lnTo>
              </a:path>
            </a:pathLst>
          </a:custGeom>
          <a:noFill/>
          <a:ln w="9525" cap="flat" cmpd="sng">
            <a:solidFill>
              <a:schemeClr val="dk1"/>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4149998" y="4193110"/>
            <a:ext cx="814303" cy="814303"/>
          </a:xfrm>
          <a:custGeom>
            <a:avLst/>
            <a:gdLst/>
            <a:ahLst/>
            <a:cxnLst/>
            <a:rect l="l" t="t" r="r" b="b"/>
            <a:pathLst>
              <a:path w="5157" h="5157" fill="none" extrusionOk="0">
                <a:moveTo>
                  <a:pt x="2579" y="5156"/>
                </a:moveTo>
                <a:cubicBezTo>
                  <a:pt x="1865" y="5156"/>
                  <a:pt x="1178" y="4857"/>
                  <a:pt x="691" y="4335"/>
                </a:cubicBezTo>
                <a:cubicBezTo>
                  <a:pt x="246" y="3856"/>
                  <a:pt x="1" y="3233"/>
                  <a:pt x="1" y="2579"/>
                </a:cubicBezTo>
                <a:cubicBezTo>
                  <a:pt x="1" y="1157"/>
                  <a:pt x="1157" y="0"/>
                  <a:pt x="2579" y="0"/>
                </a:cubicBezTo>
                <a:cubicBezTo>
                  <a:pt x="4001" y="0"/>
                  <a:pt x="5157" y="1157"/>
                  <a:pt x="5157" y="2579"/>
                </a:cubicBezTo>
                <a:cubicBezTo>
                  <a:pt x="5157" y="3233"/>
                  <a:pt x="4911" y="3856"/>
                  <a:pt x="4466" y="4335"/>
                </a:cubicBezTo>
                <a:cubicBezTo>
                  <a:pt x="3981" y="4857"/>
                  <a:pt x="3293" y="5156"/>
                  <a:pt x="2579" y="5156"/>
                </a:cubicBezTo>
                <a:close/>
              </a:path>
            </a:pathLst>
          </a:custGeom>
          <a:noFill/>
          <a:ln w="9525" cap="flat" cmpd="sng">
            <a:solidFill>
              <a:schemeClr val="dk1"/>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4221213" y="4264325"/>
            <a:ext cx="672033" cy="671875"/>
          </a:xfrm>
          <a:custGeom>
            <a:avLst/>
            <a:gdLst/>
            <a:ahLst/>
            <a:cxnLst/>
            <a:rect l="l" t="t" r="r" b="b"/>
            <a:pathLst>
              <a:path w="4256" h="4255" extrusionOk="0">
                <a:moveTo>
                  <a:pt x="2128" y="1"/>
                </a:moveTo>
                <a:cubicBezTo>
                  <a:pt x="953" y="1"/>
                  <a:pt x="0" y="952"/>
                  <a:pt x="0" y="2128"/>
                </a:cubicBezTo>
                <a:cubicBezTo>
                  <a:pt x="0" y="2687"/>
                  <a:pt x="217" y="3196"/>
                  <a:pt x="570" y="3576"/>
                </a:cubicBezTo>
                <a:cubicBezTo>
                  <a:pt x="959" y="3994"/>
                  <a:pt x="1513" y="4255"/>
                  <a:pt x="2128" y="4255"/>
                </a:cubicBezTo>
                <a:cubicBezTo>
                  <a:pt x="2743" y="4255"/>
                  <a:pt x="3296" y="3994"/>
                  <a:pt x="3685" y="3576"/>
                </a:cubicBezTo>
                <a:cubicBezTo>
                  <a:pt x="4039" y="3196"/>
                  <a:pt x="4255" y="2687"/>
                  <a:pt x="4255" y="2128"/>
                </a:cubicBezTo>
                <a:cubicBezTo>
                  <a:pt x="4255" y="952"/>
                  <a:pt x="3303" y="1"/>
                  <a:pt x="2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5626832" y="1324072"/>
            <a:ext cx="354649" cy="482708"/>
          </a:xfrm>
          <a:custGeom>
            <a:avLst/>
            <a:gdLst/>
            <a:ahLst/>
            <a:cxnLst/>
            <a:rect l="l" t="t" r="r" b="b"/>
            <a:pathLst>
              <a:path w="2246" h="3057" extrusionOk="0">
                <a:moveTo>
                  <a:pt x="1895" y="2166"/>
                </a:moveTo>
                <a:cubicBezTo>
                  <a:pt x="1944" y="2166"/>
                  <a:pt x="1983" y="2205"/>
                  <a:pt x="1983" y="2254"/>
                </a:cubicBezTo>
                <a:cubicBezTo>
                  <a:pt x="1983" y="2303"/>
                  <a:pt x="1944" y="2342"/>
                  <a:pt x="1895" y="2342"/>
                </a:cubicBezTo>
                <a:cubicBezTo>
                  <a:pt x="1846" y="2342"/>
                  <a:pt x="1807" y="2303"/>
                  <a:pt x="1807" y="2254"/>
                </a:cubicBezTo>
                <a:cubicBezTo>
                  <a:pt x="1807" y="2205"/>
                  <a:pt x="1846" y="2166"/>
                  <a:pt x="1895" y="2166"/>
                </a:cubicBezTo>
                <a:close/>
                <a:moveTo>
                  <a:pt x="732" y="1"/>
                </a:moveTo>
                <a:cubicBezTo>
                  <a:pt x="688" y="1"/>
                  <a:pt x="650" y="22"/>
                  <a:pt x="625" y="54"/>
                </a:cubicBezTo>
                <a:cubicBezTo>
                  <a:pt x="623" y="54"/>
                  <a:pt x="620" y="54"/>
                  <a:pt x="618" y="54"/>
                </a:cubicBezTo>
                <a:cubicBezTo>
                  <a:pt x="507" y="54"/>
                  <a:pt x="344" y="77"/>
                  <a:pt x="212" y="186"/>
                </a:cubicBezTo>
                <a:cubicBezTo>
                  <a:pt x="71" y="302"/>
                  <a:pt x="0" y="484"/>
                  <a:pt x="0" y="729"/>
                </a:cubicBezTo>
                <a:cubicBezTo>
                  <a:pt x="0" y="1096"/>
                  <a:pt x="0" y="1947"/>
                  <a:pt x="1051" y="1984"/>
                </a:cubicBezTo>
                <a:lnTo>
                  <a:pt x="1051" y="2733"/>
                </a:lnTo>
                <a:cubicBezTo>
                  <a:pt x="1051" y="2744"/>
                  <a:pt x="1052" y="2845"/>
                  <a:pt x="1139" y="2934"/>
                </a:cubicBezTo>
                <a:cubicBezTo>
                  <a:pt x="1219" y="3016"/>
                  <a:pt x="1341" y="3057"/>
                  <a:pt x="1504" y="3057"/>
                </a:cubicBezTo>
                <a:cubicBezTo>
                  <a:pt x="1954" y="3057"/>
                  <a:pt x="1967" y="2754"/>
                  <a:pt x="1967" y="2748"/>
                </a:cubicBezTo>
                <a:lnTo>
                  <a:pt x="1967" y="2464"/>
                </a:lnTo>
                <a:cubicBezTo>
                  <a:pt x="2054" y="2434"/>
                  <a:pt x="2117" y="2351"/>
                  <a:pt x="2117" y="2254"/>
                </a:cubicBezTo>
                <a:cubicBezTo>
                  <a:pt x="2117" y="2132"/>
                  <a:pt x="2017" y="2032"/>
                  <a:pt x="1895" y="2032"/>
                </a:cubicBezTo>
                <a:cubicBezTo>
                  <a:pt x="1772" y="2032"/>
                  <a:pt x="1673" y="2132"/>
                  <a:pt x="1673" y="2254"/>
                </a:cubicBezTo>
                <a:cubicBezTo>
                  <a:pt x="1673" y="2351"/>
                  <a:pt x="1736" y="2434"/>
                  <a:pt x="1823" y="2464"/>
                </a:cubicBezTo>
                <a:lnTo>
                  <a:pt x="1823" y="2745"/>
                </a:lnTo>
                <a:cubicBezTo>
                  <a:pt x="1822" y="2762"/>
                  <a:pt x="1803" y="2913"/>
                  <a:pt x="1504" y="2913"/>
                </a:cubicBezTo>
                <a:cubicBezTo>
                  <a:pt x="1206" y="2913"/>
                  <a:pt x="1195" y="2752"/>
                  <a:pt x="1195" y="2734"/>
                </a:cubicBezTo>
                <a:lnTo>
                  <a:pt x="1195" y="1983"/>
                </a:lnTo>
                <a:cubicBezTo>
                  <a:pt x="2245" y="1946"/>
                  <a:pt x="2245" y="1096"/>
                  <a:pt x="2245" y="729"/>
                </a:cubicBezTo>
                <a:cubicBezTo>
                  <a:pt x="2245" y="484"/>
                  <a:pt x="2174" y="302"/>
                  <a:pt x="2034" y="186"/>
                </a:cubicBezTo>
                <a:cubicBezTo>
                  <a:pt x="1901" y="77"/>
                  <a:pt x="1739" y="54"/>
                  <a:pt x="1627" y="54"/>
                </a:cubicBezTo>
                <a:cubicBezTo>
                  <a:pt x="1609" y="54"/>
                  <a:pt x="1592" y="55"/>
                  <a:pt x="1576" y="56"/>
                </a:cubicBezTo>
                <a:cubicBezTo>
                  <a:pt x="1552" y="23"/>
                  <a:pt x="1513" y="1"/>
                  <a:pt x="1469" y="1"/>
                </a:cubicBezTo>
                <a:cubicBezTo>
                  <a:pt x="1395" y="1"/>
                  <a:pt x="1334" y="61"/>
                  <a:pt x="1334" y="135"/>
                </a:cubicBezTo>
                <a:cubicBezTo>
                  <a:pt x="1334" y="209"/>
                  <a:pt x="1395" y="270"/>
                  <a:pt x="1469" y="270"/>
                </a:cubicBezTo>
                <a:cubicBezTo>
                  <a:pt x="1520" y="270"/>
                  <a:pt x="1563" y="241"/>
                  <a:pt x="1586" y="199"/>
                </a:cubicBezTo>
                <a:cubicBezTo>
                  <a:pt x="1597" y="198"/>
                  <a:pt x="1610" y="198"/>
                  <a:pt x="1623" y="198"/>
                </a:cubicBezTo>
                <a:cubicBezTo>
                  <a:pt x="1712" y="198"/>
                  <a:pt x="1842" y="214"/>
                  <a:pt x="1943" y="298"/>
                </a:cubicBezTo>
                <a:cubicBezTo>
                  <a:pt x="2049" y="385"/>
                  <a:pt x="2102" y="530"/>
                  <a:pt x="2102" y="729"/>
                </a:cubicBezTo>
                <a:cubicBezTo>
                  <a:pt x="2102" y="1307"/>
                  <a:pt x="1983" y="1841"/>
                  <a:pt x="1123" y="1841"/>
                </a:cubicBezTo>
                <a:cubicBezTo>
                  <a:pt x="712" y="1841"/>
                  <a:pt x="440" y="1722"/>
                  <a:pt x="292" y="1477"/>
                </a:cubicBezTo>
                <a:cubicBezTo>
                  <a:pt x="161" y="1261"/>
                  <a:pt x="144" y="978"/>
                  <a:pt x="144" y="729"/>
                </a:cubicBezTo>
                <a:cubicBezTo>
                  <a:pt x="144" y="530"/>
                  <a:pt x="197" y="385"/>
                  <a:pt x="302" y="298"/>
                </a:cubicBezTo>
                <a:cubicBezTo>
                  <a:pt x="400" y="216"/>
                  <a:pt x="526" y="199"/>
                  <a:pt x="614" y="198"/>
                </a:cubicBezTo>
                <a:cubicBezTo>
                  <a:pt x="637" y="240"/>
                  <a:pt x="680" y="270"/>
                  <a:pt x="732" y="270"/>
                </a:cubicBezTo>
                <a:cubicBezTo>
                  <a:pt x="806" y="270"/>
                  <a:pt x="866" y="209"/>
                  <a:pt x="866" y="135"/>
                </a:cubicBezTo>
                <a:cubicBezTo>
                  <a:pt x="866" y="61"/>
                  <a:pt x="806" y="1"/>
                  <a:pt x="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rot="-5400000">
            <a:off x="4527022" y="4012584"/>
            <a:ext cx="90478" cy="90478"/>
          </a:xfrm>
          <a:custGeom>
            <a:avLst/>
            <a:gdLst/>
            <a:ahLst/>
            <a:cxnLst/>
            <a:rect l="l" t="t" r="r" b="b"/>
            <a:pathLst>
              <a:path w="573" h="573" extrusionOk="0">
                <a:moveTo>
                  <a:pt x="287" y="0"/>
                </a:moveTo>
                <a:cubicBezTo>
                  <a:pt x="129" y="0"/>
                  <a:pt x="1" y="129"/>
                  <a:pt x="1" y="287"/>
                </a:cubicBezTo>
                <a:cubicBezTo>
                  <a:pt x="1" y="445"/>
                  <a:pt x="129" y="572"/>
                  <a:pt x="287" y="572"/>
                </a:cubicBezTo>
                <a:cubicBezTo>
                  <a:pt x="445" y="572"/>
                  <a:pt x="573" y="445"/>
                  <a:pt x="573" y="287"/>
                </a:cubicBezTo>
                <a:cubicBezTo>
                  <a:pt x="573" y="129"/>
                  <a:pt x="445" y="0"/>
                  <a:pt x="287" y="0"/>
                </a:cubicBezTo>
                <a:close/>
              </a:path>
            </a:pathLst>
          </a:custGeom>
          <a:solidFill>
            <a:srgbClr val="C3EB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rot="-5400000">
            <a:off x="4527022" y="4012584"/>
            <a:ext cx="90478" cy="90478"/>
          </a:xfrm>
          <a:custGeom>
            <a:avLst/>
            <a:gdLst/>
            <a:ahLst/>
            <a:cxnLst/>
            <a:rect l="l" t="t" r="r" b="b"/>
            <a:pathLst>
              <a:path w="573" h="573" fill="none" extrusionOk="0">
                <a:moveTo>
                  <a:pt x="573" y="287"/>
                </a:moveTo>
                <a:cubicBezTo>
                  <a:pt x="573" y="445"/>
                  <a:pt x="445" y="572"/>
                  <a:pt x="287" y="572"/>
                </a:cubicBezTo>
                <a:cubicBezTo>
                  <a:pt x="129" y="572"/>
                  <a:pt x="1" y="445"/>
                  <a:pt x="1" y="287"/>
                </a:cubicBezTo>
                <a:cubicBezTo>
                  <a:pt x="1" y="129"/>
                  <a:pt x="129" y="0"/>
                  <a:pt x="287" y="0"/>
                </a:cubicBezTo>
                <a:cubicBezTo>
                  <a:pt x="445" y="0"/>
                  <a:pt x="573" y="129"/>
                  <a:pt x="573" y="287"/>
                </a:cubicBezTo>
                <a:close/>
              </a:path>
            </a:pathLst>
          </a:custGeom>
          <a:noFill/>
          <a:ln w="9525" cap="flat" cmpd="sng">
            <a:solidFill>
              <a:schemeClr val="dk1"/>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32"/>
          <p:cNvGrpSpPr/>
          <p:nvPr/>
        </p:nvGrpSpPr>
        <p:grpSpPr>
          <a:xfrm>
            <a:off x="4356525" y="4426686"/>
            <a:ext cx="401249" cy="347154"/>
            <a:chOff x="5624613" y="1418898"/>
            <a:chExt cx="401249" cy="347154"/>
          </a:xfrm>
        </p:grpSpPr>
        <p:sp>
          <p:nvSpPr>
            <p:cNvPr id="624" name="Google Shape;624;p32"/>
            <p:cNvSpPr/>
            <p:nvPr/>
          </p:nvSpPr>
          <p:spPr>
            <a:xfrm>
              <a:off x="5643696" y="1522654"/>
              <a:ext cx="363083" cy="243398"/>
            </a:xfrm>
            <a:custGeom>
              <a:avLst/>
              <a:gdLst/>
              <a:ahLst/>
              <a:cxnLst/>
              <a:rect l="l" t="t" r="r" b="b"/>
              <a:pathLst>
                <a:path w="2873" h="1926" extrusionOk="0">
                  <a:moveTo>
                    <a:pt x="554" y="1"/>
                  </a:moveTo>
                  <a:lnTo>
                    <a:pt x="431" y="404"/>
                  </a:lnTo>
                  <a:cubicBezTo>
                    <a:pt x="423" y="431"/>
                    <a:pt x="399" y="450"/>
                    <a:pt x="371" y="450"/>
                  </a:cubicBezTo>
                  <a:lnTo>
                    <a:pt x="1" y="450"/>
                  </a:lnTo>
                  <a:cubicBezTo>
                    <a:pt x="41" y="529"/>
                    <a:pt x="94" y="603"/>
                    <a:pt x="160" y="671"/>
                  </a:cubicBezTo>
                  <a:cubicBezTo>
                    <a:pt x="167" y="676"/>
                    <a:pt x="179" y="688"/>
                    <a:pt x="179" y="688"/>
                  </a:cubicBezTo>
                  <a:lnTo>
                    <a:pt x="201" y="712"/>
                  </a:lnTo>
                  <a:lnTo>
                    <a:pt x="1401" y="1910"/>
                  </a:lnTo>
                  <a:cubicBezTo>
                    <a:pt x="1411" y="1920"/>
                    <a:pt x="1423" y="1926"/>
                    <a:pt x="1436" y="1926"/>
                  </a:cubicBezTo>
                  <a:cubicBezTo>
                    <a:pt x="1449" y="1926"/>
                    <a:pt x="1462" y="1920"/>
                    <a:pt x="1472" y="1910"/>
                  </a:cubicBezTo>
                  <a:lnTo>
                    <a:pt x="2671" y="712"/>
                  </a:lnTo>
                  <a:lnTo>
                    <a:pt x="2694" y="688"/>
                  </a:lnTo>
                  <a:lnTo>
                    <a:pt x="2712" y="671"/>
                  </a:lnTo>
                  <a:cubicBezTo>
                    <a:pt x="2778" y="603"/>
                    <a:pt x="2832" y="529"/>
                    <a:pt x="2872" y="450"/>
                  </a:cubicBezTo>
                  <a:lnTo>
                    <a:pt x="1472" y="450"/>
                  </a:lnTo>
                  <a:cubicBezTo>
                    <a:pt x="1444" y="450"/>
                    <a:pt x="1419" y="431"/>
                    <a:pt x="1412" y="404"/>
                  </a:cubicBezTo>
                  <a:lnTo>
                    <a:pt x="1289" y="1"/>
                  </a:lnTo>
                  <a:lnTo>
                    <a:pt x="1165" y="404"/>
                  </a:lnTo>
                  <a:lnTo>
                    <a:pt x="982" y="1009"/>
                  </a:lnTo>
                  <a:cubicBezTo>
                    <a:pt x="980" y="1015"/>
                    <a:pt x="978" y="1020"/>
                    <a:pt x="974" y="1025"/>
                  </a:cubicBezTo>
                  <a:cubicBezTo>
                    <a:pt x="973" y="1026"/>
                    <a:pt x="972" y="1027"/>
                    <a:pt x="972" y="1028"/>
                  </a:cubicBezTo>
                  <a:cubicBezTo>
                    <a:pt x="968" y="1032"/>
                    <a:pt x="965" y="1036"/>
                    <a:pt x="960" y="1040"/>
                  </a:cubicBezTo>
                  <a:cubicBezTo>
                    <a:pt x="958" y="1041"/>
                    <a:pt x="958" y="1042"/>
                    <a:pt x="957" y="1043"/>
                  </a:cubicBezTo>
                  <a:cubicBezTo>
                    <a:pt x="952" y="1045"/>
                    <a:pt x="948" y="1048"/>
                    <a:pt x="943" y="1050"/>
                  </a:cubicBezTo>
                  <a:cubicBezTo>
                    <a:pt x="942" y="1050"/>
                    <a:pt x="941" y="1050"/>
                    <a:pt x="940" y="1050"/>
                  </a:cubicBezTo>
                  <a:cubicBezTo>
                    <a:pt x="934" y="1052"/>
                    <a:pt x="928" y="1053"/>
                    <a:pt x="922" y="1053"/>
                  </a:cubicBezTo>
                  <a:lnTo>
                    <a:pt x="921" y="1053"/>
                  </a:lnTo>
                  <a:cubicBezTo>
                    <a:pt x="915" y="1053"/>
                    <a:pt x="909" y="1052"/>
                    <a:pt x="903" y="1050"/>
                  </a:cubicBezTo>
                  <a:lnTo>
                    <a:pt x="902" y="1050"/>
                  </a:lnTo>
                  <a:cubicBezTo>
                    <a:pt x="902" y="1050"/>
                    <a:pt x="901" y="1050"/>
                    <a:pt x="900" y="1050"/>
                  </a:cubicBezTo>
                  <a:cubicBezTo>
                    <a:pt x="895" y="1048"/>
                    <a:pt x="890" y="1045"/>
                    <a:pt x="886" y="1043"/>
                  </a:cubicBezTo>
                  <a:cubicBezTo>
                    <a:pt x="885" y="1042"/>
                    <a:pt x="883" y="1041"/>
                    <a:pt x="883" y="1040"/>
                  </a:cubicBezTo>
                  <a:cubicBezTo>
                    <a:pt x="878" y="1036"/>
                    <a:pt x="874" y="1032"/>
                    <a:pt x="870" y="1028"/>
                  </a:cubicBezTo>
                  <a:cubicBezTo>
                    <a:pt x="870" y="1027"/>
                    <a:pt x="869" y="1026"/>
                    <a:pt x="869" y="1025"/>
                  </a:cubicBezTo>
                  <a:cubicBezTo>
                    <a:pt x="866" y="1020"/>
                    <a:pt x="862" y="1015"/>
                    <a:pt x="861" y="1009"/>
                  </a:cubicBezTo>
                  <a:lnTo>
                    <a:pt x="677" y="404"/>
                  </a:lnTo>
                  <a:lnTo>
                    <a:pt x="5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5624613" y="1418898"/>
              <a:ext cx="401249" cy="201315"/>
            </a:xfrm>
            <a:custGeom>
              <a:avLst/>
              <a:gdLst/>
              <a:ahLst/>
              <a:cxnLst/>
              <a:rect l="l" t="t" r="r" b="b"/>
              <a:pathLst>
                <a:path w="3175" h="1593" extrusionOk="0">
                  <a:moveTo>
                    <a:pt x="929" y="1"/>
                  </a:moveTo>
                  <a:cubicBezTo>
                    <a:pt x="706" y="1"/>
                    <a:pt x="482" y="86"/>
                    <a:pt x="311" y="256"/>
                  </a:cubicBezTo>
                  <a:cubicBezTo>
                    <a:pt x="71" y="497"/>
                    <a:pt x="1" y="842"/>
                    <a:pt x="98" y="1144"/>
                  </a:cubicBezTo>
                  <a:lnTo>
                    <a:pt x="475" y="1144"/>
                  </a:lnTo>
                  <a:lnTo>
                    <a:pt x="645" y="585"/>
                  </a:lnTo>
                  <a:cubicBezTo>
                    <a:pt x="646" y="581"/>
                    <a:pt x="648" y="577"/>
                    <a:pt x="649" y="573"/>
                  </a:cubicBezTo>
                  <a:cubicBezTo>
                    <a:pt x="650" y="572"/>
                    <a:pt x="651" y="570"/>
                    <a:pt x="652" y="570"/>
                  </a:cubicBezTo>
                  <a:cubicBezTo>
                    <a:pt x="654" y="567"/>
                    <a:pt x="655" y="565"/>
                    <a:pt x="656" y="563"/>
                  </a:cubicBezTo>
                  <a:lnTo>
                    <a:pt x="661" y="558"/>
                  </a:lnTo>
                  <a:cubicBezTo>
                    <a:pt x="662" y="557"/>
                    <a:pt x="663" y="556"/>
                    <a:pt x="665" y="555"/>
                  </a:cubicBezTo>
                  <a:cubicBezTo>
                    <a:pt x="667" y="553"/>
                    <a:pt x="669" y="551"/>
                    <a:pt x="671" y="550"/>
                  </a:cubicBezTo>
                  <a:cubicBezTo>
                    <a:pt x="673" y="549"/>
                    <a:pt x="674" y="549"/>
                    <a:pt x="676" y="548"/>
                  </a:cubicBezTo>
                  <a:cubicBezTo>
                    <a:pt x="683" y="543"/>
                    <a:pt x="691" y="542"/>
                    <a:pt x="699" y="541"/>
                  </a:cubicBezTo>
                  <a:cubicBezTo>
                    <a:pt x="700" y="540"/>
                    <a:pt x="701" y="540"/>
                    <a:pt x="701" y="540"/>
                  </a:cubicBezTo>
                  <a:cubicBezTo>
                    <a:pt x="703" y="540"/>
                    <a:pt x="704" y="541"/>
                    <a:pt x="705" y="541"/>
                  </a:cubicBezTo>
                  <a:cubicBezTo>
                    <a:pt x="706" y="541"/>
                    <a:pt x="708" y="540"/>
                    <a:pt x="709" y="540"/>
                  </a:cubicBezTo>
                  <a:cubicBezTo>
                    <a:pt x="710" y="540"/>
                    <a:pt x="711" y="540"/>
                    <a:pt x="711" y="541"/>
                  </a:cubicBezTo>
                  <a:cubicBezTo>
                    <a:pt x="720" y="542"/>
                    <a:pt x="728" y="544"/>
                    <a:pt x="736" y="548"/>
                  </a:cubicBezTo>
                  <a:cubicBezTo>
                    <a:pt x="736" y="548"/>
                    <a:pt x="737" y="549"/>
                    <a:pt x="738" y="549"/>
                  </a:cubicBezTo>
                  <a:cubicBezTo>
                    <a:pt x="740" y="550"/>
                    <a:pt x="744" y="552"/>
                    <a:pt x="746" y="555"/>
                  </a:cubicBezTo>
                  <a:cubicBezTo>
                    <a:pt x="747" y="556"/>
                    <a:pt x="748" y="557"/>
                    <a:pt x="749" y="558"/>
                  </a:cubicBezTo>
                  <a:cubicBezTo>
                    <a:pt x="751" y="560"/>
                    <a:pt x="752" y="561"/>
                    <a:pt x="754" y="563"/>
                  </a:cubicBezTo>
                  <a:cubicBezTo>
                    <a:pt x="756" y="565"/>
                    <a:pt x="757" y="567"/>
                    <a:pt x="758" y="569"/>
                  </a:cubicBezTo>
                  <a:cubicBezTo>
                    <a:pt x="759" y="570"/>
                    <a:pt x="760" y="572"/>
                    <a:pt x="761" y="573"/>
                  </a:cubicBezTo>
                  <a:cubicBezTo>
                    <a:pt x="763" y="577"/>
                    <a:pt x="765" y="581"/>
                    <a:pt x="766" y="585"/>
                  </a:cubicBezTo>
                  <a:lnTo>
                    <a:pt x="950" y="1189"/>
                  </a:lnTo>
                  <a:lnTo>
                    <a:pt x="1073" y="1593"/>
                  </a:lnTo>
                  <a:lnTo>
                    <a:pt x="1195" y="1189"/>
                  </a:lnTo>
                  <a:lnTo>
                    <a:pt x="1378" y="585"/>
                  </a:lnTo>
                  <a:cubicBezTo>
                    <a:pt x="1380" y="581"/>
                    <a:pt x="1382" y="577"/>
                    <a:pt x="1384" y="573"/>
                  </a:cubicBezTo>
                  <a:cubicBezTo>
                    <a:pt x="1385" y="572"/>
                    <a:pt x="1386" y="570"/>
                    <a:pt x="1387" y="569"/>
                  </a:cubicBezTo>
                  <a:cubicBezTo>
                    <a:pt x="1388" y="567"/>
                    <a:pt x="1389" y="565"/>
                    <a:pt x="1391" y="563"/>
                  </a:cubicBezTo>
                  <a:cubicBezTo>
                    <a:pt x="1391" y="562"/>
                    <a:pt x="1393" y="560"/>
                    <a:pt x="1395" y="558"/>
                  </a:cubicBezTo>
                  <a:cubicBezTo>
                    <a:pt x="1397" y="557"/>
                    <a:pt x="1398" y="556"/>
                    <a:pt x="1399" y="555"/>
                  </a:cubicBezTo>
                  <a:cubicBezTo>
                    <a:pt x="1401" y="553"/>
                    <a:pt x="1404" y="551"/>
                    <a:pt x="1406" y="549"/>
                  </a:cubicBezTo>
                  <a:cubicBezTo>
                    <a:pt x="1407" y="549"/>
                    <a:pt x="1408" y="548"/>
                    <a:pt x="1409" y="548"/>
                  </a:cubicBezTo>
                  <a:cubicBezTo>
                    <a:pt x="1417" y="544"/>
                    <a:pt x="1425" y="542"/>
                    <a:pt x="1433" y="541"/>
                  </a:cubicBezTo>
                  <a:cubicBezTo>
                    <a:pt x="1434" y="540"/>
                    <a:pt x="1435" y="540"/>
                    <a:pt x="1435" y="540"/>
                  </a:cubicBezTo>
                  <a:cubicBezTo>
                    <a:pt x="1437" y="540"/>
                    <a:pt x="1438" y="541"/>
                    <a:pt x="1440" y="541"/>
                  </a:cubicBezTo>
                  <a:cubicBezTo>
                    <a:pt x="1441" y="541"/>
                    <a:pt x="1442" y="540"/>
                    <a:pt x="1444" y="540"/>
                  </a:cubicBezTo>
                  <a:cubicBezTo>
                    <a:pt x="1444" y="540"/>
                    <a:pt x="1445" y="540"/>
                    <a:pt x="1446" y="541"/>
                  </a:cubicBezTo>
                  <a:cubicBezTo>
                    <a:pt x="1454" y="542"/>
                    <a:pt x="1462" y="544"/>
                    <a:pt x="1470" y="548"/>
                  </a:cubicBezTo>
                  <a:cubicBezTo>
                    <a:pt x="1471" y="548"/>
                    <a:pt x="1472" y="549"/>
                    <a:pt x="1473" y="549"/>
                  </a:cubicBezTo>
                  <a:cubicBezTo>
                    <a:pt x="1474" y="551"/>
                    <a:pt x="1477" y="553"/>
                    <a:pt x="1480" y="555"/>
                  </a:cubicBezTo>
                  <a:cubicBezTo>
                    <a:pt x="1481" y="556"/>
                    <a:pt x="1482" y="557"/>
                    <a:pt x="1483" y="558"/>
                  </a:cubicBezTo>
                  <a:cubicBezTo>
                    <a:pt x="1485" y="560"/>
                    <a:pt x="1488" y="561"/>
                    <a:pt x="1488" y="563"/>
                  </a:cubicBezTo>
                  <a:cubicBezTo>
                    <a:pt x="1489" y="564"/>
                    <a:pt x="1491" y="567"/>
                    <a:pt x="1492" y="569"/>
                  </a:cubicBezTo>
                  <a:cubicBezTo>
                    <a:pt x="1493" y="570"/>
                    <a:pt x="1495" y="571"/>
                    <a:pt x="1495" y="573"/>
                  </a:cubicBezTo>
                  <a:cubicBezTo>
                    <a:pt x="1497" y="577"/>
                    <a:pt x="1499" y="581"/>
                    <a:pt x="1501" y="585"/>
                  </a:cubicBezTo>
                  <a:lnTo>
                    <a:pt x="1670" y="1144"/>
                  </a:lnTo>
                  <a:lnTo>
                    <a:pt x="3076" y="1144"/>
                  </a:lnTo>
                  <a:cubicBezTo>
                    <a:pt x="3174" y="842"/>
                    <a:pt x="3103" y="497"/>
                    <a:pt x="2863" y="256"/>
                  </a:cubicBezTo>
                  <a:cubicBezTo>
                    <a:pt x="2692" y="86"/>
                    <a:pt x="2469" y="1"/>
                    <a:pt x="2245" y="1"/>
                  </a:cubicBezTo>
                  <a:cubicBezTo>
                    <a:pt x="2022" y="1"/>
                    <a:pt x="1798" y="86"/>
                    <a:pt x="1628" y="256"/>
                  </a:cubicBezTo>
                  <a:cubicBezTo>
                    <a:pt x="1622" y="262"/>
                    <a:pt x="1611" y="274"/>
                    <a:pt x="1611" y="274"/>
                  </a:cubicBezTo>
                  <a:lnTo>
                    <a:pt x="1587" y="297"/>
                  </a:lnTo>
                  <a:lnTo>
                    <a:pt x="1564" y="274"/>
                  </a:lnTo>
                  <a:cubicBezTo>
                    <a:pt x="1564" y="274"/>
                    <a:pt x="1552" y="262"/>
                    <a:pt x="1546" y="256"/>
                  </a:cubicBezTo>
                  <a:cubicBezTo>
                    <a:pt x="1376" y="86"/>
                    <a:pt x="1152" y="1"/>
                    <a:pt x="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2"/>
          <p:cNvGrpSpPr/>
          <p:nvPr/>
        </p:nvGrpSpPr>
        <p:grpSpPr>
          <a:xfrm>
            <a:off x="3902673" y="2147749"/>
            <a:ext cx="1339171" cy="1339016"/>
            <a:chOff x="3902673" y="2147749"/>
            <a:chExt cx="1339171" cy="1339016"/>
          </a:xfrm>
        </p:grpSpPr>
        <p:sp>
          <p:nvSpPr>
            <p:cNvPr id="627" name="Google Shape;627;p32"/>
            <p:cNvSpPr/>
            <p:nvPr/>
          </p:nvSpPr>
          <p:spPr>
            <a:xfrm>
              <a:off x="3902673" y="2147749"/>
              <a:ext cx="1339171" cy="1339013"/>
            </a:xfrm>
            <a:custGeom>
              <a:avLst/>
              <a:gdLst/>
              <a:ahLst/>
              <a:cxnLst/>
              <a:rect l="l" t="t" r="r" b="b"/>
              <a:pathLst>
                <a:path w="8481" h="8480" extrusionOk="0">
                  <a:moveTo>
                    <a:pt x="4241" y="1"/>
                  </a:moveTo>
                  <a:cubicBezTo>
                    <a:pt x="1900" y="1"/>
                    <a:pt x="1" y="1899"/>
                    <a:pt x="1" y="4240"/>
                  </a:cubicBezTo>
                  <a:cubicBezTo>
                    <a:pt x="1" y="5357"/>
                    <a:pt x="432" y="6371"/>
                    <a:pt x="1138" y="7128"/>
                  </a:cubicBezTo>
                  <a:cubicBezTo>
                    <a:pt x="1911" y="7960"/>
                    <a:pt x="3016" y="8480"/>
                    <a:pt x="4241" y="8480"/>
                  </a:cubicBezTo>
                  <a:cubicBezTo>
                    <a:pt x="5467" y="8480"/>
                    <a:pt x="6571" y="7960"/>
                    <a:pt x="7345" y="7128"/>
                  </a:cubicBezTo>
                  <a:cubicBezTo>
                    <a:pt x="8050" y="6371"/>
                    <a:pt x="8481" y="5357"/>
                    <a:pt x="8481" y="4240"/>
                  </a:cubicBezTo>
                  <a:cubicBezTo>
                    <a:pt x="8481" y="1899"/>
                    <a:pt x="6583" y="1"/>
                    <a:pt x="4241"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902673" y="2147749"/>
              <a:ext cx="1339171" cy="1339013"/>
            </a:xfrm>
            <a:custGeom>
              <a:avLst/>
              <a:gdLst/>
              <a:ahLst/>
              <a:cxnLst/>
              <a:rect l="l" t="t" r="r" b="b"/>
              <a:pathLst>
                <a:path w="8481" h="8480" fill="none" extrusionOk="0">
                  <a:moveTo>
                    <a:pt x="8481" y="4240"/>
                  </a:moveTo>
                  <a:cubicBezTo>
                    <a:pt x="8481" y="5357"/>
                    <a:pt x="8050" y="6371"/>
                    <a:pt x="7345" y="7128"/>
                  </a:cubicBezTo>
                  <a:cubicBezTo>
                    <a:pt x="6571" y="7960"/>
                    <a:pt x="5467" y="8480"/>
                    <a:pt x="4241" y="8480"/>
                  </a:cubicBezTo>
                  <a:cubicBezTo>
                    <a:pt x="3016" y="8480"/>
                    <a:pt x="1911" y="7960"/>
                    <a:pt x="1138" y="7128"/>
                  </a:cubicBezTo>
                  <a:cubicBezTo>
                    <a:pt x="432" y="6371"/>
                    <a:pt x="1" y="5357"/>
                    <a:pt x="1" y="4240"/>
                  </a:cubicBezTo>
                  <a:cubicBezTo>
                    <a:pt x="1" y="1899"/>
                    <a:pt x="1900" y="1"/>
                    <a:pt x="4241" y="1"/>
                  </a:cubicBezTo>
                  <a:cubicBezTo>
                    <a:pt x="6583" y="1"/>
                    <a:pt x="8481" y="1899"/>
                    <a:pt x="8481" y="4240"/>
                  </a:cubicBezTo>
                  <a:close/>
                </a:path>
              </a:pathLst>
            </a:custGeom>
            <a:noFill/>
            <a:ln w="9525" cap="flat"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4082210" y="2438766"/>
              <a:ext cx="980259" cy="1047999"/>
            </a:xfrm>
            <a:custGeom>
              <a:avLst/>
              <a:gdLst/>
              <a:ahLst/>
              <a:cxnLst/>
              <a:rect l="l" t="t" r="r" b="b"/>
              <a:pathLst>
                <a:path w="6208" h="6637" extrusionOk="0">
                  <a:moveTo>
                    <a:pt x="2736" y="1"/>
                  </a:moveTo>
                  <a:cubicBezTo>
                    <a:pt x="2736" y="1"/>
                    <a:pt x="2468" y="65"/>
                    <a:pt x="2414" y="272"/>
                  </a:cubicBezTo>
                  <a:cubicBezTo>
                    <a:pt x="2360" y="479"/>
                    <a:pt x="2488" y="542"/>
                    <a:pt x="2488" y="542"/>
                  </a:cubicBezTo>
                  <a:cubicBezTo>
                    <a:pt x="2481" y="542"/>
                    <a:pt x="2473" y="542"/>
                    <a:pt x="2466" y="542"/>
                  </a:cubicBezTo>
                  <a:cubicBezTo>
                    <a:pt x="1799" y="542"/>
                    <a:pt x="2091" y="1592"/>
                    <a:pt x="2091" y="1592"/>
                  </a:cubicBezTo>
                  <a:cubicBezTo>
                    <a:pt x="2083" y="1588"/>
                    <a:pt x="2055" y="1576"/>
                    <a:pt x="2021" y="1576"/>
                  </a:cubicBezTo>
                  <a:cubicBezTo>
                    <a:pt x="1988" y="1576"/>
                    <a:pt x="1948" y="1589"/>
                    <a:pt x="1916" y="1635"/>
                  </a:cubicBezTo>
                  <a:cubicBezTo>
                    <a:pt x="1825" y="1767"/>
                    <a:pt x="1968" y="2188"/>
                    <a:pt x="2132" y="2188"/>
                  </a:cubicBezTo>
                  <a:cubicBezTo>
                    <a:pt x="2134" y="2188"/>
                    <a:pt x="2137" y="2188"/>
                    <a:pt x="2140" y="2188"/>
                  </a:cubicBezTo>
                  <a:cubicBezTo>
                    <a:pt x="2222" y="2433"/>
                    <a:pt x="2217" y="2598"/>
                    <a:pt x="2478" y="2849"/>
                  </a:cubicBezTo>
                  <a:cubicBezTo>
                    <a:pt x="2478" y="2849"/>
                    <a:pt x="2499" y="3210"/>
                    <a:pt x="2398" y="3448"/>
                  </a:cubicBezTo>
                  <a:cubicBezTo>
                    <a:pt x="2365" y="3525"/>
                    <a:pt x="2041" y="3492"/>
                    <a:pt x="1264" y="3900"/>
                  </a:cubicBezTo>
                  <a:cubicBezTo>
                    <a:pt x="1033" y="4023"/>
                    <a:pt x="279" y="4074"/>
                    <a:pt x="52" y="5054"/>
                  </a:cubicBezTo>
                  <a:cubicBezTo>
                    <a:pt x="34" y="5132"/>
                    <a:pt x="17" y="5209"/>
                    <a:pt x="1" y="5286"/>
                  </a:cubicBezTo>
                  <a:cubicBezTo>
                    <a:pt x="774" y="6117"/>
                    <a:pt x="1879" y="6637"/>
                    <a:pt x="3104" y="6637"/>
                  </a:cubicBezTo>
                  <a:cubicBezTo>
                    <a:pt x="4330" y="6637"/>
                    <a:pt x="5434" y="6117"/>
                    <a:pt x="6208" y="5286"/>
                  </a:cubicBezTo>
                  <a:cubicBezTo>
                    <a:pt x="6192" y="5209"/>
                    <a:pt x="6175" y="5132"/>
                    <a:pt x="6156" y="5054"/>
                  </a:cubicBezTo>
                  <a:cubicBezTo>
                    <a:pt x="5929" y="4074"/>
                    <a:pt x="5176" y="4023"/>
                    <a:pt x="4944" y="3900"/>
                  </a:cubicBezTo>
                  <a:cubicBezTo>
                    <a:pt x="4167" y="3492"/>
                    <a:pt x="3843" y="3525"/>
                    <a:pt x="3811" y="3448"/>
                  </a:cubicBezTo>
                  <a:cubicBezTo>
                    <a:pt x="3710" y="3210"/>
                    <a:pt x="3730" y="2849"/>
                    <a:pt x="3730" y="2849"/>
                  </a:cubicBezTo>
                  <a:cubicBezTo>
                    <a:pt x="3992" y="2598"/>
                    <a:pt x="3987" y="2433"/>
                    <a:pt x="4069" y="2188"/>
                  </a:cubicBezTo>
                  <a:cubicBezTo>
                    <a:pt x="4072" y="2188"/>
                    <a:pt x="4074" y="2188"/>
                    <a:pt x="4077" y="2188"/>
                  </a:cubicBezTo>
                  <a:cubicBezTo>
                    <a:pt x="4241" y="2188"/>
                    <a:pt x="4383" y="1767"/>
                    <a:pt x="4292" y="1635"/>
                  </a:cubicBezTo>
                  <a:cubicBezTo>
                    <a:pt x="4261" y="1589"/>
                    <a:pt x="4221" y="1576"/>
                    <a:pt x="4187" y="1576"/>
                  </a:cubicBezTo>
                  <a:cubicBezTo>
                    <a:pt x="4154" y="1576"/>
                    <a:pt x="4126" y="1588"/>
                    <a:pt x="4118" y="1592"/>
                  </a:cubicBezTo>
                  <a:cubicBezTo>
                    <a:pt x="4244" y="1323"/>
                    <a:pt x="4334" y="533"/>
                    <a:pt x="3535" y="375"/>
                  </a:cubicBezTo>
                  <a:cubicBezTo>
                    <a:pt x="2879" y="245"/>
                    <a:pt x="2736"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32"/>
          <p:cNvSpPr txBox="1"/>
          <p:nvPr/>
        </p:nvSpPr>
        <p:spPr>
          <a:xfrm>
            <a:off x="6324925" y="1242650"/>
            <a:ext cx="996900" cy="22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P191274</a:t>
            </a:r>
            <a:endParaRPr sz="1600" b="1">
              <a:solidFill>
                <a:schemeClr val="accent5"/>
              </a:solidFill>
              <a:latin typeface="Fira Sans Extra Condensed"/>
              <a:ea typeface="Fira Sans Extra Condensed"/>
              <a:cs typeface="Fira Sans Extra Condensed"/>
              <a:sym typeface="Fira Sans Extra Condensed"/>
            </a:endParaRPr>
          </a:p>
        </p:txBody>
      </p:sp>
      <p:sp>
        <p:nvSpPr>
          <p:cNvPr id="631" name="Google Shape;631;p32"/>
          <p:cNvSpPr txBox="1"/>
          <p:nvPr/>
        </p:nvSpPr>
        <p:spPr>
          <a:xfrm>
            <a:off x="6324925" y="1584425"/>
            <a:ext cx="1829100" cy="41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Professor of Tech working with Doctors in Germany</a:t>
            </a:r>
            <a:endParaRPr sz="1200">
              <a:latin typeface="Roboto"/>
              <a:ea typeface="Roboto"/>
              <a:cs typeface="Roboto"/>
              <a:sym typeface="Roboto"/>
            </a:endParaRPr>
          </a:p>
        </p:txBody>
      </p:sp>
      <p:sp>
        <p:nvSpPr>
          <p:cNvPr id="632" name="Google Shape;632;p32"/>
          <p:cNvSpPr txBox="1"/>
          <p:nvPr/>
        </p:nvSpPr>
        <p:spPr>
          <a:xfrm>
            <a:off x="1822550" y="1242650"/>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P368277</a:t>
            </a:r>
            <a:endParaRPr sz="1600" b="1">
              <a:solidFill>
                <a:schemeClr val="accent5"/>
              </a:solidFill>
              <a:latin typeface="Fira Sans Extra Condensed"/>
              <a:ea typeface="Fira Sans Extra Condensed"/>
              <a:cs typeface="Fira Sans Extra Condensed"/>
              <a:sym typeface="Fira Sans Extra Condensed"/>
            </a:endParaRPr>
          </a:p>
        </p:txBody>
      </p:sp>
      <p:sp>
        <p:nvSpPr>
          <p:cNvPr id="633" name="Google Shape;633;p32"/>
          <p:cNvSpPr txBox="1"/>
          <p:nvPr/>
        </p:nvSpPr>
        <p:spPr>
          <a:xfrm>
            <a:off x="977966" y="1472525"/>
            <a:ext cx="1841700" cy="413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Roboto"/>
                <a:ea typeface="Roboto"/>
                <a:cs typeface="Roboto"/>
                <a:sym typeface="Roboto"/>
              </a:rPr>
              <a:t>Personal Trainer’s Daughter</a:t>
            </a:r>
            <a:endParaRPr sz="1200">
              <a:latin typeface="Roboto"/>
              <a:ea typeface="Roboto"/>
              <a:cs typeface="Roboto"/>
              <a:sym typeface="Roboto"/>
            </a:endParaRPr>
          </a:p>
        </p:txBody>
      </p:sp>
      <p:sp>
        <p:nvSpPr>
          <p:cNvPr id="634" name="Google Shape;634;p32"/>
          <p:cNvSpPr txBox="1"/>
          <p:nvPr/>
        </p:nvSpPr>
        <p:spPr>
          <a:xfrm>
            <a:off x="3067950" y="4278350"/>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P173546</a:t>
            </a:r>
            <a:endParaRPr sz="1600" b="1">
              <a:solidFill>
                <a:schemeClr val="lt2"/>
              </a:solidFill>
              <a:latin typeface="Fira Sans Extra Condensed"/>
              <a:ea typeface="Fira Sans Extra Condensed"/>
              <a:cs typeface="Fira Sans Extra Condensed"/>
              <a:sym typeface="Fira Sans Extra Condensed"/>
            </a:endParaRPr>
          </a:p>
        </p:txBody>
      </p:sp>
      <p:sp>
        <p:nvSpPr>
          <p:cNvPr id="635" name="Google Shape;635;p32"/>
          <p:cNvSpPr txBox="1"/>
          <p:nvPr/>
        </p:nvSpPr>
        <p:spPr>
          <a:xfrm>
            <a:off x="2223150" y="4508236"/>
            <a:ext cx="1841700" cy="413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Roboto"/>
                <a:ea typeface="Roboto"/>
                <a:cs typeface="Roboto"/>
                <a:sym typeface="Roboto"/>
              </a:rPr>
              <a:t>Diabetes, History with Eating Disorder</a:t>
            </a:r>
            <a:endParaRPr sz="1200">
              <a:latin typeface="Roboto"/>
              <a:ea typeface="Roboto"/>
              <a:cs typeface="Roboto"/>
              <a:sym typeface="Roboto"/>
            </a:endParaRPr>
          </a:p>
        </p:txBody>
      </p:sp>
      <p:sp>
        <p:nvSpPr>
          <p:cNvPr id="636" name="Google Shape;636;p32"/>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3122587" y="1364789"/>
            <a:ext cx="401253" cy="401269"/>
          </a:xfrm>
          <a:custGeom>
            <a:avLst/>
            <a:gdLst/>
            <a:ahLst/>
            <a:cxnLst/>
            <a:rect l="l" t="t" r="r" b="b"/>
            <a:pathLst>
              <a:path w="3017" h="3017" extrusionOk="0">
                <a:moveTo>
                  <a:pt x="1967" y="0"/>
                </a:moveTo>
                <a:lnTo>
                  <a:pt x="1377" y="589"/>
                </a:lnTo>
                <a:lnTo>
                  <a:pt x="1768" y="981"/>
                </a:lnTo>
                <a:lnTo>
                  <a:pt x="981" y="1769"/>
                </a:lnTo>
                <a:lnTo>
                  <a:pt x="590" y="1378"/>
                </a:lnTo>
                <a:lnTo>
                  <a:pt x="0" y="1967"/>
                </a:lnTo>
                <a:lnTo>
                  <a:pt x="390" y="2358"/>
                </a:lnTo>
                <a:lnTo>
                  <a:pt x="291" y="2458"/>
                </a:lnTo>
                <a:lnTo>
                  <a:pt x="559" y="2725"/>
                </a:lnTo>
                <a:lnTo>
                  <a:pt x="659" y="2626"/>
                </a:lnTo>
                <a:lnTo>
                  <a:pt x="1050" y="3017"/>
                </a:lnTo>
                <a:lnTo>
                  <a:pt x="1639" y="2427"/>
                </a:lnTo>
                <a:lnTo>
                  <a:pt x="1248" y="2036"/>
                </a:lnTo>
                <a:lnTo>
                  <a:pt x="2036" y="1249"/>
                </a:lnTo>
                <a:lnTo>
                  <a:pt x="2427" y="1639"/>
                </a:lnTo>
                <a:lnTo>
                  <a:pt x="3017" y="1050"/>
                </a:lnTo>
                <a:lnTo>
                  <a:pt x="2626" y="658"/>
                </a:lnTo>
                <a:lnTo>
                  <a:pt x="2725" y="559"/>
                </a:lnTo>
                <a:lnTo>
                  <a:pt x="2458" y="292"/>
                </a:lnTo>
                <a:lnTo>
                  <a:pt x="2359" y="391"/>
                </a:lnTo>
                <a:lnTo>
                  <a:pt x="19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3"/>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Extreme Users</a:t>
            </a:r>
            <a:endParaRPr>
              <a:latin typeface="Fira Sans Extra Condensed Medium"/>
              <a:ea typeface="Fira Sans Extra Condensed Medium"/>
              <a:cs typeface="Fira Sans Extra Condensed Medium"/>
              <a:sym typeface="Fira Sans Extra Condensed Medium"/>
            </a:endParaRPr>
          </a:p>
        </p:txBody>
      </p:sp>
      <p:cxnSp>
        <p:nvCxnSpPr>
          <p:cNvPr id="646" name="Google Shape;646;p33"/>
          <p:cNvCxnSpPr/>
          <p:nvPr/>
        </p:nvCxnSpPr>
        <p:spPr>
          <a:xfrm>
            <a:off x="4379937" y="1443775"/>
            <a:ext cx="0" cy="316740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33"/>
          <p:cNvCxnSpPr/>
          <p:nvPr/>
        </p:nvCxnSpPr>
        <p:spPr>
          <a:xfrm>
            <a:off x="2066275" y="3016759"/>
            <a:ext cx="4761000" cy="21300"/>
          </a:xfrm>
          <a:prstGeom prst="straightConnector1">
            <a:avLst/>
          </a:prstGeom>
          <a:noFill/>
          <a:ln w="9525" cap="flat" cmpd="sng">
            <a:solidFill>
              <a:schemeClr val="dk2"/>
            </a:solidFill>
            <a:prstDash val="solid"/>
            <a:round/>
            <a:headEnd type="none" w="med" len="med"/>
            <a:tailEnd type="none" w="med" len="med"/>
          </a:ln>
        </p:spPr>
      </p:cxnSp>
      <p:sp>
        <p:nvSpPr>
          <p:cNvPr id="648" name="Google Shape;648;p33"/>
          <p:cNvSpPr txBox="1"/>
          <p:nvPr/>
        </p:nvSpPr>
        <p:spPr>
          <a:xfrm>
            <a:off x="4452300" y="4381375"/>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600" b="1">
                <a:solidFill>
                  <a:srgbClr val="FF0000"/>
                </a:solidFill>
                <a:latin typeface="Fira Sans Extra Condensed"/>
                <a:ea typeface="Fira Sans Extra Condensed"/>
                <a:cs typeface="Fira Sans Extra Condensed"/>
                <a:sym typeface="Fira Sans Extra Condensed"/>
              </a:rPr>
              <a:t>P173546</a:t>
            </a:r>
            <a:endParaRPr sz="1600" b="1">
              <a:solidFill>
                <a:srgbClr val="FF0000"/>
              </a:solidFill>
              <a:latin typeface="Fira Sans Extra Condensed"/>
              <a:ea typeface="Fira Sans Extra Condensed"/>
              <a:cs typeface="Fira Sans Extra Condensed"/>
              <a:sym typeface="Fira Sans Extra Condensed"/>
            </a:endParaRPr>
          </a:p>
        </p:txBody>
      </p:sp>
      <p:sp>
        <p:nvSpPr>
          <p:cNvPr id="649" name="Google Shape;649;p33"/>
          <p:cNvSpPr/>
          <p:nvPr/>
        </p:nvSpPr>
        <p:spPr>
          <a:xfrm>
            <a:off x="4866750" y="4160638"/>
            <a:ext cx="168000" cy="16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txBox="1"/>
          <p:nvPr/>
        </p:nvSpPr>
        <p:spPr>
          <a:xfrm>
            <a:off x="1573800" y="1313925"/>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600" b="1">
                <a:solidFill>
                  <a:srgbClr val="FF0000"/>
                </a:solidFill>
                <a:latin typeface="Fira Sans Extra Condensed"/>
                <a:ea typeface="Fira Sans Extra Condensed"/>
                <a:cs typeface="Fira Sans Extra Condensed"/>
                <a:sym typeface="Fira Sans Extra Condensed"/>
              </a:rPr>
              <a:t>P368277</a:t>
            </a:r>
            <a:endParaRPr sz="1600" b="1">
              <a:solidFill>
                <a:srgbClr val="FF0000"/>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651" name="Google Shape;651;p33"/>
          <p:cNvSpPr/>
          <p:nvPr/>
        </p:nvSpPr>
        <p:spPr>
          <a:xfrm>
            <a:off x="2054700" y="1000138"/>
            <a:ext cx="168000" cy="16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txBox="1"/>
          <p:nvPr/>
        </p:nvSpPr>
        <p:spPr>
          <a:xfrm>
            <a:off x="6330125" y="2094500"/>
            <a:ext cx="996900" cy="22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0000"/>
                </a:solidFill>
                <a:latin typeface="Fira Sans Extra Condensed"/>
                <a:ea typeface="Fira Sans Extra Condensed"/>
                <a:cs typeface="Fira Sans Extra Condensed"/>
                <a:sym typeface="Fira Sans Extra Condensed"/>
              </a:rPr>
              <a:t>P191274</a:t>
            </a:r>
            <a:endParaRPr sz="1600" b="1">
              <a:solidFill>
                <a:srgbClr val="FF0000"/>
              </a:solidFill>
              <a:latin typeface="Fira Sans Extra Condensed"/>
              <a:ea typeface="Fira Sans Extra Condensed"/>
              <a:cs typeface="Fira Sans Extra Condensed"/>
              <a:sym typeface="Fira Sans Extra Condensed"/>
            </a:endParaRPr>
          </a:p>
        </p:txBody>
      </p:sp>
      <p:sp>
        <p:nvSpPr>
          <p:cNvPr id="653" name="Google Shape;653;p33"/>
          <p:cNvSpPr/>
          <p:nvPr/>
        </p:nvSpPr>
        <p:spPr>
          <a:xfrm>
            <a:off x="6744575" y="1926488"/>
            <a:ext cx="168000" cy="16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54" name="Google Shape;654;p33"/>
          <p:cNvSpPr txBox="1"/>
          <p:nvPr/>
        </p:nvSpPr>
        <p:spPr>
          <a:xfrm>
            <a:off x="7062250" y="2827375"/>
            <a:ext cx="11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Technical</a:t>
            </a:r>
            <a:endParaRPr>
              <a:latin typeface="Roboto"/>
              <a:ea typeface="Roboto"/>
              <a:cs typeface="Roboto"/>
              <a:sym typeface="Roboto"/>
            </a:endParaRPr>
          </a:p>
        </p:txBody>
      </p:sp>
      <p:sp>
        <p:nvSpPr>
          <p:cNvPr id="655" name="Google Shape;655;p33"/>
          <p:cNvSpPr txBox="1"/>
          <p:nvPr/>
        </p:nvSpPr>
        <p:spPr>
          <a:xfrm>
            <a:off x="3700575" y="877400"/>
            <a:ext cx="1358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Health Education</a:t>
            </a:r>
            <a:endParaRPr>
              <a:latin typeface="Roboto"/>
              <a:ea typeface="Roboto"/>
              <a:cs typeface="Roboto"/>
              <a:sym typeface="Roboto"/>
            </a:endParaRPr>
          </a:p>
        </p:txBody>
      </p:sp>
      <p:sp>
        <p:nvSpPr>
          <p:cNvPr id="656" name="Google Shape;656;p33"/>
          <p:cNvSpPr txBox="1"/>
          <p:nvPr/>
        </p:nvSpPr>
        <p:spPr>
          <a:xfrm>
            <a:off x="539825" y="2827300"/>
            <a:ext cx="135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Non-Technical</a:t>
            </a:r>
            <a:endParaRPr>
              <a:latin typeface="Roboto"/>
              <a:ea typeface="Roboto"/>
              <a:cs typeface="Roboto"/>
              <a:sym typeface="Roboto"/>
            </a:endParaRPr>
          </a:p>
        </p:txBody>
      </p:sp>
      <p:sp>
        <p:nvSpPr>
          <p:cNvPr id="657" name="Google Shape;657;p33"/>
          <p:cNvSpPr txBox="1"/>
          <p:nvPr/>
        </p:nvSpPr>
        <p:spPr>
          <a:xfrm>
            <a:off x="3700575" y="4611175"/>
            <a:ext cx="1358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Health Education</a:t>
            </a:r>
            <a:endParaRPr>
              <a:latin typeface="Roboto"/>
              <a:ea typeface="Roboto"/>
              <a:cs typeface="Roboto"/>
              <a:sym typeface="Roboto"/>
            </a:endParaRPr>
          </a:p>
        </p:txBody>
      </p:sp>
      <p:sp>
        <p:nvSpPr>
          <p:cNvPr id="658" name="Google Shape;658;p33"/>
          <p:cNvSpPr txBox="1"/>
          <p:nvPr/>
        </p:nvSpPr>
        <p:spPr>
          <a:xfrm>
            <a:off x="3263850" y="2913775"/>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P108075</a:t>
            </a:r>
            <a:endParaRPr sz="1600" b="1">
              <a:solidFill>
                <a:schemeClr val="lt2"/>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659" name="Google Shape;659;p33"/>
          <p:cNvSpPr/>
          <p:nvPr/>
        </p:nvSpPr>
        <p:spPr>
          <a:xfrm>
            <a:off x="3763150" y="2571738"/>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60" name="Google Shape;660;p33"/>
          <p:cNvSpPr txBox="1"/>
          <p:nvPr/>
        </p:nvSpPr>
        <p:spPr>
          <a:xfrm>
            <a:off x="4499100" y="2827375"/>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P567292</a:t>
            </a:r>
            <a:endParaRPr sz="1600" b="1">
              <a:solidFill>
                <a:schemeClr val="lt2"/>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661" name="Google Shape;661;p33"/>
          <p:cNvSpPr/>
          <p:nvPr/>
        </p:nvSpPr>
        <p:spPr>
          <a:xfrm>
            <a:off x="4978800" y="2487738"/>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62" name="Google Shape;662;p33"/>
          <p:cNvSpPr txBox="1"/>
          <p:nvPr/>
        </p:nvSpPr>
        <p:spPr>
          <a:xfrm>
            <a:off x="2480225" y="2895950"/>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P563754</a:t>
            </a:r>
            <a:endParaRPr sz="1600" b="1">
              <a:solidFill>
                <a:schemeClr val="lt2"/>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663" name="Google Shape;663;p33"/>
          <p:cNvSpPr/>
          <p:nvPr/>
        </p:nvSpPr>
        <p:spPr>
          <a:xfrm>
            <a:off x="2988850" y="2578713"/>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64" name="Google Shape;664;p33"/>
          <p:cNvSpPr/>
          <p:nvPr/>
        </p:nvSpPr>
        <p:spPr>
          <a:xfrm>
            <a:off x="3763150" y="3143563"/>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65" name="Google Shape;665;p33"/>
          <p:cNvSpPr txBox="1"/>
          <p:nvPr/>
        </p:nvSpPr>
        <p:spPr>
          <a:xfrm>
            <a:off x="3263850" y="3317600"/>
            <a:ext cx="9969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P217556</a:t>
            </a:r>
            <a:endParaRPr sz="1600" b="1">
              <a:solidFill>
                <a:schemeClr val="lt2"/>
              </a:solidFill>
              <a:latin typeface="Fira Sans Extra Condensed"/>
              <a:ea typeface="Fira Sans Extra Condensed"/>
              <a:cs typeface="Fira Sans Extra Condensed"/>
              <a:sym typeface="Fira Sans Extra Condensed"/>
            </a:endParaRPr>
          </a:p>
        </p:txBody>
      </p:sp>
      <p:sp>
        <p:nvSpPr>
          <p:cNvPr id="666" name="Google Shape;666;p33"/>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4"/>
          <p:cNvSpPr/>
          <p:nvPr/>
        </p:nvSpPr>
        <p:spPr>
          <a:xfrm flipH="1">
            <a:off x="5948100" y="4296875"/>
            <a:ext cx="3195900" cy="8466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flipH="1">
            <a:off x="5948100" y="4535341"/>
            <a:ext cx="3195900" cy="6081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flipH="1">
            <a:off x="5948100" y="4799858"/>
            <a:ext cx="3195900" cy="343500"/>
          </a:xfrm>
          <a:prstGeom prst="rtTriangle">
            <a:avLst/>
          </a:prstGeom>
          <a:solidFill>
            <a:srgbClr val="7E6CFB">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Fira Sans Extra Condensed Medium"/>
                <a:ea typeface="Fira Sans Extra Condensed Medium"/>
                <a:cs typeface="Fira Sans Extra Condensed Medium"/>
                <a:sym typeface="Fira Sans Extra Condensed Medium"/>
              </a:rPr>
              <a:t>Interview Scope</a:t>
            </a:r>
            <a:endParaRPr>
              <a:latin typeface="Fira Sans Extra Condensed Medium"/>
              <a:ea typeface="Fira Sans Extra Condensed Medium"/>
              <a:cs typeface="Fira Sans Extra Condensed Medium"/>
              <a:sym typeface="Fira Sans Extra Condensed Medium"/>
            </a:endParaRPr>
          </a:p>
        </p:txBody>
      </p:sp>
      <p:pic>
        <p:nvPicPr>
          <p:cNvPr id="675" name="Google Shape;675;p34" descr="5 numbers linked to ideal heart health - Harvard Health"/>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79075" y="2972025"/>
            <a:ext cx="2229600" cy="1794300"/>
          </a:xfrm>
          <a:prstGeom prst="ellipse">
            <a:avLst/>
          </a:prstGeom>
          <a:noFill/>
          <a:ln>
            <a:noFill/>
          </a:ln>
        </p:spPr>
      </p:pic>
      <p:pic>
        <p:nvPicPr>
          <p:cNvPr id="676" name="Google Shape;676;p34" descr="How Often You Should Work Out According to Experts – Cleveland Clinic"/>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1525" y="2972050"/>
            <a:ext cx="2229600" cy="1794300"/>
          </a:xfrm>
          <a:prstGeom prst="ellipse">
            <a:avLst/>
          </a:prstGeom>
          <a:noFill/>
          <a:ln>
            <a:noFill/>
          </a:ln>
        </p:spPr>
      </p:pic>
      <p:pic>
        <p:nvPicPr>
          <p:cNvPr id="677" name="Google Shape;677;p34" descr="What Is Digital Media and How Can It Help My Caree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57650" y="960500"/>
            <a:ext cx="2229600" cy="1794300"/>
          </a:xfrm>
          <a:prstGeom prst="ellipse">
            <a:avLst/>
          </a:prstGeom>
          <a:noFill/>
          <a:ln>
            <a:noFill/>
          </a:ln>
        </p:spPr>
      </p:pic>
      <p:pic>
        <p:nvPicPr>
          <p:cNvPr id="678" name="Google Shape;678;p34" descr="What about the Environment? | Voices of Youth"/>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122925" y="1031937"/>
            <a:ext cx="2229600" cy="1794300"/>
          </a:xfrm>
          <a:prstGeom prst="ellipse">
            <a:avLst/>
          </a:prstGeom>
          <a:noFill/>
          <a:ln>
            <a:noFill/>
          </a:ln>
        </p:spPr>
      </p:pic>
      <p:sp>
        <p:nvSpPr>
          <p:cNvPr id="679" name="Google Shape;679;p34"/>
          <p:cNvSpPr/>
          <p:nvPr/>
        </p:nvSpPr>
        <p:spPr>
          <a:xfrm>
            <a:off x="2509500" y="794575"/>
            <a:ext cx="4125000" cy="2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ental Health Infographics by Slidesgo">
  <a:themeElements>
    <a:clrScheme name="Simple Light">
      <a:dk1>
        <a:srgbClr val="000000"/>
      </a:dk1>
      <a:lt1>
        <a:srgbClr val="FFFFFF"/>
      </a:lt1>
      <a:dk2>
        <a:srgbClr val="74D3DC"/>
      </a:dk2>
      <a:lt2>
        <a:srgbClr val="6146D9"/>
      </a:lt2>
      <a:accent1>
        <a:srgbClr val="C3EBEF"/>
      </a:accent1>
      <a:accent2>
        <a:srgbClr val="7E6CFB"/>
      </a:accent2>
      <a:accent3>
        <a:srgbClr val="77ADE6"/>
      </a:accent3>
      <a:accent4>
        <a:srgbClr val="70C2DF"/>
      </a:accent4>
      <a:accent5>
        <a:srgbClr val="3F2DA5"/>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2786</Words>
  <Application>Microsoft Macintosh PowerPoint</Application>
  <PresentationFormat>On-screen Show (16:9)</PresentationFormat>
  <Paragraphs>215</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Fira Sans Extra Condensed SemiBold</vt:lpstr>
      <vt:lpstr>Fira Sans Extra Condensed ExtraBold</vt:lpstr>
      <vt:lpstr>Georgia</vt:lpstr>
      <vt:lpstr>Fira Sans Extra Condensed Light</vt:lpstr>
      <vt:lpstr>Fira Sans Extra Condensed Medium</vt:lpstr>
      <vt:lpstr>Arial</vt:lpstr>
      <vt:lpstr>Fira Sans</vt:lpstr>
      <vt:lpstr>Fira Sans Extra Condensed</vt:lpstr>
      <vt:lpstr>Roboto</vt:lpstr>
      <vt:lpstr>Mental Health Infographics by Slidesgo</vt:lpstr>
      <vt:lpstr>PowerPoint Presentation</vt:lpstr>
      <vt:lpstr>Roadmap</vt:lpstr>
      <vt:lpstr>Meet the Unovation Nation!</vt:lpstr>
      <vt:lpstr>Our Interest</vt:lpstr>
      <vt:lpstr>Our Participants</vt:lpstr>
      <vt:lpstr>Our Participants</vt:lpstr>
      <vt:lpstr>Extreme Users</vt:lpstr>
      <vt:lpstr>Extreme Users</vt:lpstr>
      <vt:lpstr>Interview Scope</vt:lpstr>
      <vt:lpstr>Interviews</vt:lpstr>
      <vt:lpstr>Capturing the Interviews</vt:lpstr>
      <vt:lpstr>Artifacts from Interviews</vt:lpstr>
      <vt:lpstr>Empathize</vt:lpstr>
      <vt:lpstr>PowerPoint Presentation</vt:lpstr>
      <vt:lpstr>INTERVIEW RESULTS</vt:lpstr>
      <vt:lpstr>What key things were said?</vt:lpstr>
      <vt:lpstr>PowerPoint Presentation</vt:lpstr>
      <vt:lpstr>PowerPoint Presentation</vt:lpstr>
      <vt:lpstr>PowerPoint Presentation</vt:lpstr>
      <vt:lpstr>PowerPoint Presentation</vt:lpstr>
      <vt:lpstr>PowerPoint Presentation</vt:lpstr>
      <vt:lpstr>What key sentiments were shared?</vt:lpstr>
      <vt:lpstr>Insights &amp; Learnings</vt:lpstr>
      <vt:lpstr>Insights &amp; Learnings</vt:lpstr>
      <vt:lpstr>Insights &amp; Learnings</vt:lpstr>
      <vt:lpstr>Insights &amp; Learnings</vt:lpstr>
      <vt:lpstr>Insights &amp; Learnings</vt:lpstr>
      <vt:lpstr>Insights &amp; Learnings</vt:lpstr>
      <vt:lpstr>GAME CHANGER</vt:lpstr>
      <vt:lpstr>What’s Next?</vt:lpstr>
      <vt:lpstr>PowerPoint Presentation</vt:lpstr>
      <vt:lpstr>P173546</vt:lpstr>
      <vt:lpstr>P217556</vt:lpstr>
      <vt:lpstr>P563754</vt:lpstr>
      <vt:lpstr>P567292</vt:lpstr>
      <vt:lpstr>P368277</vt:lpstr>
      <vt:lpstr>P108075</vt:lpstr>
      <vt:lpstr>P191274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Osose Favour Ewaleifoh</cp:lastModifiedBy>
  <cp:revision>2</cp:revision>
  <dcterms:modified xsi:type="dcterms:W3CDTF">2022-10-30T16:29:46Z</dcterms:modified>
</cp:coreProperties>
</file>